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58" r:id="rId3"/>
    <p:sldId id="261" r:id="rId4"/>
    <p:sldId id="263" r:id="rId5"/>
    <p:sldId id="259" r:id="rId6"/>
    <p:sldId id="266" r:id="rId7"/>
    <p:sldId id="267" r:id="rId8"/>
    <p:sldId id="268" r:id="rId9"/>
    <p:sldId id="269" r:id="rId10"/>
    <p:sldId id="270" r:id="rId11"/>
    <p:sldId id="271" r:id="rId12"/>
    <p:sldId id="265" r:id="rId13"/>
    <p:sldId id="264" r:id="rId14"/>
  </p:sldIdLst>
  <p:sldSz cx="9144000" cy="6858000" type="screen4x3"/>
  <p:notesSz cx="6858000" cy="9144000"/>
  <p:embeddedFontLst>
    <p:embeddedFont>
      <p:font typeface="아리따-돋움(TTF)-Bold" panose="02020603020101020101" pitchFamily="18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A8A"/>
    <a:srgbClr val="F6C986"/>
    <a:srgbClr val="ADADAD"/>
    <a:srgbClr val="749BCA"/>
    <a:srgbClr val="638FC5"/>
    <a:srgbClr val="A9C571"/>
    <a:srgbClr val="FEBF7A"/>
    <a:srgbClr val="F89F56"/>
    <a:srgbClr val="8B72AA"/>
    <a:srgbClr val="836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C9E-A64F-4549-81E1-C56CCEA29CD1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DFC9E-A64F-4549-81E1-C56CCEA29CD1}" type="datetimeFigureOut">
              <a:rPr lang="ko-KR" altLang="en-US" smtClean="0"/>
              <a:pPr/>
              <a:t>2016-05-31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867E-3053-426F-9DDA-1BFE39B4FE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그룹 9"/>
          <p:cNvGrpSpPr/>
          <p:nvPr/>
        </p:nvGrpSpPr>
        <p:grpSpPr>
          <a:xfrm>
            <a:off x="721431" y="2348880"/>
            <a:ext cx="8161901" cy="3229048"/>
            <a:chOff x="227485" y="1183391"/>
            <a:chExt cx="8161901" cy="3229048"/>
          </a:xfrm>
        </p:grpSpPr>
        <p:sp>
          <p:nvSpPr>
            <p:cNvPr id="11" name="TextBox 10"/>
            <p:cNvSpPr txBox="1"/>
            <p:nvPr/>
          </p:nvSpPr>
          <p:spPr>
            <a:xfrm>
              <a:off x="227485" y="1183391"/>
              <a:ext cx="770114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spc="-450" dirty="0" err="1" smtClean="0">
                  <a:solidFill>
                    <a:schemeClr val="accent5"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스마트폰</a:t>
              </a:r>
              <a:r>
                <a:rPr lang="ko-KR" altLang="en-US" sz="6000" spc="-450" dirty="0" smtClean="0">
                  <a:solidFill>
                    <a:schemeClr val="accent5"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 게임 프로그래밍</a:t>
              </a:r>
              <a:endParaRPr lang="en-US" altLang="ko-KR" sz="6000" spc="-450" dirty="0" smtClean="0">
                <a:solidFill>
                  <a:schemeClr val="accent5"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endParaRPr>
            </a:p>
            <a:p>
              <a:pPr algn="ctr"/>
              <a:r>
                <a:rPr lang="en-US" altLang="ko-KR" sz="4000" spc="-450" dirty="0" smtClean="0">
                  <a:solidFill>
                    <a:schemeClr val="accent5">
                      <a:lumMod val="50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-</a:t>
              </a:r>
              <a:r>
                <a:rPr lang="ko-KR" altLang="en-US" sz="4000" spc="-450" dirty="0" smtClean="0">
                  <a:solidFill>
                    <a:schemeClr val="accent5">
                      <a:lumMod val="50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미세먼지 정보 조회</a:t>
              </a:r>
              <a:r>
                <a:rPr lang="en-US" altLang="ko-KR" sz="4000" spc="-450" dirty="0" smtClean="0">
                  <a:solidFill>
                    <a:schemeClr val="accent5">
                      <a:lumMod val="50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-</a:t>
              </a:r>
              <a:endParaRPr lang="ko-KR" altLang="en-US" sz="4000" spc="-450" dirty="0">
                <a:solidFill>
                  <a:schemeClr val="accent5">
                    <a:lumMod val="50000"/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90222" y="3581442"/>
              <a:ext cx="279916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spc="-50" dirty="0" smtClean="0">
                  <a:solidFill>
                    <a:schemeClr val="bg1">
                      <a:lumMod val="50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2011180047 </a:t>
              </a:r>
              <a:r>
                <a:rPr lang="ko-KR" altLang="en-US" sz="2400" spc="-50" dirty="0" smtClean="0">
                  <a:solidFill>
                    <a:schemeClr val="bg1">
                      <a:lumMod val="50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정택수</a:t>
              </a:r>
              <a:endParaRPr lang="en-US" altLang="ko-KR" sz="2400" spc="-50" dirty="0" smtClean="0">
                <a:solidFill>
                  <a:schemeClr val="bg1">
                    <a:lumMod val="50000"/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endParaRPr>
            </a:p>
            <a:p>
              <a:pPr algn="ctr"/>
              <a:r>
                <a:rPr lang="en-US" altLang="ko-KR" sz="2400" spc="-50" dirty="0" smtClean="0">
                  <a:solidFill>
                    <a:schemeClr val="bg1">
                      <a:lumMod val="50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2012180004 </a:t>
              </a:r>
              <a:r>
                <a:rPr lang="ko-KR" altLang="en-US" sz="2400" spc="-50" dirty="0" smtClean="0">
                  <a:solidFill>
                    <a:schemeClr val="bg1">
                      <a:lumMod val="50000"/>
                      <a:alpha val="99000"/>
                    </a:schemeClr>
                  </a:solidFill>
                  <a:latin typeface="아리따-돋움(TTF)-Bold" pitchFamily="18" charset="-127"/>
                  <a:ea typeface="아리따-돋움(TTF)-Bold" pitchFamily="18" charset="-127"/>
                </a:rPr>
                <a:t>권창현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0" y="764704"/>
            <a:ext cx="46394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Chapter3 </a:t>
            </a:r>
            <a:r>
              <a:rPr lang="ko-KR" altLang="en-US" sz="4000" spc="-450" dirty="0" smtClean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개발 진행 상황</a:t>
            </a:r>
            <a:endParaRPr lang="ko-KR" altLang="en-US" sz="4000" spc="-450" dirty="0">
              <a:solidFill>
                <a:srgbClr val="A9C571">
                  <a:alpha val="98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1670382"/>
            <a:ext cx="297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99992" y="3100898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아리따-돋움(OTF)-SemiBold" pitchFamily="18" charset="-127"/>
                <a:ea typeface="아리따-돋움(OTF)-SemiBold" pitchFamily="18" charset="-127"/>
              </a:rPr>
              <a:t>개발자 정보 출력</a:t>
            </a:r>
            <a:endParaRPr lang="en-US" altLang="ko-KR" sz="2000" dirty="0" smtClean="0">
              <a:latin typeface="아리따-돋움(OTF)-SemiBold" pitchFamily="18" charset="-127"/>
              <a:ea typeface="아리따-돋움(OTF)-Semi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641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0" y="764704"/>
            <a:ext cx="46394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Chapter3 </a:t>
            </a:r>
            <a:r>
              <a:rPr lang="ko-KR" altLang="en-US" sz="4000" spc="-450" dirty="0" smtClean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개발 진행 상황</a:t>
            </a:r>
            <a:endParaRPr lang="ko-KR" altLang="en-US" sz="4000" spc="-450" dirty="0">
              <a:solidFill>
                <a:srgbClr val="A9C571">
                  <a:alpha val="98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725925"/>
              </p:ext>
            </p:extLst>
          </p:nvPr>
        </p:nvGraphicFramePr>
        <p:xfrm>
          <a:off x="179513" y="2204864"/>
          <a:ext cx="8784975" cy="2880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92487"/>
                <a:gridCol w="4392488"/>
              </a:tblGrid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OTF)-SemiBold" pitchFamily="18" charset="-127"/>
                          <a:ea typeface="아리따-돋움(OTF)-SemiBold" pitchFamily="18" charset="-127"/>
                        </a:rPr>
                        <a:t>개발 내용</a:t>
                      </a:r>
                      <a:endParaRPr lang="ko-KR" altLang="en-US" sz="1700" dirty="0">
                        <a:latin typeface="아리따-돋움(OTF)-SemiBold" pitchFamily="18" charset="-127"/>
                        <a:ea typeface="아리따-돋움(OTF)-Semi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None/>
                      </a:pPr>
                      <a:r>
                        <a:rPr lang="ko-KR" altLang="en-US" sz="1700" dirty="0" smtClean="0">
                          <a:latin typeface="아리따-돋움(OTF)-SemiBold" pitchFamily="18" charset="-127"/>
                          <a:ea typeface="아리따-돋움(OTF)-SemiBold" pitchFamily="18" charset="-127"/>
                        </a:rPr>
                        <a:t>개발 진척도</a:t>
                      </a:r>
                      <a:endParaRPr lang="ko-KR" altLang="en-US" sz="1700" dirty="0">
                        <a:latin typeface="아리따-돋움(OTF)-SemiBold" pitchFamily="18" charset="-127"/>
                        <a:ea typeface="아리따-돋움(OTF)-SemiBold" pitchFamily="18" charset="-127"/>
                      </a:endParaRPr>
                    </a:p>
                  </a:txBody>
                  <a:tcPr marT="34290" marB="34290" anchor="ctr"/>
                </a:tc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OTF)-SemiBold" pitchFamily="18" charset="-127"/>
                          <a:ea typeface="아리따-돋움(OTF)-SemiBold" pitchFamily="18" charset="-127"/>
                        </a:rPr>
                        <a:t>대기오염 정보 조회</a:t>
                      </a:r>
                      <a:endParaRPr lang="ko-KR" altLang="en-US" sz="1700" dirty="0">
                        <a:latin typeface="아리따-돋움(OTF)-SemiBold" pitchFamily="18" charset="-127"/>
                        <a:ea typeface="아리따-돋움(OTF)-Semi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아리따-돋움(OTF)-SemiBold" pitchFamily="18" charset="-127"/>
                          <a:ea typeface="아리따-돋움(OTF)-SemiBold" pitchFamily="18" charset="-127"/>
                        </a:rPr>
                        <a:t>80%</a:t>
                      </a:r>
                      <a:endParaRPr lang="ko-KR" altLang="en-US" dirty="0">
                        <a:latin typeface="아리따-돋움(OTF)-SemiBold" pitchFamily="18" charset="-127"/>
                        <a:ea typeface="아리따-돋움(OTF)-SemiBold" pitchFamily="18" charset="-127"/>
                      </a:endParaRPr>
                    </a:p>
                  </a:txBody>
                  <a:tcPr marT="34290" marB="34290" anchor="ctr"/>
                </a:tc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OTF)-SemiBold" pitchFamily="18" charset="-127"/>
                          <a:ea typeface="아리따-돋움(OTF)-SemiBold" pitchFamily="18" charset="-127"/>
                        </a:rPr>
                        <a:t>대기오염 통계</a:t>
                      </a:r>
                      <a:endParaRPr lang="ko-KR" altLang="en-US" sz="1700" dirty="0">
                        <a:latin typeface="아리따-돋움(OTF)-SemiBold" pitchFamily="18" charset="-127"/>
                        <a:ea typeface="아리따-돋움(OTF)-Semi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아리따-돋움(OTF)-SemiBold" pitchFamily="18" charset="-127"/>
                          <a:ea typeface="아리따-돋움(OTF)-SemiBold" pitchFamily="18" charset="-127"/>
                        </a:rPr>
                        <a:t>50%</a:t>
                      </a:r>
                      <a:endParaRPr lang="ko-KR" altLang="en-US" dirty="0">
                        <a:latin typeface="아리따-돋움(OTF)-SemiBold" pitchFamily="18" charset="-127"/>
                        <a:ea typeface="아리따-돋움(OTF)-SemiBold" pitchFamily="18" charset="-127"/>
                      </a:endParaRPr>
                    </a:p>
                  </a:txBody>
                  <a:tcPr marT="34290" marB="34290" anchor="ctr"/>
                </a:tc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OTF)-SemiBold" pitchFamily="18" charset="-127"/>
                          <a:ea typeface="아리따-돋움(OTF)-SemiBold" pitchFamily="18" charset="-127"/>
                        </a:rPr>
                        <a:t>측정소 정보 조회</a:t>
                      </a:r>
                      <a:endParaRPr lang="ko-KR" altLang="en-US" sz="1700" dirty="0">
                        <a:latin typeface="아리따-돋움(OTF)-SemiBold" pitchFamily="18" charset="-127"/>
                        <a:ea typeface="아리따-돋움(OTF)-Semi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아리따-돋움(OTF)-SemiBold" pitchFamily="18" charset="-127"/>
                          <a:ea typeface="아리따-돋움(OTF)-SemiBold" pitchFamily="18" charset="-127"/>
                        </a:rPr>
                        <a:t>100%</a:t>
                      </a:r>
                      <a:endParaRPr lang="ko-KR" altLang="en-US" dirty="0">
                        <a:latin typeface="아리따-돋움(OTF)-SemiBold" pitchFamily="18" charset="-127"/>
                        <a:ea typeface="아리따-돋움(OTF)-SemiBold" pitchFamily="18" charset="-127"/>
                      </a:endParaRPr>
                    </a:p>
                  </a:txBody>
                  <a:tcPr marT="34290" marB="34290" anchor="ctr"/>
                </a:tc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OTF)-SemiBold" pitchFamily="18" charset="-127"/>
                          <a:ea typeface="아리따-돋움(OTF)-SemiBold" pitchFamily="18" charset="-127"/>
                        </a:rPr>
                        <a:t>지번주소 조회</a:t>
                      </a:r>
                      <a:endParaRPr lang="ko-KR" altLang="en-US" sz="1700" dirty="0">
                        <a:latin typeface="아리따-돋움(OTF)-SemiBold" pitchFamily="18" charset="-127"/>
                        <a:ea typeface="아리따-돋움(OTF)-Semi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아리따-돋움(OTF)-SemiBold" pitchFamily="18" charset="-127"/>
                          <a:ea typeface="아리따-돋움(OTF)-SemiBold" pitchFamily="18" charset="-127"/>
                        </a:rPr>
                        <a:t>100%</a:t>
                      </a:r>
                      <a:endParaRPr lang="ko-KR" altLang="en-US" dirty="0">
                        <a:latin typeface="아리따-돋움(OTF)-SemiBold" pitchFamily="18" charset="-127"/>
                        <a:ea typeface="아리따-돋움(OTF)-SemiBold" pitchFamily="18" charset="-127"/>
                      </a:endParaRPr>
                    </a:p>
                  </a:txBody>
                  <a:tcPr marT="34290" marB="34290" anchor="ctr"/>
                </a:tc>
              </a:tr>
              <a:tr h="4800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dirty="0" smtClean="0">
                          <a:latin typeface="아리따-돋움(OTF)-SemiBold" pitchFamily="18" charset="-127"/>
                          <a:ea typeface="아리따-돋움(OTF)-SemiBold" pitchFamily="18" charset="-127"/>
                        </a:rPr>
                        <a:t>초 미세먼지</a:t>
                      </a:r>
                      <a:r>
                        <a:rPr lang="en-US" altLang="ko-KR" sz="1700" dirty="0" smtClean="0">
                          <a:latin typeface="아리따-돋움(OTF)-SemiBold" pitchFamily="18" charset="-127"/>
                          <a:ea typeface="아리따-돋움(OTF)-SemiBold" pitchFamily="18" charset="-127"/>
                        </a:rPr>
                        <a:t>, </a:t>
                      </a:r>
                      <a:r>
                        <a:rPr lang="ko-KR" altLang="en-US" sz="1700" dirty="0" smtClean="0">
                          <a:latin typeface="아리따-돋움(OTF)-SemiBold" pitchFamily="18" charset="-127"/>
                          <a:ea typeface="아리따-돋움(OTF)-SemiBold" pitchFamily="18" charset="-127"/>
                        </a:rPr>
                        <a:t>미세먼지 조회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smtClean="0">
                          <a:latin typeface="아리따-돋움(OTF)-SemiBold" pitchFamily="18" charset="-127"/>
                          <a:ea typeface="아리따-돋움(OTF)-SemiBold" pitchFamily="18" charset="-127"/>
                        </a:rPr>
                        <a:t>40%</a:t>
                      </a:r>
                      <a:endParaRPr lang="ko-KR" altLang="en-US" sz="1700" dirty="0">
                        <a:latin typeface="아리따-돋움(OTF)-SemiBold" pitchFamily="18" charset="-127"/>
                        <a:ea typeface="아리따-돋움(OTF)-SemiBold" pitchFamily="18" charset="-127"/>
                      </a:endParaRPr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17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0" y="764704"/>
            <a:ext cx="36808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749BCA">
                    <a:alpha val="98824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Chapter4 </a:t>
            </a:r>
            <a:r>
              <a:rPr lang="ko-KR" altLang="en-US" sz="4000" spc="-450" dirty="0" smtClean="0">
                <a:solidFill>
                  <a:srgbClr val="749BCA">
                    <a:alpha val="98824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시연 영상</a:t>
            </a:r>
            <a:endParaRPr lang="ko-KR" altLang="en-US" sz="4000" spc="-450" dirty="0">
              <a:solidFill>
                <a:srgbClr val="749BCA">
                  <a:alpha val="98824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803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BF">
            <a:alpha val="1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3" cstate="print">
            <a:lum bright="-10000"/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350082" y="2492896"/>
            <a:ext cx="44438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450" dirty="0" smtClean="0">
                <a:solidFill>
                  <a:srgbClr val="F6DA8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Thank You</a:t>
            </a:r>
            <a:endParaRPr lang="ko-KR" altLang="en-US" sz="8000" spc="-450" dirty="0">
              <a:solidFill>
                <a:srgbClr val="F6DA8A">
                  <a:alpha val="99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899592" y="2465601"/>
            <a:ext cx="25202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450" dirty="0" smtClean="0">
                <a:solidFill>
                  <a:srgbClr val="E37979">
                    <a:alpha val="97255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Index</a:t>
            </a:r>
            <a:endParaRPr lang="ko-KR" altLang="en-US" sz="8000" spc="-450" dirty="0">
              <a:solidFill>
                <a:srgbClr val="E37979">
                  <a:alpha val="97255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07457" y="1668459"/>
            <a:ext cx="4307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pc="-180" dirty="0" smtClean="0">
                <a:solidFill>
                  <a:schemeClr val="bg1">
                    <a:lumMod val="50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Chapter1 - </a:t>
            </a:r>
            <a:r>
              <a:rPr lang="ko-KR" altLang="en-US" sz="2800" spc="-180" dirty="0" smtClean="0">
                <a:solidFill>
                  <a:schemeClr val="bg1">
                    <a:lumMod val="50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어플리케이션 소개</a:t>
            </a:r>
            <a:endParaRPr lang="ko-KR" altLang="en-US" sz="2800" spc="-180" dirty="0">
              <a:solidFill>
                <a:schemeClr val="bg1">
                  <a:lumMod val="50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78846" y="2533716"/>
            <a:ext cx="3764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pc="-180" dirty="0" smtClean="0">
                <a:solidFill>
                  <a:schemeClr val="bg1">
                    <a:lumMod val="50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Chapter2</a:t>
            </a:r>
            <a:r>
              <a:rPr lang="en-US" altLang="ko-KR" sz="2800" spc="-180" dirty="0">
                <a:solidFill>
                  <a:schemeClr val="bg1">
                    <a:lumMod val="50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 </a:t>
            </a:r>
            <a:r>
              <a:rPr lang="en-US" altLang="ko-KR" sz="2800" spc="-180" dirty="0" smtClean="0">
                <a:solidFill>
                  <a:schemeClr val="bg1">
                    <a:lumMod val="50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- </a:t>
            </a:r>
            <a:r>
              <a:rPr lang="ko-KR" altLang="en-US" sz="2800" spc="-180" dirty="0" smtClean="0">
                <a:solidFill>
                  <a:schemeClr val="bg1">
                    <a:lumMod val="50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기획 수정 사항</a:t>
            </a:r>
            <a:endParaRPr lang="ko-KR" altLang="en-US" sz="2800" spc="-180" dirty="0">
              <a:solidFill>
                <a:schemeClr val="bg1">
                  <a:lumMod val="50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22259" y="3397812"/>
            <a:ext cx="3877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pc="-180" dirty="0" smtClean="0">
                <a:solidFill>
                  <a:schemeClr val="bg1">
                    <a:lumMod val="50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Chapter3</a:t>
            </a:r>
            <a:r>
              <a:rPr lang="en-US" altLang="ko-KR" sz="2800" spc="-180" dirty="0">
                <a:solidFill>
                  <a:schemeClr val="bg1">
                    <a:lumMod val="50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 </a:t>
            </a:r>
            <a:r>
              <a:rPr lang="en-US" altLang="ko-KR" sz="2800" spc="-180" dirty="0" smtClean="0">
                <a:solidFill>
                  <a:schemeClr val="bg1">
                    <a:lumMod val="50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- </a:t>
            </a:r>
            <a:r>
              <a:rPr lang="ko-KR" altLang="en-US" sz="2800" spc="-180" dirty="0" smtClean="0">
                <a:solidFill>
                  <a:schemeClr val="bg1">
                    <a:lumMod val="50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개발 진행상황</a:t>
            </a:r>
            <a:r>
              <a:rPr lang="en-US" altLang="ko-KR" sz="2800" spc="-180" dirty="0" smtClean="0">
                <a:solidFill>
                  <a:schemeClr val="bg1">
                    <a:lumMod val="50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	</a:t>
            </a:r>
            <a:endParaRPr lang="ko-KR" altLang="en-US" sz="2800" spc="-180" dirty="0">
              <a:solidFill>
                <a:schemeClr val="bg1">
                  <a:lumMod val="50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04896" y="4201924"/>
            <a:ext cx="3112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spc="-180" dirty="0" smtClean="0">
                <a:solidFill>
                  <a:schemeClr val="bg1">
                    <a:lumMod val="50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Chapter4</a:t>
            </a:r>
            <a:r>
              <a:rPr lang="en-US" altLang="ko-KR" sz="2800" spc="-180" dirty="0">
                <a:solidFill>
                  <a:schemeClr val="bg1">
                    <a:lumMod val="50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 </a:t>
            </a:r>
            <a:r>
              <a:rPr lang="en-US" altLang="ko-KR" sz="2800" spc="-180" dirty="0" smtClean="0">
                <a:solidFill>
                  <a:schemeClr val="bg1">
                    <a:lumMod val="50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- </a:t>
            </a:r>
            <a:r>
              <a:rPr lang="ko-KR" altLang="en-US" sz="2800" spc="-180" dirty="0" smtClean="0">
                <a:solidFill>
                  <a:schemeClr val="bg1">
                    <a:lumMod val="50000"/>
                    <a:alpha val="98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시연 영상</a:t>
            </a:r>
            <a:endParaRPr lang="ko-KR" altLang="en-US" sz="2800" spc="-180" dirty="0">
              <a:solidFill>
                <a:schemeClr val="bg1">
                  <a:lumMod val="50000"/>
                  <a:alpha val="98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0" y="764704"/>
            <a:ext cx="54361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8B72A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Chapter1	</a:t>
            </a:r>
            <a:r>
              <a:rPr lang="ko-KR" altLang="en-US" sz="4000" spc="-450" dirty="0" smtClean="0">
                <a:solidFill>
                  <a:srgbClr val="8B72AA">
                    <a:alpha val="99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어플리케이션 소개</a:t>
            </a:r>
            <a:endParaRPr lang="ko-KR" altLang="en-US" sz="4000" spc="-450" dirty="0">
              <a:solidFill>
                <a:srgbClr val="8B72AA">
                  <a:alpha val="99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56" y="1729205"/>
            <a:ext cx="2211774" cy="39320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729205"/>
            <a:ext cx="2211774" cy="39320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20072" y="2204864"/>
            <a:ext cx="367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아리따-돋움(OTF)-SemiBold" pitchFamily="18" charset="-127"/>
                <a:ea typeface="아리따-돋움(OTF)-SemiBold" pitchFamily="18" charset="-127"/>
              </a:rPr>
              <a:t>산업화로 인한 </a:t>
            </a:r>
            <a:endParaRPr lang="en-US" altLang="ko-KR" sz="2400" dirty="0" smtClean="0">
              <a:latin typeface="아리따-돋움(OTF)-SemiBold" pitchFamily="18" charset="-127"/>
              <a:ea typeface="아리따-돋움(OTF)-SemiBold" pitchFamily="18" charset="-127"/>
            </a:endParaRPr>
          </a:p>
          <a:p>
            <a:pPr algn="ctr"/>
            <a:r>
              <a:rPr lang="ko-KR" altLang="en-US" sz="2400" dirty="0" smtClean="0">
                <a:latin typeface="아리따-돋움(OTF)-SemiBold" pitchFamily="18" charset="-127"/>
                <a:ea typeface="아리따-돋움(OTF)-SemiBold" pitchFamily="18" charset="-127"/>
              </a:rPr>
              <a:t>대기오염</a:t>
            </a:r>
            <a:r>
              <a:rPr lang="en-US" altLang="ko-KR" sz="2400" dirty="0" smtClean="0">
                <a:latin typeface="아리따-돋움(OTF)-SemiBold" pitchFamily="18" charset="-127"/>
                <a:ea typeface="아리따-돋움(OTF)-SemiBold" pitchFamily="18" charset="-127"/>
              </a:rPr>
              <a:t>, </a:t>
            </a:r>
            <a:r>
              <a:rPr lang="ko-KR" altLang="en-US" sz="2400" dirty="0" smtClean="0">
                <a:latin typeface="아리따-돋움(OTF)-SemiBold" pitchFamily="18" charset="-127"/>
                <a:ea typeface="아리따-돋움(OTF)-SemiBold" pitchFamily="18" charset="-127"/>
              </a:rPr>
              <a:t>미세먼지 등 </a:t>
            </a:r>
            <a:endParaRPr lang="en-US" altLang="ko-KR" sz="2400" dirty="0" smtClean="0">
              <a:latin typeface="아리따-돋움(OTF)-SemiBold" pitchFamily="18" charset="-127"/>
              <a:ea typeface="아리따-돋움(OTF)-SemiBold" pitchFamily="18" charset="-127"/>
            </a:endParaRPr>
          </a:p>
          <a:p>
            <a:pPr algn="ctr"/>
            <a:r>
              <a:rPr lang="ko-KR" altLang="en-US" sz="2400" dirty="0" smtClean="0">
                <a:latin typeface="아리따-돋움(OTF)-SemiBold" pitchFamily="18" charset="-127"/>
                <a:ea typeface="아리따-돋움(OTF)-SemiBold" pitchFamily="18" charset="-127"/>
              </a:rPr>
              <a:t>날씨만큼 중요한 </a:t>
            </a:r>
            <a:endParaRPr lang="en-US" altLang="ko-KR" sz="2400" dirty="0" smtClean="0">
              <a:latin typeface="아리따-돋움(OTF)-SemiBold" pitchFamily="18" charset="-127"/>
              <a:ea typeface="아리따-돋움(OTF)-SemiBold" pitchFamily="18" charset="-127"/>
            </a:endParaRPr>
          </a:p>
          <a:p>
            <a:pPr algn="ctr"/>
            <a:r>
              <a:rPr lang="ko-KR" altLang="en-US" sz="2400" dirty="0" smtClean="0">
                <a:latin typeface="아리따-돋움(OTF)-SemiBold" pitchFamily="18" charset="-127"/>
                <a:ea typeface="아리따-돋움(OTF)-SemiBold" pitchFamily="18" charset="-127"/>
              </a:rPr>
              <a:t>대기오염 정보를 </a:t>
            </a:r>
            <a:endParaRPr lang="en-US" altLang="ko-KR" sz="2400" dirty="0" smtClean="0">
              <a:latin typeface="아리따-돋움(OTF)-SemiBold" pitchFamily="18" charset="-127"/>
              <a:ea typeface="아리따-돋움(OTF)-SemiBold" pitchFamily="18" charset="-127"/>
            </a:endParaRPr>
          </a:p>
          <a:p>
            <a:pPr algn="ctr"/>
            <a:r>
              <a:rPr lang="ko-KR" altLang="en-US" sz="2400" dirty="0" smtClean="0">
                <a:latin typeface="아리따-돋움(OTF)-SemiBold" pitchFamily="18" charset="-127"/>
                <a:ea typeface="아리따-돋움(OTF)-SemiBold" pitchFamily="18" charset="-127"/>
              </a:rPr>
              <a:t>확인할 수 있는 </a:t>
            </a:r>
            <a:endParaRPr lang="en-US" altLang="ko-KR" sz="2400" dirty="0" smtClean="0">
              <a:latin typeface="아리따-돋움(OTF)-SemiBold" pitchFamily="18" charset="-127"/>
              <a:ea typeface="아리따-돋움(OTF)-SemiBold" pitchFamily="18" charset="-127"/>
            </a:endParaRPr>
          </a:p>
          <a:p>
            <a:pPr algn="ctr"/>
            <a:r>
              <a:rPr lang="ko-KR" altLang="en-US" sz="2400" dirty="0" smtClean="0">
                <a:latin typeface="아리따-돋움(OTF)-SemiBold" pitchFamily="18" charset="-127"/>
                <a:ea typeface="아리따-돋움(OTF)-SemiBold" pitchFamily="18" charset="-127"/>
              </a:rPr>
              <a:t>생활 밀착형 어플리케이션</a:t>
            </a:r>
            <a:endParaRPr lang="ko-KR" altLang="en-US" sz="2400" dirty="0">
              <a:latin typeface="아리따-돋움(OTF)-SemiBold" pitchFamily="18" charset="-127"/>
              <a:ea typeface="아리따-돋움(OTF)-Semi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0" y="764704"/>
            <a:ext cx="45416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chemeClr val="accent6">
                    <a:lumMod val="60000"/>
                    <a:lumOff val="40000"/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Chapter2 </a:t>
            </a:r>
            <a:r>
              <a:rPr lang="ko-KR" altLang="en-US" sz="4000" spc="-450" dirty="0" smtClean="0">
                <a:solidFill>
                  <a:schemeClr val="accent6">
                    <a:lumMod val="60000"/>
                    <a:lumOff val="40000"/>
                    <a:alpha val="99000"/>
                  </a:schemeClr>
                </a:solidFill>
                <a:latin typeface="아리따-돋움(TTF)-Bold" pitchFamily="18" charset="-127"/>
                <a:ea typeface="아리따-돋움(TTF)-Bold" pitchFamily="18" charset="-127"/>
              </a:rPr>
              <a:t>기획 수정 사항</a:t>
            </a:r>
            <a:endParaRPr lang="ko-KR" altLang="en-US" sz="4000" spc="-450" dirty="0">
              <a:solidFill>
                <a:schemeClr val="accent6">
                  <a:lumMod val="60000"/>
                  <a:lumOff val="40000"/>
                  <a:alpha val="99000"/>
                </a:scheme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67083"/>
              </p:ext>
            </p:extLst>
          </p:nvPr>
        </p:nvGraphicFramePr>
        <p:xfrm>
          <a:off x="0" y="1988840"/>
          <a:ext cx="9144000" cy="277346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99992"/>
                <a:gridCol w="4644008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OTF)-SemiBold" pitchFamily="18" charset="-127"/>
                          <a:ea typeface="아리따-돋움(OTF)-SemiBold" pitchFamily="18" charset="-127"/>
                        </a:rPr>
                        <a:t>수정 전</a:t>
                      </a:r>
                      <a:endParaRPr lang="ko-KR" altLang="en-US" sz="1700" dirty="0">
                        <a:latin typeface="아리따-돋움(OTF)-SemiBold" pitchFamily="18" charset="-127"/>
                        <a:ea typeface="아리따-돋움(OTF)-SemiBold" pitchFamily="18" charset="-127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>
                          <a:latin typeface="아리따-돋움(OTF)-SemiBold" pitchFamily="18" charset="-127"/>
                          <a:ea typeface="아리따-돋움(OTF)-SemiBold" pitchFamily="18" charset="-127"/>
                        </a:rPr>
                        <a:t>수정 후</a:t>
                      </a:r>
                      <a:endParaRPr lang="ko-KR" altLang="en-US" sz="1700" dirty="0">
                        <a:latin typeface="아리따-돋움(OTF)-SemiBold" pitchFamily="18" charset="-127"/>
                        <a:ea typeface="아리따-돋움(OTF)-SemiBold" pitchFamily="18" charset="-127"/>
                      </a:endParaRPr>
                    </a:p>
                  </a:txBody>
                  <a:tcPr marT="34290" marB="34290" anchor="ctr"/>
                </a:tc>
              </a:tr>
              <a:tr h="22694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 smtClean="0">
                          <a:latin typeface="아리따-돋움(OTF)-SemiBold" pitchFamily="18" charset="-127"/>
                          <a:ea typeface="아리따-돋움(OTF)-SemiBold" pitchFamily="18" charset="-127"/>
                        </a:rPr>
                        <a:t>대기오염 통계</a:t>
                      </a:r>
                      <a:endParaRPr lang="en-US" altLang="ko-KR" sz="2000" dirty="0" smtClean="0">
                        <a:latin typeface="아리따-돋움(OTF)-SemiBold" pitchFamily="18" charset="-127"/>
                        <a:ea typeface="아리따-돋움(OTF)-SemiBold" pitchFamily="18" charset="-127"/>
                      </a:endParaRPr>
                    </a:p>
                    <a:p>
                      <a:pPr algn="ctr"/>
                      <a:endParaRPr lang="en-US" altLang="ko-KR" sz="2000" dirty="0" smtClean="0">
                        <a:latin typeface="아리따-돋움(OTF)-SemiBold" pitchFamily="18" charset="-127"/>
                        <a:ea typeface="아리따-돋움(OTF)-SemiBold" pitchFamily="18" charset="-127"/>
                      </a:endParaRPr>
                    </a:p>
                    <a:p>
                      <a:pPr algn="ctr"/>
                      <a:r>
                        <a:rPr lang="ko-KR" altLang="en-US" sz="2000" dirty="0" smtClean="0">
                          <a:latin typeface="아리따-돋움(OTF)-SemiBold" pitchFamily="18" charset="-127"/>
                          <a:ea typeface="아리따-돋움(OTF)-SemiBold" pitchFamily="18" charset="-127"/>
                        </a:rPr>
                        <a:t>각 측정소의 농도 정보와 </a:t>
                      </a:r>
                      <a:endParaRPr lang="en-US" altLang="ko-KR" sz="2000" dirty="0" smtClean="0">
                        <a:latin typeface="아리따-돋움(OTF)-SemiBold" pitchFamily="18" charset="-127"/>
                        <a:ea typeface="아리따-돋움(OTF)-SemiBold" pitchFamily="18" charset="-127"/>
                      </a:endParaRPr>
                    </a:p>
                    <a:p>
                      <a:pPr algn="ctr"/>
                      <a:r>
                        <a:rPr lang="ko-KR" altLang="en-US" sz="2000" dirty="0" smtClean="0">
                          <a:latin typeface="아리따-돋움(OTF)-SemiBold" pitchFamily="18" charset="-127"/>
                          <a:ea typeface="아리따-돋움(OTF)-SemiBold" pitchFamily="18" charset="-127"/>
                        </a:rPr>
                        <a:t>기간별 통계수치 정보 조회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dirty="0" smtClean="0">
                          <a:latin typeface="아리따-돋움(OTF)-SemiBold" pitchFamily="18" charset="-127"/>
                          <a:ea typeface="아리따-돋움(OTF)-SemiBold" pitchFamily="18" charset="-127"/>
                        </a:rPr>
                        <a:t>기간별 통계수치 정보 조회 제외</a:t>
                      </a:r>
                      <a:endParaRPr lang="ko-KR" altLang="en-US" sz="2000" dirty="0">
                        <a:latin typeface="아리따-돋움(OTF)-SemiBold" pitchFamily="18" charset="-127"/>
                        <a:ea typeface="아리따-돋움(OTF)-SemiBold" pitchFamily="18" charset="-127"/>
                      </a:endParaRPr>
                    </a:p>
                  </a:txBody>
                  <a:tcPr marT="34290" marB="3429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0" y="764704"/>
            <a:ext cx="46394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Chapter3 </a:t>
            </a:r>
            <a:r>
              <a:rPr lang="ko-KR" altLang="en-US" sz="4000" spc="-450" dirty="0" smtClean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개발 진행 상황</a:t>
            </a:r>
            <a:endParaRPr lang="ko-KR" altLang="en-US" sz="4000" spc="-450" dirty="0">
              <a:solidFill>
                <a:srgbClr val="A9C571">
                  <a:alpha val="98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pic>
        <p:nvPicPr>
          <p:cNvPr id="1026" name="Picture 2" descr="C:\Users\TaekSoo\Desktop\P20160531_061415000_3EB3E8CF-D97D-4F4C-9219-9BCA00CA615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70382"/>
            <a:ext cx="297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0" y="3212976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아리따-돋움(OTF)-SemiBold" pitchFamily="18" charset="-127"/>
                <a:ea typeface="아리따-돋움(OTF)-SemiBold" pitchFamily="18" charset="-127"/>
              </a:rPr>
              <a:t>어플리케이션 시작 시 로고화면 출력</a:t>
            </a:r>
            <a:endParaRPr lang="ko-KR" altLang="en-US" sz="2000" dirty="0">
              <a:latin typeface="아리따-돋움(OTF)-SemiBold" pitchFamily="18" charset="-127"/>
              <a:ea typeface="아리따-돋움(OTF)-SemiBold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0" y="764704"/>
            <a:ext cx="46394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Chapter3 </a:t>
            </a:r>
            <a:r>
              <a:rPr lang="ko-KR" altLang="en-US" sz="4000" spc="-450" dirty="0" smtClean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개발 진행 상황</a:t>
            </a:r>
            <a:endParaRPr lang="ko-KR" altLang="en-US" sz="4000" spc="-450" dirty="0">
              <a:solidFill>
                <a:srgbClr val="A9C571">
                  <a:alpha val="98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1670382"/>
            <a:ext cx="297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0" y="2852936"/>
            <a:ext cx="4104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아리따-돋움(OTF)-SemiBold" pitchFamily="18" charset="-127"/>
                <a:ea typeface="아리따-돋움(OTF)-SemiBold" pitchFamily="18" charset="-127"/>
              </a:rPr>
              <a:t>GPS</a:t>
            </a:r>
            <a:r>
              <a:rPr lang="ko-KR" altLang="en-US" sz="2000" dirty="0" smtClean="0">
                <a:latin typeface="아리따-돋움(OTF)-SemiBold" pitchFamily="18" charset="-127"/>
                <a:ea typeface="아리따-돋움(OTF)-SemiBold" pitchFamily="18" charset="-127"/>
              </a:rPr>
              <a:t>를 활용하여 </a:t>
            </a:r>
            <a:endParaRPr lang="en-US" altLang="ko-KR" sz="2000" dirty="0" smtClean="0">
              <a:latin typeface="아리따-돋움(OTF)-SemiBold" pitchFamily="18" charset="-127"/>
              <a:ea typeface="아리따-돋움(OTF)-SemiBold" pitchFamily="18" charset="-127"/>
            </a:endParaRPr>
          </a:p>
          <a:p>
            <a:pPr algn="ctr"/>
            <a:r>
              <a:rPr lang="ko-KR" altLang="en-US" sz="2000" dirty="0" smtClean="0">
                <a:latin typeface="아리따-돋움(OTF)-SemiBold" pitchFamily="18" charset="-127"/>
                <a:ea typeface="아리따-돋움(OTF)-SemiBold" pitchFamily="18" charset="-127"/>
              </a:rPr>
              <a:t>나의 위치를 찾기 위한</a:t>
            </a:r>
            <a:endParaRPr lang="en-US" altLang="ko-KR" sz="2000" dirty="0" smtClean="0">
              <a:latin typeface="아리따-돋움(OTF)-SemiBold" pitchFamily="18" charset="-127"/>
              <a:ea typeface="아리따-돋움(OTF)-SemiBold" pitchFamily="18" charset="-127"/>
            </a:endParaRPr>
          </a:p>
          <a:p>
            <a:pPr algn="ctr"/>
            <a:r>
              <a:rPr lang="ko-KR" altLang="en-US" sz="2000" dirty="0" smtClean="0">
                <a:latin typeface="아리따-돋움(OTF)-SemiBold" pitchFamily="18" charset="-127"/>
                <a:ea typeface="아리따-돋움(OTF)-SemiBold" pitchFamily="18" charset="-127"/>
              </a:rPr>
              <a:t>위치정보 접근 허용 여부 확인</a:t>
            </a:r>
            <a:endParaRPr lang="ko-KR" altLang="en-US" sz="2000" dirty="0">
              <a:latin typeface="아리따-돋움(OTF)-SemiBold" pitchFamily="18" charset="-127"/>
              <a:ea typeface="아리따-돋움(OTF)-Semi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1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0" y="764704"/>
            <a:ext cx="46394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Chapter3 </a:t>
            </a:r>
            <a:r>
              <a:rPr lang="ko-KR" altLang="en-US" sz="4000" spc="-450" dirty="0" smtClean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개발 진행 상황</a:t>
            </a:r>
            <a:endParaRPr lang="ko-KR" altLang="en-US" sz="4000" spc="-450" dirty="0">
              <a:solidFill>
                <a:srgbClr val="A9C571">
                  <a:alpha val="98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1670382"/>
            <a:ext cx="297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0" y="2852936"/>
            <a:ext cx="41044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아리따-돋움(OTF)-SemiBold" pitchFamily="18" charset="-127"/>
                <a:ea typeface="아리따-돋움(OTF)-SemiBold" pitchFamily="18" charset="-127"/>
              </a:rPr>
              <a:t>GPS</a:t>
            </a:r>
            <a:r>
              <a:rPr lang="ko-KR" altLang="en-US" sz="2000" dirty="0" smtClean="0">
                <a:latin typeface="아리따-돋움(OTF)-SemiBold" pitchFamily="18" charset="-127"/>
                <a:ea typeface="아리따-돋움(OTF)-SemiBold" pitchFamily="18" charset="-127"/>
              </a:rPr>
              <a:t>를 활용하여 </a:t>
            </a:r>
            <a:endParaRPr lang="en-US" altLang="ko-KR" sz="2000" dirty="0" smtClean="0">
              <a:latin typeface="아리따-돋움(OTF)-SemiBold" pitchFamily="18" charset="-127"/>
              <a:ea typeface="아리따-돋움(OTF)-SemiBold" pitchFamily="18" charset="-127"/>
            </a:endParaRPr>
          </a:p>
          <a:p>
            <a:pPr algn="ctr"/>
            <a:r>
              <a:rPr lang="ko-KR" altLang="en-US" sz="2000" dirty="0" smtClean="0">
                <a:latin typeface="아리따-돋움(OTF)-SemiBold" pitchFamily="18" charset="-127"/>
                <a:ea typeface="아리따-돋움(OTF)-SemiBold" pitchFamily="18" charset="-127"/>
              </a:rPr>
              <a:t>나의 위치를 찾음</a:t>
            </a:r>
            <a:endParaRPr lang="en-US" altLang="ko-KR" sz="2000" dirty="0" smtClean="0">
              <a:latin typeface="아리따-돋움(OTF)-SemiBold" pitchFamily="18" charset="-127"/>
              <a:ea typeface="아리따-돋움(OTF)-SemiBold" pitchFamily="18" charset="-127"/>
            </a:endParaRPr>
          </a:p>
          <a:p>
            <a:pPr algn="ctr"/>
            <a:endParaRPr lang="en-US" altLang="ko-KR" sz="2000" dirty="0">
              <a:latin typeface="아리따-돋움(OTF)-SemiBold" pitchFamily="18" charset="-127"/>
              <a:ea typeface="아리따-돋움(OTF)-SemiBold" pitchFamily="18" charset="-127"/>
            </a:endParaRPr>
          </a:p>
          <a:p>
            <a:pPr algn="ctr"/>
            <a:endParaRPr lang="en-US" altLang="ko-KR" sz="2000" dirty="0" smtClean="0">
              <a:latin typeface="아리따-돋움(OTF)-SemiBold" pitchFamily="18" charset="-127"/>
              <a:ea typeface="아리따-돋움(OTF)-SemiBold" pitchFamily="18" charset="-127"/>
            </a:endParaRPr>
          </a:p>
          <a:p>
            <a:pPr algn="ctr"/>
            <a:r>
              <a:rPr lang="ko-KR" altLang="en-US" sz="2000" dirty="0" smtClean="0">
                <a:latin typeface="아리따-돋움(OTF)-SemiBold" pitchFamily="18" charset="-127"/>
                <a:ea typeface="아리따-돋움(OTF)-SemiBold" pitchFamily="18" charset="-127"/>
              </a:rPr>
              <a:t>화면의 이동은 </a:t>
            </a:r>
            <a:endParaRPr lang="en-US" altLang="ko-KR" sz="2000" dirty="0" smtClean="0">
              <a:latin typeface="아리따-돋움(OTF)-SemiBold" pitchFamily="18" charset="-127"/>
              <a:ea typeface="아리따-돋움(OTF)-SemiBold" pitchFamily="18" charset="-127"/>
            </a:endParaRPr>
          </a:p>
          <a:p>
            <a:pPr algn="ctr"/>
            <a:r>
              <a:rPr lang="ko-KR" altLang="en-US" sz="2000" dirty="0" smtClean="0">
                <a:latin typeface="아리따-돋움(OTF)-SemiBold" pitchFamily="18" charset="-127"/>
                <a:ea typeface="아리따-돋움(OTF)-SemiBold" pitchFamily="18" charset="-127"/>
              </a:rPr>
              <a:t>아래의 버튼을 이용한다</a:t>
            </a:r>
            <a:r>
              <a:rPr lang="en-US" altLang="ko-KR" sz="2000" dirty="0" smtClean="0">
                <a:latin typeface="아리따-돋움(OTF)-SemiBold" pitchFamily="18" charset="-127"/>
                <a:ea typeface="아리따-돋움(OTF)-SemiBold" pitchFamily="18" charset="-127"/>
              </a:rPr>
              <a:t>.</a:t>
            </a:r>
            <a:endParaRPr lang="en-US" altLang="ko-KR" sz="2000" dirty="0">
              <a:latin typeface="아리따-돋움(OTF)-SemiBold" pitchFamily="18" charset="-127"/>
              <a:ea typeface="아리따-돋움(OTF)-SemiBold" pitchFamily="18" charset="-127"/>
            </a:endParaRPr>
          </a:p>
        </p:txBody>
      </p:sp>
      <p:sp>
        <p:nvSpPr>
          <p:cNvPr id="2" name="왼쪽 화살표 1"/>
          <p:cNvSpPr/>
          <p:nvPr/>
        </p:nvSpPr>
        <p:spPr>
          <a:xfrm rot="19688066">
            <a:off x="3602127" y="4928874"/>
            <a:ext cx="1743524" cy="2609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2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0" y="764704"/>
            <a:ext cx="46394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Chapter3 </a:t>
            </a:r>
            <a:r>
              <a:rPr lang="ko-KR" altLang="en-US" sz="4000" spc="-450" dirty="0" smtClean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개발 진행 상황</a:t>
            </a:r>
            <a:endParaRPr lang="ko-KR" altLang="en-US" sz="4000" spc="-450" dirty="0">
              <a:solidFill>
                <a:srgbClr val="A9C571">
                  <a:alpha val="98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1670382"/>
            <a:ext cx="297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0" y="2852936"/>
            <a:ext cx="41044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아리따-돋움(OTF)-SemiBold" pitchFamily="18" charset="-127"/>
                <a:ea typeface="아리따-돋움(OTF)-SemiBold" pitchFamily="18" charset="-127"/>
              </a:rPr>
              <a:t>나의 위치정보</a:t>
            </a:r>
            <a:r>
              <a:rPr lang="en-US" altLang="ko-KR" sz="2000" dirty="0" smtClean="0">
                <a:latin typeface="아리따-돋움(OTF)-SemiBold" pitchFamily="18" charset="-127"/>
                <a:ea typeface="아리따-돋움(OTF)-SemiBold" pitchFamily="18" charset="-127"/>
              </a:rPr>
              <a:t>(</a:t>
            </a:r>
            <a:r>
              <a:rPr lang="ko-KR" altLang="en-US" sz="2000" dirty="0" smtClean="0">
                <a:latin typeface="아리따-돋움(OTF)-SemiBold" pitchFamily="18" charset="-127"/>
                <a:ea typeface="아리따-돋움(OTF)-SemiBold" pitchFamily="18" charset="-127"/>
              </a:rPr>
              <a:t>위도</a:t>
            </a:r>
            <a:r>
              <a:rPr lang="en-US" altLang="ko-KR" sz="2000" dirty="0" smtClean="0">
                <a:latin typeface="아리따-돋움(OTF)-SemiBold" pitchFamily="18" charset="-127"/>
                <a:ea typeface="아리따-돋움(OTF)-SemiBold" pitchFamily="18" charset="-127"/>
              </a:rPr>
              <a:t>, </a:t>
            </a:r>
            <a:r>
              <a:rPr lang="ko-KR" altLang="en-US" sz="2000" dirty="0" smtClean="0">
                <a:latin typeface="아리따-돋움(OTF)-SemiBold" pitchFamily="18" charset="-127"/>
                <a:ea typeface="아리따-돋움(OTF)-SemiBold" pitchFamily="18" charset="-127"/>
              </a:rPr>
              <a:t>경도</a:t>
            </a:r>
            <a:r>
              <a:rPr lang="en-US" altLang="ko-KR" sz="2000" dirty="0" smtClean="0">
                <a:latin typeface="아리따-돋움(OTF)-SemiBold" pitchFamily="18" charset="-127"/>
                <a:ea typeface="아리따-돋움(OTF)-SemiBold" pitchFamily="18" charset="-127"/>
              </a:rPr>
              <a:t>)</a:t>
            </a:r>
            <a:r>
              <a:rPr lang="ko-KR" altLang="en-US" sz="2000" dirty="0" smtClean="0">
                <a:latin typeface="아리따-돋움(OTF)-SemiBold" pitchFamily="18" charset="-127"/>
                <a:ea typeface="아리따-돋움(OTF)-SemiBold" pitchFamily="18" charset="-127"/>
              </a:rPr>
              <a:t>를</a:t>
            </a:r>
            <a:endParaRPr lang="en-US" altLang="ko-KR" sz="2000" dirty="0" smtClean="0">
              <a:latin typeface="아리따-돋움(OTF)-SemiBold" pitchFamily="18" charset="-127"/>
              <a:ea typeface="아리따-돋움(OTF)-SemiBold" pitchFamily="18" charset="-127"/>
            </a:endParaRPr>
          </a:p>
          <a:p>
            <a:pPr algn="ctr"/>
            <a:r>
              <a:rPr lang="ko-KR" altLang="en-US" sz="2000" dirty="0" smtClean="0">
                <a:latin typeface="아리따-돋움(OTF)-SemiBold" pitchFamily="18" charset="-127"/>
                <a:ea typeface="아리따-돋움(OTF)-SemiBold" pitchFamily="18" charset="-127"/>
              </a:rPr>
              <a:t>이용하여 현재 위치를 출력하며</a:t>
            </a:r>
            <a:endParaRPr lang="en-US" altLang="ko-KR" sz="2000" dirty="0" smtClean="0">
              <a:latin typeface="아리따-돋움(OTF)-SemiBold" pitchFamily="18" charset="-127"/>
              <a:ea typeface="아리따-돋움(OTF)-SemiBold" pitchFamily="18" charset="-127"/>
            </a:endParaRPr>
          </a:p>
          <a:p>
            <a:pPr algn="ctr"/>
            <a:r>
              <a:rPr lang="ko-KR" altLang="en-US" sz="2000" dirty="0" smtClean="0">
                <a:latin typeface="아리따-돋움(OTF)-SemiBold" pitchFamily="18" charset="-127"/>
                <a:ea typeface="아리따-돋움(OTF)-SemiBold" pitchFamily="18" charset="-127"/>
              </a:rPr>
              <a:t>현재 위치에서 가장 가까운 측정소와</a:t>
            </a:r>
            <a:endParaRPr lang="en-US" altLang="ko-KR" sz="2000" dirty="0" smtClean="0">
              <a:latin typeface="아리따-돋움(OTF)-SemiBold" pitchFamily="18" charset="-127"/>
              <a:ea typeface="아리따-돋움(OTF)-SemiBold" pitchFamily="18" charset="-127"/>
            </a:endParaRPr>
          </a:p>
          <a:p>
            <a:pPr algn="ctr"/>
            <a:r>
              <a:rPr lang="ko-KR" altLang="en-US" sz="2000" dirty="0" smtClean="0">
                <a:latin typeface="아리따-돋움(OTF)-SemiBold" pitchFamily="18" charset="-127"/>
                <a:ea typeface="아리따-돋움(OTF)-SemiBold" pitchFamily="18" charset="-127"/>
              </a:rPr>
              <a:t>측정소의 측정 정보가 출력됨</a:t>
            </a:r>
            <a:endParaRPr lang="en-US" altLang="ko-KR" sz="2000" dirty="0" smtClean="0">
              <a:latin typeface="아리따-돋움(OTF)-SemiBold" pitchFamily="18" charset="-127"/>
              <a:ea typeface="아리따-돋움(OTF)-SemiBold" pitchFamily="18" charset="-127"/>
            </a:endParaRPr>
          </a:p>
          <a:p>
            <a:pPr algn="ctr"/>
            <a:endParaRPr lang="en-US" altLang="ko-KR" sz="2000" dirty="0">
              <a:latin typeface="아리따-돋움(OTF)-SemiBold" pitchFamily="18" charset="-127"/>
              <a:ea typeface="아리따-돋움(OTF)-SemiBold" pitchFamily="18" charset="-127"/>
            </a:endParaRPr>
          </a:p>
          <a:p>
            <a:pPr algn="ctr"/>
            <a:r>
              <a:rPr lang="ko-KR" altLang="en-US" sz="2000" dirty="0" smtClean="0">
                <a:latin typeface="아리따-돋움(OTF)-SemiBold" pitchFamily="18" charset="-127"/>
                <a:ea typeface="아리따-돋움(OTF)-SemiBold" pitchFamily="18" charset="-127"/>
              </a:rPr>
              <a:t>측정소정보 조회 서비스 </a:t>
            </a:r>
            <a:r>
              <a:rPr lang="en-US" altLang="ko-KR" sz="2000" dirty="0" smtClean="0">
                <a:latin typeface="아리따-돋움(OTF)-SemiBold" pitchFamily="18" charset="-127"/>
                <a:ea typeface="아리따-돋움(OTF)-SemiBold" pitchFamily="18" charset="-127"/>
              </a:rPr>
              <a:t>API,</a:t>
            </a:r>
          </a:p>
          <a:p>
            <a:pPr algn="ctr"/>
            <a:r>
              <a:rPr lang="ko-KR" altLang="en-US" sz="2000" dirty="0" smtClean="0">
                <a:latin typeface="아리따-돋움(OTF)-SemiBold" pitchFamily="18" charset="-127"/>
                <a:ea typeface="아리따-돋움(OTF)-SemiBold" pitchFamily="18" charset="-127"/>
              </a:rPr>
              <a:t>대기오염정보 조회 </a:t>
            </a:r>
            <a:r>
              <a:rPr lang="ko-KR" altLang="en-US" sz="2000" smtClean="0">
                <a:latin typeface="아리따-돋움(OTF)-SemiBold" pitchFamily="18" charset="-127"/>
                <a:ea typeface="아리따-돋움(OTF)-SemiBold" pitchFamily="18" charset="-127"/>
              </a:rPr>
              <a:t>서비스 </a:t>
            </a:r>
            <a:r>
              <a:rPr lang="en-US" altLang="ko-KR" sz="2000" smtClean="0">
                <a:latin typeface="아리따-돋움(OTF)-SemiBold" pitchFamily="18" charset="-127"/>
                <a:ea typeface="아리따-돋움(OTF)-SemiBold" pitchFamily="18" charset="-127"/>
              </a:rPr>
              <a:t>API </a:t>
            </a:r>
            <a:r>
              <a:rPr lang="ko-KR" altLang="en-US" sz="2000" smtClean="0">
                <a:latin typeface="아리따-돋움(OTF)-SemiBold" pitchFamily="18" charset="-127"/>
                <a:ea typeface="아리따-돋움(OTF)-SemiBold" pitchFamily="18" charset="-127"/>
              </a:rPr>
              <a:t>사용</a:t>
            </a:r>
            <a:endParaRPr lang="en-US" altLang="ko-KR" sz="2000" dirty="0" smtClean="0">
              <a:latin typeface="아리따-돋움(OTF)-SemiBold" pitchFamily="18" charset="-127"/>
              <a:ea typeface="아리따-돋움(OTF)-Semi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3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33536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9912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Untitled-1.png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594928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Untitled-1.pn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lumMod val="60000"/>
                <a:lumOff val="4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5805264"/>
            <a:ext cx="914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0" y="764704"/>
            <a:ext cx="46394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spc="-450" dirty="0" smtClean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Chapter3 </a:t>
            </a:r>
            <a:r>
              <a:rPr lang="ko-KR" altLang="en-US" sz="4000" spc="-450" dirty="0" smtClean="0">
                <a:solidFill>
                  <a:srgbClr val="A9C571">
                    <a:alpha val="98000"/>
                  </a:srgbClr>
                </a:solidFill>
                <a:latin typeface="아리따-돋움(TTF)-Bold" pitchFamily="18" charset="-127"/>
                <a:ea typeface="아리따-돋움(TTF)-Bold" pitchFamily="18" charset="-127"/>
              </a:rPr>
              <a:t>개발 진행 상황</a:t>
            </a:r>
            <a:endParaRPr lang="ko-KR" altLang="en-US" sz="4000" spc="-450" dirty="0">
              <a:solidFill>
                <a:srgbClr val="A9C571">
                  <a:alpha val="98000"/>
                </a:srgbClr>
              </a:solidFill>
              <a:latin typeface="아리따-돋움(TTF)-Bold" pitchFamily="18" charset="-127"/>
              <a:ea typeface="아리따-돋움(TTF)-Bold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1670382"/>
            <a:ext cx="297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0" y="2852936"/>
            <a:ext cx="41044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아리따-돋움(OTF)-SemiBold" pitchFamily="18" charset="-127"/>
                <a:ea typeface="아리따-돋움(OTF)-SemiBold" pitchFamily="18" charset="-127"/>
              </a:rPr>
              <a:t>현재 위치가 아닌 다른 지역의</a:t>
            </a:r>
            <a:endParaRPr lang="en-US" altLang="ko-KR" sz="2000" dirty="0" smtClean="0">
              <a:latin typeface="아리따-돋움(OTF)-SemiBold" pitchFamily="18" charset="-127"/>
              <a:ea typeface="아리따-돋움(OTF)-SemiBold" pitchFamily="18" charset="-127"/>
            </a:endParaRPr>
          </a:p>
          <a:p>
            <a:pPr algn="ctr"/>
            <a:r>
              <a:rPr lang="ko-KR" altLang="en-US" sz="2000" dirty="0" smtClean="0">
                <a:latin typeface="아리따-돋움(OTF)-SemiBold" pitchFamily="18" charset="-127"/>
                <a:ea typeface="아리따-돋움(OTF)-SemiBold" pitchFamily="18" charset="-127"/>
              </a:rPr>
              <a:t>미세먼지 정보를 알고 </a:t>
            </a:r>
            <a:r>
              <a:rPr lang="ko-KR" altLang="en-US" sz="2000" dirty="0" err="1" smtClean="0">
                <a:latin typeface="아리따-돋움(OTF)-SemiBold" pitchFamily="18" charset="-127"/>
                <a:ea typeface="아리따-돋움(OTF)-SemiBold" pitchFamily="18" charset="-127"/>
              </a:rPr>
              <a:t>싶을때는</a:t>
            </a:r>
            <a:endParaRPr lang="en-US" altLang="ko-KR" sz="2000" dirty="0" smtClean="0">
              <a:latin typeface="아리따-돋움(OTF)-SemiBold" pitchFamily="18" charset="-127"/>
              <a:ea typeface="아리따-돋움(OTF)-SemiBold" pitchFamily="18" charset="-127"/>
            </a:endParaRPr>
          </a:p>
          <a:p>
            <a:pPr algn="ctr"/>
            <a:r>
              <a:rPr lang="ko-KR" altLang="en-US" sz="2000" dirty="0" smtClean="0">
                <a:latin typeface="아리따-돋움(OTF)-SemiBold" pitchFamily="18" charset="-127"/>
                <a:ea typeface="아리따-돋움(OTF)-SemiBold" pitchFamily="18" charset="-127"/>
              </a:rPr>
              <a:t>직접 조회가 가능하도록</a:t>
            </a:r>
            <a:endParaRPr lang="en-US" altLang="ko-KR" sz="2000" dirty="0" smtClean="0">
              <a:latin typeface="아리따-돋움(OTF)-SemiBold" pitchFamily="18" charset="-127"/>
              <a:ea typeface="아리따-돋움(OTF)-SemiBold" pitchFamily="18" charset="-127"/>
            </a:endParaRPr>
          </a:p>
          <a:p>
            <a:pPr algn="ctr"/>
            <a:r>
              <a:rPr lang="ko-KR" altLang="en-US" sz="2000" dirty="0" smtClean="0">
                <a:latin typeface="아리따-돋움(OTF)-SemiBold" pitchFamily="18" charset="-127"/>
                <a:ea typeface="아리따-돋움(OTF)-SemiBold" pitchFamily="18" charset="-127"/>
              </a:rPr>
              <a:t>전국적으로 조회가 가능하다</a:t>
            </a:r>
            <a:r>
              <a:rPr lang="en-US" altLang="ko-KR" sz="2000" dirty="0" smtClean="0">
                <a:latin typeface="아리따-돋움(OTF)-SemiBold" pitchFamily="18" charset="-127"/>
                <a:ea typeface="아리따-돋움(OTF)-SemiBold" pitchFamily="18" charset="-127"/>
              </a:rPr>
              <a:t>.</a:t>
            </a:r>
          </a:p>
          <a:p>
            <a:pPr algn="ctr"/>
            <a:endParaRPr lang="en-US" altLang="ko-KR" sz="2000" dirty="0">
              <a:latin typeface="아리따-돋움(OTF)-SemiBold" pitchFamily="18" charset="-127"/>
              <a:ea typeface="아리따-돋움(OTF)-SemiBold" pitchFamily="18" charset="-127"/>
            </a:endParaRPr>
          </a:p>
          <a:p>
            <a:pPr algn="ctr"/>
            <a:r>
              <a:rPr lang="en-US" altLang="ko-KR" sz="2000" dirty="0">
                <a:latin typeface="아리따-돋움(OTF)-SemiBold" pitchFamily="18" charset="-127"/>
                <a:ea typeface="아리따-돋움(OTF)-SemiBold" pitchFamily="18" charset="-127"/>
              </a:rPr>
              <a:t>(</a:t>
            </a:r>
            <a:r>
              <a:rPr lang="ko-KR" altLang="en-US" sz="2000" dirty="0">
                <a:latin typeface="아리따-돋움(OTF)-SemiBold" pitchFamily="18" charset="-127"/>
                <a:ea typeface="아리따-돋움(OTF)-SemiBold" pitchFamily="18" charset="-127"/>
              </a:rPr>
              <a:t>구</a:t>
            </a:r>
            <a:r>
              <a:rPr lang="en-US" altLang="ko-KR" sz="2000" dirty="0">
                <a:latin typeface="아리따-돋움(OTF)-SemiBold" pitchFamily="18" charset="-127"/>
                <a:ea typeface="아리따-돋움(OTF)-SemiBold" pitchFamily="18" charset="-127"/>
              </a:rPr>
              <a:t>)</a:t>
            </a:r>
            <a:r>
              <a:rPr lang="ko-KR" altLang="en-US" sz="2000" dirty="0">
                <a:latin typeface="아리따-돋움(OTF)-SemiBold" pitchFamily="18" charset="-127"/>
                <a:ea typeface="아리따-돋움(OTF)-SemiBold" pitchFamily="18" charset="-127"/>
              </a:rPr>
              <a:t>지번주소조회 </a:t>
            </a:r>
            <a:r>
              <a:rPr lang="ko-KR" altLang="en-US" sz="2000" dirty="0" smtClean="0">
                <a:latin typeface="아리따-돋움(OTF)-SemiBold" pitchFamily="18" charset="-127"/>
                <a:ea typeface="아리따-돋움(OTF)-SemiBold" pitchFamily="18" charset="-127"/>
              </a:rPr>
              <a:t>서비스 </a:t>
            </a:r>
            <a:r>
              <a:rPr lang="en-US" altLang="ko-KR" sz="2000" dirty="0" smtClean="0">
                <a:latin typeface="아리따-돋움(OTF)-SemiBold" pitchFamily="18" charset="-127"/>
                <a:ea typeface="아리따-돋움(OTF)-SemiBold" pitchFamily="18" charset="-127"/>
              </a:rPr>
              <a:t>API </a:t>
            </a:r>
            <a:r>
              <a:rPr lang="ko-KR" altLang="en-US" sz="2000" dirty="0" smtClean="0">
                <a:latin typeface="아리따-돋움(OTF)-SemiBold" pitchFamily="18" charset="-127"/>
                <a:ea typeface="아리따-돋움(OTF)-SemiBold" pitchFamily="18" charset="-127"/>
              </a:rPr>
              <a:t>사용</a:t>
            </a:r>
            <a:endParaRPr lang="en-US" altLang="ko-KR" sz="2000" dirty="0" smtClean="0">
              <a:latin typeface="아리따-돋움(OTF)-SemiBold" pitchFamily="18" charset="-127"/>
              <a:ea typeface="아리따-돋움(OTF)-Semi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069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218</Words>
  <Application>Microsoft Office PowerPoint</Application>
  <PresentationFormat>화면 슬라이드 쇼(4:3)</PresentationFormat>
  <Paragraphs>69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</vt:lpstr>
      <vt:lpstr>Arial</vt:lpstr>
      <vt:lpstr>아리따-돋움(TTF)-Bold</vt:lpstr>
      <vt:lpstr>아리따-돋움(OTF)-SemiBold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TaekSoo Jeong</cp:lastModifiedBy>
  <cp:revision>49</cp:revision>
  <dcterms:created xsi:type="dcterms:W3CDTF">2015-08-17T13:21:06Z</dcterms:created>
  <dcterms:modified xsi:type="dcterms:W3CDTF">2016-05-31T05:40:34Z</dcterms:modified>
</cp:coreProperties>
</file>