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0" r:id="rId2"/>
    <p:sldId id="258" r:id="rId3"/>
    <p:sldId id="261" r:id="rId4"/>
    <p:sldId id="263" r:id="rId5"/>
    <p:sldId id="259" r:id="rId6"/>
    <p:sldId id="266" r:id="rId7"/>
    <p:sldId id="267" r:id="rId8"/>
    <p:sldId id="269" r:id="rId9"/>
    <p:sldId id="268" r:id="rId10"/>
    <p:sldId id="272" r:id="rId11"/>
    <p:sldId id="270" r:id="rId12"/>
    <p:sldId id="271" r:id="rId13"/>
    <p:sldId id="273" r:id="rId14"/>
    <p:sldId id="265" r:id="rId15"/>
    <p:sldId id="264" r:id="rId16"/>
  </p:sldIdLst>
  <p:sldSz cx="9144000" cy="6858000" type="screen4x3"/>
  <p:notesSz cx="6858000" cy="9144000"/>
  <p:embeddedFontLst>
    <p:embeddedFont>
      <p:font typeface="아리따-돋움(TTF)-Bold" panose="02020603020101020101" pitchFamily="18" charset="-127"/>
      <p:regular r:id="rId17"/>
    </p:embeddedFont>
    <p:embeddedFont>
      <p:font typeface="맑은 고딕" panose="020B0503020000020004" pitchFamily="50" charset="-127"/>
      <p:regular r:id="rId18"/>
      <p:bold r:id="rId19"/>
    </p:embeddedFont>
    <p:embeddedFont>
      <p:font typeface="아리따-돋움(TTF)-SemiBold" panose="02020603020101020101" pitchFamily="18" charset="-127"/>
      <p:regular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DA8A"/>
    <a:srgbClr val="F6C986"/>
    <a:srgbClr val="ADADAD"/>
    <a:srgbClr val="749BCA"/>
    <a:srgbClr val="638FC5"/>
    <a:srgbClr val="A9C571"/>
    <a:srgbClr val="FEBF7A"/>
    <a:srgbClr val="F89F56"/>
    <a:srgbClr val="8B72AA"/>
    <a:srgbClr val="8368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FC9E-A64F-4549-81E1-C56CCEA29CD1}" type="datetimeFigureOut">
              <a:rPr lang="ko-KR" altLang="en-US" smtClean="0"/>
              <a:pPr/>
              <a:t>2016-06-09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867E-3053-426F-9DDA-1BFE39B4FE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FC9E-A64F-4549-81E1-C56CCEA29CD1}" type="datetimeFigureOut">
              <a:rPr lang="ko-KR" altLang="en-US" smtClean="0"/>
              <a:pPr/>
              <a:t>2016-06-09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867E-3053-426F-9DDA-1BFE39B4FE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FC9E-A64F-4549-81E1-C56CCEA29CD1}" type="datetimeFigureOut">
              <a:rPr lang="ko-KR" altLang="en-US" smtClean="0"/>
              <a:pPr/>
              <a:t>2016-06-09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867E-3053-426F-9DDA-1BFE39B4FE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FC9E-A64F-4549-81E1-C56CCEA29CD1}" type="datetimeFigureOut">
              <a:rPr lang="ko-KR" altLang="en-US" smtClean="0"/>
              <a:pPr/>
              <a:t>2016-06-09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867E-3053-426F-9DDA-1BFE39B4FE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FC9E-A64F-4549-81E1-C56CCEA29CD1}" type="datetimeFigureOut">
              <a:rPr lang="ko-KR" altLang="en-US" smtClean="0"/>
              <a:pPr/>
              <a:t>2016-06-09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867E-3053-426F-9DDA-1BFE39B4FE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FC9E-A64F-4549-81E1-C56CCEA29CD1}" type="datetimeFigureOut">
              <a:rPr lang="ko-KR" altLang="en-US" smtClean="0"/>
              <a:pPr/>
              <a:t>2016-06-09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867E-3053-426F-9DDA-1BFE39B4FE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FC9E-A64F-4549-81E1-C56CCEA29CD1}" type="datetimeFigureOut">
              <a:rPr lang="ko-KR" altLang="en-US" smtClean="0"/>
              <a:pPr/>
              <a:t>2016-06-09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867E-3053-426F-9DDA-1BFE39B4FE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FC9E-A64F-4549-81E1-C56CCEA29CD1}" type="datetimeFigureOut">
              <a:rPr lang="ko-KR" altLang="en-US" smtClean="0"/>
              <a:pPr/>
              <a:t>2016-06-09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867E-3053-426F-9DDA-1BFE39B4FE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FC9E-A64F-4549-81E1-C56CCEA29CD1}" type="datetimeFigureOut">
              <a:rPr lang="ko-KR" altLang="en-US" smtClean="0"/>
              <a:pPr/>
              <a:t>2016-06-09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867E-3053-426F-9DDA-1BFE39B4FE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FC9E-A64F-4549-81E1-C56CCEA29CD1}" type="datetimeFigureOut">
              <a:rPr lang="ko-KR" altLang="en-US" smtClean="0"/>
              <a:pPr/>
              <a:t>2016-06-09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867E-3053-426F-9DDA-1BFE39B4FE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FC9E-A64F-4549-81E1-C56CCEA29CD1}" type="datetimeFigureOut">
              <a:rPr lang="ko-KR" altLang="en-US" smtClean="0"/>
              <a:pPr/>
              <a:t>2016-06-09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867E-3053-426F-9DDA-1BFE39B4FE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DFC9E-A64F-4549-81E1-C56CCEA29CD1}" type="datetimeFigureOut">
              <a:rPr lang="ko-KR" altLang="en-US" smtClean="0"/>
              <a:pPr/>
              <a:t>2016-06-09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C867E-3053-426F-9DDA-1BFE39B4FE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6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Untitled-1.png"/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-33536"/>
            <a:ext cx="9144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 descr="Untitled-1.png"/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299120"/>
            <a:ext cx="9144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 descr="Untitled-1.png"/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5949280"/>
            <a:ext cx="9144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 descr="Untitled-1.pn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lumMod val="7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5805264"/>
            <a:ext cx="9144000" cy="609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그룹 9"/>
          <p:cNvGrpSpPr/>
          <p:nvPr/>
        </p:nvGrpSpPr>
        <p:grpSpPr>
          <a:xfrm>
            <a:off x="721431" y="2348880"/>
            <a:ext cx="8161901" cy="3229048"/>
            <a:chOff x="227485" y="1183391"/>
            <a:chExt cx="8161901" cy="3229048"/>
          </a:xfrm>
        </p:grpSpPr>
        <p:sp>
          <p:nvSpPr>
            <p:cNvPr id="11" name="TextBox 10"/>
            <p:cNvSpPr txBox="1"/>
            <p:nvPr/>
          </p:nvSpPr>
          <p:spPr>
            <a:xfrm>
              <a:off x="227485" y="1183391"/>
              <a:ext cx="7701147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000" spc="-450" dirty="0" err="1">
                  <a:solidFill>
                    <a:schemeClr val="accent5">
                      <a:alpha val="99000"/>
                    </a:schemeClr>
                  </a:solidFill>
                  <a:latin typeface="아리따-돋움(TTF)-Bold" pitchFamily="18" charset="-127"/>
                  <a:ea typeface="아리따-돋움(TTF)-Bold" pitchFamily="18" charset="-127"/>
                </a:rPr>
                <a:t>스마트폰</a:t>
              </a:r>
              <a:r>
                <a:rPr lang="ko-KR" altLang="en-US" sz="6000" spc="-450" dirty="0">
                  <a:solidFill>
                    <a:schemeClr val="accent5">
                      <a:alpha val="99000"/>
                    </a:schemeClr>
                  </a:solidFill>
                  <a:latin typeface="아리따-돋움(TTF)-Bold" pitchFamily="18" charset="-127"/>
                  <a:ea typeface="아리따-돋움(TTF)-Bold" pitchFamily="18" charset="-127"/>
                </a:rPr>
                <a:t> 게임 프로그래밍</a:t>
              </a:r>
              <a:endParaRPr lang="en-US" altLang="ko-KR" sz="6000" spc="-450" dirty="0">
                <a:solidFill>
                  <a:schemeClr val="accent5">
                    <a:alpha val="99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endParaRPr>
            </a:p>
            <a:p>
              <a:pPr algn="ctr"/>
              <a:r>
                <a:rPr lang="en-US" altLang="ko-KR" sz="4000" spc="-450" dirty="0">
                  <a:solidFill>
                    <a:schemeClr val="accent5">
                      <a:lumMod val="50000"/>
                      <a:alpha val="99000"/>
                    </a:schemeClr>
                  </a:solidFill>
                  <a:latin typeface="아리따-돋움(TTF)-Bold" pitchFamily="18" charset="-127"/>
                  <a:ea typeface="아리따-돋움(TTF)-Bold" pitchFamily="18" charset="-127"/>
                </a:rPr>
                <a:t>-</a:t>
              </a:r>
              <a:r>
                <a:rPr lang="ko-KR" altLang="en-US" sz="4000" spc="-450" dirty="0">
                  <a:solidFill>
                    <a:schemeClr val="accent5">
                      <a:lumMod val="50000"/>
                      <a:alpha val="99000"/>
                    </a:schemeClr>
                  </a:solidFill>
                  <a:latin typeface="아리따-돋움(TTF)-Bold" pitchFamily="18" charset="-127"/>
                  <a:ea typeface="아리따-돋움(TTF)-Bold" pitchFamily="18" charset="-127"/>
                </a:rPr>
                <a:t>미세먼지 정보 조회</a:t>
              </a:r>
              <a:r>
                <a:rPr lang="en-US" altLang="ko-KR" sz="4000" spc="-450" dirty="0">
                  <a:solidFill>
                    <a:schemeClr val="accent5">
                      <a:lumMod val="50000"/>
                      <a:alpha val="99000"/>
                    </a:schemeClr>
                  </a:solidFill>
                  <a:latin typeface="아리따-돋움(TTF)-Bold" pitchFamily="18" charset="-127"/>
                  <a:ea typeface="아리따-돋움(TTF)-Bold" pitchFamily="18" charset="-127"/>
                </a:rPr>
                <a:t>-</a:t>
              </a:r>
              <a:endParaRPr lang="ko-KR" altLang="en-US" sz="4000" spc="-450" dirty="0">
                <a:solidFill>
                  <a:schemeClr val="accent5">
                    <a:lumMod val="50000"/>
                    <a:alpha val="99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90222" y="3581442"/>
              <a:ext cx="279916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spc="-50" dirty="0">
                  <a:solidFill>
                    <a:schemeClr val="bg1">
                      <a:lumMod val="50000"/>
                      <a:alpha val="99000"/>
                    </a:schemeClr>
                  </a:solidFill>
                  <a:latin typeface="아리따-돋움(TTF)-Bold" pitchFamily="18" charset="-127"/>
                  <a:ea typeface="아리따-돋움(TTF)-Bold" pitchFamily="18" charset="-127"/>
                </a:rPr>
                <a:t>2011180047 </a:t>
              </a:r>
              <a:r>
                <a:rPr lang="ko-KR" altLang="en-US" sz="2400" spc="-50" dirty="0">
                  <a:solidFill>
                    <a:schemeClr val="bg1">
                      <a:lumMod val="50000"/>
                      <a:alpha val="99000"/>
                    </a:schemeClr>
                  </a:solidFill>
                  <a:latin typeface="아리따-돋움(TTF)-Bold" pitchFamily="18" charset="-127"/>
                  <a:ea typeface="아리따-돋움(TTF)-Bold" pitchFamily="18" charset="-127"/>
                </a:rPr>
                <a:t>정택수</a:t>
              </a:r>
              <a:endParaRPr lang="en-US" altLang="ko-KR" sz="2400" spc="-50" dirty="0">
                <a:solidFill>
                  <a:schemeClr val="bg1">
                    <a:lumMod val="50000"/>
                    <a:alpha val="99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endParaRPr>
            </a:p>
            <a:p>
              <a:pPr algn="ctr"/>
              <a:r>
                <a:rPr lang="en-US" altLang="ko-KR" sz="2400" spc="-50" dirty="0">
                  <a:solidFill>
                    <a:schemeClr val="bg1">
                      <a:lumMod val="50000"/>
                      <a:alpha val="99000"/>
                    </a:schemeClr>
                  </a:solidFill>
                  <a:latin typeface="아리따-돋움(TTF)-Bold" pitchFamily="18" charset="-127"/>
                  <a:ea typeface="아리따-돋움(TTF)-Bold" pitchFamily="18" charset="-127"/>
                </a:rPr>
                <a:t>2012180004 </a:t>
              </a:r>
              <a:r>
                <a:rPr lang="ko-KR" altLang="en-US" sz="2400" spc="-50" dirty="0">
                  <a:solidFill>
                    <a:schemeClr val="bg1">
                      <a:lumMod val="50000"/>
                      <a:alpha val="99000"/>
                    </a:schemeClr>
                  </a:solidFill>
                  <a:latin typeface="아리따-돋움(TTF)-Bold" pitchFamily="18" charset="-127"/>
                  <a:ea typeface="아리따-돋움(TTF)-Bold" pitchFamily="18" charset="-127"/>
                </a:rPr>
                <a:t>권창현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Untitled-1.png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-33536"/>
            <a:ext cx="9144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 descr="Untitled-1.png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299120"/>
            <a:ext cx="9144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 descr="Untitled-1.png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5949280"/>
            <a:ext cx="9144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 descr="Untitled-1.pn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3">
                <a:lumMod val="60000"/>
                <a:lumOff val="4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5805264"/>
            <a:ext cx="91440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직사각형 7"/>
          <p:cNvSpPr/>
          <p:nvPr/>
        </p:nvSpPr>
        <p:spPr>
          <a:xfrm>
            <a:off x="0" y="764704"/>
            <a:ext cx="46394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spc="-450" dirty="0">
                <a:solidFill>
                  <a:srgbClr val="A9C571">
                    <a:alpha val="98000"/>
                  </a:srgbClr>
                </a:solidFill>
                <a:latin typeface="아리따-돋움(TTF)-Bold" pitchFamily="18" charset="-127"/>
                <a:ea typeface="아리따-돋움(TTF)-Bold" pitchFamily="18" charset="-127"/>
              </a:rPr>
              <a:t>Chapter3 </a:t>
            </a:r>
            <a:r>
              <a:rPr lang="ko-KR" altLang="en-US" sz="4000" spc="-450" dirty="0">
                <a:solidFill>
                  <a:srgbClr val="A9C571">
                    <a:alpha val="98000"/>
                  </a:srgbClr>
                </a:solidFill>
                <a:latin typeface="아리따-돋움(TTF)-Bold" pitchFamily="18" charset="-127"/>
                <a:ea typeface="아리따-돋움(TTF)-Bold" pitchFamily="18" charset="-127"/>
              </a:rPr>
              <a:t>개발 진행 상황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48064" y="2079719"/>
            <a:ext cx="381642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오늘의 초미세먼지 예보</a:t>
            </a:r>
            <a:endParaRPr lang="en-US" altLang="ko-KR" sz="2000" dirty="0"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algn="ctr"/>
            <a:endParaRPr lang="en-US" altLang="ko-KR" sz="2000" dirty="0"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algn="ctr"/>
            <a:r>
              <a:rPr lang="en-US" altLang="ko-KR" sz="20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06</a:t>
            </a:r>
            <a:r>
              <a:rPr lang="ko-KR" altLang="en-US" sz="20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시</a:t>
            </a:r>
            <a:r>
              <a:rPr lang="en-US" altLang="ko-KR" sz="20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, 12</a:t>
            </a:r>
            <a:r>
              <a:rPr lang="ko-KR" altLang="en-US" sz="20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시 </a:t>
            </a:r>
            <a:r>
              <a:rPr lang="en-US" altLang="ko-KR" sz="20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18</a:t>
            </a:r>
            <a:r>
              <a:rPr lang="ko-KR" altLang="en-US" sz="20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시를 </a:t>
            </a:r>
            <a:endParaRPr lang="en-US" altLang="ko-KR" sz="2000" dirty="0"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algn="ctr"/>
            <a:r>
              <a:rPr lang="ko-KR" altLang="en-US" sz="20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기준으로 </a:t>
            </a:r>
            <a:r>
              <a:rPr lang="en-US" altLang="ko-KR" sz="20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PM</a:t>
            </a:r>
            <a:r>
              <a:rPr lang="ko-KR" altLang="en-US" sz="20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농도를 </a:t>
            </a:r>
            <a:endParaRPr lang="en-US" altLang="ko-KR" sz="2000" dirty="0"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algn="ctr"/>
            <a:r>
              <a:rPr lang="ko-KR" altLang="en-US" sz="20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보여주는 </a:t>
            </a:r>
            <a:r>
              <a:rPr lang="ko-KR" altLang="en-US" sz="2000" dirty="0" err="1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여러장의</a:t>
            </a:r>
            <a:r>
              <a:rPr lang="ko-KR" altLang="en-US" sz="20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사진과 </a:t>
            </a:r>
            <a:endParaRPr lang="en-US" altLang="ko-KR" sz="2000" dirty="0"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algn="ctr"/>
            <a:r>
              <a:rPr lang="ko-KR" altLang="en-US" sz="20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예보 개황</a:t>
            </a:r>
            <a:r>
              <a:rPr lang="en-US" altLang="ko-KR" sz="20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, </a:t>
            </a:r>
            <a:r>
              <a:rPr lang="ko-KR" altLang="en-US" sz="20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발생 원인</a:t>
            </a:r>
            <a:r>
              <a:rPr lang="en-US" altLang="ko-KR" sz="20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, </a:t>
            </a:r>
          </a:p>
          <a:p>
            <a:pPr algn="ctr"/>
            <a:r>
              <a:rPr lang="ko-KR" altLang="en-US" sz="20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지역별 예보 등급을 보여준다</a:t>
            </a:r>
            <a:r>
              <a:rPr lang="en-US" altLang="ko-KR" sz="20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.</a:t>
            </a:r>
          </a:p>
          <a:p>
            <a:pPr algn="ctr"/>
            <a:endParaRPr lang="en-US" altLang="ko-KR" sz="2000" dirty="0"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algn="ctr"/>
            <a:r>
              <a:rPr lang="ko-KR" altLang="en-US" sz="20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대기오염정보 조회 서비스의</a:t>
            </a:r>
            <a:endParaRPr lang="en-US" altLang="ko-KR" sz="2000" dirty="0"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algn="ctr"/>
            <a:r>
              <a:rPr lang="ko-KR" altLang="en-US" sz="20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미세먼지 예보 통보 조회 </a:t>
            </a:r>
            <a:r>
              <a:rPr lang="en-US" altLang="ko-KR" sz="20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API </a:t>
            </a:r>
            <a:r>
              <a:rPr lang="ko-KR" altLang="en-US" sz="20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사용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56" y="1802098"/>
            <a:ext cx="4776108" cy="3636665"/>
          </a:xfrm>
          <a:prstGeom prst="rect">
            <a:avLst/>
          </a:prstGeom>
        </p:spPr>
      </p:pic>
      <p:sp>
        <p:nvSpPr>
          <p:cNvPr id="13" name="타원 12"/>
          <p:cNvSpPr/>
          <p:nvPr/>
        </p:nvSpPr>
        <p:spPr>
          <a:xfrm>
            <a:off x="251520" y="1658082"/>
            <a:ext cx="1296000" cy="47477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9786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Untitled-1.png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-33536"/>
            <a:ext cx="9144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 descr="Untitled-1.png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299120"/>
            <a:ext cx="9144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 descr="Untitled-1.png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5949280"/>
            <a:ext cx="9144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 descr="Untitled-1.pn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3">
                <a:lumMod val="60000"/>
                <a:lumOff val="4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5805264"/>
            <a:ext cx="91440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직사각형 7"/>
          <p:cNvSpPr/>
          <p:nvPr/>
        </p:nvSpPr>
        <p:spPr>
          <a:xfrm>
            <a:off x="0" y="764704"/>
            <a:ext cx="46394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spc="-450" dirty="0">
                <a:solidFill>
                  <a:srgbClr val="A9C571">
                    <a:alpha val="98000"/>
                  </a:srgbClr>
                </a:solidFill>
                <a:latin typeface="아리따-돋움(TTF)-Bold" pitchFamily="18" charset="-127"/>
                <a:ea typeface="아리따-돋움(TTF)-Bold" pitchFamily="18" charset="-127"/>
              </a:rPr>
              <a:t>Chapter3 </a:t>
            </a:r>
            <a:r>
              <a:rPr lang="ko-KR" altLang="en-US" sz="4000" spc="-450" dirty="0">
                <a:solidFill>
                  <a:srgbClr val="A9C571">
                    <a:alpha val="98000"/>
                  </a:srgbClr>
                </a:solidFill>
                <a:latin typeface="아리따-돋움(TTF)-Bold" pitchFamily="18" charset="-127"/>
                <a:ea typeface="아리따-돋움(TTF)-Bold" pitchFamily="18" charset="-127"/>
              </a:rPr>
              <a:t>개발 진행 상황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99992" y="3100898"/>
            <a:ext cx="4104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미세먼지 정보</a:t>
            </a:r>
            <a:endParaRPr lang="en-US" altLang="ko-KR" sz="2000" dirty="0"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algn="ctr"/>
            <a:r>
              <a:rPr lang="ko-KR" altLang="en-US" sz="20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측정 기준표</a:t>
            </a:r>
            <a:endParaRPr lang="en-US" altLang="ko-KR" sz="2000" dirty="0"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701248"/>
            <a:ext cx="297000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413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Untitled-1.png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-33536"/>
            <a:ext cx="9144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 descr="Untitled-1.png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299120"/>
            <a:ext cx="9144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 descr="Untitled-1.png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5949280"/>
            <a:ext cx="9144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 descr="Untitled-1.pn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3">
                <a:lumMod val="60000"/>
                <a:lumOff val="4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5805264"/>
            <a:ext cx="91440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직사각형 7"/>
          <p:cNvSpPr/>
          <p:nvPr/>
        </p:nvSpPr>
        <p:spPr>
          <a:xfrm>
            <a:off x="0" y="764704"/>
            <a:ext cx="46394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spc="-450" dirty="0">
                <a:solidFill>
                  <a:srgbClr val="A9C571">
                    <a:alpha val="98000"/>
                  </a:srgbClr>
                </a:solidFill>
                <a:latin typeface="아리따-돋움(TTF)-Bold" pitchFamily="18" charset="-127"/>
                <a:ea typeface="아리따-돋움(TTF)-Bold" pitchFamily="18" charset="-127"/>
              </a:rPr>
              <a:t>Chapter3 </a:t>
            </a:r>
            <a:r>
              <a:rPr lang="ko-KR" altLang="en-US" sz="4000" spc="-450" dirty="0">
                <a:solidFill>
                  <a:srgbClr val="A9C571">
                    <a:alpha val="98000"/>
                  </a:srgbClr>
                </a:solidFill>
                <a:latin typeface="아리따-돋움(TTF)-Bold" pitchFamily="18" charset="-127"/>
                <a:ea typeface="아리따-돋움(TTF)-Bold" pitchFamily="18" charset="-127"/>
              </a:rPr>
              <a:t>개발 진행 상황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359542"/>
              </p:ext>
            </p:extLst>
          </p:nvPr>
        </p:nvGraphicFramePr>
        <p:xfrm>
          <a:off x="179513" y="2204864"/>
          <a:ext cx="8784975" cy="2880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392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2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개발 내용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700" dirty="0"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개발 진척도</a:t>
                      </a:r>
                    </a:p>
                  </a:txBody>
                  <a:tcPr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대기오염 정보 조회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100%</a:t>
                      </a:r>
                      <a:endParaRPr lang="ko-KR" altLang="en-US" dirty="0"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대기오염 통계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100%</a:t>
                      </a:r>
                      <a:endParaRPr lang="ko-KR" altLang="en-US" dirty="0"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측정소 정보 조회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100%</a:t>
                      </a:r>
                      <a:endParaRPr lang="ko-KR" altLang="en-US" dirty="0"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marT="34290" marB="3429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지번주소 조회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100%</a:t>
                      </a:r>
                      <a:endParaRPr lang="ko-KR" altLang="en-US" dirty="0"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marT="34290" marB="3429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dirty="0"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초 미세먼지</a:t>
                      </a:r>
                      <a:r>
                        <a:rPr lang="en-US" altLang="ko-KR" sz="1700" dirty="0"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, </a:t>
                      </a:r>
                      <a:r>
                        <a:rPr lang="ko-KR" altLang="en-US" sz="1700" dirty="0"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미세먼지 조회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100%</a:t>
                      </a:r>
                      <a:endParaRPr lang="ko-KR" altLang="en-US" sz="1700" dirty="0"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marT="34290" marB="3429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6173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Untitled-1.png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-33536"/>
            <a:ext cx="9144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 descr="Untitled-1.png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299120"/>
            <a:ext cx="9144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 descr="Untitled-1.png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5949280"/>
            <a:ext cx="9144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 descr="Untitled-1.pn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3">
                <a:lumMod val="60000"/>
                <a:lumOff val="4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5805264"/>
            <a:ext cx="91440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직사각형 7"/>
          <p:cNvSpPr/>
          <p:nvPr/>
        </p:nvSpPr>
        <p:spPr>
          <a:xfrm>
            <a:off x="0" y="764704"/>
            <a:ext cx="46394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spc="-450" dirty="0">
                <a:solidFill>
                  <a:srgbClr val="A9C571">
                    <a:alpha val="98000"/>
                  </a:srgbClr>
                </a:solidFill>
                <a:latin typeface="아리따-돋움(TTF)-Bold" pitchFamily="18" charset="-127"/>
                <a:ea typeface="아리따-돋움(TTF)-Bold" pitchFamily="18" charset="-127"/>
              </a:rPr>
              <a:t>Chapter3 </a:t>
            </a:r>
            <a:r>
              <a:rPr lang="ko-KR" altLang="en-US" sz="4000" spc="-450" dirty="0">
                <a:solidFill>
                  <a:srgbClr val="A9C571">
                    <a:alpha val="98000"/>
                  </a:srgbClr>
                </a:solidFill>
                <a:latin typeface="아리따-돋움(TTF)-Bold" pitchFamily="18" charset="-127"/>
                <a:ea typeface="아리따-돋움(TTF)-Bold" pitchFamily="18" charset="-127"/>
              </a:rPr>
              <a:t>개발 진행 상황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000" y="1988840"/>
            <a:ext cx="7200000" cy="19280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95736" y="4365104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꾸준한 </a:t>
            </a:r>
            <a:r>
              <a:rPr lang="ko-KR" altLang="en-US" sz="2800" dirty="0" err="1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깃허브</a:t>
            </a:r>
            <a:r>
              <a:rPr lang="ko-KR" altLang="en-US" sz="28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ko-KR" altLang="en-US" sz="2800" dirty="0" err="1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커밋</a:t>
            </a:r>
            <a:r>
              <a:rPr lang="en-US" altLang="ko-KR" sz="28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!</a:t>
            </a:r>
            <a:endParaRPr lang="ko-KR" altLang="en-US" sz="2800" dirty="0"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5478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Untitled-1.pn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-33536"/>
            <a:ext cx="9144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 descr="Untitled-1.pn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299120"/>
            <a:ext cx="9144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 descr="Untitled-1.pn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5949280"/>
            <a:ext cx="9144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 descr="Untitled-1.pn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lumMod val="60000"/>
                <a:lumOff val="4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5805264"/>
            <a:ext cx="91440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직사각형 7"/>
          <p:cNvSpPr/>
          <p:nvPr/>
        </p:nvSpPr>
        <p:spPr>
          <a:xfrm>
            <a:off x="0" y="764704"/>
            <a:ext cx="36808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spc="-450" dirty="0">
                <a:solidFill>
                  <a:srgbClr val="749BCA">
                    <a:alpha val="98824"/>
                  </a:srgbClr>
                </a:solidFill>
                <a:latin typeface="아리따-돋움(TTF)-Bold" pitchFamily="18" charset="-127"/>
                <a:ea typeface="아리따-돋움(TTF)-Bold" pitchFamily="18" charset="-127"/>
              </a:rPr>
              <a:t>Chapter4 </a:t>
            </a:r>
            <a:r>
              <a:rPr lang="ko-KR" altLang="en-US" sz="4000" spc="-450" dirty="0">
                <a:solidFill>
                  <a:srgbClr val="749BCA">
                    <a:alpha val="98824"/>
                  </a:srgbClr>
                </a:solidFill>
                <a:latin typeface="아리따-돋움(TTF)-Bold" pitchFamily="18" charset="-127"/>
                <a:ea typeface="아리따-돋움(TTF)-Bold" pitchFamily="18" charset="-127"/>
              </a:rPr>
              <a:t>시연 영상</a:t>
            </a:r>
          </a:p>
        </p:txBody>
      </p:sp>
    </p:spTree>
    <p:extLst>
      <p:ext uri="{BB962C8B-B14F-4D97-AF65-F5344CB8AC3E}">
        <p14:creationId xmlns:p14="http://schemas.microsoft.com/office/powerpoint/2010/main" val="1888036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0BF">
            <a:alpha val="1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Untitled-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33536"/>
            <a:ext cx="9144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 descr="Untitled-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99120"/>
            <a:ext cx="9144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 descr="Untitled-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949280"/>
            <a:ext cx="9144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 descr="Untitled-1.png"/>
          <p:cNvPicPr>
            <a:picLocks noChangeAspect="1"/>
          </p:cNvPicPr>
          <p:nvPr/>
        </p:nvPicPr>
        <p:blipFill>
          <a:blip r:embed="rId3" cstate="print">
            <a:lum bright="-10000"/>
          </a:blip>
          <a:stretch>
            <a:fillRect/>
          </a:stretch>
        </p:blipFill>
        <p:spPr>
          <a:xfrm>
            <a:off x="0" y="5805264"/>
            <a:ext cx="91440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2350082" y="2492896"/>
            <a:ext cx="444384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spc="-450" dirty="0">
                <a:solidFill>
                  <a:srgbClr val="F6DA8A">
                    <a:alpha val="99000"/>
                  </a:srgbClr>
                </a:solidFill>
                <a:latin typeface="아리따-돋움(TTF)-Bold" pitchFamily="18" charset="-127"/>
                <a:ea typeface="아리따-돋움(TTF)-Bold" pitchFamily="18" charset="-127"/>
              </a:rPr>
              <a:t>Thank You</a:t>
            </a:r>
            <a:endParaRPr lang="ko-KR" altLang="en-US" sz="8000" spc="-450" dirty="0">
              <a:solidFill>
                <a:srgbClr val="F6DA8A">
                  <a:alpha val="99000"/>
                </a:srgbClr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Untitled-1.pn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lumMod val="20000"/>
                <a:lumOff val="8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-33536"/>
            <a:ext cx="9144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 descr="Untitled-1.pn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lumMod val="20000"/>
                <a:lumOff val="8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299120"/>
            <a:ext cx="9144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 descr="Untitled-1.pn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lumMod val="20000"/>
                <a:lumOff val="8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5949280"/>
            <a:ext cx="9144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 descr="Untitled-1.png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2">
                <a:lumMod val="60000"/>
                <a:lumOff val="4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5805264"/>
            <a:ext cx="91440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/>
          <p:cNvSpPr txBox="1"/>
          <p:nvPr/>
        </p:nvSpPr>
        <p:spPr>
          <a:xfrm>
            <a:off x="899592" y="2465601"/>
            <a:ext cx="25202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spc="-450" dirty="0">
                <a:solidFill>
                  <a:srgbClr val="E37979">
                    <a:alpha val="97255"/>
                  </a:srgbClr>
                </a:solidFill>
                <a:latin typeface="아리따-돋움(TTF)-Bold" pitchFamily="18" charset="-127"/>
                <a:ea typeface="아리따-돋움(TTF)-Bold" pitchFamily="18" charset="-127"/>
              </a:rPr>
              <a:t>Index</a:t>
            </a:r>
            <a:endParaRPr lang="ko-KR" altLang="en-US" sz="8000" spc="-450" dirty="0">
              <a:solidFill>
                <a:srgbClr val="E37979">
                  <a:alpha val="97255"/>
                </a:srgbClr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07457" y="1668459"/>
            <a:ext cx="43075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spc="-180" dirty="0">
                <a:solidFill>
                  <a:schemeClr val="bg1">
                    <a:lumMod val="50000"/>
                    <a:alpha val="98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Chapter1 - </a:t>
            </a:r>
            <a:r>
              <a:rPr lang="ko-KR" altLang="en-US" sz="2800" spc="-180" dirty="0">
                <a:solidFill>
                  <a:schemeClr val="bg1">
                    <a:lumMod val="50000"/>
                    <a:alpha val="98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어플리케이션 소개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078846" y="2533716"/>
            <a:ext cx="37648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spc="-180" dirty="0">
                <a:solidFill>
                  <a:schemeClr val="bg1">
                    <a:lumMod val="50000"/>
                    <a:alpha val="98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Chapter2 - </a:t>
            </a:r>
            <a:r>
              <a:rPr lang="ko-KR" altLang="en-US" sz="2800" spc="-180" dirty="0">
                <a:solidFill>
                  <a:schemeClr val="bg1">
                    <a:lumMod val="50000"/>
                    <a:alpha val="98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기획 수정 사항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127097" y="3397812"/>
            <a:ext cx="36683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spc="-180" dirty="0">
                <a:solidFill>
                  <a:schemeClr val="bg1">
                    <a:lumMod val="50000"/>
                    <a:alpha val="98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Chapter3 - </a:t>
            </a:r>
            <a:r>
              <a:rPr lang="ko-KR" altLang="en-US" sz="2800" spc="-180" dirty="0">
                <a:solidFill>
                  <a:schemeClr val="bg1">
                    <a:lumMod val="50000"/>
                    <a:alpha val="98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개발진행상황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404896" y="4201924"/>
            <a:ext cx="31127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spc="-180" dirty="0">
                <a:solidFill>
                  <a:schemeClr val="bg1">
                    <a:lumMod val="50000"/>
                    <a:alpha val="98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Chapter4 - </a:t>
            </a:r>
            <a:r>
              <a:rPr lang="ko-KR" altLang="en-US" sz="2800" spc="-180" dirty="0">
                <a:solidFill>
                  <a:schemeClr val="bg1">
                    <a:lumMod val="50000"/>
                    <a:alpha val="98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시연 영상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Untitled-1.png"/>
          <p:cNvPicPr>
            <a:picLocks noChangeAspect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-33536"/>
            <a:ext cx="9144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 descr="Untitled-1.png"/>
          <p:cNvPicPr>
            <a:picLocks noChangeAspect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299120"/>
            <a:ext cx="9144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 descr="Untitled-1.png"/>
          <p:cNvPicPr>
            <a:picLocks noChangeAspect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5949280"/>
            <a:ext cx="9144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 descr="Untitled-1.pn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4">
                <a:lumMod val="60000"/>
                <a:lumOff val="4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5805264"/>
            <a:ext cx="91440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직사각형 7"/>
          <p:cNvSpPr/>
          <p:nvPr/>
        </p:nvSpPr>
        <p:spPr>
          <a:xfrm>
            <a:off x="0" y="764704"/>
            <a:ext cx="543610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spc="-450" dirty="0">
                <a:solidFill>
                  <a:srgbClr val="8B72AA">
                    <a:alpha val="99000"/>
                  </a:srgbClr>
                </a:solidFill>
                <a:latin typeface="아리따-돋움(TTF)-Bold" pitchFamily="18" charset="-127"/>
                <a:ea typeface="아리따-돋움(TTF)-Bold" pitchFamily="18" charset="-127"/>
              </a:rPr>
              <a:t>Chapter1	</a:t>
            </a:r>
            <a:r>
              <a:rPr lang="ko-KR" altLang="en-US" sz="4000" spc="-450" dirty="0">
                <a:solidFill>
                  <a:srgbClr val="8B72AA">
                    <a:alpha val="99000"/>
                  </a:srgbClr>
                </a:solidFill>
                <a:latin typeface="아리따-돋움(TTF)-Bold" pitchFamily="18" charset="-127"/>
                <a:ea typeface="아리따-돋움(TTF)-Bold" pitchFamily="18" charset="-127"/>
              </a:rPr>
              <a:t>어플리케이션 소개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20072" y="2416820"/>
            <a:ext cx="36724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대기오염</a:t>
            </a:r>
            <a:r>
              <a:rPr lang="en-US" altLang="ko-KR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, </a:t>
            </a:r>
            <a:r>
              <a:rPr lang="ko-KR" altLang="en-US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미세먼지 등 </a:t>
            </a:r>
            <a:endParaRPr lang="en-US" altLang="ko-KR" sz="2400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  <a:p>
            <a:pPr algn="ctr"/>
            <a:r>
              <a:rPr lang="ko-KR" altLang="en-US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건강에 해를 입히는</a:t>
            </a:r>
            <a:endParaRPr lang="en-US" altLang="ko-KR" sz="2400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  <a:p>
            <a:pPr algn="ctr"/>
            <a:r>
              <a:rPr lang="ko-KR" altLang="en-US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유해한 물질을</a:t>
            </a:r>
            <a:endParaRPr lang="en-US" altLang="ko-KR" sz="2400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  <a:p>
            <a:pPr algn="ctr"/>
            <a:r>
              <a:rPr lang="ko-KR" altLang="en-US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미리 알고 대비하기 위해</a:t>
            </a:r>
            <a:endParaRPr lang="en-US" altLang="ko-KR" sz="2400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  <a:p>
            <a:pPr algn="ctr"/>
            <a:r>
              <a:rPr lang="ko-KR" altLang="en-US" sz="2400" b="1" dirty="0">
                <a:solidFill>
                  <a:srgbClr val="FF0000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대기오염 정보를 확인</a:t>
            </a:r>
            <a:endParaRPr lang="en-US" altLang="ko-KR" sz="2400" b="1" dirty="0">
              <a:solidFill>
                <a:srgbClr val="FF0000"/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  <a:p>
            <a:pPr algn="ctr"/>
            <a:r>
              <a:rPr lang="ko-KR" altLang="en-US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할 수 있는 어플리케이션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64" y="1916832"/>
            <a:ext cx="2565000" cy="34200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164" y="1928927"/>
            <a:ext cx="2565000" cy="3420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Untitled-1.png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-33536"/>
            <a:ext cx="9144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 descr="Untitled-1.png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299120"/>
            <a:ext cx="9144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 descr="Untitled-1.png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5949280"/>
            <a:ext cx="9144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 descr="Untitled-1.pn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6">
                <a:lumMod val="60000"/>
                <a:lumOff val="4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5805264"/>
            <a:ext cx="91440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직사각형 7"/>
          <p:cNvSpPr/>
          <p:nvPr/>
        </p:nvSpPr>
        <p:spPr>
          <a:xfrm>
            <a:off x="0" y="764704"/>
            <a:ext cx="45416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spc="-450" dirty="0">
                <a:solidFill>
                  <a:schemeClr val="accent6">
                    <a:lumMod val="60000"/>
                    <a:lumOff val="40000"/>
                    <a:alpha val="99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Chapter2 </a:t>
            </a:r>
            <a:r>
              <a:rPr lang="ko-KR" altLang="en-US" sz="4000" spc="-450" dirty="0">
                <a:solidFill>
                  <a:schemeClr val="accent6">
                    <a:lumMod val="60000"/>
                    <a:lumOff val="40000"/>
                    <a:alpha val="99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기획 수정 사항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380210"/>
              </p:ext>
            </p:extLst>
          </p:nvPr>
        </p:nvGraphicFramePr>
        <p:xfrm>
          <a:off x="0" y="1988840"/>
          <a:ext cx="9144000" cy="277346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499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4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수정 전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수정 후</a:t>
                      </a:r>
                    </a:p>
                  </a:txBody>
                  <a:tcPr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94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2</a:t>
                      </a:r>
                      <a:r>
                        <a:rPr lang="ko-KR" altLang="en-US" sz="2000" dirty="0"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차 발표 수정 내용</a:t>
                      </a:r>
                      <a:endParaRPr lang="en-US" altLang="ko-KR" sz="2000" dirty="0"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000" dirty="0"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기간별 통계수치 정보 조회 제외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dirty="0"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최종 발표 수정 내용</a:t>
                      </a:r>
                      <a:endParaRPr lang="en-US" altLang="ko-KR" sz="2000" dirty="0"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  <a:p>
                      <a:pPr algn="ctr"/>
                      <a:endParaRPr lang="en-US" altLang="ko-KR" sz="2000" dirty="0"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기간별 통계수치 정보 조회 제외</a:t>
                      </a:r>
                    </a:p>
                  </a:txBody>
                  <a:tcPr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Untitled-1.png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-33536"/>
            <a:ext cx="9144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 descr="Untitled-1.png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299120"/>
            <a:ext cx="9144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 descr="Untitled-1.png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5949280"/>
            <a:ext cx="9144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 descr="Untitled-1.pn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3">
                <a:lumMod val="60000"/>
                <a:lumOff val="4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5805264"/>
            <a:ext cx="91440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직사각형 7"/>
          <p:cNvSpPr/>
          <p:nvPr/>
        </p:nvSpPr>
        <p:spPr>
          <a:xfrm>
            <a:off x="0" y="764704"/>
            <a:ext cx="46394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spc="-450" dirty="0">
                <a:solidFill>
                  <a:srgbClr val="A9C571">
                    <a:alpha val="98000"/>
                  </a:srgbClr>
                </a:solidFill>
                <a:latin typeface="아리따-돋움(TTF)-Bold" pitchFamily="18" charset="-127"/>
                <a:ea typeface="아리따-돋움(TTF)-Bold" pitchFamily="18" charset="-127"/>
              </a:rPr>
              <a:t>Chapter3 </a:t>
            </a:r>
            <a:r>
              <a:rPr lang="ko-KR" altLang="en-US" sz="4000" spc="-450" dirty="0">
                <a:solidFill>
                  <a:srgbClr val="A9C571">
                    <a:alpha val="98000"/>
                  </a:srgbClr>
                </a:solidFill>
                <a:latin typeface="아리따-돋움(TTF)-Bold" pitchFamily="18" charset="-127"/>
                <a:ea typeface="아리따-돋움(TTF)-Bold" pitchFamily="18" charset="-127"/>
              </a:rPr>
              <a:t>개발 진행 상황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0" y="3212976"/>
            <a:ext cx="410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어플리케이션 시작 시 로고화면 출력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658927"/>
            <a:ext cx="2975858" cy="3960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Untitled-1.png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-33536"/>
            <a:ext cx="9144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 descr="Untitled-1.png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299120"/>
            <a:ext cx="9144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 descr="Untitled-1.png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5949280"/>
            <a:ext cx="9144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 descr="Untitled-1.pn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3">
                <a:lumMod val="60000"/>
                <a:lumOff val="4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5805264"/>
            <a:ext cx="91440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직사각형 7"/>
          <p:cNvSpPr/>
          <p:nvPr/>
        </p:nvSpPr>
        <p:spPr>
          <a:xfrm>
            <a:off x="0" y="764704"/>
            <a:ext cx="46394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spc="-450" dirty="0">
                <a:solidFill>
                  <a:srgbClr val="A9C571">
                    <a:alpha val="98000"/>
                  </a:srgbClr>
                </a:solidFill>
                <a:latin typeface="아리따-돋움(TTF)-Bold" pitchFamily="18" charset="-127"/>
                <a:ea typeface="아리따-돋움(TTF)-Bold" pitchFamily="18" charset="-127"/>
              </a:rPr>
              <a:t>Chapter3 </a:t>
            </a:r>
            <a:r>
              <a:rPr lang="ko-KR" altLang="en-US" sz="4000" spc="-450" dirty="0">
                <a:solidFill>
                  <a:srgbClr val="A9C571">
                    <a:alpha val="98000"/>
                  </a:srgbClr>
                </a:solidFill>
                <a:latin typeface="아리따-돋움(TTF)-Bold" pitchFamily="18" charset="-127"/>
                <a:ea typeface="아리따-돋움(TTF)-Bold" pitchFamily="18" charset="-127"/>
              </a:rPr>
              <a:t>개발 진행 상황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5616" y="1670382"/>
            <a:ext cx="2970000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2000" y="2852936"/>
            <a:ext cx="41044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GPS</a:t>
            </a:r>
            <a:r>
              <a:rPr lang="ko-KR" altLang="en-US" sz="20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를 활용하여 </a:t>
            </a:r>
            <a:endParaRPr lang="en-US" altLang="ko-KR" sz="2000" dirty="0"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algn="ctr"/>
            <a:r>
              <a:rPr lang="ko-KR" altLang="en-US" sz="20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나의 위치를 찾기 위한</a:t>
            </a:r>
            <a:endParaRPr lang="en-US" altLang="ko-KR" sz="2000" dirty="0"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algn="ctr"/>
            <a:r>
              <a:rPr lang="ko-KR" altLang="en-US" sz="20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위치정보 접근 허용 여부 확인</a:t>
            </a:r>
          </a:p>
        </p:txBody>
      </p:sp>
    </p:spTree>
    <p:extLst>
      <p:ext uri="{BB962C8B-B14F-4D97-AF65-F5344CB8AC3E}">
        <p14:creationId xmlns:p14="http://schemas.microsoft.com/office/powerpoint/2010/main" val="1308166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Untitled-1.png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-33536"/>
            <a:ext cx="9144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 descr="Untitled-1.png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299120"/>
            <a:ext cx="9144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 descr="Untitled-1.png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5949280"/>
            <a:ext cx="9144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 descr="Untitled-1.pn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3">
                <a:lumMod val="60000"/>
                <a:lumOff val="4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5805264"/>
            <a:ext cx="91440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직사각형 7"/>
          <p:cNvSpPr/>
          <p:nvPr/>
        </p:nvSpPr>
        <p:spPr>
          <a:xfrm>
            <a:off x="0" y="764704"/>
            <a:ext cx="46394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spc="-450" dirty="0">
                <a:solidFill>
                  <a:srgbClr val="A9C571">
                    <a:alpha val="98000"/>
                  </a:srgbClr>
                </a:solidFill>
                <a:latin typeface="아리따-돋움(TTF)-Bold" pitchFamily="18" charset="-127"/>
                <a:ea typeface="아리따-돋움(TTF)-Bold" pitchFamily="18" charset="-127"/>
              </a:rPr>
              <a:t>Chapter3 </a:t>
            </a:r>
            <a:r>
              <a:rPr lang="ko-KR" altLang="en-US" sz="4000" spc="-450" dirty="0">
                <a:solidFill>
                  <a:srgbClr val="A9C571">
                    <a:alpha val="98000"/>
                  </a:srgbClr>
                </a:solidFill>
                <a:latin typeface="아리따-돋움(TTF)-Bold" pitchFamily="18" charset="-127"/>
                <a:ea typeface="아리따-돋움(TTF)-Bold" pitchFamily="18" charset="-127"/>
              </a:rPr>
              <a:t>개발 진행 상황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0" y="2852936"/>
            <a:ext cx="41044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GPS</a:t>
            </a:r>
            <a:r>
              <a:rPr lang="ko-KR" altLang="en-US" sz="20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를 활용하여 </a:t>
            </a:r>
            <a:endParaRPr lang="en-US" altLang="ko-KR" sz="2000" dirty="0"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algn="ctr"/>
            <a:r>
              <a:rPr lang="ko-KR" altLang="en-US" sz="20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나의 위치를 찾음</a:t>
            </a:r>
            <a:endParaRPr lang="en-US" altLang="ko-KR" sz="2000" dirty="0"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algn="ctr"/>
            <a:endParaRPr lang="en-US" altLang="ko-KR" sz="2000" dirty="0"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algn="ctr"/>
            <a:endParaRPr lang="en-US" altLang="ko-KR" sz="2000" dirty="0"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algn="ctr"/>
            <a:r>
              <a:rPr lang="ko-KR" altLang="en-US" sz="20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화면의 이동은 </a:t>
            </a:r>
            <a:endParaRPr lang="en-US" altLang="ko-KR" sz="2000" dirty="0"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algn="ctr"/>
            <a:r>
              <a:rPr lang="ko-KR" altLang="en-US" sz="20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아래의 버튼을 이용한다</a:t>
            </a:r>
            <a:r>
              <a:rPr lang="en-US" altLang="ko-KR" sz="20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658927"/>
            <a:ext cx="2975858" cy="3960000"/>
          </a:xfrm>
          <a:prstGeom prst="rect">
            <a:avLst/>
          </a:prstGeom>
        </p:spPr>
      </p:pic>
      <p:sp>
        <p:nvSpPr>
          <p:cNvPr id="2" name="왼쪽 화살표 1"/>
          <p:cNvSpPr/>
          <p:nvPr/>
        </p:nvSpPr>
        <p:spPr>
          <a:xfrm rot="20132297">
            <a:off x="3428403" y="4966532"/>
            <a:ext cx="1925412" cy="26094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239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Untitled-1.png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-33536"/>
            <a:ext cx="9144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 descr="Untitled-1.png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299120"/>
            <a:ext cx="9144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 descr="Untitled-1.png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5949280"/>
            <a:ext cx="9144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 descr="Untitled-1.pn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3">
                <a:lumMod val="60000"/>
                <a:lumOff val="4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5805264"/>
            <a:ext cx="91440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직사각형 7"/>
          <p:cNvSpPr/>
          <p:nvPr/>
        </p:nvSpPr>
        <p:spPr>
          <a:xfrm>
            <a:off x="0" y="764704"/>
            <a:ext cx="46394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spc="-450" dirty="0">
                <a:solidFill>
                  <a:srgbClr val="A9C571">
                    <a:alpha val="98000"/>
                  </a:srgbClr>
                </a:solidFill>
                <a:latin typeface="아리따-돋움(TTF)-Bold" pitchFamily="18" charset="-127"/>
                <a:ea typeface="아리따-돋움(TTF)-Bold" pitchFamily="18" charset="-127"/>
              </a:rPr>
              <a:t>Chapter3 </a:t>
            </a:r>
            <a:r>
              <a:rPr lang="ko-KR" altLang="en-US" sz="4000" spc="-450" dirty="0">
                <a:solidFill>
                  <a:srgbClr val="A9C571">
                    <a:alpha val="98000"/>
                  </a:srgbClr>
                </a:solidFill>
                <a:latin typeface="아리따-돋움(TTF)-Bold" pitchFamily="18" charset="-127"/>
                <a:ea typeface="아리따-돋움(TTF)-Bold" pitchFamily="18" charset="-127"/>
              </a:rPr>
              <a:t>개발 진행 상황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0" y="2852936"/>
            <a:ext cx="41044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현재 위치가 아닌 다른 지역의</a:t>
            </a:r>
            <a:endParaRPr lang="en-US" altLang="ko-KR" sz="2000" dirty="0"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algn="ctr"/>
            <a:r>
              <a:rPr lang="ko-KR" altLang="en-US" sz="20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미세먼지 정보를 알고 </a:t>
            </a:r>
            <a:r>
              <a:rPr lang="ko-KR" altLang="en-US" sz="2000" dirty="0" err="1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싶을때는</a:t>
            </a:r>
            <a:endParaRPr lang="en-US" altLang="ko-KR" sz="2000" dirty="0"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algn="ctr"/>
            <a:r>
              <a:rPr lang="ko-KR" altLang="en-US" sz="20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직접 조회가 가능하도록</a:t>
            </a:r>
            <a:endParaRPr lang="en-US" altLang="ko-KR" sz="2000" dirty="0"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algn="ctr"/>
            <a:r>
              <a:rPr lang="ko-KR" altLang="en-US" sz="20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전국적으로 조회가 가능하다</a:t>
            </a:r>
            <a:r>
              <a:rPr lang="en-US" altLang="ko-KR" sz="20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.</a:t>
            </a:r>
          </a:p>
          <a:p>
            <a:pPr algn="ctr"/>
            <a:endParaRPr lang="en-US" altLang="ko-KR" sz="2000" dirty="0"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algn="ctr"/>
            <a:r>
              <a:rPr lang="en-US" altLang="ko-KR" sz="20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(</a:t>
            </a:r>
            <a:r>
              <a:rPr lang="ko-KR" altLang="en-US" sz="20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구</a:t>
            </a:r>
            <a:r>
              <a:rPr lang="en-US" altLang="ko-KR" sz="20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)</a:t>
            </a:r>
            <a:r>
              <a:rPr lang="ko-KR" altLang="en-US" sz="20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지번주소조회 서비스 </a:t>
            </a:r>
            <a:r>
              <a:rPr lang="en-US" altLang="ko-KR" sz="20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API </a:t>
            </a:r>
            <a:r>
              <a:rPr lang="ko-KR" altLang="en-US" sz="20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사용</a:t>
            </a:r>
            <a:endParaRPr lang="en-US" altLang="ko-KR" sz="2000" dirty="0"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616606"/>
            <a:ext cx="2987574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692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Untitled-1.png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-33536"/>
            <a:ext cx="9144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 descr="Untitled-1.png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299120"/>
            <a:ext cx="9144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 descr="Untitled-1.png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5949280"/>
            <a:ext cx="9144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 descr="Untitled-1.pn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3">
                <a:lumMod val="60000"/>
                <a:lumOff val="4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5805264"/>
            <a:ext cx="91440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직사각형 7"/>
          <p:cNvSpPr/>
          <p:nvPr/>
        </p:nvSpPr>
        <p:spPr>
          <a:xfrm>
            <a:off x="0" y="764704"/>
            <a:ext cx="46394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spc="-450" dirty="0">
                <a:solidFill>
                  <a:srgbClr val="A9C571">
                    <a:alpha val="98000"/>
                  </a:srgbClr>
                </a:solidFill>
                <a:latin typeface="아리따-돋움(TTF)-Bold" pitchFamily="18" charset="-127"/>
                <a:ea typeface="아리따-돋움(TTF)-Bold" pitchFamily="18" charset="-127"/>
              </a:rPr>
              <a:t>Chapter3 </a:t>
            </a:r>
            <a:r>
              <a:rPr lang="ko-KR" altLang="en-US" sz="4000" spc="-450" dirty="0">
                <a:solidFill>
                  <a:srgbClr val="A9C571">
                    <a:alpha val="98000"/>
                  </a:srgbClr>
                </a:solidFill>
                <a:latin typeface="아리따-돋움(TTF)-Bold" pitchFamily="18" charset="-127"/>
                <a:ea typeface="아리따-돋움(TTF)-Bold" pitchFamily="18" charset="-127"/>
              </a:rPr>
              <a:t>개발 진행 상황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27984" y="2053877"/>
            <a:ext cx="42484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나의 위치정보</a:t>
            </a:r>
            <a:r>
              <a:rPr lang="en-US" altLang="ko-KR" sz="20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(</a:t>
            </a:r>
            <a:r>
              <a:rPr lang="ko-KR" altLang="en-US" sz="20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위도</a:t>
            </a:r>
            <a:r>
              <a:rPr lang="en-US" altLang="ko-KR" sz="20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, </a:t>
            </a:r>
            <a:r>
              <a:rPr lang="ko-KR" altLang="en-US" sz="20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경도</a:t>
            </a:r>
            <a:r>
              <a:rPr lang="en-US" altLang="ko-KR" sz="20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)</a:t>
            </a:r>
            <a:r>
              <a:rPr lang="ko-KR" altLang="en-US" sz="20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를</a:t>
            </a:r>
            <a:endParaRPr lang="en-US" altLang="ko-KR" sz="2000" dirty="0"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algn="ctr"/>
            <a:r>
              <a:rPr lang="ko-KR" altLang="en-US" sz="20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이용하여 현재 위치를 출력하며</a:t>
            </a:r>
            <a:endParaRPr lang="en-US" altLang="ko-KR" sz="2000" dirty="0"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algn="ctr"/>
            <a:r>
              <a:rPr lang="ko-KR" altLang="en-US" sz="20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또는 수동으로 원하는 지역을 선택하여</a:t>
            </a:r>
            <a:endParaRPr lang="en-US" altLang="ko-KR" sz="2000" dirty="0"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algn="ctr"/>
            <a:r>
              <a:rPr lang="ko-KR" altLang="en-US" sz="20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현재 위치</a:t>
            </a:r>
            <a:r>
              <a:rPr lang="en-US" altLang="ko-KR" sz="20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, </a:t>
            </a:r>
            <a:r>
              <a:rPr lang="ko-KR" altLang="en-US" sz="20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선택한 지역에서 </a:t>
            </a:r>
            <a:endParaRPr lang="en-US" altLang="ko-KR" sz="2000" dirty="0"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algn="ctr"/>
            <a:r>
              <a:rPr lang="ko-KR" altLang="en-US" sz="20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가장 가까운 측정소와</a:t>
            </a:r>
            <a:endParaRPr lang="en-US" altLang="ko-KR" sz="2000" dirty="0"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algn="ctr"/>
            <a:r>
              <a:rPr lang="ko-KR" altLang="en-US" sz="20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측정소의 측정 정보가 출력됨</a:t>
            </a:r>
            <a:endParaRPr lang="en-US" altLang="ko-KR" sz="2000" dirty="0"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algn="ctr"/>
            <a:r>
              <a:rPr lang="ko-KR" altLang="en-US" sz="20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등급에 따라서 </a:t>
            </a:r>
            <a:r>
              <a:rPr lang="ko-KR" altLang="en-US" sz="2000" dirty="0" err="1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이모티콘과</a:t>
            </a:r>
            <a:r>
              <a:rPr lang="ko-KR" altLang="en-US" sz="20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배경색 변화</a:t>
            </a:r>
            <a:endParaRPr lang="en-US" altLang="ko-KR" sz="2000" dirty="0"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algn="ctr"/>
            <a:endParaRPr lang="en-US" altLang="ko-KR" sz="2000" dirty="0"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algn="ctr"/>
            <a:r>
              <a:rPr lang="ko-KR" altLang="en-US" sz="20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측정소정보 조회 서비스 </a:t>
            </a:r>
            <a:r>
              <a:rPr lang="en-US" altLang="ko-KR" sz="20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API,</a:t>
            </a:r>
          </a:p>
          <a:p>
            <a:pPr algn="ctr"/>
            <a:r>
              <a:rPr lang="ko-KR" altLang="en-US" sz="20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대기오염정보 조회 서비스 </a:t>
            </a:r>
            <a:r>
              <a:rPr lang="en-US" altLang="ko-KR" sz="20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API </a:t>
            </a:r>
            <a:r>
              <a:rPr lang="ko-KR" altLang="en-US" sz="20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사용</a:t>
            </a:r>
            <a:endParaRPr lang="en-US" altLang="ko-KR" sz="2000" dirty="0"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658927"/>
            <a:ext cx="2952529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355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287</Words>
  <Application>Microsoft Office PowerPoint</Application>
  <PresentationFormat>화면 슬라이드 쇼(4:3)</PresentationFormat>
  <Paragraphs>87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아리따-돋움(TTF)-Bold</vt:lpstr>
      <vt:lpstr>맑은 고딕</vt:lpstr>
      <vt:lpstr>아리따-돋움(TTF)-SemiBold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TaekSoo Jeong</cp:lastModifiedBy>
  <cp:revision>78</cp:revision>
  <dcterms:created xsi:type="dcterms:W3CDTF">2015-08-17T13:21:06Z</dcterms:created>
  <dcterms:modified xsi:type="dcterms:W3CDTF">2016-06-09T03:13:24Z</dcterms:modified>
</cp:coreProperties>
</file>