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84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66"/>
    <a:srgbClr val="CC6600"/>
    <a:srgbClr val="1966B3"/>
    <a:srgbClr val="FF9900"/>
    <a:srgbClr val="FF33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019" autoAdjust="0"/>
    <p:restoredTop sz="66937" autoAdjust="0"/>
  </p:normalViewPr>
  <p:slideViewPr>
    <p:cSldViewPr>
      <p:cViewPr varScale="1">
        <p:scale>
          <a:sx n="70" d="100"/>
          <a:sy n="70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9FE7477-7553-4D36-B230-3613360E08AC}" type="datetimeFigureOut">
              <a:rPr lang="zh-CN" altLang="en-US"/>
              <a:pPr>
                <a:defRPr/>
              </a:pPr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92C640DF-E7FF-47A5-862A-5204BB4AD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60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1ADF8A-F567-4F63-B64C-76688DB6D41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4922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383B69-108B-4364-B582-43D390E45A80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815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4" y="1219"/>
              <a:ext cx="257" cy="216"/>
              <a:chOff x="3446" y="873"/>
              <a:chExt cx="398" cy="339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0" y="1019"/>
                <a:ext cx="107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2" y="1121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6" y="873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3" y="936"/>
              <a:ext cx="270" cy="221"/>
              <a:chOff x="3446" y="865"/>
              <a:chExt cx="410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7" y="101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5" y="1116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5"/>
                <a:ext cx="184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300" y="674"/>
              <a:ext cx="251" cy="232"/>
              <a:chOff x="3458" y="869"/>
              <a:chExt cx="400" cy="342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1" y="1016"/>
                <a:ext cx="105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1" y="1119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69"/>
                <a:ext cx="179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7" y="1409"/>
              <a:ext cx="262" cy="229"/>
              <a:chOff x="3437" y="881"/>
              <a:chExt cx="405" cy="336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4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1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7" y="881"/>
                <a:ext cx="184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35"/>
              <a:ext cx="266" cy="232"/>
              <a:chOff x="3466" y="873"/>
              <a:chExt cx="407" cy="343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4" y="1024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6" y="1125"/>
                <a:ext cx="97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6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54" y="647"/>
              <a:ext cx="260" cy="221"/>
              <a:chOff x="3467" y="887"/>
              <a:chExt cx="398" cy="347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5" y="1044"/>
                <a:ext cx="109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6" y="1145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7" y="887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3" y="989"/>
              <a:ext cx="262" cy="210"/>
              <a:chOff x="3457" y="893"/>
              <a:chExt cx="396" cy="335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40" y="1040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3" y="1140"/>
                <a:ext cx="90" cy="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7" y="893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1" y="1285"/>
              <a:ext cx="264" cy="231"/>
              <a:chOff x="3444" y="890"/>
              <a:chExt cx="407" cy="347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6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4" y="890"/>
                <a:ext cx="182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A125-0E5E-407D-8CBA-A162B95FC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ABEF-573C-43EC-9293-5A818117C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6571-D922-4B47-A62D-2577A6C5E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DC6A-9A6D-4D9E-897A-C2728DA10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D8D86-92D6-4557-BA13-D6BBC5705D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BA51-6FB4-4E42-BED6-45B8A795B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5B2F-40A7-48CD-9086-89C9FF79D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3EC-BAF1-4EB6-9FAE-9C49F23D8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89423-0D34-4F4C-9A1D-3117321A8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3F6D7-B38B-48E6-9D4D-5F897DC06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93E0B-24F9-4465-9CFF-F26C14430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数据分析与处理技术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7F6CA39A-7955-406B-9FF4-76C57DA7E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69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27" y="994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8" y="853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9" y="1004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18" y="1037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1" y="892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4" y="860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5" y="1151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39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6" y="1072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1" y="907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zh-CN" altLang="en-US" sz="4000" i="0" dirty="0" smtClean="0">
                <a:ea typeface="宋体" charset="-122"/>
                <a:cs typeface="Times New Roman" pitchFamily="18" charset="0"/>
              </a:rPr>
              <a:t>第三次作业：可视化实战</a:t>
            </a:r>
            <a:endParaRPr lang="en-US" altLang="zh-CN" sz="4000" i="0" dirty="0" smtClean="0"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参考第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章“用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对时区进行计数”，实现用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对所在城市进行计数，并绘制最常出现的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个城市的水平条形图（类似图</a:t>
            </a:r>
            <a:r>
              <a:rPr lang="en-US" altLang="zh-CN" dirty="0" smtClean="0"/>
              <a:t>2-1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bit.ly</a:t>
            </a:r>
            <a:r>
              <a:rPr lang="zh-CN" altLang="en-US" dirty="0" smtClean="0"/>
              <a:t>访问记录数据集，根据经纬度，绘制所有用户位置的散点图。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使用金融危机数据</a:t>
            </a:r>
            <a:r>
              <a:rPr lang="en-US" altLang="zh-CN" dirty="0" smtClean="0"/>
              <a:t>spx.csv</a:t>
            </a:r>
            <a:r>
              <a:rPr lang="zh-CN" altLang="en-US" dirty="0" smtClean="0"/>
              <a:t>绘制折线图，参考图</a:t>
            </a:r>
            <a:r>
              <a:rPr lang="en-US" altLang="zh-CN" dirty="0" smtClean="0"/>
              <a:t>8-11</a:t>
            </a:r>
            <a:r>
              <a:rPr lang="zh-CN" altLang="en-US" dirty="0" smtClean="0"/>
              <a:t>，并标注最大值和最小值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使用小费数据</a:t>
            </a:r>
            <a:r>
              <a:rPr lang="en-US" altLang="zh-CN" dirty="0" smtClean="0"/>
              <a:t>tips.csv</a:t>
            </a:r>
            <a:r>
              <a:rPr lang="zh-CN" altLang="en-US" dirty="0" smtClean="0"/>
              <a:t>，分析聚合规模对小费金额的影响，并绘制柱状图。（计算不同聚合人数的小费平均值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必做题：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；选做题：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smtClean="0"/>
              <a:t>二选一。</a:t>
            </a:r>
            <a:endParaRPr lang="en-US" altLang="zh-CN" dirty="0"/>
          </a:p>
          <a:p>
            <a:r>
              <a:rPr lang="zh-CN" altLang="en-US" dirty="0" smtClean="0"/>
              <a:t>上交内容：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个文件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Py</a:t>
            </a:r>
            <a:r>
              <a:rPr lang="zh-CN" altLang="en-US" dirty="0" smtClean="0"/>
              <a:t>代码文件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可视化结果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文档（将结果图插入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中，并添加适当说明）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数据分析与处理技术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24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zh-CN" altLang="en-US" sz="4000" i="0" smtClean="0">
                <a:ea typeface="宋体" charset="-122"/>
              </a:rPr>
              <a:t>结束</a:t>
            </a:r>
            <a:r>
              <a:rPr lang="en-US" altLang="zh-CN" sz="4000" i="0" smtClean="0">
                <a:ea typeface="宋体" charset="-122"/>
              </a:rPr>
              <a:t/>
            </a:r>
            <a:br>
              <a:rPr lang="en-US" altLang="zh-CN" sz="4000" i="0" smtClean="0">
                <a:ea typeface="宋体" charset="-122"/>
              </a:rPr>
            </a:br>
            <a:endParaRPr lang="en-US" altLang="zh-CN" sz="4000" i="0" smtClean="0"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10366</TotalTime>
  <Words>162</Words>
  <Application>Microsoft Office PowerPoint</Application>
  <PresentationFormat>全屏显示(4:3)</PresentationFormat>
  <Paragraphs>14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sample</vt:lpstr>
      <vt:lpstr>第三次作业：可视化实战</vt:lpstr>
      <vt:lpstr>内容</vt:lpstr>
      <vt:lpstr>结束 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1823</cp:revision>
  <dcterms:created xsi:type="dcterms:W3CDTF">2004-08-26T06:30:40Z</dcterms:created>
  <dcterms:modified xsi:type="dcterms:W3CDTF">2017-11-09T09:44:40Z</dcterms:modified>
</cp:coreProperties>
</file>