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F3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585AB-B4A1-4E96-BADA-53D7F345950B}" v="1" dt="2023-04-16T22:53:33.040"/>
    <p1510:client id="{52A0D3D2-6A06-E0FE-FC47-75279FEF87CF}" v="15" dt="2023-04-16T23:45:21.211"/>
    <p1510:client id="{7D17DD45-6583-FEA8-D88E-7D59B1E96261}" v="1422" dt="2023-04-16T22:32:24.391"/>
    <p1510:client id="{C2383064-02E5-F8A1-DB23-1F8A72272A9A}" v="11" dt="2023-04-17T01:39:21.852"/>
    <p1510:client id="{C795CEF9-8659-6F17-2027-84344686BEBD}" v="3" dt="2023-04-17T01:41:23.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912"/>
        <p:guide pos="103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Cavallo" userId="S::gw2918@wayne.edu::0048c738-0944-4c55-adfc-04f091558036" providerId="AD" clId="Web-{7D17DD45-6583-FEA8-D88E-7D59B1E96261}"/>
    <pc:docChg chg="modSld">
      <pc:chgData name="Jeremy Cavallo" userId="S::gw2918@wayne.edu::0048c738-0944-4c55-adfc-04f091558036" providerId="AD" clId="Web-{7D17DD45-6583-FEA8-D88E-7D59B1E96261}" dt="2023-04-16T22:32:24.391" v="772" actId="1076"/>
      <pc:docMkLst>
        <pc:docMk/>
      </pc:docMkLst>
      <pc:sldChg chg="addSp delSp modSp">
        <pc:chgData name="Jeremy Cavallo" userId="S::gw2918@wayne.edu::0048c738-0944-4c55-adfc-04f091558036" providerId="AD" clId="Web-{7D17DD45-6583-FEA8-D88E-7D59B1E96261}" dt="2023-04-16T22:32:24.391" v="772" actId="1076"/>
        <pc:sldMkLst>
          <pc:docMk/>
          <pc:sldMk cId="1501349905" sldId="256"/>
        </pc:sldMkLst>
        <pc:spChg chg="add mod">
          <ac:chgData name="Jeremy Cavallo" userId="S::gw2918@wayne.edu::0048c738-0944-4c55-adfc-04f091558036" providerId="AD" clId="Web-{7D17DD45-6583-FEA8-D88E-7D59B1E96261}" dt="2023-04-16T22:22:57.957" v="741" actId="1076"/>
          <ac:spMkLst>
            <pc:docMk/>
            <pc:sldMk cId="1501349905" sldId="256"/>
            <ac:spMk id="2" creationId="{21AF8EC0-B5AE-8FA6-2F1E-A48D865B5E59}"/>
          </ac:spMkLst>
        </pc:spChg>
        <pc:spChg chg="mod">
          <ac:chgData name="Jeremy Cavallo" userId="S::gw2918@wayne.edu::0048c738-0944-4c55-adfc-04f091558036" providerId="AD" clId="Web-{7D17DD45-6583-FEA8-D88E-7D59B1E96261}" dt="2023-04-16T22:15:38.605" v="610" actId="20577"/>
          <ac:spMkLst>
            <pc:docMk/>
            <pc:sldMk cId="1501349905" sldId="256"/>
            <ac:spMk id="3" creationId="{00000000-0000-0000-0000-000000000000}"/>
          </ac:spMkLst>
        </pc:spChg>
        <pc:spChg chg="mod">
          <ac:chgData name="Jeremy Cavallo" userId="S::gw2918@wayne.edu::0048c738-0944-4c55-adfc-04f091558036" providerId="AD" clId="Web-{7D17DD45-6583-FEA8-D88E-7D59B1E96261}" dt="2023-04-16T22:20:41.970" v="636" actId="20577"/>
          <ac:spMkLst>
            <pc:docMk/>
            <pc:sldMk cId="1501349905" sldId="256"/>
            <ac:spMk id="9" creationId="{00000000-0000-0000-0000-000000000000}"/>
          </ac:spMkLst>
        </pc:spChg>
        <pc:spChg chg="del mod">
          <ac:chgData name="Jeremy Cavallo" userId="S::gw2918@wayne.edu::0048c738-0944-4c55-adfc-04f091558036" providerId="AD" clId="Web-{7D17DD45-6583-FEA8-D88E-7D59B1E96261}" dt="2023-04-16T22:22:45.082" v="735"/>
          <ac:spMkLst>
            <pc:docMk/>
            <pc:sldMk cId="1501349905" sldId="256"/>
            <ac:spMk id="10" creationId="{00000000-0000-0000-0000-000000000000}"/>
          </ac:spMkLst>
        </pc:spChg>
        <pc:spChg chg="add mod">
          <ac:chgData name="Jeremy Cavallo" userId="S::gw2918@wayne.edu::0048c738-0944-4c55-adfc-04f091558036" providerId="AD" clId="Web-{7D17DD45-6583-FEA8-D88E-7D59B1E96261}" dt="2023-04-16T22:32:24.391" v="772" actId="1076"/>
          <ac:spMkLst>
            <pc:docMk/>
            <pc:sldMk cId="1501349905" sldId="256"/>
            <ac:spMk id="12" creationId="{AFC57669-E227-7A51-218F-E12B3192D66B}"/>
          </ac:spMkLst>
        </pc:spChg>
        <pc:picChg chg="add mod">
          <ac:chgData name="Jeremy Cavallo" userId="S::gw2918@wayne.edu::0048c738-0944-4c55-adfc-04f091558036" providerId="AD" clId="Web-{7D17DD45-6583-FEA8-D88E-7D59B1E96261}" dt="2023-04-16T22:20:45.095" v="638" actId="1076"/>
          <ac:picMkLst>
            <pc:docMk/>
            <pc:sldMk cId="1501349905" sldId="256"/>
            <ac:picMk id="4" creationId="{DB6F86CF-B186-D3A7-C207-87C99B980C0D}"/>
          </ac:picMkLst>
        </pc:picChg>
        <pc:picChg chg="add mod">
          <ac:chgData name="Jeremy Cavallo" userId="S::gw2918@wayne.edu::0048c738-0944-4c55-adfc-04f091558036" providerId="AD" clId="Web-{7D17DD45-6583-FEA8-D88E-7D59B1E96261}" dt="2023-04-16T22:20:57.517" v="643" actId="1076"/>
          <ac:picMkLst>
            <pc:docMk/>
            <pc:sldMk cId="1501349905" sldId="256"/>
            <ac:picMk id="6" creationId="{A0B7BCC7-8050-5E6F-2505-41747EABF724}"/>
          </ac:picMkLst>
        </pc:picChg>
        <pc:picChg chg="add mod">
          <ac:chgData name="Jeremy Cavallo" userId="S::gw2918@wayne.edu::0048c738-0944-4c55-adfc-04f091558036" providerId="AD" clId="Web-{7D17DD45-6583-FEA8-D88E-7D59B1E96261}" dt="2023-04-16T22:20:55.455" v="642" actId="1076"/>
          <ac:picMkLst>
            <pc:docMk/>
            <pc:sldMk cId="1501349905" sldId="256"/>
            <ac:picMk id="7" creationId="{61EC2F11-7E49-BD24-55B2-03B017C5FA03}"/>
          </ac:picMkLst>
        </pc:picChg>
        <pc:picChg chg="add mod">
          <ac:chgData name="Jeremy Cavallo" userId="S::gw2918@wayne.edu::0048c738-0944-4c55-adfc-04f091558036" providerId="AD" clId="Web-{7D17DD45-6583-FEA8-D88E-7D59B1E96261}" dt="2023-04-16T22:27:44.792" v="756" actId="1076"/>
          <ac:picMkLst>
            <pc:docMk/>
            <pc:sldMk cId="1501349905" sldId="256"/>
            <ac:picMk id="8" creationId="{EFC95CB6-30DE-314E-3BB8-F6484ACC8086}"/>
          </ac:picMkLst>
        </pc:picChg>
        <pc:picChg chg="add mod">
          <ac:chgData name="Jeremy Cavallo" userId="S::gw2918@wayne.edu::0048c738-0944-4c55-adfc-04f091558036" providerId="AD" clId="Web-{7D17DD45-6583-FEA8-D88E-7D59B1E96261}" dt="2023-04-16T22:27:46.183" v="757" actId="1076"/>
          <ac:picMkLst>
            <pc:docMk/>
            <pc:sldMk cId="1501349905" sldId="256"/>
            <ac:picMk id="11" creationId="{DC5303CC-9DE5-96A2-3B1C-6240318741B5}"/>
          </ac:picMkLst>
        </pc:picChg>
      </pc:sldChg>
    </pc:docChg>
  </pc:docChgLst>
  <pc:docChgLst>
    <pc:chgData name="Luka Cvetko" userId="S::gz6205@wayne.edu::236a0ad9-c633-44b2-8d74-4a7d37e52bd0" providerId="AD" clId="Web-{52A0D3D2-6A06-E0FE-FC47-75279FEF87CF}"/>
    <pc:docChg chg="modSld">
      <pc:chgData name="Luka Cvetko" userId="S::gz6205@wayne.edu::236a0ad9-c633-44b2-8d74-4a7d37e52bd0" providerId="AD" clId="Web-{52A0D3D2-6A06-E0FE-FC47-75279FEF87CF}" dt="2023-04-16T23:45:21.211" v="14" actId="1076"/>
      <pc:docMkLst>
        <pc:docMk/>
      </pc:docMkLst>
      <pc:sldChg chg="modSp">
        <pc:chgData name="Luka Cvetko" userId="S::gz6205@wayne.edu::236a0ad9-c633-44b2-8d74-4a7d37e52bd0" providerId="AD" clId="Web-{52A0D3D2-6A06-E0FE-FC47-75279FEF87CF}" dt="2023-04-16T23:45:21.211" v="14" actId="1076"/>
        <pc:sldMkLst>
          <pc:docMk/>
          <pc:sldMk cId="1501349905" sldId="256"/>
        </pc:sldMkLst>
        <pc:spChg chg="mod">
          <ac:chgData name="Luka Cvetko" userId="S::gz6205@wayne.edu::236a0ad9-c633-44b2-8d74-4a7d37e52bd0" providerId="AD" clId="Web-{52A0D3D2-6A06-E0FE-FC47-75279FEF87CF}" dt="2023-04-16T23:45:21.211" v="14" actId="1076"/>
          <ac:spMkLst>
            <pc:docMk/>
            <pc:sldMk cId="1501349905" sldId="256"/>
            <ac:spMk id="9" creationId="{00000000-0000-0000-0000-000000000000}"/>
          </ac:spMkLst>
        </pc:spChg>
        <pc:picChg chg="mod">
          <ac:chgData name="Luka Cvetko" userId="S::gz6205@wayne.edu::236a0ad9-c633-44b2-8d74-4a7d37e52bd0" providerId="AD" clId="Web-{52A0D3D2-6A06-E0FE-FC47-75279FEF87CF}" dt="2023-04-16T23:45:11.461" v="11" actId="1076"/>
          <ac:picMkLst>
            <pc:docMk/>
            <pc:sldMk cId="1501349905" sldId="256"/>
            <ac:picMk id="4" creationId="{DB6F86CF-B186-D3A7-C207-87C99B980C0D}"/>
          </ac:picMkLst>
        </pc:picChg>
        <pc:picChg chg="mod ord">
          <ac:chgData name="Luka Cvetko" userId="S::gz6205@wayne.edu::236a0ad9-c633-44b2-8d74-4a7d37e52bd0" providerId="AD" clId="Web-{52A0D3D2-6A06-E0FE-FC47-75279FEF87CF}" dt="2023-04-16T23:45:14.164" v="12" actId="1076"/>
          <ac:picMkLst>
            <pc:docMk/>
            <pc:sldMk cId="1501349905" sldId="256"/>
            <ac:picMk id="6" creationId="{A0B7BCC7-8050-5E6F-2505-41747EABF724}"/>
          </ac:picMkLst>
        </pc:picChg>
        <pc:picChg chg="mod ord">
          <ac:chgData name="Luka Cvetko" userId="S::gz6205@wayne.edu::236a0ad9-c633-44b2-8d74-4a7d37e52bd0" providerId="AD" clId="Web-{52A0D3D2-6A06-E0FE-FC47-75279FEF87CF}" dt="2023-04-16T23:45:09.867" v="9" actId="1076"/>
          <ac:picMkLst>
            <pc:docMk/>
            <pc:sldMk cId="1501349905" sldId="256"/>
            <ac:picMk id="7" creationId="{61EC2F11-7E49-BD24-55B2-03B017C5FA03}"/>
          </ac:picMkLst>
        </pc:picChg>
      </pc:sldChg>
    </pc:docChg>
  </pc:docChgLst>
  <pc:docChgLst>
    <pc:chgData name="Luka Cvetko" userId="S::gz6205@wayne.edu::236a0ad9-c633-44b2-8d74-4a7d37e52bd0" providerId="AD" clId="Web-{C795CEF9-8659-6F17-2027-84344686BEBD}"/>
    <pc:docChg chg="modSld">
      <pc:chgData name="Luka Cvetko" userId="S::gz6205@wayne.edu::236a0ad9-c633-44b2-8d74-4a7d37e52bd0" providerId="AD" clId="Web-{C795CEF9-8659-6F17-2027-84344686BEBD}" dt="2023-04-17T01:41:23.618" v="2" actId="1076"/>
      <pc:docMkLst>
        <pc:docMk/>
      </pc:docMkLst>
      <pc:sldChg chg="modSp">
        <pc:chgData name="Luka Cvetko" userId="S::gz6205@wayne.edu::236a0ad9-c633-44b2-8d74-4a7d37e52bd0" providerId="AD" clId="Web-{C795CEF9-8659-6F17-2027-84344686BEBD}" dt="2023-04-17T01:41:23.618" v="2" actId="1076"/>
        <pc:sldMkLst>
          <pc:docMk/>
          <pc:sldMk cId="1501349905" sldId="256"/>
        </pc:sldMkLst>
        <pc:picChg chg="mod">
          <ac:chgData name="Luka Cvetko" userId="S::gz6205@wayne.edu::236a0ad9-c633-44b2-8d74-4a7d37e52bd0" providerId="AD" clId="Web-{C795CEF9-8659-6F17-2027-84344686BEBD}" dt="2023-04-17T01:41:23.618" v="2" actId="1076"/>
          <ac:picMkLst>
            <pc:docMk/>
            <pc:sldMk cId="1501349905" sldId="256"/>
            <ac:picMk id="11" creationId="{DC5303CC-9DE5-96A2-3B1C-6240318741B5}"/>
          </ac:picMkLst>
        </pc:picChg>
        <pc:picChg chg="mod">
          <ac:chgData name="Luka Cvetko" userId="S::gz6205@wayne.edu::236a0ad9-c633-44b2-8d74-4a7d37e52bd0" providerId="AD" clId="Web-{C795CEF9-8659-6F17-2027-84344686BEBD}" dt="2023-04-17T01:41:20.118" v="1" actId="14100"/>
          <ac:picMkLst>
            <pc:docMk/>
            <pc:sldMk cId="1501349905" sldId="256"/>
            <ac:picMk id="13" creationId="{47AD1685-8A8B-1B93-60C8-0BB9B4D24830}"/>
          </ac:picMkLst>
        </pc:picChg>
        <pc:picChg chg="mod">
          <ac:chgData name="Luka Cvetko" userId="S::gz6205@wayne.edu::236a0ad9-c633-44b2-8d74-4a7d37e52bd0" providerId="AD" clId="Web-{C795CEF9-8659-6F17-2027-84344686BEBD}" dt="2023-04-17T01:41:13.774" v="0" actId="1076"/>
          <ac:picMkLst>
            <pc:docMk/>
            <pc:sldMk cId="1501349905" sldId="256"/>
            <ac:picMk id="15" creationId="{7DA1D3EC-96DD-6CC3-9CB9-83A1020E283B}"/>
          </ac:picMkLst>
        </pc:picChg>
      </pc:sldChg>
    </pc:docChg>
  </pc:docChgLst>
  <pc:docChgLst>
    <pc:chgData name="Luka Cvetko" userId="S::gz6205@wayne.edu::236a0ad9-c633-44b2-8d74-4a7d37e52bd0" providerId="AD" clId="Web-{C2383064-02E5-F8A1-DB23-1F8A72272A9A}"/>
    <pc:docChg chg="modSld">
      <pc:chgData name="Luka Cvetko" userId="S::gz6205@wayne.edu::236a0ad9-c633-44b2-8d74-4a7d37e52bd0" providerId="AD" clId="Web-{C2383064-02E5-F8A1-DB23-1F8A72272A9A}" dt="2023-04-17T01:39:21.852" v="8" actId="1076"/>
      <pc:docMkLst>
        <pc:docMk/>
      </pc:docMkLst>
      <pc:sldChg chg="addSp delSp modSp">
        <pc:chgData name="Luka Cvetko" userId="S::gz6205@wayne.edu::236a0ad9-c633-44b2-8d74-4a7d37e52bd0" providerId="AD" clId="Web-{C2383064-02E5-F8A1-DB23-1F8A72272A9A}" dt="2023-04-17T01:39:21.852" v="8" actId="1076"/>
        <pc:sldMkLst>
          <pc:docMk/>
          <pc:sldMk cId="1501349905" sldId="256"/>
        </pc:sldMkLst>
        <pc:picChg chg="add del mod">
          <ac:chgData name="Luka Cvetko" userId="S::gz6205@wayne.edu::236a0ad9-c633-44b2-8d74-4a7d37e52bd0" providerId="AD" clId="Web-{C2383064-02E5-F8A1-DB23-1F8A72272A9A}" dt="2023-04-17T01:39:11.305" v="4"/>
          <ac:picMkLst>
            <pc:docMk/>
            <pc:sldMk cId="1501349905" sldId="256"/>
            <ac:picMk id="10" creationId="{94060658-150A-82EF-DB42-D2522D80BF21}"/>
          </ac:picMkLst>
        </pc:picChg>
        <pc:picChg chg="add mod">
          <ac:chgData name="Luka Cvetko" userId="S::gz6205@wayne.edu::236a0ad9-c633-44b2-8d74-4a7d37e52bd0" providerId="AD" clId="Web-{C2383064-02E5-F8A1-DB23-1F8A72272A9A}" dt="2023-04-17T01:39:21.852" v="8" actId="1076"/>
          <ac:picMkLst>
            <pc:docMk/>
            <pc:sldMk cId="1501349905" sldId="256"/>
            <ac:picMk id="15" creationId="{7DA1D3EC-96DD-6CC3-9CB9-83A1020E283B}"/>
          </ac:picMkLst>
        </pc:picChg>
      </pc:sldChg>
    </pc:docChg>
  </pc:docChgLst>
  <pc:docChgLst>
    <pc:chgData name="Slav Ivaskiv" userId="63f460ff-edca-46db-9f25-a7147b56ac93" providerId="ADAL" clId="{440585AB-B4A1-4E96-BADA-53D7F345950B}"/>
    <pc:docChg chg="undo custSel modSld">
      <pc:chgData name="Slav Ivaskiv" userId="63f460ff-edca-46db-9f25-a7147b56ac93" providerId="ADAL" clId="{440585AB-B4A1-4E96-BADA-53D7F345950B}" dt="2023-04-16T22:54:03.754" v="3455" actId="1076"/>
      <pc:docMkLst>
        <pc:docMk/>
      </pc:docMkLst>
      <pc:sldChg chg="addSp modSp mod">
        <pc:chgData name="Slav Ivaskiv" userId="63f460ff-edca-46db-9f25-a7147b56ac93" providerId="ADAL" clId="{440585AB-B4A1-4E96-BADA-53D7F345950B}" dt="2023-04-16T22:54:03.754" v="3455" actId="1076"/>
        <pc:sldMkLst>
          <pc:docMk/>
          <pc:sldMk cId="1501349905" sldId="256"/>
        </pc:sldMkLst>
        <pc:spChg chg="mod">
          <ac:chgData name="Slav Ivaskiv" userId="63f460ff-edca-46db-9f25-a7147b56ac93" providerId="ADAL" clId="{440585AB-B4A1-4E96-BADA-53D7F345950B}" dt="2023-04-16T04:08:49.039" v="3053" actId="20577"/>
          <ac:spMkLst>
            <pc:docMk/>
            <pc:sldMk cId="1501349905" sldId="256"/>
            <ac:spMk id="3" creationId="{00000000-0000-0000-0000-000000000000}"/>
          </ac:spMkLst>
        </pc:spChg>
        <pc:spChg chg="mod">
          <ac:chgData name="Slav Ivaskiv" userId="63f460ff-edca-46db-9f25-a7147b56ac93" providerId="ADAL" clId="{440585AB-B4A1-4E96-BADA-53D7F345950B}" dt="2023-04-16T04:11:52.258" v="3440" actId="20577"/>
          <ac:spMkLst>
            <pc:docMk/>
            <pc:sldMk cId="1501349905" sldId="256"/>
            <ac:spMk id="9" creationId="{00000000-0000-0000-0000-000000000000}"/>
          </ac:spMkLst>
        </pc:spChg>
        <pc:spChg chg="mod">
          <ac:chgData name="Slav Ivaskiv" userId="63f460ff-edca-46db-9f25-a7147b56ac93" providerId="ADAL" clId="{440585AB-B4A1-4E96-BADA-53D7F345950B}" dt="2023-04-16T02:38:42.928" v="2" actId="14100"/>
          <ac:spMkLst>
            <pc:docMk/>
            <pc:sldMk cId="1501349905" sldId="256"/>
            <ac:spMk id="14" creationId="{00000000-0000-0000-0000-000000000000}"/>
          </ac:spMkLst>
        </pc:spChg>
        <pc:spChg chg="mod">
          <ac:chgData name="Slav Ivaskiv" userId="63f460ff-edca-46db-9f25-a7147b56ac93" providerId="ADAL" clId="{440585AB-B4A1-4E96-BADA-53D7F345950B}" dt="2023-04-16T02:39:28.037" v="83" actId="20577"/>
          <ac:spMkLst>
            <pc:docMk/>
            <pc:sldMk cId="1501349905" sldId="256"/>
            <ac:spMk id="19" creationId="{00000000-0000-0000-0000-000000000000}"/>
          </ac:spMkLst>
        </pc:spChg>
        <pc:spChg chg="mod">
          <ac:chgData name="Slav Ivaskiv" userId="63f460ff-edca-46db-9f25-a7147b56ac93" providerId="ADAL" clId="{440585AB-B4A1-4E96-BADA-53D7F345950B}" dt="2023-04-16T02:43:48.675" v="85" actId="14100"/>
          <ac:spMkLst>
            <pc:docMk/>
            <pc:sldMk cId="1501349905" sldId="256"/>
            <ac:spMk id="20" creationId="{00000000-0000-0000-0000-000000000000}"/>
          </ac:spMkLst>
        </pc:spChg>
        <pc:picChg chg="mod">
          <ac:chgData name="Slav Ivaskiv" userId="63f460ff-edca-46db-9f25-a7147b56ac93" providerId="ADAL" clId="{440585AB-B4A1-4E96-BADA-53D7F345950B}" dt="2023-04-16T22:53:48.308" v="3451" actId="14100"/>
          <ac:picMkLst>
            <pc:docMk/>
            <pc:sldMk cId="1501349905" sldId="256"/>
            <ac:picMk id="8" creationId="{EFC95CB6-30DE-314E-3BB8-F6484ACC8086}"/>
          </ac:picMkLst>
        </pc:picChg>
        <pc:picChg chg="mod">
          <ac:chgData name="Slav Ivaskiv" userId="63f460ff-edca-46db-9f25-a7147b56ac93" providerId="ADAL" clId="{440585AB-B4A1-4E96-BADA-53D7F345950B}" dt="2023-04-16T22:53:44.150" v="3449" actId="14100"/>
          <ac:picMkLst>
            <pc:docMk/>
            <pc:sldMk cId="1501349905" sldId="256"/>
            <ac:picMk id="11" creationId="{DC5303CC-9DE5-96A2-3B1C-6240318741B5}"/>
          </ac:picMkLst>
        </pc:picChg>
        <pc:picChg chg="add mod">
          <ac:chgData name="Slav Ivaskiv" userId="63f460ff-edca-46db-9f25-a7147b56ac93" providerId="ADAL" clId="{440585AB-B4A1-4E96-BADA-53D7F345950B}" dt="2023-04-16T22:54:03.754" v="3455" actId="1076"/>
          <ac:picMkLst>
            <pc:docMk/>
            <pc:sldMk cId="1501349905" sldId="256"/>
            <ac:picMk id="13" creationId="{47AD1685-8A8B-1B93-60C8-0BB9B4D248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9B4BDF-9032-3942-AC8E-515BA2F41F0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373965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B4BDF-9032-3942-AC8E-515BA2F41F0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245847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B4BDF-9032-3942-AC8E-515BA2F41F0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357185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B4BDF-9032-3942-AC8E-515BA2F41F0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117732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B4BDF-9032-3942-AC8E-515BA2F41F0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296076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9B4BDF-9032-3942-AC8E-515BA2F41F0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327345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9B4BDF-9032-3942-AC8E-515BA2F41F04}"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41163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9B4BDF-9032-3942-AC8E-515BA2F41F04}"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345677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B4BDF-9032-3942-AC8E-515BA2F41F04}"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4171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689B4BDF-9032-3942-AC8E-515BA2F41F0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31160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689B4BDF-9032-3942-AC8E-515BA2F41F0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67363-F526-4B49-BAD5-8588CFBDEB9C}" type="slidenum">
              <a:rPr lang="en-US" smtClean="0"/>
              <a:t>‹#›</a:t>
            </a:fld>
            <a:endParaRPr lang="en-US"/>
          </a:p>
        </p:txBody>
      </p:sp>
    </p:spTree>
    <p:extLst>
      <p:ext uri="{BB962C8B-B14F-4D97-AF65-F5344CB8AC3E}">
        <p14:creationId xmlns:p14="http://schemas.microsoft.com/office/powerpoint/2010/main" val="311508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689B4BDF-9032-3942-AC8E-515BA2F41F04}" type="datetimeFigureOut">
              <a:rPr lang="en-US" smtClean="0"/>
              <a:t>4/16/2023</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1BD67363-F526-4B49-BAD5-8588CFBDEB9C}" type="slidenum">
              <a:rPr lang="en-US" smtClean="0"/>
              <a:t>‹#›</a:t>
            </a:fld>
            <a:endParaRPr lang="en-US"/>
          </a:p>
        </p:txBody>
      </p:sp>
      <p:pic>
        <p:nvPicPr>
          <p:cNvPr id="7" name="Picture 6" descr="Design Day Template.pd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32918400" cy="21945600"/>
          </a:xfrm>
          <a:prstGeom prst="rect">
            <a:avLst/>
          </a:prstGeom>
        </p:spPr>
      </p:pic>
      <p:pic>
        <p:nvPicPr>
          <p:cNvPr id="9" name="Picture 8" descr="Design Day Template.pdf"/>
          <p:cNvPicPr>
            <a:picLocks noChangeAspect="1"/>
          </p:cNvPicPr>
          <p:nvPr userDrawn="1"/>
        </p:nvPicPr>
        <p:blipFill rotWithShape="1">
          <a:blip r:embed="rId13">
            <a:extLst>
              <a:ext uri="{28A0092B-C50C-407E-A947-70E740481C1C}">
                <a14:useLocalDpi xmlns:a14="http://schemas.microsoft.com/office/drawing/2010/main" val="0"/>
              </a:ext>
            </a:extLst>
          </a:blip>
          <a:srcRect l="23235" r="55324" b="82856"/>
          <a:stretch/>
        </p:blipFill>
        <p:spPr>
          <a:xfrm>
            <a:off x="457200" y="294643"/>
            <a:ext cx="7058026" cy="3762375"/>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7200" y="478792"/>
            <a:ext cx="8343900" cy="1936059"/>
          </a:xfrm>
          <a:prstGeom prst="rect">
            <a:avLst/>
          </a:prstGeom>
        </p:spPr>
      </p:pic>
    </p:spTree>
    <p:extLst>
      <p:ext uri="{BB962C8B-B14F-4D97-AF65-F5344CB8AC3E}">
        <p14:creationId xmlns:p14="http://schemas.microsoft.com/office/powerpoint/2010/main" val="170772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hyperlink" Target="https://www.mayoclinic.org/first-aid"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Icon&#10;&#10;Description automatically generated">
            <a:extLst>
              <a:ext uri="{FF2B5EF4-FFF2-40B4-BE49-F238E27FC236}">
                <a16:creationId xmlns:a16="http://schemas.microsoft.com/office/drawing/2014/main" id="{61EC2F11-7E49-BD24-55B2-03B017C5FA03}"/>
              </a:ext>
            </a:extLst>
          </p:cNvPr>
          <p:cNvPicPr>
            <a:picLocks noChangeAspect="1"/>
          </p:cNvPicPr>
          <p:nvPr/>
        </p:nvPicPr>
        <p:blipFill>
          <a:blip r:embed="rId2"/>
          <a:stretch>
            <a:fillRect/>
          </a:stretch>
        </p:blipFill>
        <p:spPr>
          <a:xfrm>
            <a:off x="5656401" y="12768574"/>
            <a:ext cx="1687582" cy="1356692"/>
          </a:xfrm>
          <a:prstGeom prst="rect">
            <a:avLst/>
          </a:prstGeom>
        </p:spPr>
      </p:pic>
      <p:pic>
        <p:nvPicPr>
          <p:cNvPr id="6" name="Picture 6" descr="Logo, company name&#10;&#10;Description automatically generated">
            <a:extLst>
              <a:ext uri="{FF2B5EF4-FFF2-40B4-BE49-F238E27FC236}">
                <a16:creationId xmlns:a16="http://schemas.microsoft.com/office/drawing/2014/main" id="{A0B7BCC7-8050-5E6F-2505-41747EABF724}"/>
              </a:ext>
            </a:extLst>
          </p:cNvPr>
          <p:cNvPicPr>
            <a:picLocks noChangeAspect="1"/>
          </p:cNvPicPr>
          <p:nvPr/>
        </p:nvPicPr>
        <p:blipFill>
          <a:blip r:embed="rId3"/>
          <a:stretch>
            <a:fillRect/>
          </a:stretch>
        </p:blipFill>
        <p:spPr>
          <a:xfrm>
            <a:off x="7339177" y="12396769"/>
            <a:ext cx="3906078" cy="2098373"/>
          </a:xfrm>
          <a:prstGeom prst="rect">
            <a:avLst/>
          </a:prstGeom>
        </p:spPr>
      </p:pic>
      <p:sp>
        <p:nvSpPr>
          <p:cNvPr id="5" name="TextBox 4"/>
          <p:cNvSpPr txBox="1"/>
          <p:nvPr/>
        </p:nvSpPr>
        <p:spPr>
          <a:xfrm>
            <a:off x="8634801" y="4776466"/>
            <a:ext cx="15240210" cy="584776"/>
          </a:xfrm>
          <a:prstGeom prst="rect">
            <a:avLst/>
          </a:prstGeom>
          <a:noFill/>
        </p:spPr>
        <p:txBody>
          <a:bodyPr wrap="square" rtlCol="0">
            <a:spAutoFit/>
          </a:bodyPr>
          <a:lstStyle/>
          <a:p>
            <a:endParaRPr lang="en-US" sz="3200">
              <a:latin typeface="2Stone Sans"/>
              <a:cs typeface="2Stone Sans"/>
            </a:endParaRPr>
          </a:p>
        </p:txBody>
      </p:sp>
      <p:sp>
        <p:nvSpPr>
          <p:cNvPr id="14" name="TextBox 13"/>
          <p:cNvSpPr txBox="1"/>
          <p:nvPr/>
        </p:nvSpPr>
        <p:spPr>
          <a:xfrm>
            <a:off x="6644640" y="453578"/>
            <a:ext cx="25560582" cy="2246769"/>
          </a:xfrm>
          <a:prstGeom prst="rect">
            <a:avLst/>
          </a:prstGeom>
          <a:noFill/>
        </p:spPr>
        <p:txBody>
          <a:bodyPr wrap="square" rtlCol="0">
            <a:spAutoFit/>
          </a:bodyPr>
          <a:lstStyle/>
          <a:p>
            <a:pPr algn="ctr"/>
            <a:r>
              <a:rPr lang="en-US" sz="14000">
                <a:solidFill>
                  <a:schemeClr val="bg1"/>
                </a:solidFill>
                <a:latin typeface="Arial"/>
                <a:cs typeface="Arial"/>
              </a:rPr>
              <a:t>VR First Aid Training Tool</a:t>
            </a:r>
          </a:p>
        </p:txBody>
      </p:sp>
      <p:sp>
        <p:nvSpPr>
          <p:cNvPr id="3" name="TextBox 2"/>
          <p:cNvSpPr txBox="1"/>
          <p:nvPr/>
        </p:nvSpPr>
        <p:spPr>
          <a:xfrm>
            <a:off x="1100690" y="4752908"/>
            <a:ext cx="12696590" cy="71096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4000" b="1">
                <a:latin typeface="Arial"/>
                <a:cs typeface="Arial"/>
              </a:rPr>
              <a:t>Problem and Goal</a:t>
            </a:r>
            <a:endParaRPr lang="en-US" sz="4000">
              <a:latin typeface="Arial"/>
              <a:cs typeface="Arial"/>
            </a:endParaRPr>
          </a:p>
          <a:p>
            <a:r>
              <a:rPr lang="en-US" sz="3200">
                <a:latin typeface="Arial"/>
                <a:cs typeface="Arial"/>
              </a:rPr>
              <a:t>First aid training is an important skill to have and can save lives. However, in-person first aid and CPR classes cost money and are inconvenient, while online classes lack the hands-on experience needed for people to feel comfortable applying the skills they learn. The goal of this project was to bridge the gap and provide hands-on first aid training via Virtual Reality.</a:t>
            </a:r>
            <a:endParaRPr lang="en-US">
              <a:latin typeface="Calibri"/>
              <a:cs typeface="Calibri"/>
            </a:endParaRPr>
          </a:p>
          <a:p>
            <a:pPr algn="ctr"/>
            <a:endParaRPr lang="en-US" sz="3200">
              <a:latin typeface="Arial"/>
              <a:cs typeface="Arial"/>
            </a:endParaRPr>
          </a:p>
          <a:p>
            <a:pPr algn="ctr"/>
            <a:endParaRPr lang="en-US" sz="3200">
              <a:latin typeface="Arial"/>
              <a:cs typeface="Arial"/>
            </a:endParaRPr>
          </a:p>
          <a:p>
            <a:pPr algn="ctr"/>
            <a:endParaRPr lang="en-US" sz="3200">
              <a:latin typeface="Arial"/>
              <a:cs typeface="Arial"/>
            </a:endParaRPr>
          </a:p>
          <a:p>
            <a:pPr algn="ctr"/>
            <a:endParaRPr lang="en-US" sz="3200">
              <a:latin typeface="Arial"/>
              <a:cs typeface="Arial"/>
            </a:endParaRPr>
          </a:p>
          <a:p>
            <a:pPr algn="ctr"/>
            <a:endParaRPr lang="en-US" sz="3200">
              <a:latin typeface="Arial"/>
              <a:cs typeface="Arial"/>
            </a:endParaRPr>
          </a:p>
          <a:p>
            <a:pPr algn="ctr"/>
            <a:endParaRPr lang="en-US" sz="3200">
              <a:latin typeface="Arial"/>
              <a:cs typeface="Arial"/>
            </a:endParaRPr>
          </a:p>
          <a:p>
            <a:pPr algn="ctr"/>
            <a:endParaRPr lang="en-US" sz="3200">
              <a:latin typeface="Arial"/>
              <a:cs typeface="Arial"/>
            </a:endParaRPr>
          </a:p>
        </p:txBody>
      </p:sp>
      <p:sp>
        <p:nvSpPr>
          <p:cNvPr id="9" name="TextBox 8"/>
          <p:cNvSpPr txBox="1"/>
          <p:nvPr/>
        </p:nvSpPr>
        <p:spPr>
          <a:xfrm>
            <a:off x="1100690" y="9256242"/>
            <a:ext cx="12696590" cy="12034064"/>
          </a:xfrm>
          <a:prstGeom prst="rect">
            <a:avLst/>
          </a:prstGeom>
          <a:noFill/>
        </p:spPr>
        <p:txBody>
          <a:bodyPr wrap="square" lIns="91440" tIns="45720" rIns="91440" bIns="45720" rtlCol="0" anchor="t">
            <a:spAutoFit/>
          </a:bodyPr>
          <a:lstStyle/>
          <a:p>
            <a:pPr algn="ctr"/>
            <a:r>
              <a:rPr lang="en-US" sz="4000" b="1">
                <a:latin typeface="Arial"/>
                <a:cs typeface="Arial"/>
              </a:rPr>
              <a:t>Technical Approach</a:t>
            </a:r>
            <a:endParaRPr lang="en-US"/>
          </a:p>
          <a:p>
            <a:r>
              <a:rPr lang="en-US" sz="3200">
                <a:latin typeface="Arial"/>
                <a:cs typeface="Arial"/>
              </a:rPr>
              <a:t>To address this problem, we aimed to create a Virtual Reality tool that is accessible across various VR devices. To do this, we utilized the Unity game engine, which comes with the necessary packages and libraries for Virtual Reality development. 3D models were created using Blender. Progress is saved in JSON file format, which acts as the database for this software.</a:t>
            </a:r>
            <a:endParaRPr lang="en-US">
              <a:cs typeface="Calibri"/>
            </a:endParaRPr>
          </a:p>
          <a:p>
            <a:pPr algn="ctr"/>
            <a:endParaRPr lang="en-US" sz="3200">
              <a:latin typeface="Arial"/>
              <a:cs typeface="Arial"/>
            </a:endParaRPr>
          </a:p>
          <a:p>
            <a:endParaRPr lang="en-US" sz="3200">
              <a:latin typeface="Arial"/>
              <a:cs typeface="Arial"/>
            </a:endParaRPr>
          </a:p>
          <a:p>
            <a:endParaRPr lang="en-US" sz="3200">
              <a:latin typeface="Arial"/>
              <a:cs typeface="Arial"/>
            </a:endParaRPr>
          </a:p>
          <a:p>
            <a:r>
              <a:rPr lang="en-US" sz="3200">
                <a:latin typeface="Arial"/>
                <a:cs typeface="Arial"/>
              </a:rPr>
              <a:t>We decided to focus on five different aspects of first aid training, which were:</a:t>
            </a:r>
          </a:p>
          <a:p>
            <a:pPr marL="457200" indent="-457200">
              <a:buFont typeface="Arial"/>
              <a:buChar char="•"/>
            </a:pPr>
            <a:r>
              <a:rPr lang="en-US" sz="3200">
                <a:latin typeface="Arial"/>
                <a:cs typeface="Arial"/>
              </a:rPr>
              <a:t>Treating small cuts and scrapes</a:t>
            </a:r>
          </a:p>
          <a:p>
            <a:pPr marL="457200" indent="-457200">
              <a:buFont typeface="Arial"/>
              <a:buChar char="•"/>
            </a:pPr>
            <a:r>
              <a:rPr lang="en-US" sz="3200">
                <a:latin typeface="Arial"/>
                <a:cs typeface="Arial"/>
              </a:rPr>
              <a:t>Treating large wounds with heavy bleeding</a:t>
            </a:r>
          </a:p>
          <a:p>
            <a:pPr marL="457200" indent="-457200">
              <a:buFont typeface="Arial"/>
              <a:buChar char="•"/>
            </a:pPr>
            <a:r>
              <a:rPr lang="en-US" sz="3200">
                <a:latin typeface="Arial"/>
                <a:cs typeface="Arial"/>
              </a:rPr>
              <a:t>CPR</a:t>
            </a:r>
          </a:p>
          <a:p>
            <a:pPr marL="457200" indent="-457200">
              <a:buFont typeface="Arial"/>
              <a:buChar char="•"/>
            </a:pPr>
            <a:r>
              <a:rPr lang="en-US" sz="3200">
                <a:latin typeface="Arial"/>
                <a:cs typeface="Arial"/>
              </a:rPr>
              <a:t>Handling head trauma</a:t>
            </a:r>
          </a:p>
          <a:p>
            <a:pPr marL="457200" indent="-457200">
              <a:buFont typeface="Arial"/>
              <a:buChar char="•"/>
            </a:pPr>
            <a:r>
              <a:rPr lang="en-US" sz="3200">
                <a:latin typeface="Arial"/>
                <a:cs typeface="Arial"/>
              </a:rPr>
              <a:t>Handling choking and the Heimlich maneuver</a:t>
            </a:r>
          </a:p>
          <a:p>
            <a:endParaRPr lang="en-US" sz="3200">
              <a:latin typeface="Arial"/>
              <a:cs typeface="Arial"/>
            </a:endParaRPr>
          </a:p>
          <a:p>
            <a:r>
              <a:rPr lang="en-US" sz="3200">
                <a:latin typeface="Arial"/>
                <a:cs typeface="Arial"/>
              </a:rPr>
              <a:t>Some issues we ran into relate mostly to the limitations of the Virtual Reality devices themselves. Fine motor interactions, such as unwrapping bandages or applying bandages, cannot be captured with current VR technology. However, providing the exposure to the steps required in each situation is enough for our users to gain the confidence required to be prepared for a real-life scenario.</a:t>
            </a:r>
          </a:p>
        </p:txBody>
      </p:sp>
      <p:sp>
        <p:nvSpPr>
          <p:cNvPr id="19" name="TextBox 18"/>
          <p:cNvSpPr txBox="1"/>
          <p:nvPr/>
        </p:nvSpPr>
        <p:spPr>
          <a:xfrm>
            <a:off x="1100690" y="2816494"/>
            <a:ext cx="7230510" cy="1077218"/>
          </a:xfrm>
          <a:prstGeom prst="rect">
            <a:avLst/>
          </a:prstGeom>
          <a:noFill/>
        </p:spPr>
        <p:txBody>
          <a:bodyPr wrap="square" rtlCol="0">
            <a:spAutoFit/>
          </a:bodyPr>
          <a:lstStyle/>
          <a:p>
            <a:r>
              <a:rPr lang="en-US" sz="3200">
                <a:solidFill>
                  <a:srgbClr val="FFFFFF"/>
                </a:solidFill>
                <a:latin typeface="Arial"/>
                <a:cs typeface="Arial"/>
              </a:rPr>
              <a:t>Jeremy Cavallo		Luka </a:t>
            </a:r>
            <a:r>
              <a:rPr lang="en-US" sz="3200" err="1">
                <a:solidFill>
                  <a:srgbClr val="FFFFFF"/>
                </a:solidFill>
                <a:latin typeface="Arial"/>
                <a:cs typeface="Arial"/>
              </a:rPr>
              <a:t>Cvetko</a:t>
            </a:r>
            <a:endParaRPr lang="en-US" sz="3200">
              <a:solidFill>
                <a:srgbClr val="FFFFFF"/>
              </a:solidFill>
              <a:latin typeface="Arial"/>
              <a:cs typeface="Arial"/>
            </a:endParaRPr>
          </a:p>
          <a:p>
            <a:r>
              <a:rPr lang="en-US" sz="3200">
                <a:solidFill>
                  <a:srgbClr val="FFFFFF"/>
                </a:solidFill>
                <a:latin typeface="Arial"/>
                <a:cs typeface="Arial"/>
              </a:rPr>
              <a:t>Robert Tedeschi		Slav Ivaskiv</a:t>
            </a:r>
          </a:p>
        </p:txBody>
      </p:sp>
      <p:sp>
        <p:nvSpPr>
          <p:cNvPr id="20" name="TextBox 19"/>
          <p:cNvSpPr txBox="1"/>
          <p:nvPr/>
        </p:nvSpPr>
        <p:spPr>
          <a:xfrm>
            <a:off x="25643840" y="2991499"/>
            <a:ext cx="8361954" cy="584776"/>
          </a:xfrm>
          <a:prstGeom prst="rect">
            <a:avLst/>
          </a:prstGeom>
          <a:noFill/>
        </p:spPr>
        <p:txBody>
          <a:bodyPr wrap="square" rtlCol="0">
            <a:spAutoFit/>
          </a:bodyPr>
          <a:lstStyle/>
          <a:p>
            <a:pPr algn="ctr"/>
            <a:r>
              <a:rPr lang="en-US" sz="3200">
                <a:solidFill>
                  <a:srgbClr val="FFFFFF"/>
                </a:solidFill>
                <a:latin typeface="Arial"/>
                <a:cs typeface="Arial"/>
              </a:rPr>
              <a:t>Dr. </a:t>
            </a:r>
            <a:r>
              <a:rPr lang="en-US" sz="3200" err="1">
                <a:solidFill>
                  <a:srgbClr val="FFFFFF"/>
                </a:solidFill>
                <a:latin typeface="Arial"/>
                <a:cs typeface="Arial"/>
              </a:rPr>
              <a:t>Seyed</a:t>
            </a:r>
            <a:r>
              <a:rPr lang="en-US" sz="3200">
                <a:solidFill>
                  <a:srgbClr val="FFFFFF"/>
                </a:solidFill>
                <a:latin typeface="Arial"/>
                <a:cs typeface="Arial"/>
              </a:rPr>
              <a:t> </a:t>
            </a:r>
            <a:r>
              <a:rPr lang="en-US" sz="3200" err="1">
                <a:solidFill>
                  <a:srgbClr val="FFFFFF"/>
                </a:solidFill>
                <a:latin typeface="Arial"/>
                <a:cs typeface="Arial"/>
              </a:rPr>
              <a:t>Ziae</a:t>
            </a:r>
            <a:r>
              <a:rPr lang="en-US" sz="3200">
                <a:solidFill>
                  <a:srgbClr val="FFFFFF"/>
                </a:solidFill>
                <a:latin typeface="Arial"/>
                <a:cs typeface="Arial"/>
              </a:rPr>
              <a:t> Mousavi </a:t>
            </a:r>
            <a:r>
              <a:rPr lang="en-US" sz="3200" err="1">
                <a:solidFill>
                  <a:srgbClr val="FFFFFF"/>
                </a:solidFill>
                <a:latin typeface="Arial"/>
                <a:cs typeface="Arial"/>
              </a:rPr>
              <a:t>Mojab</a:t>
            </a:r>
            <a:endParaRPr lang="en-US" sz="3200">
              <a:solidFill>
                <a:srgbClr val="FFFFFF"/>
              </a:solidFill>
              <a:latin typeface="Arial"/>
              <a:cs typeface="Arial"/>
            </a:endParaRPr>
          </a:p>
        </p:txBody>
      </p:sp>
      <p:sp>
        <p:nvSpPr>
          <p:cNvPr id="2" name="TextBox 1">
            <a:extLst>
              <a:ext uri="{FF2B5EF4-FFF2-40B4-BE49-F238E27FC236}">
                <a16:creationId xmlns:a16="http://schemas.microsoft.com/office/drawing/2014/main" id="{21AF8EC0-B5AE-8FA6-2F1E-A48D865B5E59}"/>
              </a:ext>
            </a:extLst>
          </p:cNvPr>
          <p:cNvSpPr txBox="1"/>
          <p:nvPr/>
        </p:nvSpPr>
        <p:spPr>
          <a:xfrm>
            <a:off x="16459199" y="4757669"/>
            <a:ext cx="12954797"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Arial"/>
                <a:cs typeface="Arial"/>
              </a:rPr>
              <a:t>Accomplishments and Results</a:t>
            </a:r>
            <a:endParaRPr lang="en-US" sz="4000">
              <a:latin typeface="Arial"/>
              <a:cs typeface="Arial"/>
            </a:endParaRPr>
          </a:p>
          <a:p>
            <a:pPr algn="ctr"/>
            <a:endParaRPr lang="en-US" sz="4000" b="1">
              <a:latin typeface="Arial"/>
              <a:cs typeface="Arial"/>
            </a:endParaRPr>
          </a:p>
          <a:p>
            <a:r>
              <a:rPr lang="en-US" sz="3200">
                <a:latin typeface="Arial"/>
                <a:cs typeface="Calibri"/>
              </a:rPr>
              <a:t>We were able to successfully accomplish the goal of this project, and we have produced a fully functional VR medical training tool. Screenshots of the tool are provided below. Feel free to try it out on the headset as well for a fully immersive experience!</a:t>
            </a:r>
          </a:p>
        </p:txBody>
      </p:sp>
      <p:pic>
        <p:nvPicPr>
          <p:cNvPr id="4" name="Picture 5" descr="Text&#10;&#10;Description automatically generated">
            <a:extLst>
              <a:ext uri="{FF2B5EF4-FFF2-40B4-BE49-F238E27FC236}">
                <a16:creationId xmlns:a16="http://schemas.microsoft.com/office/drawing/2014/main" id="{DB6F86CF-B186-D3A7-C207-87C99B980C0D}"/>
              </a:ext>
            </a:extLst>
          </p:cNvPr>
          <p:cNvPicPr>
            <a:picLocks noChangeAspect="1"/>
          </p:cNvPicPr>
          <p:nvPr/>
        </p:nvPicPr>
        <p:blipFill>
          <a:blip r:embed="rId4"/>
          <a:stretch>
            <a:fillRect/>
          </a:stretch>
        </p:blipFill>
        <p:spPr>
          <a:xfrm>
            <a:off x="2171123" y="12675395"/>
            <a:ext cx="2743200" cy="1543050"/>
          </a:xfrm>
          <a:prstGeom prst="rect">
            <a:avLst/>
          </a:prstGeom>
        </p:spPr>
      </p:pic>
      <p:pic>
        <p:nvPicPr>
          <p:cNvPr id="8" name="Picture 10">
            <a:extLst>
              <a:ext uri="{FF2B5EF4-FFF2-40B4-BE49-F238E27FC236}">
                <a16:creationId xmlns:a16="http://schemas.microsoft.com/office/drawing/2014/main" id="{EFC95CB6-30DE-314E-3BB8-F6484ACC8086}"/>
              </a:ext>
            </a:extLst>
          </p:cNvPr>
          <p:cNvPicPr>
            <a:picLocks noChangeAspect="1"/>
          </p:cNvPicPr>
          <p:nvPr/>
        </p:nvPicPr>
        <p:blipFill>
          <a:blip r:embed="rId5"/>
          <a:stretch>
            <a:fillRect/>
          </a:stretch>
        </p:blipFill>
        <p:spPr>
          <a:xfrm>
            <a:off x="22576973" y="8396144"/>
            <a:ext cx="7150959" cy="4698733"/>
          </a:xfrm>
          <a:prstGeom prst="rect">
            <a:avLst/>
          </a:prstGeom>
        </p:spPr>
      </p:pic>
      <p:pic>
        <p:nvPicPr>
          <p:cNvPr id="11" name="Picture 11" descr="A picture containing text, sign&#10;&#10;Description automatically generated">
            <a:extLst>
              <a:ext uri="{FF2B5EF4-FFF2-40B4-BE49-F238E27FC236}">
                <a16:creationId xmlns:a16="http://schemas.microsoft.com/office/drawing/2014/main" id="{DC5303CC-9DE5-96A2-3B1C-6240318741B5}"/>
              </a:ext>
            </a:extLst>
          </p:cNvPr>
          <p:cNvPicPr>
            <a:picLocks noChangeAspect="1"/>
          </p:cNvPicPr>
          <p:nvPr/>
        </p:nvPicPr>
        <p:blipFill>
          <a:blip r:embed="rId6"/>
          <a:stretch>
            <a:fillRect/>
          </a:stretch>
        </p:blipFill>
        <p:spPr>
          <a:xfrm>
            <a:off x="14789426" y="8893044"/>
            <a:ext cx="7164346" cy="4142681"/>
          </a:xfrm>
          <a:prstGeom prst="rect">
            <a:avLst/>
          </a:prstGeom>
        </p:spPr>
      </p:pic>
      <p:sp>
        <p:nvSpPr>
          <p:cNvPr id="12" name="TextBox 11">
            <a:extLst>
              <a:ext uri="{FF2B5EF4-FFF2-40B4-BE49-F238E27FC236}">
                <a16:creationId xmlns:a16="http://schemas.microsoft.com/office/drawing/2014/main" id="{AFC57669-E227-7A51-218F-E12B3192D66B}"/>
              </a:ext>
            </a:extLst>
          </p:cNvPr>
          <p:cNvSpPr txBox="1"/>
          <p:nvPr/>
        </p:nvSpPr>
        <p:spPr>
          <a:xfrm>
            <a:off x="15011261" y="19232528"/>
            <a:ext cx="158559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Arial"/>
                <a:cs typeface="Calibri"/>
              </a:rPr>
              <a:t>References</a:t>
            </a:r>
          </a:p>
          <a:p>
            <a:r>
              <a:rPr lang="en-US" sz="3200">
                <a:ea typeface="+mn-lt"/>
                <a:cs typeface="+mn-lt"/>
              </a:rPr>
              <a:t>“First Aid.” </a:t>
            </a:r>
            <a:r>
              <a:rPr lang="en-US" sz="3200" i="1">
                <a:ea typeface="+mn-lt"/>
                <a:cs typeface="+mn-lt"/>
              </a:rPr>
              <a:t>Mayo Clinic</a:t>
            </a:r>
            <a:r>
              <a:rPr lang="en-US" sz="3200">
                <a:ea typeface="+mn-lt"/>
                <a:cs typeface="+mn-lt"/>
              </a:rPr>
              <a:t>, Mayo Foundation for Medical Education and Research, </a:t>
            </a:r>
            <a:r>
              <a:rPr lang="en-US" sz="3200">
                <a:ea typeface="+mn-lt"/>
                <a:cs typeface="+mn-lt"/>
                <a:hlinkClick r:id="rId7"/>
              </a:rPr>
              <a:t>https://www.mayoclinic.org/first-aid</a:t>
            </a:r>
            <a:r>
              <a:rPr lang="en-US" sz="3200">
                <a:ea typeface="+mn-lt"/>
                <a:cs typeface="+mn-lt"/>
              </a:rPr>
              <a:t>. </a:t>
            </a:r>
            <a:endParaRPr lang="en-US" sz="3200"/>
          </a:p>
          <a:p>
            <a:endParaRPr lang="en-US" sz="4000" b="1">
              <a:latin typeface="Arial"/>
              <a:cs typeface="Calibri"/>
            </a:endParaRPr>
          </a:p>
        </p:txBody>
      </p:sp>
      <p:pic>
        <p:nvPicPr>
          <p:cNvPr id="13" name="Picture 12" descr="A picture containing indoor&#10;&#10;Description automatically generated">
            <a:extLst>
              <a:ext uri="{FF2B5EF4-FFF2-40B4-BE49-F238E27FC236}">
                <a16:creationId xmlns:a16="http://schemas.microsoft.com/office/drawing/2014/main" id="{47AD1685-8A8B-1B93-60C8-0BB9B4D24830}"/>
              </a:ext>
            </a:extLst>
          </p:cNvPr>
          <p:cNvPicPr>
            <a:picLocks noChangeAspect="1"/>
          </p:cNvPicPr>
          <p:nvPr/>
        </p:nvPicPr>
        <p:blipFill>
          <a:blip r:embed="rId8"/>
          <a:stretch>
            <a:fillRect/>
          </a:stretch>
        </p:blipFill>
        <p:spPr>
          <a:xfrm>
            <a:off x="14789426" y="13789133"/>
            <a:ext cx="7154633" cy="4749138"/>
          </a:xfrm>
          <a:prstGeom prst="rect">
            <a:avLst/>
          </a:prstGeom>
        </p:spPr>
      </p:pic>
      <p:pic>
        <p:nvPicPr>
          <p:cNvPr id="15" name="Picture 15" descr="A picture containing person&#10;&#10;Description automatically generated">
            <a:extLst>
              <a:ext uri="{FF2B5EF4-FFF2-40B4-BE49-F238E27FC236}">
                <a16:creationId xmlns:a16="http://schemas.microsoft.com/office/drawing/2014/main" id="{7DA1D3EC-96DD-6CC3-9CB9-83A1020E283B}"/>
              </a:ext>
            </a:extLst>
          </p:cNvPr>
          <p:cNvPicPr>
            <a:picLocks noChangeAspect="1"/>
          </p:cNvPicPr>
          <p:nvPr/>
        </p:nvPicPr>
        <p:blipFill>
          <a:blip r:embed="rId9"/>
          <a:stretch>
            <a:fillRect/>
          </a:stretch>
        </p:blipFill>
        <p:spPr>
          <a:xfrm>
            <a:off x="22570399" y="13954395"/>
            <a:ext cx="7357099" cy="4713847"/>
          </a:xfrm>
          <a:prstGeom prst="rect">
            <a:avLst/>
          </a:prstGeom>
        </p:spPr>
      </p:pic>
    </p:spTree>
    <p:extLst>
      <p:ext uri="{BB962C8B-B14F-4D97-AF65-F5344CB8AC3E}">
        <p14:creationId xmlns:p14="http://schemas.microsoft.com/office/powerpoint/2010/main" val="150134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faultSectionNames xmlns="88a8854e-764d-4a77-a70e-618a9feee5a7" xsi:nil="true"/>
    <NotebookType xmlns="88a8854e-764d-4a77-a70e-618a9feee5a7" xsi:nil="true"/>
    <Owner xmlns="88a8854e-764d-4a77-a70e-618a9feee5a7">
      <UserInfo>
        <DisplayName/>
        <AccountId xsi:nil="true"/>
        <AccountType/>
      </UserInfo>
    </Owner>
    <Math_Settings xmlns="88a8854e-764d-4a77-a70e-618a9feee5a7" xsi:nil="true"/>
    <Is_Collaboration_Space_Locked xmlns="88a8854e-764d-4a77-a70e-618a9feee5a7" xsi:nil="true"/>
    <FolderType xmlns="88a8854e-764d-4a77-a70e-618a9feee5a7" xsi:nil="true"/>
    <Leaders xmlns="88a8854e-764d-4a77-a70e-618a9feee5a7">
      <UserInfo>
        <DisplayName/>
        <AccountId xsi:nil="true"/>
        <AccountType/>
      </UserInfo>
    </Leaders>
    <Invited_Members xmlns="88a8854e-764d-4a77-a70e-618a9feee5a7" xsi:nil="true"/>
    <TeamsChannelId xmlns="88a8854e-764d-4a77-a70e-618a9feee5a7" xsi:nil="true"/>
    <Invited_Leaders xmlns="88a8854e-764d-4a77-a70e-618a9feee5a7" xsi:nil="true"/>
    <IsNotebookLocked xmlns="88a8854e-764d-4a77-a70e-618a9feee5a7" xsi:nil="true"/>
    <Templates xmlns="88a8854e-764d-4a77-a70e-618a9feee5a7" xsi:nil="true"/>
    <Members xmlns="88a8854e-764d-4a77-a70e-618a9feee5a7">
      <UserInfo>
        <DisplayName/>
        <AccountId xsi:nil="true"/>
        <AccountType/>
      </UserInfo>
    </Members>
    <Member_Groups xmlns="88a8854e-764d-4a77-a70e-618a9feee5a7">
      <UserInfo>
        <DisplayName/>
        <AccountId xsi:nil="true"/>
        <AccountType/>
      </UserInfo>
    </Member_Groups>
    <Has_Leaders_Only_SectionGroup xmlns="88a8854e-764d-4a77-a70e-618a9feee5a7" xsi:nil="true"/>
    <AppVersion xmlns="88a8854e-764d-4a77-a70e-618a9feee5a7" xsi:nil="true"/>
    <LMS_Mappings xmlns="88a8854e-764d-4a77-a70e-618a9feee5a7" xsi:nil="true"/>
    <CultureName xmlns="88a8854e-764d-4a77-a70e-618a9feee5a7" xsi:nil="true"/>
    <Distribution_Groups xmlns="88a8854e-764d-4a77-a70e-618a9feee5a7" xsi:nil="true"/>
    <Self_Registration_Enabled xmlns="88a8854e-764d-4a77-a70e-618a9feee5a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0C86709034C74D87E3BAE0D59592C0" ma:contentTypeVersion="28" ma:contentTypeDescription="Create a new document." ma:contentTypeScope="" ma:versionID="860d82dd6abc5cf2a0f3d5c9e395eaf3">
  <xsd:schema xmlns:xsd="http://www.w3.org/2001/XMLSchema" xmlns:xs="http://www.w3.org/2001/XMLSchema" xmlns:p="http://schemas.microsoft.com/office/2006/metadata/properties" xmlns:ns2="88a8854e-764d-4a77-a70e-618a9feee5a7" targetNamespace="http://schemas.microsoft.com/office/2006/metadata/properties" ma:root="true" ma:fieldsID="d3c963837fe47dc969fea6ba1283ab2f" ns2:_="">
    <xsd:import namespace="88a8854e-764d-4a77-a70e-618a9feee5a7"/>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8854e-764d-4a77-a70e-618a9feee5a7"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MediaServiceDateTaken" ma:index="32" nillable="true" ma:displayName="MediaServiceDateTaken" ma:hidden="true" ma:internalName="MediaServiceDateTaken" ma:readOnly="true">
      <xsd:simpleType>
        <xsd:restriction base="dms:Text"/>
      </xsd:simpleType>
    </xsd:element>
    <xsd:element name="MediaServiceAutoTags" ma:index="33" nillable="true" ma:displayName="Tags" ma:internalName="MediaServiceAutoTags"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D4331E-F54C-455A-B38A-24A78C2616A0}">
  <ds:schemaRefs>
    <ds:schemaRef ds:uri="88a8854e-764d-4a77-a70e-618a9feee5a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40121B1-E6FC-4BFC-8B02-F735CD2044BC}">
  <ds:schemaRefs>
    <ds:schemaRef ds:uri="http://schemas.microsoft.com/sharepoint/v3/contenttype/forms"/>
  </ds:schemaRefs>
</ds:datastoreItem>
</file>

<file path=customXml/itemProps3.xml><?xml version="1.0" encoding="utf-8"?>
<ds:datastoreItem xmlns:ds="http://schemas.openxmlformats.org/officeDocument/2006/customXml" ds:itemID="{8F8BFA2A-7947-441F-BB20-AC163DB200A7}">
  <ds:schemaRefs>
    <ds:schemaRef ds:uri="88a8854e-764d-4a77-a70e-618a9feee5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Bowles</dc:creator>
  <cp:revision>1</cp:revision>
  <dcterms:created xsi:type="dcterms:W3CDTF">2015-04-06T17:19:05Z</dcterms:created>
  <dcterms:modified xsi:type="dcterms:W3CDTF">2023-04-17T01:42:07Z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0x010100950C86709034C74D87E3BAE0D59592C0</vt:lpwstr>
  </property>
</Properties>
</file>