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Spire of validus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常沛炜</a:t>
            </a:r>
          </a:p>
        </p:txBody>
      </p:sp>
    </p:spTree>
    <p:extLst>
      <p:ext uri="{BB962C8B-B14F-4D97-AF65-F5344CB8AC3E}">
        <p14:creationId xmlns:p14="http://schemas.microsoft.com/office/powerpoint/2010/main" val="394669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开始界面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09" y="2059806"/>
            <a:ext cx="9256015" cy="4095086"/>
          </a:xfrm>
        </p:spPr>
      </p:pic>
    </p:spTree>
    <p:extLst>
      <p:ext uri="{BB962C8B-B14F-4D97-AF65-F5344CB8AC3E}">
        <p14:creationId xmlns:p14="http://schemas.microsoft.com/office/powerpoint/2010/main" val="69515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帮助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13" y="3108960"/>
            <a:ext cx="8786307" cy="1624865"/>
          </a:xfrm>
        </p:spPr>
      </p:pic>
    </p:spTree>
    <p:extLst>
      <p:ext uri="{BB962C8B-B14F-4D97-AF65-F5344CB8AC3E}">
        <p14:creationId xmlns:p14="http://schemas.microsoft.com/office/powerpoint/2010/main" val="8126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937" y="127534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游戏界面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34" y="1472665"/>
            <a:ext cx="5166835" cy="5385335"/>
          </a:xfrm>
        </p:spPr>
      </p:pic>
    </p:spTree>
    <p:extLst>
      <p:ext uri="{BB962C8B-B14F-4D97-AF65-F5344CB8AC3E}">
        <p14:creationId xmlns:p14="http://schemas.microsoft.com/office/powerpoint/2010/main" val="19228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3" y="1876933"/>
            <a:ext cx="4235115" cy="5057225"/>
          </a:xfrm>
        </p:spPr>
      </p:pic>
    </p:spTree>
    <p:extLst>
      <p:ext uri="{BB962C8B-B14F-4D97-AF65-F5344CB8AC3E}">
        <p14:creationId xmlns:p14="http://schemas.microsoft.com/office/powerpoint/2010/main" val="104843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怪物图鉴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7" y="1886553"/>
            <a:ext cx="6319676" cy="4643588"/>
          </a:xfrm>
        </p:spPr>
      </p:pic>
    </p:spTree>
    <p:extLst>
      <p:ext uri="{BB962C8B-B14F-4D97-AF65-F5344CB8AC3E}">
        <p14:creationId xmlns:p14="http://schemas.microsoft.com/office/powerpoint/2010/main" val="383526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51" y="1963554"/>
            <a:ext cx="6138566" cy="4841972"/>
          </a:xfrm>
        </p:spPr>
      </p:pic>
    </p:spTree>
    <p:extLst>
      <p:ext uri="{BB962C8B-B14F-4D97-AF65-F5344CB8AC3E}">
        <p14:creationId xmlns:p14="http://schemas.microsoft.com/office/powerpoint/2010/main" val="150335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其他楼层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8" y="1911583"/>
            <a:ext cx="4591251" cy="4920823"/>
          </a:xfrm>
        </p:spPr>
      </p:pic>
    </p:spTree>
    <p:extLst>
      <p:ext uri="{BB962C8B-B14F-4D97-AF65-F5344CB8AC3E}">
        <p14:creationId xmlns:p14="http://schemas.microsoft.com/office/powerpoint/2010/main" val="133118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15</TotalTime>
  <Words>15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华文楷体</vt:lpstr>
      <vt:lpstr>Arial</vt:lpstr>
      <vt:lpstr>Corbel</vt:lpstr>
      <vt:lpstr>视差</vt:lpstr>
      <vt:lpstr>Spire of validus</vt:lpstr>
      <vt:lpstr>开始界面</vt:lpstr>
      <vt:lpstr>帮助</vt:lpstr>
      <vt:lpstr>游戏界面</vt:lpstr>
      <vt:lpstr>商店</vt:lpstr>
      <vt:lpstr>怪物图鉴</vt:lpstr>
      <vt:lpstr>战斗</vt:lpstr>
      <vt:lpstr>其他楼层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Spire of validus</dc:title>
  <dc:creator>常沛炜</dc:creator>
  <cp:lastModifiedBy>常沛炜</cp:lastModifiedBy>
  <cp:revision>2</cp:revision>
  <dcterms:created xsi:type="dcterms:W3CDTF">2016-08-29T07:52:32Z</dcterms:created>
  <dcterms:modified xsi:type="dcterms:W3CDTF">2016-08-29T08:07:57Z</dcterms:modified>
</cp:coreProperties>
</file>