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2" r:id="rId2"/>
  </p:sldMasterIdLst>
  <p:notesMasterIdLst>
    <p:notesMasterId r:id="rId16"/>
  </p:notesMasterIdLst>
  <p:handoutMasterIdLst>
    <p:handoutMasterId r:id="rId17"/>
  </p:handoutMasterIdLst>
  <p:sldIdLst>
    <p:sldId id="256" r:id="rId3"/>
    <p:sldId id="257" r:id="rId4"/>
    <p:sldId id="258" r:id="rId5"/>
    <p:sldId id="266" r:id="rId6"/>
    <p:sldId id="267" r:id="rId7"/>
    <p:sldId id="259" r:id="rId8"/>
    <p:sldId id="304" r:id="rId9"/>
    <p:sldId id="260" r:id="rId10"/>
    <p:sldId id="269" r:id="rId11"/>
    <p:sldId id="261" r:id="rId12"/>
    <p:sldId id="263" r:id="rId13"/>
    <p:sldId id="270" r:id="rId14"/>
    <p:sldId id="262" r:id="rId15"/>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6" userDrawn="1">
          <p15:clr>
            <a:srgbClr val="A4A3A4"/>
          </p15:clr>
        </p15:guide>
        <p15:guide id="2" orient="horz" pos="4207" userDrawn="1">
          <p15:clr>
            <a:srgbClr val="A4A3A4"/>
          </p15:clr>
        </p15:guide>
        <p15:guide id="3" orient="horz" pos="3490" userDrawn="1">
          <p15:clr>
            <a:srgbClr val="A4A3A4"/>
          </p15:clr>
        </p15:guide>
        <p15:guide id="4" orient="horz" pos="2675" userDrawn="1">
          <p15:clr>
            <a:srgbClr val="A4A3A4"/>
          </p15:clr>
        </p15:guide>
        <p15:guide id="5" orient="horz" pos="2088" userDrawn="1">
          <p15:clr>
            <a:srgbClr val="A4A3A4"/>
          </p15:clr>
        </p15:guide>
        <p15:guide id="6" orient="horz" pos="3088" userDrawn="1">
          <p15:clr>
            <a:srgbClr val="A4A3A4"/>
          </p15:clr>
        </p15:guide>
        <p15:guide id="7" orient="horz" pos="4208" userDrawn="1">
          <p15:clr>
            <a:srgbClr val="A4A3A4"/>
          </p15:clr>
        </p15:guide>
        <p15:guide id="8" pos="7465" userDrawn="1">
          <p15:clr>
            <a:srgbClr val="A4A3A4"/>
          </p15:clr>
        </p15:guide>
        <p15:guide id="9" pos="655" userDrawn="1">
          <p15:clr>
            <a:srgbClr val="A4A3A4"/>
          </p15:clr>
        </p15:guide>
        <p15:guide id="10" pos="4551" userDrawn="1">
          <p15:clr>
            <a:srgbClr val="A4A3A4"/>
          </p15:clr>
        </p15:guide>
        <p15:guide id="11" pos="5058" userDrawn="1">
          <p15:clr>
            <a:srgbClr val="A4A3A4"/>
          </p15:clr>
        </p15:guide>
        <p15:guide id="12" pos="6927" userDrawn="1">
          <p15:clr>
            <a:srgbClr val="A4A3A4"/>
          </p15:clr>
        </p15:guide>
        <p15:guide id="13" pos="5950" userDrawn="1">
          <p15:clr>
            <a:srgbClr val="A4A3A4"/>
          </p15:clr>
        </p15:guide>
        <p15:guide id="14" pos="326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577B"/>
    <a:srgbClr val="E8F7FD"/>
    <a:srgbClr val="68CBFF"/>
    <a:srgbClr val="FFFE9B"/>
    <a:srgbClr val="F2A166"/>
    <a:srgbClr val="E2F0D9"/>
    <a:srgbClr val="FFF2CC"/>
    <a:srgbClr val="F0F4FA"/>
    <a:srgbClr val="E6E6E6"/>
    <a:srgbClr val="DAE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47" autoAdjust="0"/>
    <p:restoredTop sz="96314" autoAdjust="0"/>
  </p:normalViewPr>
  <p:slideViewPr>
    <p:cSldViewPr snapToGrid="0" showGuides="1">
      <p:cViewPr varScale="1">
        <p:scale>
          <a:sx n="74" d="100"/>
          <a:sy n="74" d="100"/>
        </p:scale>
        <p:origin x="1022" y="58"/>
      </p:cViewPr>
      <p:guideLst>
        <p:guide orient="horz" pos="266"/>
        <p:guide orient="horz" pos="4207"/>
        <p:guide orient="horz" pos="3490"/>
        <p:guide orient="horz" pos="2675"/>
        <p:guide orient="horz" pos="2088"/>
        <p:guide orient="horz" pos="3088"/>
        <p:guide orient="horz" pos="4208"/>
        <p:guide pos="7465"/>
        <p:guide pos="655"/>
        <p:guide pos="4551"/>
        <p:guide pos="5058"/>
        <p:guide pos="6927"/>
        <p:guide pos="5950"/>
        <p:guide pos="3266"/>
      </p:guideLst>
    </p:cSldViewPr>
  </p:slideViewPr>
  <p:notesTextViewPr>
    <p:cViewPr>
      <p:scale>
        <a:sx n="1" d="1"/>
        <a:sy n="1" d="1"/>
      </p:scale>
      <p:origin x="0" y="0"/>
    </p:cViewPr>
  </p:notesTextViewPr>
  <p:sorterViewPr>
    <p:cViewPr>
      <p:scale>
        <a:sx n="125" d="100"/>
        <a:sy n="125" d="100"/>
      </p:scale>
      <p:origin x="0" y="0"/>
    </p:cViewPr>
  </p:sorterViewPr>
  <p:notesViewPr>
    <p:cSldViewPr snapToGrid="0">
      <p:cViewPr varScale="1">
        <p:scale>
          <a:sx n="80" d="100"/>
          <a:sy n="80" d="100"/>
        </p:scale>
        <p:origin x="391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4D7D61-A67B-4B74-85D0-8920DDBD0BC6}" type="datetimeFigureOut">
              <a:rPr lang="zh-CN" altLang="en-US" smtClean="0"/>
              <a:t>2023/9/28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1E48B6-754A-4E33-843F-86416721C688}"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536732-CFA3-4959-8485-EF66C4D4F851}" type="datetimeFigureOut">
              <a:rPr lang="zh-CN" altLang="en-US" smtClean="0"/>
              <a:t>2023/9/28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A2A7C6-2570-42A1-B65A-FB86A4C7AF8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A2A7C6-2570-42A1-B65A-FB86A4C7AF82}" type="slidenum">
              <a:rPr lang="zh-CN" altLang="en-US" smtClean="0"/>
              <a:t>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7" name="矩形 6"/>
          <p:cNvSpPr/>
          <p:nvPr userDrawn="1"/>
        </p:nvSpPr>
        <p:spPr>
          <a:xfrm>
            <a:off x="50132" y="264472"/>
            <a:ext cx="12091737" cy="6329056"/>
          </a:xfrm>
          <a:prstGeom prst="rect">
            <a:avLst/>
          </a:prstGeom>
        </p:spPr>
        <p:txBody>
          <a:bodyPr spcFirstLastPara="1" wrap="none" numCol="1">
            <a:prstTxWarp prst="textArchUp">
              <a:avLst>
                <a:gd name="adj" fmla="val 10935122"/>
              </a:avLst>
            </a:prstTxWarp>
            <a:spAutoFit/>
          </a:bodyPr>
          <a:lstStyle/>
          <a:p>
            <a:pPr lvl="0"/>
            <a:endParaRPr lang="zh-CN" altLang="en-US" sz="7200" b="1" spc="-200" dirty="0">
              <a:solidFill>
                <a:schemeClr val="bg1"/>
              </a:solidFill>
              <a:latin typeface="站酷快乐体2016修订版" panose="02010600030101010101" pitchFamily="2" charset="-122"/>
              <a:ea typeface="站酷快乐体2016修订版" panose="02010600030101010101" pitchFamily="2" charset="-122"/>
            </a:endParaRPr>
          </a:p>
        </p:txBody>
      </p:sp>
      <p:grpSp>
        <p:nvGrpSpPr>
          <p:cNvPr id="9" name="组合 8"/>
          <p:cNvGrpSpPr/>
          <p:nvPr/>
        </p:nvGrpSpPr>
        <p:grpSpPr>
          <a:xfrm rot="251515">
            <a:off x="1100594" y="1741645"/>
            <a:ext cx="9990811" cy="2092641"/>
            <a:chOff x="1596316" y="3065334"/>
            <a:chExt cx="8741678" cy="1831000"/>
          </a:xfrm>
        </p:grpSpPr>
        <p:grpSp>
          <p:nvGrpSpPr>
            <p:cNvPr id="11" name="组合 10"/>
            <p:cNvGrpSpPr/>
            <p:nvPr/>
          </p:nvGrpSpPr>
          <p:grpSpPr>
            <a:xfrm>
              <a:off x="1596316" y="3065334"/>
              <a:ext cx="8741678" cy="1831000"/>
              <a:chOff x="1242053" y="3135203"/>
              <a:chExt cx="9139944" cy="1831000"/>
            </a:xfrm>
          </p:grpSpPr>
          <p:sp>
            <p:nvSpPr>
              <p:cNvPr id="14" name="任意多边形 521"/>
              <p:cNvSpPr/>
              <p:nvPr/>
            </p:nvSpPr>
            <p:spPr>
              <a:xfrm rot="20757289" flipH="1">
                <a:off x="8600295" y="4230592"/>
                <a:ext cx="676275" cy="171450"/>
              </a:xfrm>
              <a:custGeom>
                <a:avLst/>
                <a:gdLst>
                  <a:gd name="connsiteX0" fmla="*/ 0 w 676275"/>
                  <a:gd name="connsiteY0" fmla="*/ 133350 h 171450"/>
                  <a:gd name="connsiteX1" fmla="*/ 676275 w 676275"/>
                  <a:gd name="connsiteY1" fmla="*/ 171450 h 171450"/>
                  <a:gd name="connsiteX2" fmla="*/ 619125 w 676275"/>
                  <a:gd name="connsiteY2" fmla="*/ 0 h 171450"/>
                  <a:gd name="connsiteX3" fmla="*/ 0 w 676275"/>
                  <a:gd name="connsiteY3" fmla="*/ 133350 h 171450"/>
                </a:gdLst>
                <a:ahLst/>
                <a:cxnLst>
                  <a:cxn ang="0">
                    <a:pos x="connsiteX0" y="connsiteY0"/>
                  </a:cxn>
                  <a:cxn ang="0">
                    <a:pos x="connsiteX1" y="connsiteY1"/>
                  </a:cxn>
                  <a:cxn ang="0">
                    <a:pos x="connsiteX2" y="connsiteY2"/>
                  </a:cxn>
                  <a:cxn ang="0">
                    <a:pos x="connsiteX3" y="connsiteY3"/>
                  </a:cxn>
                </a:cxnLst>
                <a:rect l="l" t="t" r="r" b="b"/>
                <a:pathLst>
                  <a:path w="676275" h="171450">
                    <a:moveTo>
                      <a:pt x="0" y="133350"/>
                    </a:moveTo>
                    <a:lnTo>
                      <a:pt x="676275" y="171450"/>
                    </a:lnTo>
                    <a:lnTo>
                      <a:pt x="619125" y="0"/>
                    </a:lnTo>
                    <a:lnTo>
                      <a:pt x="0" y="133350"/>
                    </a:lnTo>
                    <a:close/>
                  </a:path>
                </a:pathLst>
              </a:custGeom>
              <a:solidFill>
                <a:schemeClr val="bg2">
                  <a:lumMod val="50000"/>
                </a:schemeClr>
              </a:solidFill>
              <a:ln w="25400" cap="rnd">
                <a:noFill/>
                <a:roun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ea"/>
                  <a:sym typeface="+mn-lt"/>
                </a:endParaRPr>
              </a:p>
            </p:txBody>
          </p:sp>
          <p:sp>
            <p:nvSpPr>
              <p:cNvPr id="15" name="任意多边形 5"/>
              <p:cNvSpPr/>
              <p:nvPr/>
            </p:nvSpPr>
            <p:spPr>
              <a:xfrm>
                <a:off x="2495550" y="4724400"/>
                <a:ext cx="676275" cy="171450"/>
              </a:xfrm>
              <a:custGeom>
                <a:avLst/>
                <a:gdLst>
                  <a:gd name="connsiteX0" fmla="*/ 0 w 676275"/>
                  <a:gd name="connsiteY0" fmla="*/ 133350 h 171450"/>
                  <a:gd name="connsiteX1" fmla="*/ 676275 w 676275"/>
                  <a:gd name="connsiteY1" fmla="*/ 171450 h 171450"/>
                  <a:gd name="connsiteX2" fmla="*/ 619125 w 676275"/>
                  <a:gd name="connsiteY2" fmla="*/ 0 h 171450"/>
                  <a:gd name="connsiteX3" fmla="*/ 0 w 676275"/>
                  <a:gd name="connsiteY3" fmla="*/ 133350 h 171450"/>
                </a:gdLst>
                <a:ahLst/>
                <a:cxnLst>
                  <a:cxn ang="0">
                    <a:pos x="connsiteX0" y="connsiteY0"/>
                  </a:cxn>
                  <a:cxn ang="0">
                    <a:pos x="connsiteX1" y="connsiteY1"/>
                  </a:cxn>
                  <a:cxn ang="0">
                    <a:pos x="connsiteX2" y="connsiteY2"/>
                  </a:cxn>
                  <a:cxn ang="0">
                    <a:pos x="connsiteX3" y="connsiteY3"/>
                  </a:cxn>
                </a:cxnLst>
                <a:rect l="l" t="t" r="r" b="b"/>
                <a:pathLst>
                  <a:path w="676275" h="171450">
                    <a:moveTo>
                      <a:pt x="0" y="133350"/>
                    </a:moveTo>
                    <a:lnTo>
                      <a:pt x="676275" y="171450"/>
                    </a:lnTo>
                    <a:lnTo>
                      <a:pt x="619125" y="0"/>
                    </a:lnTo>
                    <a:lnTo>
                      <a:pt x="0" y="133350"/>
                    </a:lnTo>
                    <a:close/>
                  </a:path>
                </a:pathLst>
              </a:custGeom>
              <a:solidFill>
                <a:schemeClr val="bg2">
                  <a:lumMod val="50000"/>
                </a:schemeClr>
              </a:solidFill>
              <a:ln w="25400" cap="rnd">
                <a:noFill/>
                <a:roun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ea"/>
                  <a:sym typeface="+mn-lt"/>
                </a:endParaRPr>
              </a:p>
            </p:txBody>
          </p:sp>
          <p:grpSp>
            <p:nvGrpSpPr>
              <p:cNvPr id="16" name="组合 15"/>
              <p:cNvGrpSpPr/>
              <p:nvPr/>
            </p:nvGrpSpPr>
            <p:grpSpPr>
              <a:xfrm rot="21359387">
                <a:off x="1242053" y="3135203"/>
                <a:ext cx="9139944" cy="1831000"/>
                <a:chOff x="1494023" y="2345570"/>
                <a:chExt cx="9139944" cy="2453279"/>
              </a:xfrm>
            </p:grpSpPr>
            <p:grpSp>
              <p:nvGrpSpPr>
                <p:cNvPr id="17" name="组合 16"/>
                <p:cNvGrpSpPr/>
                <p:nvPr/>
              </p:nvGrpSpPr>
              <p:grpSpPr>
                <a:xfrm rot="21551468" flipH="1">
                  <a:off x="8736570" y="3215320"/>
                  <a:ext cx="1897397" cy="1508865"/>
                  <a:chOff x="155643" y="13015609"/>
                  <a:chExt cx="3047538" cy="3054485"/>
                </a:xfrm>
                <a:pattFill prst="pct5">
                  <a:fgClr>
                    <a:schemeClr val="accent1">
                      <a:lumMod val="50000"/>
                    </a:schemeClr>
                  </a:fgClr>
                  <a:bgClr>
                    <a:schemeClr val="bg1"/>
                  </a:bgClr>
                </a:pattFill>
              </p:grpSpPr>
              <p:sp>
                <p:nvSpPr>
                  <p:cNvPr id="28" name="任意多边形 513"/>
                  <p:cNvSpPr/>
                  <p:nvPr/>
                </p:nvSpPr>
                <p:spPr>
                  <a:xfrm>
                    <a:off x="3071191" y="14998391"/>
                    <a:ext cx="131990" cy="446315"/>
                  </a:xfrm>
                  <a:custGeom>
                    <a:avLst/>
                    <a:gdLst>
                      <a:gd name="connsiteX0" fmla="*/ 1581150 w 1581150"/>
                      <a:gd name="connsiteY0" fmla="*/ 695325 h 695325"/>
                      <a:gd name="connsiteX1" fmla="*/ 1409700 w 1581150"/>
                      <a:gd name="connsiteY1" fmla="*/ 0 h 695325"/>
                      <a:gd name="connsiteX2" fmla="*/ 0 w 1581150"/>
                      <a:gd name="connsiteY2" fmla="*/ 228600 h 695325"/>
                      <a:gd name="connsiteX3" fmla="*/ 1581150 w 1581150"/>
                      <a:gd name="connsiteY3" fmla="*/ 695325 h 695325"/>
                      <a:gd name="connsiteX0-1" fmla="*/ 1590675 w 1590675"/>
                      <a:gd name="connsiteY0-2" fmla="*/ 723900 h 723900"/>
                      <a:gd name="connsiteX1-3" fmla="*/ 1409700 w 1590675"/>
                      <a:gd name="connsiteY1-4" fmla="*/ 0 h 723900"/>
                      <a:gd name="connsiteX2-5" fmla="*/ 0 w 1590675"/>
                      <a:gd name="connsiteY2-6" fmla="*/ 228600 h 723900"/>
                      <a:gd name="connsiteX3-7" fmla="*/ 1590675 w 1590675"/>
                      <a:gd name="connsiteY3-8" fmla="*/ 723900 h 723900"/>
                      <a:gd name="connsiteX0-9" fmla="*/ 1638300 w 1638300"/>
                      <a:gd name="connsiteY0-10" fmla="*/ 723900 h 723900"/>
                      <a:gd name="connsiteX1-11" fmla="*/ 1457325 w 1638300"/>
                      <a:gd name="connsiteY1-12" fmla="*/ 0 h 723900"/>
                      <a:gd name="connsiteX2-13" fmla="*/ 0 w 1638300"/>
                      <a:gd name="connsiteY2-14" fmla="*/ 228600 h 723900"/>
                      <a:gd name="connsiteX3-15" fmla="*/ 1638300 w 1638300"/>
                      <a:gd name="connsiteY3-16" fmla="*/ 723900 h 723900"/>
                      <a:gd name="connsiteX0-17" fmla="*/ 1752600 w 1752600"/>
                      <a:gd name="connsiteY0-18" fmla="*/ 723900 h 723900"/>
                      <a:gd name="connsiteX1-19" fmla="*/ 1571625 w 1752600"/>
                      <a:gd name="connsiteY1-20" fmla="*/ 0 h 723900"/>
                      <a:gd name="connsiteX2-21" fmla="*/ 0 w 1752600"/>
                      <a:gd name="connsiteY2-22" fmla="*/ 257175 h 723900"/>
                      <a:gd name="connsiteX3-23" fmla="*/ 1752600 w 1752600"/>
                      <a:gd name="connsiteY3-24" fmla="*/ 723900 h 723900"/>
                      <a:gd name="connsiteX0-25" fmla="*/ 0 w 1752600"/>
                      <a:gd name="connsiteY0-26" fmla="*/ 257175 h 723900"/>
                      <a:gd name="connsiteX1-27" fmla="*/ 1752600 w 1752600"/>
                      <a:gd name="connsiteY1-28" fmla="*/ 723900 h 723900"/>
                      <a:gd name="connsiteX2-29" fmla="*/ 1571625 w 1752600"/>
                      <a:gd name="connsiteY2-30" fmla="*/ 0 h 723900"/>
                      <a:gd name="connsiteX3-31" fmla="*/ 91440 w 1752600"/>
                      <a:gd name="connsiteY3-32" fmla="*/ 348615 h 723900"/>
                      <a:gd name="connsiteX0-33" fmla="*/ 0 w 1752600"/>
                      <a:gd name="connsiteY0-34" fmla="*/ 257175 h 723900"/>
                      <a:gd name="connsiteX1-35" fmla="*/ 1752600 w 1752600"/>
                      <a:gd name="connsiteY1-36" fmla="*/ 723900 h 723900"/>
                      <a:gd name="connsiteX2-37" fmla="*/ 1571625 w 1752600"/>
                      <a:gd name="connsiteY2-38" fmla="*/ 0 h 723900"/>
                      <a:gd name="connsiteX0-39" fmla="*/ 180975 w 180975"/>
                      <a:gd name="connsiteY0-40" fmla="*/ 723900 h 723900"/>
                      <a:gd name="connsiteX1-41" fmla="*/ 0 w 180975"/>
                      <a:gd name="connsiteY1-42" fmla="*/ 0 h 723900"/>
                      <a:gd name="connsiteX0-43" fmla="*/ 131990 w 131990"/>
                      <a:gd name="connsiteY0-44" fmla="*/ 446315 h 446315"/>
                      <a:gd name="connsiteX1-45" fmla="*/ 0 w 131990"/>
                      <a:gd name="connsiteY1-46" fmla="*/ 0 h 446315"/>
                    </a:gdLst>
                    <a:ahLst/>
                    <a:cxnLst>
                      <a:cxn ang="0">
                        <a:pos x="connsiteX0-1" y="connsiteY0-2"/>
                      </a:cxn>
                      <a:cxn ang="0">
                        <a:pos x="connsiteX1-3" y="connsiteY1-4"/>
                      </a:cxn>
                    </a:cxnLst>
                    <a:rect l="l" t="t" r="r" b="b"/>
                    <a:pathLst>
                      <a:path w="131990" h="446315">
                        <a:moveTo>
                          <a:pt x="131990" y="446315"/>
                        </a:moveTo>
                        <a:lnTo>
                          <a:pt x="0" y="0"/>
                        </a:lnTo>
                      </a:path>
                    </a:pathLst>
                  </a:custGeom>
                  <a:grp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29" name="任意多边形 514"/>
                  <p:cNvSpPr/>
                  <p:nvPr/>
                </p:nvSpPr>
                <p:spPr>
                  <a:xfrm>
                    <a:off x="155643" y="13015609"/>
                    <a:ext cx="3035029" cy="3054485"/>
                  </a:xfrm>
                  <a:custGeom>
                    <a:avLst/>
                    <a:gdLst>
                      <a:gd name="connsiteX0" fmla="*/ 1459148 w 3035029"/>
                      <a:gd name="connsiteY0" fmla="*/ 0 h 3054485"/>
                      <a:gd name="connsiteX1" fmla="*/ 0 w 3035029"/>
                      <a:gd name="connsiteY1" fmla="*/ 428017 h 3054485"/>
                      <a:gd name="connsiteX2" fmla="*/ 933855 w 3035029"/>
                      <a:gd name="connsiteY2" fmla="*/ 1342417 h 3054485"/>
                      <a:gd name="connsiteX3" fmla="*/ 564204 w 3035029"/>
                      <a:gd name="connsiteY3" fmla="*/ 3054485 h 3054485"/>
                      <a:gd name="connsiteX4" fmla="*/ 3035029 w 3035029"/>
                      <a:gd name="connsiteY4" fmla="*/ 2412459 h 3054485"/>
                      <a:gd name="connsiteX5" fmla="*/ 2120629 w 3035029"/>
                      <a:gd name="connsiteY5" fmla="*/ 2081719 h 305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5029" h="3054485">
                        <a:moveTo>
                          <a:pt x="1459148" y="0"/>
                        </a:moveTo>
                        <a:cubicBezTo>
                          <a:pt x="789561" y="131323"/>
                          <a:pt x="119974" y="262647"/>
                          <a:pt x="0" y="428017"/>
                        </a:cubicBezTo>
                        <a:cubicBezTo>
                          <a:pt x="311285" y="732817"/>
                          <a:pt x="846306" y="943583"/>
                          <a:pt x="933855" y="1342417"/>
                        </a:cubicBezTo>
                        <a:cubicBezTo>
                          <a:pt x="810638" y="1913106"/>
                          <a:pt x="207523" y="2863175"/>
                          <a:pt x="564204" y="3054485"/>
                        </a:cubicBezTo>
                        <a:cubicBezTo>
                          <a:pt x="1387812" y="2840476"/>
                          <a:pt x="2775625" y="2571344"/>
                          <a:pt x="3035029" y="2412459"/>
                        </a:cubicBezTo>
                        <a:lnTo>
                          <a:pt x="2120629" y="2081719"/>
                        </a:lnTo>
                      </a:path>
                    </a:pathLst>
                  </a:custGeom>
                  <a:solidFill>
                    <a:schemeClr val="accent1"/>
                  </a:solid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grpSp>
            <p:sp>
              <p:nvSpPr>
                <p:cNvPr id="18" name="任意多边形 477"/>
                <p:cNvSpPr/>
                <p:nvPr/>
              </p:nvSpPr>
              <p:spPr>
                <a:xfrm flipH="1">
                  <a:off x="9802285" y="3359813"/>
                  <a:ext cx="731520" cy="125730"/>
                </a:xfrm>
                <a:custGeom>
                  <a:avLst/>
                  <a:gdLst>
                    <a:gd name="connsiteX0" fmla="*/ 0 w 731520"/>
                    <a:gd name="connsiteY0" fmla="*/ 125730 h 125730"/>
                    <a:gd name="connsiteX1" fmla="*/ 468630 w 731520"/>
                    <a:gd name="connsiteY1" fmla="*/ 22860 h 125730"/>
                    <a:gd name="connsiteX2" fmla="*/ 731520 w 731520"/>
                    <a:gd name="connsiteY2" fmla="*/ 0 h 125730"/>
                  </a:gdLst>
                  <a:ahLst/>
                  <a:cxnLst>
                    <a:cxn ang="0">
                      <a:pos x="connsiteX0" y="connsiteY0"/>
                    </a:cxn>
                    <a:cxn ang="0">
                      <a:pos x="connsiteX1" y="connsiteY1"/>
                    </a:cxn>
                    <a:cxn ang="0">
                      <a:pos x="connsiteX2" y="connsiteY2"/>
                    </a:cxn>
                  </a:cxnLst>
                  <a:rect l="l" t="t" r="r" b="b"/>
                  <a:pathLst>
                    <a:path w="731520" h="125730">
                      <a:moveTo>
                        <a:pt x="0" y="125730"/>
                      </a:moveTo>
                      <a:cubicBezTo>
                        <a:pt x="173355" y="84772"/>
                        <a:pt x="346710" y="43815"/>
                        <a:pt x="468630" y="22860"/>
                      </a:cubicBezTo>
                      <a:cubicBezTo>
                        <a:pt x="590550" y="1905"/>
                        <a:pt x="661035" y="952"/>
                        <a:pt x="731520" y="0"/>
                      </a:cubicBezTo>
                    </a:path>
                  </a:pathLst>
                </a:custGeom>
                <a:noFill/>
                <a:ln w="1905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grpSp>
              <p:nvGrpSpPr>
                <p:cNvPr id="19" name="组合 18"/>
                <p:cNvGrpSpPr/>
                <p:nvPr/>
              </p:nvGrpSpPr>
              <p:grpSpPr>
                <a:xfrm rot="21551468">
                  <a:off x="1494023" y="3289984"/>
                  <a:ext cx="1982263" cy="1508865"/>
                  <a:chOff x="155642" y="13015610"/>
                  <a:chExt cx="3047538" cy="3054485"/>
                </a:xfrm>
                <a:pattFill prst="pct5">
                  <a:fgClr>
                    <a:schemeClr val="accent1">
                      <a:lumMod val="50000"/>
                    </a:schemeClr>
                  </a:fgClr>
                  <a:bgClr>
                    <a:schemeClr val="bg1"/>
                  </a:bgClr>
                </a:pattFill>
              </p:grpSpPr>
              <p:sp>
                <p:nvSpPr>
                  <p:cNvPr id="26" name="任意多边形 481"/>
                  <p:cNvSpPr/>
                  <p:nvPr/>
                </p:nvSpPr>
                <p:spPr>
                  <a:xfrm>
                    <a:off x="3022205" y="14996350"/>
                    <a:ext cx="180975" cy="448355"/>
                  </a:xfrm>
                  <a:custGeom>
                    <a:avLst/>
                    <a:gdLst>
                      <a:gd name="connsiteX0" fmla="*/ 1581150 w 1581150"/>
                      <a:gd name="connsiteY0" fmla="*/ 695325 h 695325"/>
                      <a:gd name="connsiteX1" fmla="*/ 1409700 w 1581150"/>
                      <a:gd name="connsiteY1" fmla="*/ 0 h 695325"/>
                      <a:gd name="connsiteX2" fmla="*/ 0 w 1581150"/>
                      <a:gd name="connsiteY2" fmla="*/ 228600 h 695325"/>
                      <a:gd name="connsiteX3" fmla="*/ 1581150 w 1581150"/>
                      <a:gd name="connsiteY3" fmla="*/ 695325 h 695325"/>
                      <a:gd name="connsiteX0-1" fmla="*/ 1590675 w 1590675"/>
                      <a:gd name="connsiteY0-2" fmla="*/ 723900 h 723900"/>
                      <a:gd name="connsiteX1-3" fmla="*/ 1409700 w 1590675"/>
                      <a:gd name="connsiteY1-4" fmla="*/ 0 h 723900"/>
                      <a:gd name="connsiteX2-5" fmla="*/ 0 w 1590675"/>
                      <a:gd name="connsiteY2-6" fmla="*/ 228600 h 723900"/>
                      <a:gd name="connsiteX3-7" fmla="*/ 1590675 w 1590675"/>
                      <a:gd name="connsiteY3-8" fmla="*/ 723900 h 723900"/>
                      <a:gd name="connsiteX0-9" fmla="*/ 1638300 w 1638300"/>
                      <a:gd name="connsiteY0-10" fmla="*/ 723900 h 723900"/>
                      <a:gd name="connsiteX1-11" fmla="*/ 1457325 w 1638300"/>
                      <a:gd name="connsiteY1-12" fmla="*/ 0 h 723900"/>
                      <a:gd name="connsiteX2-13" fmla="*/ 0 w 1638300"/>
                      <a:gd name="connsiteY2-14" fmla="*/ 228600 h 723900"/>
                      <a:gd name="connsiteX3-15" fmla="*/ 1638300 w 1638300"/>
                      <a:gd name="connsiteY3-16" fmla="*/ 723900 h 723900"/>
                      <a:gd name="connsiteX0-17" fmla="*/ 1752600 w 1752600"/>
                      <a:gd name="connsiteY0-18" fmla="*/ 723900 h 723900"/>
                      <a:gd name="connsiteX1-19" fmla="*/ 1571625 w 1752600"/>
                      <a:gd name="connsiteY1-20" fmla="*/ 0 h 723900"/>
                      <a:gd name="connsiteX2-21" fmla="*/ 0 w 1752600"/>
                      <a:gd name="connsiteY2-22" fmla="*/ 257175 h 723900"/>
                      <a:gd name="connsiteX3-23" fmla="*/ 1752600 w 1752600"/>
                      <a:gd name="connsiteY3-24" fmla="*/ 723900 h 723900"/>
                      <a:gd name="connsiteX0-25" fmla="*/ 0 w 1752600"/>
                      <a:gd name="connsiteY0-26" fmla="*/ 257175 h 723900"/>
                      <a:gd name="connsiteX1-27" fmla="*/ 1752600 w 1752600"/>
                      <a:gd name="connsiteY1-28" fmla="*/ 723900 h 723900"/>
                      <a:gd name="connsiteX2-29" fmla="*/ 1571625 w 1752600"/>
                      <a:gd name="connsiteY2-30" fmla="*/ 0 h 723900"/>
                      <a:gd name="connsiteX3-31" fmla="*/ 91440 w 1752600"/>
                      <a:gd name="connsiteY3-32" fmla="*/ 348615 h 723900"/>
                      <a:gd name="connsiteX0-33" fmla="*/ 1661160 w 1661160"/>
                      <a:gd name="connsiteY0-34" fmla="*/ 723900 h 723900"/>
                      <a:gd name="connsiteX1-35" fmla="*/ 1480185 w 1661160"/>
                      <a:gd name="connsiteY1-36" fmla="*/ 0 h 723900"/>
                      <a:gd name="connsiteX2-37" fmla="*/ 0 w 1661160"/>
                      <a:gd name="connsiteY2-38" fmla="*/ 348615 h 723900"/>
                      <a:gd name="connsiteX0-39" fmla="*/ 180975 w 180975"/>
                      <a:gd name="connsiteY0-40" fmla="*/ 723900 h 723900"/>
                      <a:gd name="connsiteX1-41" fmla="*/ 0 w 180975"/>
                      <a:gd name="connsiteY1-42" fmla="*/ 0 h 723900"/>
                    </a:gdLst>
                    <a:ahLst/>
                    <a:cxnLst>
                      <a:cxn ang="0">
                        <a:pos x="connsiteX0-1" y="connsiteY0-2"/>
                      </a:cxn>
                      <a:cxn ang="0">
                        <a:pos x="connsiteX1-3" y="connsiteY1-4"/>
                      </a:cxn>
                    </a:cxnLst>
                    <a:rect l="l" t="t" r="r" b="b"/>
                    <a:pathLst>
                      <a:path w="180975" h="723900">
                        <a:moveTo>
                          <a:pt x="180975" y="723900"/>
                        </a:moveTo>
                        <a:lnTo>
                          <a:pt x="0" y="0"/>
                        </a:lnTo>
                      </a:path>
                    </a:pathLst>
                  </a:custGeom>
                  <a:grp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27" name="任意多边形 482"/>
                  <p:cNvSpPr/>
                  <p:nvPr/>
                </p:nvSpPr>
                <p:spPr>
                  <a:xfrm>
                    <a:off x="155642" y="13015610"/>
                    <a:ext cx="3035029" cy="3054485"/>
                  </a:xfrm>
                  <a:custGeom>
                    <a:avLst/>
                    <a:gdLst>
                      <a:gd name="connsiteX0" fmla="*/ 1459148 w 3035029"/>
                      <a:gd name="connsiteY0" fmla="*/ 0 h 3054485"/>
                      <a:gd name="connsiteX1" fmla="*/ 0 w 3035029"/>
                      <a:gd name="connsiteY1" fmla="*/ 428017 h 3054485"/>
                      <a:gd name="connsiteX2" fmla="*/ 933855 w 3035029"/>
                      <a:gd name="connsiteY2" fmla="*/ 1342417 h 3054485"/>
                      <a:gd name="connsiteX3" fmla="*/ 564204 w 3035029"/>
                      <a:gd name="connsiteY3" fmla="*/ 3054485 h 3054485"/>
                      <a:gd name="connsiteX4" fmla="*/ 3035029 w 3035029"/>
                      <a:gd name="connsiteY4" fmla="*/ 2412459 h 3054485"/>
                      <a:gd name="connsiteX5" fmla="*/ 2120629 w 3035029"/>
                      <a:gd name="connsiteY5" fmla="*/ 2081719 h 3054485"/>
                      <a:gd name="connsiteX0-1" fmla="*/ 1459148 w 3035029"/>
                      <a:gd name="connsiteY0-2" fmla="*/ 0 h 3054485"/>
                      <a:gd name="connsiteX1-3" fmla="*/ 0 w 3035029"/>
                      <a:gd name="connsiteY1-4" fmla="*/ 428017 h 3054485"/>
                      <a:gd name="connsiteX2-5" fmla="*/ 933855 w 3035029"/>
                      <a:gd name="connsiteY2-6" fmla="*/ 1342417 h 3054485"/>
                      <a:gd name="connsiteX3-7" fmla="*/ 564204 w 3035029"/>
                      <a:gd name="connsiteY3-8" fmla="*/ 3054485 h 3054485"/>
                      <a:gd name="connsiteX4-9" fmla="*/ 3035029 w 3035029"/>
                      <a:gd name="connsiteY4-10" fmla="*/ 2412459 h 3054485"/>
                      <a:gd name="connsiteX5-11" fmla="*/ 1839415 w 3035029"/>
                      <a:gd name="connsiteY5-12" fmla="*/ 2145057 h 305448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035029" h="3054485">
                        <a:moveTo>
                          <a:pt x="1459148" y="0"/>
                        </a:moveTo>
                        <a:cubicBezTo>
                          <a:pt x="789561" y="131323"/>
                          <a:pt x="119974" y="262647"/>
                          <a:pt x="0" y="428017"/>
                        </a:cubicBezTo>
                        <a:cubicBezTo>
                          <a:pt x="311285" y="732817"/>
                          <a:pt x="846306" y="943583"/>
                          <a:pt x="933855" y="1342417"/>
                        </a:cubicBezTo>
                        <a:cubicBezTo>
                          <a:pt x="810638" y="1913106"/>
                          <a:pt x="207523" y="2863175"/>
                          <a:pt x="564204" y="3054485"/>
                        </a:cubicBezTo>
                        <a:cubicBezTo>
                          <a:pt x="1387812" y="2840476"/>
                          <a:pt x="2775625" y="2571344"/>
                          <a:pt x="3035029" y="2412459"/>
                        </a:cubicBezTo>
                        <a:cubicBezTo>
                          <a:pt x="2730229" y="2302212"/>
                          <a:pt x="2144215" y="2255304"/>
                          <a:pt x="1839415" y="2145057"/>
                        </a:cubicBezTo>
                      </a:path>
                    </a:pathLst>
                  </a:custGeom>
                  <a:solidFill>
                    <a:schemeClr val="accent1"/>
                  </a:solid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grpSp>
            <p:sp>
              <p:nvSpPr>
                <p:cNvPr id="20" name="任意多边形 437"/>
                <p:cNvSpPr/>
                <p:nvPr/>
              </p:nvSpPr>
              <p:spPr>
                <a:xfrm rot="21551468">
                  <a:off x="2321448" y="2345570"/>
                  <a:ext cx="7672557" cy="1924943"/>
                </a:xfrm>
                <a:custGeom>
                  <a:avLst/>
                  <a:gdLst>
                    <a:gd name="connsiteX0" fmla="*/ 15811 w 9355101"/>
                    <a:gd name="connsiteY0" fmla="*/ 319790 h 3973972"/>
                    <a:gd name="connsiteX1" fmla="*/ 4447134 w 9355101"/>
                    <a:gd name="connsiteY1" fmla="*/ 3267 h 3973972"/>
                    <a:gd name="connsiteX2" fmla="*/ 9054303 w 9355101"/>
                    <a:gd name="connsiteY2" fmla="*/ 495636 h 3973972"/>
                    <a:gd name="connsiteX3" fmla="*/ 8597103 w 9355101"/>
                    <a:gd name="connsiteY3" fmla="*/ 3766375 h 3973972"/>
                    <a:gd name="connsiteX4" fmla="*/ 4060272 w 9355101"/>
                    <a:gd name="connsiteY4" fmla="*/ 3555359 h 3973972"/>
                    <a:gd name="connsiteX5" fmla="*/ 508180 w 9355101"/>
                    <a:gd name="connsiteY5" fmla="*/ 3766375 h 3973972"/>
                    <a:gd name="connsiteX6" fmla="*/ 15811 w 9355101"/>
                    <a:gd name="connsiteY6" fmla="*/ 390128 h 3973972"/>
                    <a:gd name="connsiteX7" fmla="*/ 121318 w 9355101"/>
                    <a:gd name="connsiteY7" fmla="*/ 354959 h 3973972"/>
                    <a:gd name="connsiteX8" fmla="*/ 121318 w 9355101"/>
                    <a:gd name="connsiteY8" fmla="*/ 284621 h 3973972"/>
                    <a:gd name="connsiteX0-1" fmla="*/ 15811 w 9355101"/>
                    <a:gd name="connsiteY0-2" fmla="*/ 319790 h 3973972"/>
                    <a:gd name="connsiteX1-3" fmla="*/ 4447134 w 9355101"/>
                    <a:gd name="connsiteY1-4" fmla="*/ 3267 h 3973972"/>
                    <a:gd name="connsiteX2-5" fmla="*/ 9054303 w 9355101"/>
                    <a:gd name="connsiteY2-6" fmla="*/ 495636 h 3973972"/>
                    <a:gd name="connsiteX3-7" fmla="*/ 8597103 w 9355101"/>
                    <a:gd name="connsiteY3-8" fmla="*/ 3766375 h 3973972"/>
                    <a:gd name="connsiteX4-9" fmla="*/ 4060272 w 9355101"/>
                    <a:gd name="connsiteY4-10" fmla="*/ 3555359 h 3973972"/>
                    <a:gd name="connsiteX5-11" fmla="*/ 508180 w 9355101"/>
                    <a:gd name="connsiteY5-12" fmla="*/ 3766375 h 3973972"/>
                    <a:gd name="connsiteX6-13" fmla="*/ 15811 w 9355101"/>
                    <a:gd name="connsiteY6-14" fmla="*/ 390128 h 3973972"/>
                    <a:gd name="connsiteX7-15" fmla="*/ 121318 w 9355101"/>
                    <a:gd name="connsiteY7-16" fmla="*/ 354959 h 3973972"/>
                    <a:gd name="connsiteX0-17" fmla="*/ 0 w 9339290"/>
                    <a:gd name="connsiteY0-18" fmla="*/ 319790 h 3973972"/>
                    <a:gd name="connsiteX1-19" fmla="*/ 4431323 w 9339290"/>
                    <a:gd name="connsiteY1-20" fmla="*/ 3267 h 3973972"/>
                    <a:gd name="connsiteX2-21" fmla="*/ 9038492 w 9339290"/>
                    <a:gd name="connsiteY2-22" fmla="*/ 495636 h 3973972"/>
                    <a:gd name="connsiteX3-23" fmla="*/ 8581292 w 9339290"/>
                    <a:gd name="connsiteY3-24" fmla="*/ 3766375 h 3973972"/>
                    <a:gd name="connsiteX4-25" fmla="*/ 4044461 w 9339290"/>
                    <a:gd name="connsiteY4-26" fmla="*/ 3555359 h 3973972"/>
                    <a:gd name="connsiteX5-27" fmla="*/ 492369 w 9339290"/>
                    <a:gd name="connsiteY5-28" fmla="*/ 3766375 h 3973972"/>
                    <a:gd name="connsiteX6-29" fmla="*/ 0 w 9339290"/>
                    <a:gd name="connsiteY6-30" fmla="*/ 390128 h 3973972"/>
                    <a:gd name="connsiteX0-31" fmla="*/ 0 w 9339290"/>
                    <a:gd name="connsiteY0-32" fmla="*/ 319790 h 3973972"/>
                    <a:gd name="connsiteX1-33" fmla="*/ 4431323 w 9339290"/>
                    <a:gd name="connsiteY1-34" fmla="*/ 3267 h 3973972"/>
                    <a:gd name="connsiteX2-35" fmla="*/ 9038492 w 9339290"/>
                    <a:gd name="connsiteY2-36" fmla="*/ 495636 h 3973972"/>
                    <a:gd name="connsiteX3-37" fmla="*/ 8581292 w 9339290"/>
                    <a:gd name="connsiteY3-38" fmla="*/ 3766375 h 3973972"/>
                    <a:gd name="connsiteX4-39" fmla="*/ 4044461 w 9339290"/>
                    <a:gd name="connsiteY4-40" fmla="*/ 3555359 h 3973972"/>
                    <a:gd name="connsiteX5-41" fmla="*/ 492369 w 9339290"/>
                    <a:gd name="connsiteY5-42" fmla="*/ 3766375 h 3973972"/>
                    <a:gd name="connsiteX6-43" fmla="*/ 0 w 9339290"/>
                    <a:gd name="connsiteY6-44" fmla="*/ 390128 h 3973972"/>
                    <a:gd name="connsiteX7-45" fmla="*/ 0 w 9339290"/>
                    <a:gd name="connsiteY7-46" fmla="*/ 319790 h 3973972"/>
                    <a:gd name="connsiteX0-47" fmla="*/ 313949 w 9653239"/>
                    <a:gd name="connsiteY0-48" fmla="*/ 404625 h 4058807"/>
                    <a:gd name="connsiteX1-49" fmla="*/ 4745272 w 9653239"/>
                    <a:gd name="connsiteY1-50" fmla="*/ 88102 h 4058807"/>
                    <a:gd name="connsiteX2-51" fmla="*/ 9352441 w 9653239"/>
                    <a:gd name="connsiteY2-52" fmla="*/ 580471 h 4058807"/>
                    <a:gd name="connsiteX3-53" fmla="*/ 8895241 w 9653239"/>
                    <a:gd name="connsiteY3-54" fmla="*/ 3851210 h 4058807"/>
                    <a:gd name="connsiteX4-55" fmla="*/ 4358410 w 9653239"/>
                    <a:gd name="connsiteY4-56" fmla="*/ 3640194 h 4058807"/>
                    <a:gd name="connsiteX5-57" fmla="*/ 806318 w 9653239"/>
                    <a:gd name="connsiteY5-58" fmla="*/ 3851210 h 4058807"/>
                    <a:gd name="connsiteX6-59" fmla="*/ 313949 w 9653239"/>
                    <a:gd name="connsiteY6-60" fmla="*/ 404625 h 4058807"/>
                    <a:gd name="connsiteX0-61" fmla="*/ 313949 w 9653239"/>
                    <a:gd name="connsiteY0-62" fmla="*/ 404625 h 4058807"/>
                    <a:gd name="connsiteX1-63" fmla="*/ 4745272 w 9653239"/>
                    <a:gd name="connsiteY1-64" fmla="*/ 88102 h 4058807"/>
                    <a:gd name="connsiteX2-65" fmla="*/ 9352441 w 9653239"/>
                    <a:gd name="connsiteY2-66" fmla="*/ 580471 h 4058807"/>
                    <a:gd name="connsiteX3-67" fmla="*/ 8895241 w 9653239"/>
                    <a:gd name="connsiteY3-68" fmla="*/ 3851210 h 4058807"/>
                    <a:gd name="connsiteX4-69" fmla="*/ 4358410 w 9653239"/>
                    <a:gd name="connsiteY4-70" fmla="*/ 3640194 h 4058807"/>
                    <a:gd name="connsiteX5-71" fmla="*/ 806318 w 9653239"/>
                    <a:gd name="connsiteY5-72" fmla="*/ 3851210 h 4058807"/>
                    <a:gd name="connsiteX6-73" fmla="*/ 313949 w 9653239"/>
                    <a:gd name="connsiteY6-74" fmla="*/ 404625 h 4058807"/>
                    <a:gd name="connsiteX0-75" fmla="*/ 73378 w 9412668"/>
                    <a:gd name="connsiteY0-76" fmla="*/ 404625 h 4058807"/>
                    <a:gd name="connsiteX1-77" fmla="*/ 4504701 w 9412668"/>
                    <a:gd name="connsiteY1-78" fmla="*/ 88102 h 4058807"/>
                    <a:gd name="connsiteX2-79" fmla="*/ 9111870 w 9412668"/>
                    <a:gd name="connsiteY2-80" fmla="*/ 580471 h 4058807"/>
                    <a:gd name="connsiteX3-81" fmla="*/ 8654670 w 9412668"/>
                    <a:gd name="connsiteY3-82" fmla="*/ 3851210 h 4058807"/>
                    <a:gd name="connsiteX4-83" fmla="*/ 4117839 w 9412668"/>
                    <a:gd name="connsiteY4-84" fmla="*/ 3640194 h 4058807"/>
                    <a:gd name="connsiteX5-85" fmla="*/ 565747 w 9412668"/>
                    <a:gd name="connsiteY5-86" fmla="*/ 3851210 h 4058807"/>
                    <a:gd name="connsiteX6-87" fmla="*/ 73378 w 9412668"/>
                    <a:gd name="connsiteY6-88" fmla="*/ 404625 h 4058807"/>
                    <a:gd name="connsiteX0-89" fmla="*/ 73378 w 9412668"/>
                    <a:gd name="connsiteY0-90" fmla="*/ 347118 h 4001300"/>
                    <a:gd name="connsiteX1-91" fmla="*/ 4504701 w 9412668"/>
                    <a:gd name="connsiteY1-92" fmla="*/ 30595 h 4001300"/>
                    <a:gd name="connsiteX2-93" fmla="*/ 9111870 w 9412668"/>
                    <a:gd name="connsiteY2-94" fmla="*/ 522964 h 4001300"/>
                    <a:gd name="connsiteX3-95" fmla="*/ 8654670 w 9412668"/>
                    <a:gd name="connsiteY3-96" fmla="*/ 3793703 h 4001300"/>
                    <a:gd name="connsiteX4-97" fmla="*/ 4117839 w 9412668"/>
                    <a:gd name="connsiteY4-98" fmla="*/ 3582687 h 4001300"/>
                    <a:gd name="connsiteX5-99" fmla="*/ 565747 w 9412668"/>
                    <a:gd name="connsiteY5-100" fmla="*/ 3793703 h 4001300"/>
                    <a:gd name="connsiteX6-101" fmla="*/ 73378 w 9412668"/>
                    <a:gd name="connsiteY6-102" fmla="*/ 347118 h 4001300"/>
                    <a:gd name="connsiteX0-103" fmla="*/ 73378 w 9413556"/>
                    <a:gd name="connsiteY0-104" fmla="*/ 424022 h 4078204"/>
                    <a:gd name="connsiteX1-105" fmla="*/ 4492670 w 9413556"/>
                    <a:gd name="connsiteY1-106" fmla="*/ 11247 h 4078204"/>
                    <a:gd name="connsiteX2-107" fmla="*/ 9111870 w 9413556"/>
                    <a:gd name="connsiteY2-108" fmla="*/ 599868 h 4078204"/>
                    <a:gd name="connsiteX3-109" fmla="*/ 8654670 w 9413556"/>
                    <a:gd name="connsiteY3-110" fmla="*/ 3870607 h 4078204"/>
                    <a:gd name="connsiteX4-111" fmla="*/ 4117839 w 9413556"/>
                    <a:gd name="connsiteY4-112" fmla="*/ 3659591 h 4078204"/>
                    <a:gd name="connsiteX5-113" fmla="*/ 565747 w 9413556"/>
                    <a:gd name="connsiteY5-114" fmla="*/ 3870607 h 4078204"/>
                    <a:gd name="connsiteX6-115" fmla="*/ 73378 w 9413556"/>
                    <a:gd name="connsiteY6-116" fmla="*/ 424022 h 4078204"/>
                    <a:gd name="connsiteX0-117" fmla="*/ 73378 w 9413556"/>
                    <a:gd name="connsiteY0-118" fmla="*/ 416356 h 4070538"/>
                    <a:gd name="connsiteX1-119" fmla="*/ 4492670 w 9413556"/>
                    <a:gd name="connsiteY1-120" fmla="*/ 3581 h 4070538"/>
                    <a:gd name="connsiteX2-121" fmla="*/ 9111870 w 9413556"/>
                    <a:gd name="connsiteY2-122" fmla="*/ 592202 h 4070538"/>
                    <a:gd name="connsiteX3-123" fmla="*/ 8654670 w 9413556"/>
                    <a:gd name="connsiteY3-124" fmla="*/ 3862941 h 4070538"/>
                    <a:gd name="connsiteX4-125" fmla="*/ 4117839 w 9413556"/>
                    <a:gd name="connsiteY4-126" fmla="*/ 3651925 h 4070538"/>
                    <a:gd name="connsiteX5-127" fmla="*/ 565747 w 9413556"/>
                    <a:gd name="connsiteY5-128" fmla="*/ 3862941 h 4070538"/>
                    <a:gd name="connsiteX6-129" fmla="*/ 73378 w 9413556"/>
                    <a:gd name="connsiteY6-130" fmla="*/ 416356 h 4070538"/>
                    <a:gd name="connsiteX0-131" fmla="*/ 73378 w 9413556"/>
                    <a:gd name="connsiteY0-132" fmla="*/ 416356 h 4070538"/>
                    <a:gd name="connsiteX1-133" fmla="*/ 4492670 w 9413556"/>
                    <a:gd name="connsiteY1-134" fmla="*/ 3581 h 4070538"/>
                    <a:gd name="connsiteX2-135" fmla="*/ 9111870 w 9413556"/>
                    <a:gd name="connsiteY2-136" fmla="*/ 592202 h 4070538"/>
                    <a:gd name="connsiteX3-137" fmla="*/ 8654670 w 9413556"/>
                    <a:gd name="connsiteY3-138" fmla="*/ 3862941 h 4070538"/>
                    <a:gd name="connsiteX4-139" fmla="*/ 4117839 w 9413556"/>
                    <a:gd name="connsiteY4-140" fmla="*/ 3651925 h 4070538"/>
                    <a:gd name="connsiteX5-141" fmla="*/ 565747 w 9413556"/>
                    <a:gd name="connsiteY5-142" fmla="*/ 3862941 h 4070538"/>
                    <a:gd name="connsiteX6-143" fmla="*/ 73378 w 9413556"/>
                    <a:gd name="connsiteY6-144" fmla="*/ 416356 h 4070538"/>
                    <a:gd name="connsiteX0-145" fmla="*/ 73378 w 9111870"/>
                    <a:gd name="connsiteY0-146" fmla="*/ 416356 h 4070538"/>
                    <a:gd name="connsiteX1-147" fmla="*/ 4492670 w 9111870"/>
                    <a:gd name="connsiteY1-148" fmla="*/ 3581 h 4070538"/>
                    <a:gd name="connsiteX2-149" fmla="*/ 9111870 w 9111870"/>
                    <a:gd name="connsiteY2-150" fmla="*/ 592202 h 4070538"/>
                    <a:gd name="connsiteX3-151" fmla="*/ 8654670 w 9111870"/>
                    <a:gd name="connsiteY3-152" fmla="*/ 3862941 h 4070538"/>
                    <a:gd name="connsiteX4-153" fmla="*/ 4117839 w 9111870"/>
                    <a:gd name="connsiteY4-154" fmla="*/ 3651925 h 4070538"/>
                    <a:gd name="connsiteX5-155" fmla="*/ 565747 w 9111870"/>
                    <a:gd name="connsiteY5-156" fmla="*/ 3862941 h 4070538"/>
                    <a:gd name="connsiteX6-157" fmla="*/ 73378 w 9111870"/>
                    <a:gd name="connsiteY6-158" fmla="*/ 416356 h 4070538"/>
                    <a:gd name="connsiteX0-159" fmla="*/ 73378 w 9111870"/>
                    <a:gd name="connsiteY0-160" fmla="*/ 416356 h 4070538"/>
                    <a:gd name="connsiteX1-161" fmla="*/ 4492670 w 9111870"/>
                    <a:gd name="connsiteY1-162" fmla="*/ 3581 h 4070538"/>
                    <a:gd name="connsiteX2-163" fmla="*/ 9111870 w 9111870"/>
                    <a:gd name="connsiteY2-164" fmla="*/ 592202 h 4070538"/>
                    <a:gd name="connsiteX3-165" fmla="*/ 8654670 w 9111870"/>
                    <a:gd name="connsiteY3-166" fmla="*/ 3862941 h 4070538"/>
                    <a:gd name="connsiteX4-167" fmla="*/ 4117839 w 9111870"/>
                    <a:gd name="connsiteY4-168" fmla="*/ 3651925 h 4070538"/>
                    <a:gd name="connsiteX5-169" fmla="*/ 565747 w 9111870"/>
                    <a:gd name="connsiteY5-170" fmla="*/ 3862941 h 4070538"/>
                    <a:gd name="connsiteX6-171" fmla="*/ 73378 w 9111870"/>
                    <a:gd name="connsiteY6-172" fmla="*/ 416356 h 4070538"/>
                    <a:gd name="connsiteX0-173" fmla="*/ 73378 w 9111870"/>
                    <a:gd name="connsiteY0-174" fmla="*/ 416356 h 4070538"/>
                    <a:gd name="connsiteX1-175" fmla="*/ 4492670 w 9111870"/>
                    <a:gd name="connsiteY1-176" fmla="*/ 3581 h 4070538"/>
                    <a:gd name="connsiteX2-177" fmla="*/ 9111870 w 9111870"/>
                    <a:gd name="connsiteY2-178" fmla="*/ 592202 h 4070538"/>
                    <a:gd name="connsiteX3-179" fmla="*/ 8654670 w 9111870"/>
                    <a:gd name="connsiteY3-180" fmla="*/ 3862941 h 4070538"/>
                    <a:gd name="connsiteX4-181" fmla="*/ 4117839 w 9111870"/>
                    <a:gd name="connsiteY4-182" fmla="*/ 3651925 h 4070538"/>
                    <a:gd name="connsiteX5-183" fmla="*/ 565747 w 9111870"/>
                    <a:gd name="connsiteY5-184" fmla="*/ 3862941 h 4070538"/>
                    <a:gd name="connsiteX6-185" fmla="*/ 73378 w 9111870"/>
                    <a:gd name="connsiteY6-186" fmla="*/ 416356 h 4070538"/>
                    <a:gd name="connsiteX0-187" fmla="*/ 73378 w 9111870"/>
                    <a:gd name="connsiteY0-188" fmla="*/ 416356 h 3862941"/>
                    <a:gd name="connsiteX1-189" fmla="*/ 4492670 w 9111870"/>
                    <a:gd name="connsiteY1-190" fmla="*/ 3581 h 3862941"/>
                    <a:gd name="connsiteX2-191" fmla="*/ 9111870 w 9111870"/>
                    <a:gd name="connsiteY2-192" fmla="*/ 592202 h 3862941"/>
                    <a:gd name="connsiteX3-193" fmla="*/ 8654670 w 9111870"/>
                    <a:gd name="connsiteY3-194" fmla="*/ 3862941 h 3862941"/>
                    <a:gd name="connsiteX4-195" fmla="*/ 4117839 w 9111870"/>
                    <a:gd name="connsiteY4-196" fmla="*/ 3651925 h 3862941"/>
                    <a:gd name="connsiteX5-197" fmla="*/ 565747 w 9111870"/>
                    <a:gd name="connsiteY5-198" fmla="*/ 3862941 h 3862941"/>
                    <a:gd name="connsiteX6-199" fmla="*/ 73378 w 9111870"/>
                    <a:gd name="connsiteY6-200" fmla="*/ 416356 h 3862941"/>
                    <a:gd name="connsiteX0-201" fmla="*/ 73378 w 9111870"/>
                    <a:gd name="connsiteY0-202" fmla="*/ 416356 h 3862941"/>
                    <a:gd name="connsiteX1-203" fmla="*/ 4492670 w 9111870"/>
                    <a:gd name="connsiteY1-204" fmla="*/ 3581 h 3862941"/>
                    <a:gd name="connsiteX2-205" fmla="*/ 9111870 w 9111870"/>
                    <a:gd name="connsiteY2-206" fmla="*/ 592202 h 3862941"/>
                    <a:gd name="connsiteX3-207" fmla="*/ 8654670 w 9111870"/>
                    <a:gd name="connsiteY3-208" fmla="*/ 3862941 h 3862941"/>
                    <a:gd name="connsiteX4-209" fmla="*/ 4322376 w 9111870"/>
                    <a:gd name="connsiteY4-210" fmla="*/ 3579736 h 3862941"/>
                    <a:gd name="connsiteX5-211" fmla="*/ 565747 w 9111870"/>
                    <a:gd name="connsiteY5-212" fmla="*/ 3862941 h 3862941"/>
                    <a:gd name="connsiteX6-213" fmla="*/ 73378 w 9111870"/>
                    <a:gd name="connsiteY6-214" fmla="*/ 416356 h 3862941"/>
                    <a:gd name="connsiteX0-215" fmla="*/ 73378 w 9123902"/>
                    <a:gd name="connsiteY0-216" fmla="*/ 418134 h 3864719"/>
                    <a:gd name="connsiteX1-217" fmla="*/ 4492670 w 9123902"/>
                    <a:gd name="connsiteY1-218" fmla="*/ 5359 h 3864719"/>
                    <a:gd name="connsiteX2-219" fmla="*/ 9123902 w 9123902"/>
                    <a:gd name="connsiteY2-220" fmla="*/ 642107 h 3864719"/>
                    <a:gd name="connsiteX3-221" fmla="*/ 8654670 w 9123902"/>
                    <a:gd name="connsiteY3-222" fmla="*/ 3864719 h 3864719"/>
                    <a:gd name="connsiteX4-223" fmla="*/ 4322376 w 9123902"/>
                    <a:gd name="connsiteY4-224" fmla="*/ 3581514 h 3864719"/>
                    <a:gd name="connsiteX5-225" fmla="*/ 565747 w 9123902"/>
                    <a:gd name="connsiteY5-226" fmla="*/ 3864719 h 3864719"/>
                    <a:gd name="connsiteX6-227" fmla="*/ 73378 w 9123902"/>
                    <a:gd name="connsiteY6-228" fmla="*/ 418134 h 3864719"/>
                    <a:gd name="connsiteX0-229" fmla="*/ 73378 w 9111870"/>
                    <a:gd name="connsiteY0-230" fmla="*/ 420123 h 3866708"/>
                    <a:gd name="connsiteX1-231" fmla="*/ 4492670 w 9111870"/>
                    <a:gd name="connsiteY1-232" fmla="*/ 7348 h 3866708"/>
                    <a:gd name="connsiteX2-233" fmla="*/ 9111870 w 9111870"/>
                    <a:gd name="connsiteY2-234" fmla="*/ 692222 h 3866708"/>
                    <a:gd name="connsiteX3-235" fmla="*/ 8654670 w 9111870"/>
                    <a:gd name="connsiteY3-236" fmla="*/ 3866708 h 3866708"/>
                    <a:gd name="connsiteX4-237" fmla="*/ 4322376 w 9111870"/>
                    <a:gd name="connsiteY4-238" fmla="*/ 3583503 h 3866708"/>
                    <a:gd name="connsiteX5-239" fmla="*/ 565747 w 9111870"/>
                    <a:gd name="connsiteY5-240" fmla="*/ 3866708 h 3866708"/>
                    <a:gd name="connsiteX6-241" fmla="*/ 73378 w 9111870"/>
                    <a:gd name="connsiteY6-242" fmla="*/ 420123 h 3866708"/>
                    <a:gd name="connsiteX0-243" fmla="*/ 73378 w 9111870"/>
                    <a:gd name="connsiteY0-244" fmla="*/ 591850 h 4038435"/>
                    <a:gd name="connsiteX1-245" fmla="*/ 4443684 w 9111870"/>
                    <a:gd name="connsiteY1-246" fmla="*/ 4066 h 4038435"/>
                    <a:gd name="connsiteX2-247" fmla="*/ 9111870 w 9111870"/>
                    <a:gd name="connsiteY2-248" fmla="*/ 863949 h 4038435"/>
                    <a:gd name="connsiteX3-249" fmla="*/ 8654670 w 9111870"/>
                    <a:gd name="connsiteY3-250" fmla="*/ 4038435 h 4038435"/>
                    <a:gd name="connsiteX4-251" fmla="*/ 4322376 w 9111870"/>
                    <a:gd name="connsiteY4-252" fmla="*/ 3755230 h 4038435"/>
                    <a:gd name="connsiteX5-253" fmla="*/ 565747 w 9111870"/>
                    <a:gd name="connsiteY5-254" fmla="*/ 4038435 h 4038435"/>
                    <a:gd name="connsiteX6-255" fmla="*/ 73378 w 9111870"/>
                    <a:gd name="connsiteY6-256" fmla="*/ 591850 h 4038435"/>
                    <a:gd name="connsiteX0-257" fmla="*/ 132189 w 9008289"/>
                    <a:gd name="connsiteY0-258" fmla="*/ 712751 h 4035352"/>
                    <a:gd name="connsiteX1-259" fmla="*/ 4340103 w 9008289"/>
                    <a:gd name="connsiteY1-260" fmla="*/ 983 h 4035352"/>
                    <a:gd name="connsiteX2-261" fmla="*/ 9008289 w 9008289"/>
                    <a:gd name="connsiteY2-262" fmla="*/ 860866 h 4035352"/>
                    <a:gd name="connsiteX3-263" fmla="*/ 8551089 w 9008289"/>
                    <a:gd name="connsiteY3-264" fmla="*/ 4035352 h 4035352"/>
                    <a:gd name="connsiteX4-265" fmla="*/ 4218795 w 9008289"/>
                    <a:gd name="connsiteY4-266" fmla="*/ 3752147 h 4035352"/>
                    <a:gd name="connsiteX5-267" fmla="*/ 462166 w 9008289"/>
                    <a:gd name="connsiteY5-268" fmla="*/ 4035352 h 4035352"/>
                    <a:gd name="connsiteX6-269" fmla="*/ 132189 w 9008289"/>
                    <a:gd name="connsiteY6-270" fmla="*/ 712751 h 4035352"/>
                    <a:gd name="connsiteX0-271" fmla="*/ 132189 w 8916195"/>
                    <a:gd name="connsiteY0-272" fmla="*/ 717557 h 4040158"/>
                    <a:gd name="connsiteX1-273" fmla="*/ 4340103 w 8916195"/>
                    <a:gd name="connsiteY1-274" fmla="*/ 5789 h 4040158"/>
                    <a:gd name="connsiteX2-275" fmla="*/ 8911078 w 8916195"/>
                    <a:gd name="connsiteY2-276" fmla="*/ 1103142 h 4040158"/>
                    <a:gd name="connsiteX3-277" fmla="*/ 8551089 w 8916195"/>
                    <a:gd name="connsiteY3-278" fmla="*/ 4040158 h 4040158"/>
                    <a:gd name="connsiteX4-279" fmla="*/ 4218795 w 8916195"/>
                    <a:gd name="connsiteY4-280" fmla="*/ 3756953 h 4040158"/>
                    <a:gd name="connsiteX5-281" fmla="*/ 462166 w 8916195"/>
                    <a:gd name="connsiteY5-282" fmla="*/ 4040158 h 4040158"/>
                    <a:gd name="connsiteX6-283" fmla="*/ 132189 w 8916195"/>
                    <a:gd name="connsiteY6-284" fmla="*/ 717557 h 4040158"/>
                    <a:gd name="connsiteX0-285" fmla="*/ 132189 w 8992946"/>
                    <a:gd name="connsiteY0-286" fmla="*/ 716980 h 4039581"/>
                    <a:gd name="connsiteX1-287" fmla="*/ 4340103 w 8992946"/>
                    <a:gd name="connsiteY1-288" fmla="*/ 5212 h 4039581"/>
                    <a:gd name="connsiteX2-289" fmla="*/ 8992946 w 8992946"/>
                    <a:gd name="connsiteY2-290" fmla="*/ 1080612 h 4039581"/>
                    <a:gd name="connsiteX3-291" fmla="*/ 8551089 w 8992946"/>
                    <a:gd name="connsiteY3-292" fmla="*/ 4039581 h 4039581"/>
                    <a:gd name="connsiteX4-293" fmla="*/ 4218795 w 8992946"/>
                    <a:gd name="connsiteY4-294" fmla="*/ 3756376 h 4039581"/>
                    <a:gd name="connsiteX5-295" fmla="*/ 462166 w 8992946"/>
                    <a:gd name="connsiteY5-296" fmla="*/ 4039581 h 4039581"/>
                    <a:gd name="connsiteX6-297" fmla="*/ 132189 w 8992946"/>
                    <a:gd name="connsiteY6-298" fmla="*/ 716980 h 4039581"/>
                    <a:gd name="connsiteX0-299" fmla="*/ 132189 w 8992946"/>
                    <a:gd name="connsiteY0-300" fmla="*/ 716980 h 4039581"/>
                    <a:gd name="connsiteX1-301" fmla="*/ 4340103 w 8992946"/>
                    <a:gd name="connsiteY1-302" fmla="*/ 5212 h 4039581"/>
                    <a:gd name="connsiteX2-303" fmla="*/ 8992946 w 8992946"/>
                    <a:gd name="connsiteY2-304" fmla="*/ 1080612 h 4039581"/>
                    <a:gd name="connsiteX3-305" fmla="*/ 8551089 w 8992946"/>
                    <a:gd name="connsiteY3-306" fmla="*/ 4039581 h 4039581"/>
                    <a:gd name="connsiteX4-307" fmla="*/ 4302203 w 8992946"/>
                    <a:gd name="connsiteY4-308" fmla="*/ 3542551 h 4039581"/>
                    <a:gd name="connsiteX5-309" fmla="*/ 462166 w 8992946"/>
                    <a:gd name="connsiteY5-310" fmla="*/ 4039581 h 4039581"/>
                    <a:gd name="connsiteX6-311" fmla="*/ 132189 w 8992946"/>
                    <a:gd name="connsiteY6-312" fmla="*/ 716980 h 403958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992946" h="4039581">
                      <a:moveTo>
                        <a:pt x="132189" y="716980"/>
                      </a:moveTo>
                      <a:cubicBezTo>
                        <a:pt x="1029313" y="426679"/>
                        <a:pt x="2863310" y="-55393"/>
                        <a:pt x="4340103" y="5212"/>
                      </a:cubicBezTo>
                      <a:cubicBezTo>
                        <a:pt x="5816896" y="65817"/>
                        <a:pt x="8299280" y="437386"/>
                        <a:pt x="8992946" y="1080612"/>
                      </a:cubicBezTo>
                      <a:cubicBezTo>
                        <a:pt x="8964717" y="1699775"/>
                        <a:pt x="9049320" y="3588243"/>
                        <a:pt x="8551089" y="4039581"/>
                      </a:cubicBezTo>
                      <a:cubicBezTo>
                        <a:pt x="7038812" y="3969242"/>
                        <a:pt x="5650357" y="3542551"/>
                        <a:pt x="4302203" y="3542551"/>
                      </a:cubicBezTo>
                      <a:cubicBezTo>
                        <a:pt x="2954049" y="3542551"/>
                        <a:pt x="1275377" y="3826097"/>
                        <a:pt x="462166" y="4039581"/>
                      </a:cubicBezTo>
                      <a:cubicBezTo>
                        <a:pt x="-211911" y="3500320"/>
                        <a:pt x="17118" y="1392291"/>
                        <a:pt x="132189" y="716980"/>
                      </a:cubicBezTo>
                      <a:close/>
                    </a:path>
                  </a:pathLst>
                </a:custGeom>
                <a:solidFill>
                  <a:schemeClr val="accent1"/>
                </a:solid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200" b="0" i="0" u="none" strike="noStrike" kern="1200" cap="none" spc="0" normalizeH="0" baseline="0" noProof="0" dirty="0">
                    <a:ln>
                      <a:noFill/>
                    </a:ln>
                    <a:solidFill>
                      <a:prstClr val="white"/>
                    </a:solidFill>
                    <a:effectLst/>
                    <a:uLnTx/>
                    <a:uFillTx/>
                    <a:latin typeface="站酷快乐体2016修订版" panose="02010600030101010101" pitchFamily="2" charset="-122"/>
                    <a:ea typeface="站酷快乐体2016修订版" panose="02010600030101010101" pitchFamily="2" charset="-122"/>
                    <a:cs typeface="+mn-cs"/>
                  </a:endParaRPr>
                </a:p>
              </p:txBody>
            </p:sp>
            <p:sp>
              <p:nvSpPr>
                <p:cNvPr id="21" name="任意多边形 438"/>
                <p:cNvSpPr/>
                <p:nvPr/>
              </p:nvSpPr>
              <p:spPr>
                <a:xfrm rot="21551468">
                  <a:off x="2396768" y="2541081"/>
                  <a:ext cx="7398460" cy="462369"/>
                </a:xfrm>
                <a:custGeom>
                  <a:avLst/>
                  <a:gdLst>
                    <a:gd name="connsiteX0" fmla="*/ 15811 w 9355101"/>
                    <a:gd name="connsiteY0" fmla="*/ 319790 h 3973972"/>
                    <a:gd name="connsiteX1" fmla="*/ 4447134 w 9355101"/>
                    <a:gd name="connsiteY1" fmla="*/ 3267 h 3973972"/>
                    <a:gd name="connsiteX2" fmla="*/ 9054303 w 9355101"/>
                    <a:gd name="connsiteY2" fmla="*/ 495636 h 3973972"/>
                    <a:gd name="connsiteX3" fmla="*/ 8597103 w 9355101"/>
                    <a:gd name="connsiteY3" fmla="*/ 3766375 h 3973972"/>
                    <a:gd name="connsiteX4" fmla="*/ 4060272 w 9355101"/>
                    <a:gd name="connsiteY4" fmla="*/ 3555359 h 3973972"/>
                    <a:gd name="connsiteX5" fmla="*/ 508180 w 9355101"/>
                    <a:gd name="connsiteY5" fmla="*/ 3766375 h 3973972"/>
                    <a:gd name="connsiteX6" fmla="*/ 15811 w 9355101"/>
                    <a:gd name="connsiteY6" fmla="*/ 390128 h 3973972"/>
                    <a:gd name="connsiteX7" fmla="*/ 121318 w 9355101"/>
                    <a:gd name="connsiteY7" fmla="*/ 354959 h 3973972"/>
                    <a:gd name="connsiteX8" fmla="*/ 121318 w 9355101"/>
                    <a:gd name="connsiteY8" fmla="*/ 284621 h 3973972"/>
                    <a:gd name="connsiteX0-1" fmla="*/ 15811 w 9355101"/>
                    <a:gd name="connsiteY0-2" fmla="*/ 319790 h 3973972"/>
                    <a:gd name="connsiteX1-3" fmla="*/ 4447134 w 9355101"/>
                    <a:gd name="connsiteY1-4" fmla="*/ 3267 h 3973972"/>
                    <a:gd name="connsiteX2-5" fmla="*/ 9054303 w 9355101"/>
                    <a:gd name="connsiteY2-6" fmla="*/ 495636 h 3973972"/>
                    <a:gd name="connsiteX3-7" fmla="*/ 8597103 w 9355101"/>
                    <a:gd name="connsiteY3-8" fmla="*/ 3766375 h 3973972"/>
                    <a:gd name="connsiteX4-9" fmla="*/ 4060272 w 9355101"/>
                    <a:gd name="connsiteY4-10" fmla="*/ 3555359 h 3973972"/>
                    <a:gd name="connsiteX5-11" fmla="*/ 508180 w 9355101"/>
                    <a:gd name="connsiteY5-12" fmla="*/ 3766375 h 3973972"/>
                    <a:gd name="connsiteX6-13" fmla="*/ 15811 w 9355101"/>
                    <a:gd name="connsiteY6-14" fmla="*/ 390128 h 3973972"/>
                    <a:gd name="connsiteX7-15" fmla="*/ 121318 w 9355101"/>
                    <a:gd name="connsiteY7-16" fmla="*/ 354959 h 3973972"/>
                    <a:gd name="connsiteX0-17" fmla="*/ 0 w 9339290"/>
                    <a:gd name="connsiteY0-18" fmla="*/ 319790 h 3973972"/>
                    <a:gd name="connsiteX1-19" fmla="*/ 4431323 w 9339290"/>
                    <a:gd name="connsiteY1-20" fmla="*/ 3267 h 3973972"/>
                    <a:gd name="connsiteX2-21" fmla="*/ 9038492 w 9339290"/>
                    <a:gd name="connsiteY2-22" fmla="*/ 495636 h 3973972"/>
                    <a:gd name="connsiteX3-23" fmla="*/ 8581292 w 9339290"/>
                    <a:gd name="connsiteY3-24" fmla="*/ 3766375 h 3973972"/>
                    <a:gd name="connsiteX4-25" fmla="*/ 4044461 w 9339290"/>
                    <a:gd name="connsiteY4-26" fmla="*/ 3555359 h 3973972"/>
                    <a:gd name="connsiteX5-27" fmla="*/ 492369 w 9339290"/>
                    <a:gd name="connsiteY5-28" fmla="*/ 3766375 h 3973972"/>
                    <a:gd name="connsiteX6-29" fmla="*/ 0 w 9339290"/>
                    <a:gd name="connsiteY6-30" fmla="*/ 390128 h 3973972"/>
                    <a:gd name="connsiteX0-31" fmla="*/ 0 w 9339290"/>
                    <a:gd name="connsiteY0-32" fmla="*/ 319790 h 3973972"/>
                    <a:gd name="connsiteX1-33" fmla="*/ 4431323 w 9339290"/>
                    <a:gd name="connsiteY1-34" fmla="*/ 3267 h 3973972"/>
                    <a:gd name="connsiteX2-35" fmla="*/ 9038492 w 9339290"/>
                    <a:gd name="connsiteY2-36" fmla="*/ 495636 h 3973972"/>
                    <a:gd name="connsiteX3-37" fmla="*/ 8581292 w 9339290"/>
                    <a:gd name="connsiteY3-38" fmla="*/ 3766375 h 3973972"/>
                    <a:gd name="connsiteX4-39" fmla="*/ 4044461 w 9339290"/>
                    <a:gd name="connsiteY4-40" fmla="*/ 3555359 h 3973972"/>
                    <a:gd name="connsiteX5-41" fmla="*/ 492369 w 9339290"/>
                    <a:gd name="connsiteY5-42" fmla="*/ 3766375 h 3973972"/>
                    <a:gd name="connsiteX6-43" fmla="*/ 0 w 9339290"/>
                    <a:gd name="connsiteY6-44" fmla="*/ 390128 h 3973972"/>
                    <a:gd name="connsiteX7-45" fmla="*/ 0 w 9339290"/>
                    <a:gd name="connsiteY7-46" fmla="*/ 319790 h 3973972"/>
                    <a:gd name="connsiteX0-47" fmla="*/ 313949 w 9653239"/>
                    <a:gd name="connsiteY0-48" fmla="*/ 404625 h 4058807"/>
                    <a:gd name="connsiteX1-49" fmla="*/ 4745272 w 9653239"/>
                    <a:gd name="connsiteY1-50" fmla="*/ 88102 h 4058807"/>
                    <a:gd name="connsiteX2-51" fmla="*/ 9352441 w 9653239"/>
                    <a:gd name="connsiteY2-52" fmla="*/ 580471 h 4058807"/>
                    <a:gd name="connsiteX3-53" fmla="*/ 8895241 w 9653239"/>
                    <a:gd name="connsiteY3-54" fmla="*/ 3851210 h 4058807"/>
                    <a:gd name="connsiteX4-55" fmla="*/ 4358410 w 9653239"/>
                    <a:gd name="connsiteY4-56" fmla="*/ 3640194 h 4058807"/>
                    <a:gd name="connsiteX5-57" fmla="*/ 806318 w 9653239"/>
                    <a:gd name="connsiteY5-58" fmla="*/ 3851210 h 4058807"/>
                    <a:gd name="connsiteX6-59" fmla="*/ 313949 w 9653239"/>
                    <a:gd name="connsiteY6-60" fmla="*/ 404625 h 4058807"/>
                    <a:gd name="connsiteX0-61" fmla="*/ 313949 w 9653239"/>
                    <a:gd name="connsiteY0-62" fmla="*/ 404625 h 4058807"/>
                    <a:gd name="connsiteX1-63" fmla="*/ 4745272 w 9653239"/>
                    <a:gd name="connsiteY1-64" fmla="*/ 88102 h 4058807"/>
                    <a:gd name="connsiteX2-65" fmla="*/ 9352441 w 9653239"/>
                    <a:gd name="connsiteY2-66" fmla="*/ 580471 h 4058807"/>
                    <a:gd name="connsiteX3-67" fmla="*/ 8895241 w 9653239"/>
                    <a:gd name="connsiteY3-68" fmla="*/ 3851210 h 4058807"/>
                    <a:gd name="connsiteX4-69" fmla="*/ 4358410 w 9653239"/>
                    <a:gd name="connsiteY4-70" fmla="*/ 3640194 h 4058807"/>
                    <a:gd name="connsiteX5-71" fmla="*/ 806318 w 9653239"/>
                    <a:gd name="connsiteY5-72" fmla="*/ 3851210 h 4058807"/>
                    <a:gd name="connsiteX6-73" fmla="*/ 313949 w 9653239"/>
                    <a:gd name="connsiteY6-74" fmla="*/ 404625 h 4058807"/>
                    <a:gd name="connsiteX0-75" fmla="*/ 73378 w 9412668"/>
                    <a:gd name="connsiteY0-76" fmla="*/ 404625 h 4058807"/>
                    <a:gd name="connsiteX1-77" fmla="*/ 4504701 w 9412668"/>
                    <a:gd name="connsiteY1-78" fmla="*/ 88102 h 4058807"/>
                    <a:gd name="connsiteX2-79" fmla="*/ 9111870 w 9412668"/>
                    <a:gd name="connsiteY2-80" fmla="*/ 580471 h 4058807"/>
                    <a:gd name="connsiteX3-81" fmla="*/ 8654670 w 9412668"/>
                    <a:gd name="connsiteY3-82" fmla="*/ 3851210 h 4058807"/>
                    <a:gd name="connsiteX4-83" fmla="*/ 4117839 w 9412668"/>
                    <a:gd name="connsiteY4-84" fmla="*/ 3640194 h 4058807"/>
                    <a:gd name="connsiteX5-85" fmla="*/ 565747 w 9412668"/>
                    <a:gd name="connsiteY5-86" fmla="*/ 3851210 h 4058807"/>
                    <a:gd name="connsiteX6-87" fmla="*/ 73378 w 9412668"/>
                    <a:gd name="connsiteY6-88" fmla="*/ 404625 h 4058807"/>
                    <a:gd name="connsiteX0-89" fmla="*/ 73378 w 9412668"/>
                    <a:gd name="connsiteY0-90" fmla="*/ 347118 h 4001300"/>
                    <a:gd name="connsiteX1-91" fmla="*/ 4504701 w 9412668"/>
                    <a:gd name="connsiteY1-92" fmla="*/ 30595 h 4001300"/>
                    <a:gd name="connsiteX2-93" fmla="*/ 9111870 w 9412668"/>
                    <a:gd name="connsiteY2-94" fmla="*/ 522964 h 4001300"/>
                    <a:gd name="connsiteX3-95" fmla="*/ 8654670 w 9412668"/>
                    <a:gd name="connsiteY3-96" fmla="*/ 3793703 h 4001300"/>
                    <a:gd name="connsiteX4-97" fmla="*/ 4117839 w 9412668"/>
                    <a:gd name="connsiteY4-98" fmla="*/ 3582687 h 4001300"/>
                    <a:gd name="connsiteX5-99" fmla="*/ 565747 w 9412668"/>
                    <a:gd name="connsiteY5-100" fmla="*/ 3793703 h 4001300"/>
                    <a:gd name="connsiteX6-101" fmla="*/ 73378 w 9412668"/>
                    <a:gd name="connsiteY6-102" fmla="*/ 347118 h 4001300"/>
                    <a:gd name="connsiteX0-103" fmla="*/ 73378 w 9413556"/>
                    <a:gd name="connsiteY0-104" fmla="*/ 424022 h 4078204"/>
                    <a:gd name="connsiteX1-105" fmla="*/ 4492670 w 9413556"/>
                    <a:gd name="connsiteY1-106" fmla="*/ 11247 h 4078204"/>
                    <a:gd name="connsiteX2-107" fmla="*/ 9111870 w 9413556"/>
                    <a:gd name="connsiteY2-108" fmla="*/ 599868 h 4078204"/>
                    <a:gd name="connsiteX3-109" fmla="*/ 8654670 w 9413556"/>
                    <a:gd name="connsiteY3-110" fmla="*/ 3870607 h 4078204"/>
                    <a:gd name="connsiteX4-111" fmla="*/ 4117839 w 9413556"/>
                    <a:gd name="connsiteY4-112" fmla="*/ 3659591 h 4078204"/>
                    <a:gd name="connsiteX5-113" fmla="*/ 565747 w 9413556"/>
                    <a:gd name="connsiteY5-114" fmla="*/ 3870607 h 4078204"/>
                    <a:gd name="connsiteX6-115" fmla="*/ 73378 w 9413556"/>
                    <a:gd name="connsiteY6-116" fmla="*/ 424022 h 4078204"/>
                    <a:gd name="connsiteX0-117" fmla="*/ 73378 w 9413556"/>
                    <a:gd name="connsiteY0-118" fmla="*/ 416356 h 4070538"/>
                    <a:gd name="connsiteX1-119" fmla="*/ 4492670 w 9413556"/>
                    <a:gd name="connsiteY1-120" fmla="*/ 3581 h 4070538"/>
                    <a:gd name="connsiteX2-121" fmla="*/ 9111870 w 9413556"/>
                    <a:gd name="connsiteY2-122" fmla="*/ 592202 h 4070538"/>
                    <a:gd name="connsiteX3-123" fmla="*/ 8654670 w 9413556"/>
                    <a:gd name="connsiteY3-124" fmla="*/ 3862941 h 4070538"/>
                    <a:gd name="connsiteX4-125" fmla="*/ 4117839 w 9413556"/>
                    <a:gd name="connsiteY4-126" fmla="*/ 3651925 h 4070538"/>
                    <a:gd name="connsiteX5-127" fmla="*/ 565747 w 9413556"/>
                    <a:gd name="connsiteY5-128" fmla="*/ 3862941 h 4070538"/>
                    <a:gd name="connsiteX6-129" fmla="*/ 73378 w 9413556"/>
                    <a:gd name="connsiteY6-130" fmla="*/ 416356 h 4070538"/>
                    <a:gd name="connsiteX0-131" fmla="*/ 73378 w 9413556"/>
                    <a:gd name="connsiteY0-132" fmla="*/ 416356 h 4070538"/>
                    <a:gd name="connsiteX1-133" fmla="*/ 4492670 w 9413556"/>
                    <a:gd name="connsiteY1-134" fmla="*/ 3581 h 4070538"/>
                    <a:gd name="connsiteX2-135" fmla="*/ 9111870 w 9413556"/>
                    <a:gd name="connsiteY2-136" fmla="*/ 592202 h 4070538"/>
                    <a:gd name="connsiteX3-137" fmla="*/ 8654670 w 9413556"/>
                    <a:gd name="connsiteY3-138" fmla="*/ 3862941 h 4070538"/>
                    <a:gd name="connsiteX4-139" fmla="*/ 4117839 w 9413556"/>
                    <a:gd name="connsiteY4-140" fmla="*/ 3651925 h 4070538"/>
                    <a:gd name="connsiteX5-141" fmla="*/ 565747 w 9413556"/>
                    <a:gd name="connsiteY5-142" fmla="*/ 3862941 h 4070538"/>
                    <a:gd name="connsiteX6-143" fmla="*/ 73378 w 9413556"/>
                    <a:gd name="connsiteY6-144" fmla="*/ 416356 h 4070538"/>
                    <a:gd name="connsiteX0-145" fmla="*/ 73378 w 9111870"/>
                    <a:gd name="connsiteY0-146" fmla="*/ 416356 h 4070538"/>
                    <a:gd name="connsiteX1-147" fmla="*/ 4492670 w 9111870"/>
                    <a:gd name="connsiteY1-148" fmla="*/ 3581 h 4070538"/>
                    <a:gd name="connsiteX2-149" fmla="*/ 9111870 w 9111870"/>
                    <a:gd name="connsiteY2-150" fmla="*/ 592202 h 4070538"/>
                    <a:gd name="connsiteX3-151" fmla="*/ 8654670 w 9111870"/>
                    <a:gd name="connsiteY3-152" fmla="*/ 3862941 h 4070538"/>
                    <a:gd name="connsiteX4-153" fmla="*/ 4117839 w 9111870"/>
                    <a:gd name="connsiteY4-154" fmla="*/ 3651925 h 4070538"/>
                    <a:gd name="connsiteX5-155" fmla="*/ 565747 w 9111870"/>
                    <a:gd name="connsiteY5-156" fmla="*/ 3862941 h 4070538"/>
                    <a:gd name="connsiteX6-157" fmla="*/ 73378 w 9111870"/>
                    <a:gd name="connsiteY6-158" fmla="*/ 416356 h 4070538"/>
                    <a:gd name="connsiteX0-159" fmla="*/ 73378 w 9111870"/>
                    <a:gd name="connsiteY0-160" fmla="*/ 416356 h 4070538"/>
                    <a:gd name="connsiteX1-161" fmla="*/ 4492670 w 9111870"/>
                    <a:gd name="connsiteY1-162" fmla="*/ 3581 h 4070538"/>
                    <a:gd name="connsiteX2-163" fmla="*/ 9111870 w 9111870"/>
                    <a:gd name="connsiteY2-164" fmla="*/ 592202 h 4070538"/>
                    <a:gd name="connsiteX3-165" fmla="*/ 8654670 w 9111870"/>
                    <a:gd name="connsiteY3-166" fmla="*/ 3862941 h 4070538"/>
                    <a:gd name="connsiteX4-167" fmla="*/ 4117839 w 9111870"/>
                    <a:gd name="connsiteY4-168" fmla="*/ 3651925 h 4070538"/>
                    <a:gd name="connsiteX5-169" fmla="*/ 565747 w 9111870"/>
                    <a:gd name="connsiteY5-170" fmla="*/ 3862941 h 4070538"/>
                    <a:gd name="connsiteX6-171" fmla="*/ 73378 w 9111870"/>
                    <a:gd name="connsiteY6-172" fmla="*/ 416356 h 4070538"/>
                    <a:gd name="connsiteX0-173" fmla="*/ 73378 w 9111870"/>
                    <a:gd name="connsiteY0-174" fmla="*/ 416356 h 4070538"/>
                    <a:gd name="connsiteX1-175" fmla="*/ 4492670 w 9111870"/>
                    <a:gd name="connsiteY1-176" fmla="*/ 3581 h 4070538"/>
                    <a:gd name="connsiteX2-177" fmla="*/ 9111870 w 9111870"/>
                    <a:gd name="connsiteY2-178" fmla="*/ 592202 h 4070538"/>
                    <a:gd name="connsiteX3-179" fmla="*/ 8654670 w 9111870"/>
                    <a:gd name="connsiteY3-180" fmla="*/ 3862941 h 4070538"/>
                    <a:gd name="connsiteX4-181" fmla="*/ 4117839 w 9111870"/>
                    <a:gd name="connsiteY4-182" fmla="*/ 3651925 h 4070538"/>
                    <a:gd name="connsiteX5-183" fmla="*/ 565747 w 9111870"/>
                    <a:gd name="connsiteY5-184" fmla="*/ 3862941 h 4070538"/>
                    <a:gd name="connsiteX6-185" fmla="*/ 73378 w 9111870"/>
                    <a:gd name="connsiteY6-186" fmla="*/ 416356 h 4070538"/>
                    <a:gd name="connsiteX0-187" fmla="*/ 73378 w 9111870"/>
                    <a:gd name="connsiteY0-188" fmla="*/ 416356 h 3862941"/>
                    <a:gd name="connsiteX1-189" fmla="*/ 4492670 w 9111870"/>
                    <a:gd name="connsiteY1-190" fmla="*/ 3581 h 3862941"/>
                    <a:gd name="connsiteX2-191" fmla="*/ 9111870 w 9111870"/>
                    <a:gd name="connsiteY2-192" fmla="*/ 592202 h 3862941"/>
                    <a:gd name="connsiteX3-193" fmla="*/ 8654670 w 9111870"/>
                    <a:gd name="connsiteY3-194" fmla="*/ 3862941 h 3862941"/>
                    <a:gd name="connsiteX4-195" fmla="*/ 4117839 w 9111870"/>
                    <a:gd name="connsiteY4-196" fmla="*/ 3651925 h 3862941"/>
                    <a:gd name="connsiteX5-197" fmla="*/ 565747 w 9111870"/>
                    <a:gd name="connsiteY5-198" fmla="*/ 3862941 h 3862941"/>
                    <a:gd name="connsiteX6-199" fmla="*/ 73378 w 9111870"/>
                    <a:gd name="connsiteY6-200" fmla="*/ 416356 h 3862941"/>
                    <a:gd name="connsiteX0-201" fmla="*/ 73378 w 9111870"/>
                    <a:gd name="connsiteY0-202" fmla="*/ 416356 h 3862941"/>
                    <a:gd name="connsiteX1-203" fmla="*/ 4492670 w 9111870"/>
                    <a:gd name="connsiteY1-204" fmla="*/ 3581 h 3862941"/>
                    <a:gd name="connsiteX2-205" fmla="*/ 9111870 w 9111870"/>
                    <a:gd name="connsiteY2-206" fmla="*/ 592202 h 3862941"/>
                    <a:gd name="connsiteX3-207" fmla="*/ 8654670 w 9111870"/>
                    <a:gd name="connsiteY3-208" fmla="*/ 3862941 h 3862941"/>
                    <a:gd name="connsiteX4-209" fmla="*/ 4322376 w 9111870"/>
                    <a:gd name="connsiteY4-210" fmla="*/ 3579736 h 3862941"/>
                    <a:gd name="connsiteX5-211" fmla="*/ 565747 w 9111870"/>
                    <a:gd name="connsiteY5-212" fmla="*/ 3862941 h 3862941"/>
                    <a:gd name="connsiteX6-213" fmla="*/ 73378 w 9111870"/>
                    <a:gd name="connsiteY6-214" fmla="*/ 416356 h 3862941"/>
                    <a:gd name="connsiteX0-215" fmla="*/ 73378 w 9123902"/>
                    <a:gd name="connsiteY0-216" fmla="*/ 418134 h 3864719"/>
                    <a:gd name="connsiteX1-217" fmla="*/ 4492670 w 9123902"/>
                    <a:gd name="connsiteY1-218" fmla="*/ 5359 h 3864719"/>
                    <a:gd name="connsiteX2-219" fmla="*/ 9123902 w 9123902"/>
                    <a:gd name="connsiteY2-220" fmla="*/ 642107 h 3864719"/>
                    <a:gd name="connsiteX3-221" fmla="*/ 8654670 w 9123902"/>
                    <a:gd name="connsiteY3-222" fmla="*/ 3864719 h 3864719"/>
                    <a:gd name="connsiteX4-223" fmla="*/ 4322376 w 9123902"/>
                    <a:gd name="connsiteY4-224" fmla="*/ 3581514 h 3864719"/>
                    <a:gd name="connsiteX5-225" fmla="*/ 565747 w 9123902"/>
                    <a:gd name="connsiteY5-226" fmla="*/ 3864719 h 3864719"/>
                    <a:gd name="connsiteX6-227" fmla="*/ 73378 w 9123902"/>
                    <a:gd name="connsiteY6-228" fmla="*/ 418134 h 3864719"/>
                    <a:gd name="connsiteX0-229" fmla="*/ 73378 w 9111870"/>
                    <a:gd name="connsiteY0-230" fmla="*/ 420123 h 3866708"/>
                    <a:gd name="connsiteX1-231" fmla="*/ 4492670 w 9111870"/>
                    <a:gd name="connsiteY1-232" fmla="*/ 7348 h 3866708"/>
                    <a:gd name="connsiteX2-233" fmla="*/ 9111870 w 9111870"/>
                    <a:gd name="connsiteY2-234" fmla="*/ 692222 h 3866708"/>
                    <a:gd name="connsiteX3-235" fmla="*/ 8654670 w 9111870"/>
                    <a:gd name="connsiteY3-236" fmla="*/ 3866708 h 3866708"/>
                    <a:gd name="connsiteX4-237" fmla="*/ 4322376 w 9111870"/>
                    <a:gd name="connsiteY4-238" fmla="*/ 3583503 h 3866708"/>
                    <a:gd name="connsiteX5-239" fmla="*/ 565747 w 9111870"/>
                    <a:gd name="connsiteY5-240" fmla="*/ 3866708 h 3866708"/>
                    <a:gd name="connsiteX6-241" fmla="*/ 73378 w 9111870"/>
                    <a:gd name="connsiteY6-242" fmla="*/ 420123 h 3866708"/>
                    <a:gd name="connsiteX0-243" fmla="*/ 73378 w 9111870"/>
                    <a:gd name="connsiteY0-244" fmla="*/ 591850 h 4038435"/>
                    <a:gd name="connsiteX1-245" fmla="*/ 4443684 w 9111870"/>
                    <a:gd name="connsiteY1-246" fmla="*/ 4066 h 4038435"/>
                    <a:gd name="connsiteX2-247" fmla="*/ 9111870 w 9111870"/>
                    <a:gd name="connsiteY2-248" fmla="*/ 863949 h 4038435"/>
                    <a:gd name="connsiteX3-249" fmla="*/ 8654670 w 9111870"/>
                    <a:gd name="connsiteY3-250" fmla="*/ 4038435 h 4038435"/>
                    <a:gd name="connsiteX4-251" fmla="*/ 4322376 w 9111870"/>
                    <a:gd name="connsiteY4-252" fmla="*/ 3755230 h 4038435"/>
                    <a:gd name="connsiteX5-253" fmla="*/ 565747 w 9111870"/>
                    <a:gd name="connsiteY5-254" fmla="*/ 4038435 h 4038435"/>
                    <a:gd name="connsiteX6-255" fmla="*/ 73378 w 9111870"/>
                    <a:gd name="connsiteY6-256" fmla="*/ 591850 h 4038435"/>
                    <a:gd name="connsiteX0-257" fmla="*/ 565747 w 9111870"/>
                    <a:gd name="connsiteY0-258" fmla="*/ 4038435 h 4148323"/>
                    <a:gd name="connsiteX1-259" fmla="*/ 73378 w 9111870"/>
                    <a:gd name="connsiteY1-260" fmla="*/ 591850 h 4148323"/>
                    <a:gd name="connsiteX2-261" fmla="*/ 4443684 w 9111870"/>
                    <a:gd name="connsiteY2-262" fmla="*/ 4066 h 4148323"/>
                    <a:gd name="connsiteX3-263" fmla="*/ 9111870 w 9111870"/>
                    <a:gd name="connsiteY3-264" fmla="*/ 863949 h 4148323"/>
                    <a:gd name="connsiteX4-265" fmla="*/ 8654670 w 9111870"/>
                    <a:gd name="connsiteY4-266" fmla="*/ 4038435 h 4148323"/>
                    <a:gd name="connsiteX5-267" fmla="*/ 4322376 w 9111870"/>
                    <a:gd name="connsiteY5-268" fmla="*/ 3755230 h 4148323"/>
                    <a:gd name="connsiteX6-269" fmla="*/ 657187 w 9111870"/>
                    <a:gd name="connsiteY6-270" fmla="*/ 4148323 h 4148323"/>
                    <a:gd name="connsiteX0-271" fmla="*/ 565747 w 9111870"/>
                    <a:gd name="connsiteY0-272" fmla="*/ 4038435 h 4038435"/>
                    <a:gd name="connsiteX1-273" fmla="*/ 73378 w 9111870"/>
                    <a:gd name="connsiteY1-274" fmla="*/ 591850 h 4038435"/>
                    <a:gd name="connsiteX2-275" fmla="*/ 4443684 w 9111870"/>
                    <a:gd name="connsiteY2-276" fmla="*/ 4066 h 4038435"/>
                    <a:gd name="connsiteX3-277" fmla="*/ 9111870 w 9111870"/>
                    <a:gd name="connsiteY3-278" fmla="*/ 863949 h 4038435"/>
                    <a:gd name="connsiteX4-279" fmla="*/ 8654670 w 9111870"/>
                    <a:gd name="connsiteY4-280" fmla="*/ 4038435 h 4038435"/>
                    <a:gd name="connsiteX5-281" fmla="*/ 4322376 w 9111870"/>
                    <a:gd name="connsiteY5-282" fmla="*/ 3755230 h 4038435"/>
                    <a:gd name="connsiteX0-283" fmla="*/ 0 w 9038492"/>
                    <a:gd name="connsiteY0-284" fmla="*/ 591850 h 4038435"/>
                    <a:gd name="connsiteX1-285" fmla="*/ 4370306 w 9038492"/>
                    <a:gd name="connsiteY1-286" fmla="*/ 4066 h 4038435"/>
                    <a:gd name="connsiteX2-287" fmla="*/ 9038492 w 9038492"/>
                    <a:gd name="connsiteY2-288" fmla="*/ 863949 h 4038435"/>
                    <a:gd name="connsiteX3-289" fmla="*/ 8581292 w 9038492"/>
                    <a:gd name="connsiteY3-290" fmla="*/ 4038435 h 4038435"/>
                    <a:gd name="connsiteX4-291" fmla="*/ 4248998 w 9038492"/>
                    <a:gd name="connsiteY4-292" fmla="*/ 3755230 h 4038435"/>
                    <a:gd name="connsiteX0-293" fmla="*/ 0 w 9038492"/>
                    <a:gd name="connsiteY0-294" fmla="*/ 591850 h 4038435"/>
                    <a:gd name="connsiteX1-295" fmla="*/ 4370306 w 9038492"/>
                    <a:gd name="connsiteY1-296" fmla="*/ 4066 h 4038435"/>
                    <a:gd name="connsiteX2-297" fmla="*/ 9038492 w 9038492"/>
                    <a:gd name="connsiteY2-298" fmla="*/ 863949 h 4038435"/>
                    <a:gd name="connsiteX3-299" fmla="*/ 8581292 w 9038492"/>
                    <a:gd name="connsiteY3-300" fmla="*/ 4038435 h 4038435"/>
                    <a:gd name="connsiteX0-301" fmla="*/ 0 w 9038492"/>
                    <a:gd name="connsiteY0-302" fmla="*/ 591850 h 863949"/>
                    <a:gd name="connsiteX1-303" fmla="*/ 4370306 w 9038492"/>
                    <a:gd name="connsiteY1-304" fmla="*/ 4066 h 863949"/>
                    <a:gd name="connsiteX2-305" fmla="*/ 9038492 w 9038492"/>
                    <a:gd name="connsiteY2-306" fmla="*/ 863949 h 863949"/>
                  </a:gdLst>
                  <a:ahLst/>
                  <a:cxnLst>
                    <a:cxn ang="0">
                      <a:pos x="connsiteX0-1" y="connsiteY0-2"/>
                    </a:cxn>
                    <a:cxn ang="0">
                      <a:pos x="connsiteX1-3" y="connsiteY1-4"/>
                    </a:cxn>
                    <a:cxn ang="0">
                      <a:pos x="connsiteX2-5" y="connsiteY2-6"/>
                    </a:cxn>
                  </a:cxnLst>
                  <a:rect l="l" t="t" r="r" b="b"/>
                  <a:pathLst>
                    <a:path w="9038492" h="863949">
                      <a:moveTo>
                        <a:pt x="0" y="591850"/>
                      </a:moveTo>
                      <a:cubicBezTo>
                        <a:pt x="897124" y="301549"/>
                        <a:pt x="2863891" y="-41284"/>
                        <a:pt x="4370306" y="4066"/>
                      </a:cubicBezTo>
                      <a:cubicBezTo>
                        <a:pt x="5876721" y="49416"/>
                        <a:pt x="8344826" y="220723"/>
                        <a:pt x="9038492" y="863949"/>
                      </a:cubicBezTo>
                    </a:path>
                  </a:pathLst>
                </a:custGeom>
                <a:noFill/>
                <a:ln w="1905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22" name="任意多边形 439"/>
                <p:cNvSpPr/>
                <p:nvPr/>
              </p:nvSpPr>
              <p:spPr>
                <a:xfrm rot="21551468">
                  <a:off x="2552081" y="3892679"/>
                  <a:ext cx="7037029" cy="294832"/>
                </a:xfrm>
                <a:custGeom>
                  <a:avLst/>
                  <a:gdLst>
                    <a:gd name="connsiteX0" fmla="*/ 15811 w 9355101"/>
                    <a:gd name="connsiteY0" fmla="*/ 319790 h 3973972"/>
                    <a:gd name="connsiteX1" fmla="*/ 4447134 w 9355101"/>
                    <a:gd name="connsiteY1" fmla="*/ 3267 h 3973972"/>
                    <a:gd name="connsiteX2" fmla="*/ 9054303 w 9355101"/>
                    <a:gd name="connsiteY2" fmla="*/ 495636 h 3973972"/>
                    <a:gd name="connsiteX3" fmla="*/ 8597103 w 9355101"/>
                    <a:gd name="connsiteY3" fmla="*/ 3766375 h 3973972"/>
                    <a:gd name="connsiteX4" fmla="*/ 4060272 w 9355101"/>
                    <a:gd name="connsiteY4" fmla="*/ 3555359 h 3973972"/>
                    <a:gd name="connsiteX5" fmla="*/ 508180 w 9355101"/>
                    <a:gd name="connsiteY5" fmla="*/ 3766375 h 3973972"/>
                    <a:gd name="connsiteX6" fmla="*/ 15811 w 9355101"/>
                    <a:gd name="connsiteY6" fmla="*/ 390128 h 3973972"/>
                    <a:gd name="connsiteX7" fmla="*/ 121318 w 9355101"/>
                    <a:gd name="connsiteY7" fmla="*/ 354959 h 3973972"/>
                    <a:gd name="connsiteX8" fmla="*/ 121318 w 9355101"/>
                    <a:gd name="connsiteY8" fmla="*/ 284621 h 3973972"/>
                    <a:gd name="connsiteX0-1" fmla="*/ 15811 w 9355101"/>
                    <a:gd name="connsiteY0-2" fmla="*/ 319790 h 3973972"/>
                    <a:gd name="connsiteX1-3" fmla="*/ 4447134 w 9355101"/>
                    <a:gd name="connsiteY1-4" fmla="*/ 3267 h 3973972"/>
                    <a:gd name="connsiteX2-5" fmla="*/ 9054303 w 9355101"/>
                    <a:gd name="connsiteY2-6" fmla="*/ 495636 h 3973972"/>
                    <a:gd name="connsiteX3-7" fmla="*/ 8597103 w 9355101"/>
                    <a:gd name="connsiteY3-8" fmla="*/ 3766375 h 3973972"/>
                    <a:gd name="connsiteX4-9" fmla="*/ 4060272 w 9355101"/>
                    <a:gd name="connsiteY4-10" fmla="*/ 3555359 h 3973972"/>
                    <a:gd name="connsiteX5-11" fmla="*/ 508180 w 9355101"/>
                    <a:gd name="connsiteY5-12" fmla="*/ 3766375 h 3973972"/>
                    <a:gd name="connsiteX6-13" fmla="*/ 15811 w 9355101"/>
                    <a:gd name="connsiteY6-14" fmla="*/ 390128 h 3973972"/>
                    <a:gd name="connsiteX7-15" fmla="*/ 121318 w 9355101"/>
                    <a:gd name="connsiteY7-16" fmla="*/ 354959 h 3973972"/>
                    <a:gd name="connsiteX0-17" fmla="*/ 0 w 9339290"/>
                    <a:gd name="connsiteY0-18" fmla="*/ 319790 h 3973972"/>
                    <a:gd name="connsiteX1-19" fmla="*/ 4431323 w 9339290"/>
                    <a:gd name="connsiteY1-20" fmla="*/ 3267 h 3973972"/>
                    <a:gd name="connsiteX2-21" fmla="*/ 9038492 w 9339290"/>
                    <a:gd name="connsiteY2-22" fmla="*/ 495636 h 3973972"/>
                    <a:gd name="connsiteX3-23" fmla="*/ 8581292 w 9339290"/>
                    <a:gd name="connsiteY3-24" fmla="*/ 3766375 h 3973972"/>
                    <a:gd name="connsiteX4-25" fmla="*/ 4044461 w 9339290"/>
                    <a:gd name="connsiteY4-26" fmla="*/ 3555359 h 3973972"/>
                    <a:gd name="connsiteX5-27" fmla="*/ 492369 w 9339290"/>
                    <a:gd name="connsiteY5-28" fmla="*/ 3766375 h 3973972"/>
                    <a:gd name="connsiteX6-29" fmla="*/ 0 w 9339290"/>
                    <a:gd name="connsiteY6-30" fmla="*/ 390128 h 3973972"/>
                    <a:gd name="connsiteX0-31" fmla="*/ 0 w 9339290"/>
                    <a:gd name="connsiteY0-32" fmla="*/ 319790 h 3973972"/>
                    <a:gd name="connsiteX1-33" fmla="*/ 4431323 w 9339290"/>
                    <a:gd name="connsiteY1-34" fmla="*/ 3267 h 3973972"/>
                    <a:gd name="connsiteX2-35" fmla="*/ 9038492 w 9339290"/>
                    <a:gd name="connsiteY2-36" fmla="*/ 495636 h 3973972"/>
                    <a:gd name="connsiteX3-37" fmla="*/ 8581292 w 9339290"/>
                    <a:gd name="connsiteY3-38" fmla="*/ 3766375 h 3973972"/>
                    <a:gd name="connsiteX4-39" fmla="*/ 4044461 w 9339290"/>
                    <a:gd name="connsiteY4-40" fmla="*/ 3555359 h 3973972"/>
                    <a:gd name="connsiteX5-41" fmla="*/ 492369 w 9339290"/>
                    <a:gd name="connsiteY5-42" fmla="*/ 3766375 h 3973972"/>
                    <a:gd name="connsiteX6-43" fmla="*/ 0 w 9339290"/>
                    <a:gd name="connsiteY6-44" fmla="*/ 390128 h 3973972"/>
                    <a:gd name="connsiteX7-45" fmla="*/ 0 w 9339290"/>
                    <a:gd name="connsiteY7-46" fmla="*/ 319790 h 3973972"/>
                    <a:gd name="connsiteX0-47" fmla="*/ 313949 w 9653239"/>
                    <a:gd name="connsiteY0-48" fmla="*/ 404625 h 4058807"/>
                    <a:gd name="connsiteX1-49" fmla="*/ 4745272 w 9653239"/>
                    <a:gd name="connsiteY1-50" fmla="*/ 88102 h 4058807"/>
                    <a:gd name="connsiteX2-51" fmla="*/ 9352441 w 9653239"/>
                    <a:gd name="connsiteY2-52" fmla="*/ 580471 h 4058807"/>
                    <a:gd name="connsiteX3-53" fmla="*/ 8895241 w 9653239"/>
                    <a:gd name="connsiteY3-54" fmla="*/ 3851210 h 4058807"/>
                    <a:gd name="connsiteX4-55" fmla="*/ 4358410 w 9653239"/>
                    <a:gd name="connsiteY4-56" fmla="*/ 3640194 h 4058807"/>
                    <a:gd name="connsiteX5-57" fmla="*/ 806318 w 9653239"/>
                    <a:gd name="connsiteY5-58" fmla="*/ 3851210 h 4058807"/>
                    <a:gd name="connsiteX6-59" fmla="*/ 313949 w 9653239"/>
                    <a:gd name="connsiteY6-60" fmla="*/ 404625 h 4058807"/>
                    <a:gd name="connsiteX0-61" fmla="*/ 313949 w 9653239"/>
                    <a:gd name="connsiteY0-62" fmla="*/ 404625 h 4058807"/>
                    <a:gd name="connsiteX1-63" fmla="*/ 4745272 w 9653239"/>
                    <a:gd name="connsiteY1-64" fmla="*/ 88102 h 4058807"/>
                    <a:gd name="connsiteX2-65" fmla="*/ 9352441 w 9653239"/>
                    <a:gd name="connsiteY2-66" fmla="*/ 580471 h 4058807"/>
                    <a:gd name="connsiteX3-67" fmla="*/ 8895241 w 9653239"/>
                    <a:gd name="connsiteY3-68" fmla="*/ 3851210 h 4058807"/>
                    <a:gd name="connsiteX4-69" fmla="*/ 4358410 w 9653239"/>
                    <a:gd name="connsiteY4-70" fmla="*/ 3640194 h 4058807"/>
                    <a:gd name="connsiteX5-71" fmla="*/ 806318 w 9653239"/>
                    <a:gd name="connsiteY5-72" fmla="*/ 3851210 h 4058807"/>
                    <a:gd name="connsiteX6-73" fmla="*/ 313949 w 9653239"/>
                    <a:gd name="connsiteY6-74" fmla="*/ 404625 h 4058807"/>
                    <a:gd name="connsiteX0-75" fmla="*/ 73378 w 9412668"/>
                    <a:gd name="connsiteY0-76" fmla="*/ 404625 h 4058807"/>
                    <a:gd name="connsiteX1-77" fmla="*/ 4504701 w 9412668"/>
                    <a:gd name="connsiteY1-78" fmla="*/ 88102 h 4058807"/>
                    <a:gd name="connsiteX2-79" fmla="*/ 9111870 w 9412668"/>
                    <a:gd name="connsiteY2-80" fmla="*/ 580471 h 4058807"/>
                    <a:gd name="connsiteX3-81" fmla="*/ 8654670 w 9412668"/>
                    <a:gd name="connsiteY3-82" fmla="*/ 3851210 h 4058807"/>
                    <a:gd name="connsiteX4-83" fmla="*/ 4117839 w 9412668"/>
                    <a:gd name="connsiteY4-84" fmla="*/ 3640194 h 4058807"/>
                    <a:gd name="connsiteX5-85" fmla="*/ 565747 w 9412668"/>
                    <a:gd name="connsiteY5-86" fmla="*/ 3851210 h 4058807"/>
                    <a:gd name="connsiteX6-87" fmla="*/ 73378 w 9412668"/>
                    <a:gd name="connsiteY6-88" fmla="*/ 404625 h 4058807"/>
                    <a:gd name="connsiteX0-89" fmla="*/ 73378 w 9412668"/>
                    <a:gd name="connsiteY0-90" fmla="*/ 347118 h 4001300"/>
                    <a:gd name="connsiteX1-91" fmla="*/ 4504701 w 9412668"/>
                    <a:gd name="connsiteY1-92" fmla="*/ 30595 h 4001300"/>
                    <a:gd name="connsiteX2-93" fmla="*/ 9111870 w 9412668"/>
                    <a:gd name="connsiteY2-94" fmla="*/ 522964 h 4001300"/>
                    <a:gd name="connsiteX3-95" fmla="*/ 8654670 w 9412668"/>
                    <a:gd name="connsiteY3-96" fmla="*/ 3793703 h 4001300"/>
                    <a:gd name="connsiteX4-97" fmla="*/ 4117839 w 9412668"/>
                    <a:gd name="connsiteY4-98" fmla="*/ 3582687 h 4001300"/>
                    <a:gd name="connsiteX5-99" fmla="*/ 565747 w 9412668"/>
                    <a:gd name="connsiteY5-100" fmla="*/ 3793703 h 4001300"/>
                    <a:gd name="connsiteX6-101" fmla="*/ 73378 w 9412668"/>
                    <a:gd name="connsiteY6-102" fmla="*/ 347118 h 4001300"/>
                    <a:gd name="connsiteX0-103" fmla="*/ 73378 w 9413556"/>
                    <a:gd name="connsiteY0-104" fmla="*/ 424022 h 4078204"/>
                    <a:gd name="connsiteX1-105" fmla="*/ 4492670 w 9413556"/>
                    <a:gd name="connsiteY1-106" fmla="*/ 11247 h 4078204"/>
                    <a:gd name="connsiteX2-107" fmla="*/ 9111870 w 9413556"/>
                    <a:gd name="connsiteY2-108" fmla="*/ 599868 h 4078204"/>
                    <a:gd name="connsiteX3-109" fmla="*/ 8654670 w 9413556"/>
                    <a:gd name="connsiteY3-110" fmla="*/ 3870607 h 4078204"/>
                    <a:gd name="connsiteX4-111" fmla="*/ 4117839 w 9413556"/>
                    <a:gd name="connsiteY4-112" fmla="*/ 3659591 h 4078204"/>
                    <a:gd name="connsiteX5-113" fmla="*/ 565747 w 9413556"/>
                    <a:gd name="connsiteY5-114" fmla="*/ 3870607 h 4078204"/>
                    <a:gd name="connsiteX6-115" fmla="*/ 73378 w 9413556"/>
                    <a:gd name="connsiteY6-116" fmla="*/ 424022 h 4078204"/>
                    <a:gd name="connsiteX0-117" fmla="*/ 73378 w 9413556"/>
                    <a:gd name="connsiteY0-118" fmla="*/ 416356 h 4070538"/>
                    <a:gd name="connsiteX1-119" fmla="*/ 4492670 w 9413556"/>
                    <a:gd name="connsiteY1-120" fmla="*/ 3581 h 4070538"/>
                    <a:gd name="connsiteX2-121" fmla="*/ 9111870 w 9413556"/>
                    <a:gd name="connsiteY2-122" fmla="*/ 592202 h 4070538"/>
                    <a:gd name="connsiteX3-123" fmla="*/ 8654670 w 9413556"/>
                    <a:gd name="connsiteY3-124" fmla="*/ 3862941 h 4070538"/>
                    <a:gd name="connsiteX4-125" fmla="*/ 4117839 w 9413556"/>
                    <a:gd name="connsiteY4-126" fmla="*/ 3651925 h 4070538"/>
                    <a:gd name="connsiteX5-127" fmla="*/ 565747 w 9413556"/>
                    <a:gd name="connsiteY5-128" fmla="*/ 3862941 h 4070538"/>
                    <a:gd name="connsiteX6-129" fmla="*/ 73378 w 9413556"/>
                    <a:gd name="connsiteY6-130" fmla="*/ 416356 h 4070538"/>
                    <a:gd name="connsiteX0-131" fmla="*/ 73378 w 9413556"/>
                    <a:gd name="connsiteY0-132" fmla="*/ 416356 h 4070538"/>
                    <a:gd name="connsiteX1-133" fmla="*/ 4492670 w 9413556"/>
                    <a:gd name="connsiteY1-134" fmla="*/ 3581 h 4070538"/>
                    <a:gd name="connsiteX2-135" fmla="*/ 9111870 w 9413556"/>
                    <a:gd name="connsiteY2-136" fmla="*/ 592202 h 4070538"/>
                    <a:gd name="connsiteX3-137" fmla="*/ 8654670 w 9413556"/>
                    <a:gd name="connsiteY3-138" fmla="*/ 3862941 h 4070538"/>
                    <a:gd name="connsiteX4-139" fmla="*/ 4117839 w 9413556"/>
                    <a:gd name="connsiteY4-140" fmla="*/ 3651925 h 4070538"/>
                    <a:gd name="connsiteX5-141" fmla="*/ 565747 w 9413556"/>
                    <a:gd name="connsiteY5-142" fmla="*/ 3862941 h 4070538"/>
                    <a:gd name="connsiteX6-143" fmla="*/ 73378 w 9413556"/>
                    <a:gd name="connsiteY6-144" fmla="*/ 416356 h 4070538"/>
                    <a:gd name="connsiteX0-145" fmla="*/ 73378 w 9111870"/>
                    <a:gd name="connsiteY0-146" fmla="*/ 416356 h 4070538"/>
                    <a:gd name="connsiteX1-147" fmla="*/ 4492670 w 9111870"/>
                    <a:gd name="connsiteY1-148" fmla="*/ 3581 h 4070538"/>
                    <a:gd name="connsiteX2-149" fmla="*/ 9111870 w 9111870"/>
                    <a:gd name="connsiteY2-150" fmla="*/ 592202 h 4070538"/>
                    <a:gd name="connsiteX3-151" fmla="*/ 8654670 w 9111870"/>
                    <a:gd name="connsiteY3-152" fmla="*/ 3862941 h 4070538"/>
                    <a:gd name="connsiteX4-153" fmla="*/ 4117839 w 9111870"/>
                    <a:gd name="connsiteY4-154" fmla="*/ 3651925 h 4070538"/>
                    <a:gd name="connsiteX5-155" fmla="*/ 565747 w 9111870"/>
                    <a:gd name="connsiteY5-156" fmla="*/ 3862941 h 4070538"/>
                    <a:gd name="connsiteX6-157" fmla="*/ 73378 w 9111870"/>
                    <a:gd name="connsiteY6-158" fmla="*/ 416356 h 4070538"/>
                    <a:gd name="connsiteX0-159" fmla="*/ 73378 w 9111870"/>
                    <a:gd name="connsiteY0-160" fmla="*/ 416356 h 4070538"/>
                    <a:gd name="connsiteX1-161" fmla="*/ 4492670 w 9111870"/>
                    <a:gd name="connsiteY1-162" fmla="*/ 3581 h 4070538"/>
                    <a:gd name="connsiteX2-163" fmla="*/ 9111870 w 9111870"/>
                    <a:gd name="connsiteY2-164" fmla="*/ 592202 h 4070538"/>
                    <a:gd name="connsiteX3-165" fmla="*/ 8654670 w 9111870"/>
                    <a:gd name="connsiteY3-166" fmla="*/ 3862941 h 4070538"/>
                    <a:gd name="connsiteX4-167" fmla="*/ 4117839 w 9111870"/>
                    <a:gd name="connsiteY4-168" fmla="*/ 3651925 h 4070538"/>
                    <a:gd name="connsiteX5-169" fmla="*/ 565747 w 9111870"/>
                    <a:gd name="connsiteY5-170" fmla="*/ 3862941 h 4070538"/>
                    <a:gd name="connsiteX6-171" fmla="*/ 73378 w 9111870"/>
                    <a:gd name="connsiteY6-172" fmla="*/ 416356 h 4070538"/>
                    <a:gd name="connsiteX0-173" fmla="*/ 73378 w 9111870"/>
                    <a:gd name="connsiteY0-174" fmla="*/ 416356 h 4070538"/>
                    <a:gd name="connsiteX1-175" fmla="*/ 4492670 w 9111870"/>
                    <a:gd name="connsiteY1-176" fmla="*/ 3581 h 4070538"/>
                    <a:gd name="connsiteX2-177" fmla="*/ 9111870 w 9111870"/>
                    <a:gd name="connsiteY2-178" fmla="*/ 592202 h 4070538"/>
                    <a:gd name="connsiteX3-179" fmla="*/ 8654670 w 9111870"/>
                    <a:gd name="connsiteY3-180" fmla="*/ 3862941 h 4070538"/>
                    <a:gd name="connsiteX4-181" fmla="*/ 4117839 w 9111870"/>
                    <a:gd name="connsiteY4-182" fmla="*/ 3651925 h 4070538"/>
                    <a:gd name="connsiteX5-183" fmla="*/ 565747 w 9111870"/>
                    <a:gd name="connsiteY5-184" fmla="*/ 3862941 h 4070538"/>
                    <a:gd name="connsiteX6-185" fmla="*/ 73378 w 9111870"/>
                    <a:gd name="connsiteY6-186" fmla="*/ 416356 h 4070538"/>
                    <a:gd name="connsiteX0-187" fmla="*/ 73378 w 9111870"/>
                    <a:gd name="connsiteY0-188" fmla="*/ 416356 h 3862941"/>
                    <a:gd name="connsiteX1-189" fmla="*/ 4492670 w 9111870"/>
                    <a:gd name="connsiteY1-190" fmla="*/ 3581 h 3862941"/>
                    <a:gd name="connsiteX2-191" fmla="*/ 9111870 w 9111870"/>
                    <a:gd name="connsiteY2-192" fmla="*/ 592202 h 3862941"/>
                    <a:gd name="connsiteX3-193" fmla="*/ 8654670 w 9111870"/>
                    <a:gd name="connsiteY3-194" fmla="*/ 3862941 h 3862941"/>
                    <a:gd name="connsiteX4-195" fmla="*/ 4117839 w 9111870"/>
                    <a:gd name="connsiteY4-196" fmla="*/ 3651925 h 3862941"/>
                    <a:gd name="connsiteX5-197" fmla="*/ 565747 w 9111870"/>
                    <a:gd name="connsiteY5-198" fmla="*/ 3862941 h 3862941"/>
                    <a:gd name="connsiteX6-199" fmla="*/ 73378 w 9111870"/>
                    <a:gd name="connsiteY6-200" fmla="*/ 416356 h 3862941"/>
                    <a:gd name="connsiteX0-201" fmla="*/ 73378 w 9111870"/>
                    <a:gd name="connsiteY0-202" fmla="*/ 416356 h 3862941"/>
                    <a:gd name="connsiteX1-203" fmla="*/ 4492670 w 9111870"/>
                    <a:gd name="connsiteY1-204" fmla="*/ 3581 h 3862941"/>
                    <a:gd name="connsiteX2-205" fmla="*/ 9111870 w 9111870"/>
                    <a:gd name="connsiteY2-206" fmla="*/ 592202 h 3862941"/>
                    <a:gd name="connsiteX3-207" fmla="*/ 8654670 w 9111870"/>
                    <a:gd name="connsiteY3-208" fmla="*/ 3862941 h 3862941"/>
                    <a:gd name="connsiteX4-209" fmla="*/ 4322376 w 9111870"/>
                    <a:gd name="connsiteY4-210" fmla="*/ 3579736 h 3862941"/>
                    <a:gd name="connsiteX5-211" fmla="*/ 565747 w 9111870"/>
                    <a:gd name="connsiteY5-212" fmla="*/ 3862941 h 3862941"/>
                    <a:gd name="connsiteX6-213" fmla="*/ 73378 w 9111870"/>
                    <a:gd name="connsiteY6-214" fmla="*/ 416356 h 3862941"/>
                    <a:gd name="connsiteX0-215" fmla="*/ 73378 w 9123902"/>
                    <a:gd name="connsiteY0-216" fmla="*/ 418134 h 3864719"/>
                    <a:gd name="connsiteX1-217" fmla="*/ 4492670 w 9123902"/>
                    <a:gd name="connsiteY1-218" fmla="*/ 5359 h 3864719"/>
                    <a:gd name="connsiteX2-219" fmla="*/ 9123902 w 9123902"/>
                    <a:gd name="connsiteY2-220" fmla="*/ 642107 h 3864719"/>
                    <a:gd name="connsiteX3-221" fmla="*/ 8654670 w 9123902"/>
                    <a:gd name="connsiteY3-222" fmla="*/ 3864719 h 3864719"/>
                    <a:gd name="connsiteX4-223" fmla="*/ 4322376 w 9123902"/>
                    <a:gd name="connsiteY4-224" fmla="*/ 3581514 h 3864719"/>
                    <a:gd name="connsiteX5-225" fmla="*/ 565747 w 9123902"/>
                    <a:gd name="connsiteY5-226" fmla="*/ 3864719 h 3864719"/>
                    <a:gd name="connsiteX6-227" fmla="*/ 73378 w 9123902"/>
                    <a:gd name="connsiteY6-228" fmla="*/ 418134 h 3864719"/>
                    <a:gd name="connsiteX0-229" fmla="*/ 73378 w 9111870"/>
                    <a:gd name="connsiteY0-230" fmla="*/ 420123 h 3866708"/>
                    <a:gd name="connsiteX1-231" fmla="*/ 4492670 w 9111870"/>
                    <a:gd name="connsiteY1-232" fmla="*/ 7348 h 3866708"/>
                    <a:gd name="connsiteX2-233" fmla="*/ 9111870 w 9111870"/>
                    <a:gd name="connsiteY2-234" fmla="*/ 692222 h 3866708"/>
                    <a:gd name="connsiteX3-235" fmla="*/ 8654670 w 9111870"/>
                    <a:gd name="connsiteY3-236" fmla="*/ 3866708 h 3866708"/>
                    <a:gd name="connsiteX4-237" fmla="*/ 4322376 w 9111870"/>
                    <a:gd name="connsiteY4-238" fmla="*/ 3583503 h 3866708"/>
                    <a:gd name="connsiteX5-239" fmla="*/ 565747 w 9111870"/>
                    <a:gd name="connsiteY5-240" fmla="*/ 3866708 h 3866708"/>
                    <a:gd name="connsiteX6-241" fmla="*/ 73378 w 9111870"/>
                    <a:gd name="connsiteY6-242" fmla="*/ 420123 h 3866708"/>
                    <a:gd name="connsiteX0-243" fmla="*/ 73378 w 9111870"/>
                    <a:gd name="connsiteY0-244" fmla="*/ 591850 h 4038435"/>
                    <a:gd name="connsiteX1-245" fmla="*/ 4443684 w 9111870"/>
                    <a:gd name="connsiteY1-246" fmla="*/ 4066 h 4038435"/>
                    <a:gd name="connsiteX2-247" fmla="*/ 9111870 w 9111870"/>
                    <a:gd name="connsiteY2-248" fmla="*/ 863949 h 4038435"/>
                    <a:gd name="connsiteX3-249" fmla="*/ 8654670 w 9111870"/>
                    <a:gd name="connsiteY3-250" fmla="*/ 4038435 h 4038435"/>
                    <a:gd name="connsiteX4-251" fmla="*/ 4322376 w 9111870"/>
                    <a:gd name="connsiteY4-252" fmla="*/ 3755230 h 4038435"/>
                    <a:gd name="connsiteX5-253" fmla="*/ 565747 w 9111870"/>
                    <a:gd name="connsiteY5-254" fmla="*/ 4038435 h 4038435"/>
                    <a:gd name="connsiteX6-255" fmla="*/ 73378 w 9111870"/>
                    <a:gd name="connsiteY6-256" fmla="*/ 591850 h 4038435"/>
                    <a:gd name="connsiteX0-257" fmla="*/ 565747 w 9111870"/>
                    <a:gd name="connsiteY0-258" fmla="*/ 4038435 h 4148323"/>
                    <a:gd name="connsiteX1-259" fmla="*/ 73378 w 9111870"/>
                    <a:gd name="connsiteY1-260" fmla="*/ 591850 h 4148323"/>
                    <a:gd name="connsiteX2-261" fmla="*/ 4443684 w 9111870"/>
                    <a:gd name="connsiteY2-262" fmla="*/ 4066 h 4148323"/>
                    <a:gd name="connsiteX3-263" fmla="*/ 9111870 w 9111870"/>
                    <a:gd name="connsiteY3-264" fmla="*/ 863949 h 4148323"/>
                    <a:gd name="connsiteX4-265" fmla="*/ 8654670 w 9111870"/>
                    <a:gd name="connsiteY4-266" fmla="*/ 4038435 h 4148323"/>
                    <a:gd name="connsiteX5-267" fmla="*/ 4322376 w 9111870"/>
                    <a:gd name="connsiteY5-268" fmla="*/ 3755230 h 4148323"/>
                    <a:gd name="connsiteX6-269" fmla="*/ 657187 w 9111870"/>
                    <a:gd name="connsiteY6-270" fmla="*/ 4148323 h 4148323"/>
                    <a:gd name="connsiteX0-271" fmla="*/ 565747 w 9111870"/>
                    <a:gd name="connsiteY0-272" fmla="*/ 4038435 h 4038435"/>
                    <a:gd name="connsiteX1-273" fmla="*/ 73378 w 9111870"/>
                    <a:gd name="connsiteY1-274" fmla="*/ 591850 h 4038435"/>
                    <a:gd name="connsiteX2-275" fmla="*/ 4443684 w 9111870"/>
                    <a:gd name="connsiteY2-276" fmla="*/ 4066 h 4038435"/>
                    <a:gd name="connsiteX3-277" fmla="*/ 9111870 w 9111870"/>
                    <a:gd name="connsiteY3-278" fmla="*/ 863949 h 4038435"/>
                    <a:gd name="connsiteX4-279" fmla="*/ 8654670 w 9111870"/>
                    <a:gd name="connsiteY4-280" fmla="*/ 4038435 h 4038435"/>
                    <a:gd name="connsiteX5-281" fmla="*/ 4322376 w 9111870"/>
                    <a:gd name="connsiteY5-282" fmla="*/ 3755230 h 4038435"/>
                    <a:gd name="connsiteX0-283" fmla="*/ 0 w 9038492"/>
                    <a:gd name="connsiteY0-284" fmla="*/ 591850 h 4038435"/>
                    <a:gd name="connsiteX1-285" fmla="*/ 4370306 w 9038492"/>
                    <a:gd name="connsiteY1-286" fmla="*/ 4066 h 4038435"/>
                    <a:gd name="connsiteX2-287" fmla="*/ 9038492 w 9038492"/>
                    <a:gd name="connsiteY2-288" fmla="*/ 863949 h 4038435"/>
                    <a:gd name="connsiteX3-289" fmla="*/ 8581292 w 9038492"/>
                    <a:gd name="connsiteY3-290" fmla="*/ 4038435 h 4038435"/>
                    <a:gd name="connsiteX4-291" fmla="*/ 4248998 w 9038492"/>
                    <a:gd name="connsiteY4-292" fmla="*/ 3755230 h 4038435"/>
                    <a:gd name="connsiteX0-293" fmla="*/ 0 w 9038492"/>
                    <a:gd name="connsiteY0-294" fmla="*/ 591850 h 4038435"/>
                    <a:gd name="connsiteX1-295" fmla="*/ 4370306 w 9038492"/>
                    <a:gd name="connsiteY1-296" fmla="*/ 4066 h 4038435"/>
                    <a:gd name="connsiteX2-297" fmla="*/ 9038492 w 9038492"/>
                    <a:gd name="connsiteY2-298" fmla="*/ 863949 h 4038435"/>
                    <a:gd name="connsiteX3-299" fmla="*/ 8581292 w 9038492"/>
                    <a:gd name="connsiteY3-300" fmla="*/ 4038435 h 4038435"/>
                    <a:gd name="connsiteX0-301" fmla="*/ 0 w 9038492"/>
                    <a:gd name="connsiteY0-302" fmla="*/ 591850 h 863949"/>
                    <a:gd name="connsiteX1-303" fmla="*/ 4370306 w 9038492"/>
                    <a:gd name="connsiteY1-304" fmla="*/ 4066 h 863949"/>
                    <a:gd name="connsiteX2-305" fmla="*/ 9038492 w 9038492"/>
                    <a:gd name="connsiteY2-306" fmla="*/ 863949 h 863949"/>
                    <a:gd name="connsiteX0-307" fmla="*/ 0 w 8951458"/>
                    <a:gd name="connsiteY0-308" fmla="*/ 591850 h 829112"/>
                    <a:gd name="connsiteX1-309" fmla="*/ 4370306 w 8951458"/>
                    <a:gd name="connsiteY1-310" fmla="*/ 4066 h 829112"/>
                    <a:gd name="connsiteX2-311" fmla="*/ 8951459 w 8951458"/>
                    <a:gd name="connsiteY2-312" fmla="*/ 829112 h 829112"/>
                    <a:gd name="connsiteX0-313" fmla="*/ 0 w 8951459"/>
                    <a:gd name="connsiteY0-314" fmla="*/ 591850 h 829112"/>
                    <a:gd name="connsiteX1-315" fmla="*/ 4370306 w 8951459"/>
                    <a:gd name="connsiteY1-316" fmla="*/ 4066 h 829112"/>
                    <a:gd name="connsiteX2-317" fmla="*/ 8951459 w 8951459"/>
                    <a:gd name="connsiteY2-318" fmla="*/ 829112 h 829112"/>
                    <a:gd name="connsiteX0-319" fmla="*/ 0 w 8952486"/>
                    <a:gd name="connsiteY0-320" fmla="*/ 751234 h 827915"/>
                    <a:gd name="connsiteX1-321" fmla="*/ 4371333 w 8952486"/>
                    <a:gd name="connsiteY1-322" fmla="*/ 2869 h 827915"/>
                    <a:gd name="connsiteX2-323" fmla="*/ 8952486 w 8952486"/>
                    <a:gd name="connsiteY2-324" fmla="*/ 827915 h 827915"/>
                    <a:gd name="connsiteX0-325" fmla="*/ 0 w 8952486"/>
                    <a:gd name="connsiteY0-326" fmla="*/ 751835 h 828516"/>
                    <a:gd name="connsiteX1-327" fmla="*/ 4371333 w 8952486"/>
                    <a:gd name="connsiteY1-328" fmla="*/ 3470 h 828516"/>
                    <a:gd name="connsiteX2-329" fmla="*/ 8952486 w 8952486"/>
                    <a:gd name="connsiteY2-330" fmla="*/ 828516 h 828516"/>
                  </a:gdLst>
                  <a:ahLst/>
                  <a:cxnLst>
                    <a:cxn ang="0">
                      <a:pos x="connsiteX0-1" y="connsiteY0-2"/>
                    </a:cxn>
                    <a:cxn ang="0">
                      <a:pos x="connsiteX1-3" y="connsiteY1-4"/>
                    </a:cxn>
                    <a:cxn ang="0">
                      <a:pos x="connsiteX2-5" y="connsiteY2-6"/>
                    </a:cxn>
                  </a:cxnLst>
                  <a:rect l="l" t="t" r="r" b="b"/>
                  <a:pathLst>
                    <a:path w="8952486" h="828516">
                      <a:moveTo>
                        <a:pt x="0" y="751835"/>
                      </a:moveTo>
                      <a:cubicBezTo>
                        <a:pt x="897739" y="365186"/>
                        <a:pt x="2864918" y="-41880"/>
                        <a:pt x="4371333" y="3470"/>
                      </a:cubicBezTo>
                      <a:cubicBezTo>
                        <a:pt x="5877748" y="48820"/>
                        <a:pt x="8141063" y="406479"/>
                        <a:pt x="8952486" y="828516"/>
                      </a:cubicBezTo>
                    </a:path>
                  </a:pathLst>
                </a:custGeom>
                <a:noFill/>
                <a:ln w="1905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23" name="任意多边形 478"/>
                <p:cNvSpPr/>
                <p:nvPr/>
              </p:nvSpPr>
              <p:spPr>
                <a:xfrm flipH="1">
                  <a:off x="9062440" y="4364780"/>
                  <a:ext cx="1190467" cy="214800"/>
                </a:xfrm>
                <a:custGeom>
                  <a:avLst/>
                  <a:gdLst>
                    <a:gd name="connsiteX0" fmla="*/ 0 w 731520"/>
                    <a:gd name="connsiteY0" fmla="*/ 125730 h 125730"/>
                    <a:gd name="connsiteX1" fmla="*/ 468630 w 731520"/>
                    <a:gd name="connsiteY1" fmla="*/ 22860 h 125730"/>
                    <a:gd name="connsiteX2" fmla="*/ 731520 w 731520"/>
                    <a:gd name="connsiteY2" fmla="*/ 0 h 125730"/>
                  </a:gdLst>
                  <a:ahLst/>
                  <a:cxnLst>
                    <a:cxn ang="0">
                      <a:pos x="connsiteX0" y="connsiteY0"/>
                    </a:cxn>
                    <a:cxn ang="0">
                      <a:pos x="connsiteX1" y="connsiteY1"/>
                    </a:cxn>
                    <a:cxn ang="0">
                      <a:pos x="connsiteX2" y="connsiteY2"/>
                    </a:cxn>
                  </a:cxnLst>
                  <a:rect l="l" t="t" r="r" b="b"/>
                  <a:pathLst>
                    <a:path w="731520" h="125730">
                      <a:moveTo>
                        <a:pt x="0" y="125730"/>
                      </a:moveTo>
                      <a:cubicBezTo>
                        <a:pt x="173355" y="84772"/>
                        <a:pt x="346710" y="43815"/>
                        <a:pt x="468630" y="22860"/>
                      </a:cubicBezTo>
                      <a:cubicBezTo>
                        <a:pt x="590550" y="1905"/>
                        <a:pt x="661035" y="952"/>
                        <a:pt x="731520" y="0"/>
                      </a:cubicBezTo>
                    </a:path>
                  </a:pathLst>
                </a:custGeom>
                <a:noFill/>
                <a:ln w="1905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24" name="任意多边形 479"/>
                <p:cNvSpPr/>
                <p:nvPr/>
              </p:nvSpPr>
              <p:spPr>
                <a:xfrm>
                  <a:off x="1672507" y="3442292"/>
                  <a:ext cx="731520" cy="125730"/>
                </a:xfrm>
                <a:custGeom>
                  <a:avLst/>
                  <a:gdLst>
                    <a:gd name="connsiteX0" fmla="*/ 0 w 731520"/>
                    <a:gd name="connsiteY0" fmla="*/ 125730 h 125730"/>
                    <a:gd name="connsiteX1" fmla="*/ 468630 w 731520"/>
                    <a:gd name="connsiteY1" fmla="*/ 22860 h 125730"/>
                    <a:gd name="connsiteX2" fmla="*/ 731520 w 731520"/>
                    <a:gd name="connsiteY2" fmla="*/ 0 h 125730"/>
                  </a:gdLst>
                  <a:ahLst/>
                  <a:cxnLst>
                    <a:cxn ang="0">
                      <a:pos x="connsiteX0" y="connsiteY0"/>
                    </a:cxn>
                    <a:cxn ang="0">
                      <a:pos x="connsiteX1" y="connsiteY1"/>
                    </a:cxn>
                    <a:cxn ang="0">
                      <a:pos x="connsiteX2" y="connsiteY2"/>
                    </a:cxn>
                  </a:cxnLst>
                  <a:rect l="l" t="t" r="r" b="b"/>
                  <a:pathLst>
                    <a:path w="731520" h="125730">
                      <a:moveTo>
                        <a:pt x="0" y="125730"/>
                      </a:moveTo>
                      <a:cubicBezTo>
                        <a:pt x="173355" y="84772"/>
                        <a:pt x="346710" y="43815"/>
                        <a:pt x="468630" y="22860"/>
                      </a:cubicBezTo>
                      <a:cubicBezTo>
                        <a:pt x="590550" y="1905"/>
                        <a:pt x="661035" y="952"/>
                        <a:pt x="731520" y="0"/>
                      </a:cubicBezTo>
                    </a:path>
                  </a:pathLst>
                </a:custGeom>
                <a:noFill/>
                <a:ln w="1905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25" name="任意多边形 480"/>
                <p:cNvSpPr/>
                <p:nvPr/>
              </p:nvSpPr>
              <p:spPr>
                <a:xfrm>
                  <a:off x="1953405" y="4447259"/>
                  <a:ext cx="1190467" cy="214800"/>
                </a:xfrm>
                <a:custGeom>
                  <a:avLst/>
                  <a:gdLst>
                    <a:gd name="connsiteX0" fmla="*/ 0 w 731520"/>
                    <a:gd name="connsiteY0" fmla="*/ 125730 h 125730"/>
                    <a:gd name="connsiteX1" fmla="*/ 468630 w 731520"/>
                    <a:gd name="connsiteY1" fmla="*/ 22860 h 125730"/>
                    <a:gd name="connsiteX2" fmla="*/ 731520 w 731520"/>
                    <a:gd name="connsiteY2" fmla="*/ 0 h 125730"/>
                  </a:gdLst>
                  <a:ahLst/>
                  <a:cxnLst>
                    <a:cxn ang="0">
                      <a:pos x="connsiteX0" y="connsiteY0"/>
                    </a:cxn>
                    <a:cxn ang="0">
                      <a:pos x="connsiteX1" y="connsiteY1"/>
                    </a:cxn>
                    <a:cxn ang="0">
                      <a:pos x="connsiteX2" y="connsiteY2"/>
                    </a:cxn>
                  </a:cxnLst>
                  <a:rect l="l" t="t" r="r" b="b"/>
                  <a:pathLst>
                    <a:path w="731520" h="125730">
                      <a:moveTo>
                        <a:pt x="0" y="125730"/>
                      </a:moveTo>
                      <a:cubicBezTo>
                        <a:pt x="173355" y="84772"/>
                        <a:pt x="346710" y="43815"/>
                        <a:pt x="468630" y="22860"/>
                      </a:cubicBezTo>
                      <a:cubicBezTo>
                        <a:pt x="590550" y="1905"/>
                        <a:pt x="661035" y="952"/>
                        <a:pt x="731520" y="0"/>
                      </a:cubicBezTo>
                    </a:path>
                  </a:pathLst>
                </a:custGeom>
                <a:noFill/>
                <a:ln w="1905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grpSp>
        </p:grpSp>
        <p:sp>
          <p:nvSpPr>
            <p:cNvPr id="12" name="任意多边形 526"/>
            <p:cNvSpPr/>
            <p:nvPr/>
          </p:nvSpPr>
          <p:spPr>
            <a:xfrm rot="174692">
              <a:off x="9317956" y="3353016"/>
              <a:ext cx="206107" cy="294984"/>
            </a:xfrm>
            <a:custGeom>
              <a:avLst/>
              <a:gdLst>
                <a:gd name="connsiteX0" fmla="*/ 335 w 716431"/>
                <a:gd name="connsiteY0" fmla="*/ 485098 h 903739"/>
                <a:gd name="connsiteX1" fmla="*/ 231689 w 716431"/>
                <a:gd name="connsiteY1" fmla="*/ 407980 h 903739"/>
                <a:gd name="connsiteX2" fmla="*/ 352874 w 716431"/>
                <a:gd name="connsiteY2" fmla="*/ 355 h 903739"/>
                <a:gd name="connsiteX3" fmla="*/ 418975 w 716431"/>
                <a:gd name="connsiteY3" fmla="*/ 396963 h 903739"/>
                <a:gd name="connsiteX4" fmla="*/ 716431 w 716431"/>
                <a:gd name="connsiteY4" fmla="*/ 529165 h 903739"/>
                <a:gd name="connsiteX5" fmla="*/ 418975 w 716431"/>
                <a:gd name="connsiteY5" fmla="*/ 562216 h 903739"/>
                <a:gd name="connsiteX6" fmla="*/ 363891 w 716431"/>
                <a:gd name="connsiteY6" fmla="*/ 903739 h 903739"/>
                <a:gd name="connsiteX7" fmla="*/ 286773 w 716431"/>
                <a:gd name="connsiteY7" fmla="*/ 584249 h 903739"/>
                <a:gd name="connsiteX8" fmla="*/ 335 w 716431"/>
                <a:gd name="connsiteY8" fmla="*/ 485098 h 903739"/>
                <a:gd name="connsiteX0-1" fmla="*/ 9 w 716105"/>
                <a:gd name="connsiteY0-2" fmla="*/ 485098 h 903739"/>
                <a:gd name="connsiteX1-3" fmla="*/ 231363 w 716105"/>
                <a:gd name="connsiteY1-4" fmla="*/ 407980 h 903739"/>
                <a:gd name="connsiteX2-5" fmla="*/ 352548 w 716105"/>
                <a:gd name="connsiteY2-6" fmla="*/ 355 h 903739"/>
                <a:gd name="connsiteX3-7" fmla="*/ 418649 w 716105"/>
                <a:gd name="connsiteY3-8" fmla="*/ 396963 h 903739"/>
                <a:gd name="connsiteX4-9" fmla="*/ 716105 w 716105"/>
                <a:gd name="connsiteY4-10" fmla="*/ 529165 h 903739"/>
                <a:gd name="connsiteX5-11" fmla="*/ 418649 w 716105"/>
                <a:gd name="connsiteY5-12" fmla="*/ 562216 h 903739"/>
                <a:gd name="connsiteX6-13" fmla="*/ 363565 w 716105"/>
                <a:gd name="connsiteY6-14" fmla="*/ 903739 h 903739"/>
                <a:gd name="connsiteX7-15" fmla="*/ 239612 w 716105"/>
                <a:gd name="connsiteY7-16" fmla="*/ 584248 h 903739"/>
                <a:gd name="connsiteX8-17" fmla="*/ 9 w 716105"/>
                <a:gd name="connsiteY8-18" fmla="*/ 485098 h 903739"/>
                <a:gd name="connsiteX0-19" fmla="*/ 9 w 716105"/>
                <a:gd name="connsiteY0-20" fmla="*/ 485098 h 903739"/>
                <a:gd name="connsiteX1-21" fmla="*/ 231363 w 716105"/>
                <a:gd name="connsiteY1-22" fmla="*/ 407980 h 903739"/>
                <a:gd name="connsiteX2-23" fmla="*/ 352548 w 716105"/>
                <a:gd name="connsiteY2-24" fmla="*/ 355 h 903739"/>
                <a:gd name="connsiteX3-25" fmla="*/ 418649 w 716105"/>
                <a:gd name="connsiteY3-26" fmla="*/ 396963 h 903739"/>
                <a:gd name="connsiteX4-27" fmla="*/ 716105 w 716105"/>
                <a:gd name="connsiteY4-28" fmla="*/ 529165 h 903739"/>
                <a:gd name="connsiteX5-29" fmla="*/ 429057 w 716105"/>
                <a:gd name="connsiteY5-30" fmla="*/ 598927 h 903739"/>
                <a:gd name="connsiteX6-31" fmla="*/ 363565 w 716105"/>
                <a:gd name="connsiteY6-32" fmla="*/ 903739 h 903739"/>
                <a:gd name="connsiteX7-33" fmla="*/ 239612 w 716105"/>
                <a:gd name="connsiteY7-34" fmla="*/ 584248 h 903739"/>
                <a:gd name="connsiteX8-35" fmla="*/ 9 w 716105"/>
                <a:gd name="connsiteY8-36" fmla="*/ 485098 h 90373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716105" h="903739">
                  <a:moveTo>
                    <a:pt x="9" y="485098"/>
                  </a:moveTo>
                  <a:cubicBezTo>
                    <a:pt x="-1366" y="455720"/>
                    <a:pt x="172607" y="488771"/>
                    <a:pt x="231363" y="407980"/>
                  </a:cubicBezTo>
                  <a:cubicBezTo>
                    <a:pt x="290120" y="327189"/>
                    <a:pt x="323170" y="-12498"/>
                    <a:pt x="352548" y="355"/>
                  </a:cubicBezTo>
                  <a:cubicBezTo>
                    <a:pt x="374582" y="132558"/>
                    <a:pt x="358056" y="308828"/>
                    <a:pt x="418649" y="396963"/>
                  </a:cubicBezTo>
                  <a:cubicBezTo>
                    <a:pt x="479242" y="485098"/>
                    <a:pt x="597673" y="507131"/>
                    <a:pt x="716105" y="529165"/>
                  </a:cubicBezTo>
                  <a:cubicBezTo>
                    <a:pt x="616953" y="540182"/>
                    <a:pt x="487814" y="536498"/>
                    <a:pt x="429057" y="598927"/>
                  </a:cubicBezTo>
                  <a:cubicBezTo>
                    <a:pt x="370300" y="661356"/>
                    <a:pt x="376418" y="848655"/>
                    <a:pt x="363565" y="903739"/>
                  </a:cubicBezTo>
                  <a:cubicBezTo>
                    <a:pt x="337859" y="797242"/>
                    <a:pt x="300205" y="655858"/>
                    <a:pt x="239612" y="584248"/>
                  </a:cubicBezTo>
                  <a:cubicBezTo>
                    <a:pt x="179019" y="512638"/>
                    <a:pt x="1384" y="514476"/>
                    <a:pt x="9" y="485098"/>
                  </a:cubicBezTo>
                  <a:close/>
                </a:path>
              </a:pathLst>
            </a:custGeom>
            <a:solidFill>
              <a:schemeClr val="bg1"/>
            </a:solidFill>
            <a:ln w="190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13" name="任意多边形 527"/>
            <p:cNvSpPr/>
            <p:nvPr/>
          </p:nvSpPr>
          <p:spPr>
            <a:xfrm flipV="1">
              <a:off x="2678108" y="4369082"/>
              <a:ext cx="184274" cy="233027"/>
            </a:xfrm>
            <a:custGeom>
              <a:avLst/>
              <a:gdLst>
                <a:gd name="connsiteX0" fmla="*/ 335 w 716431"/>
                <a:gd name="connsiteY0" fmla="*/ 485098 h 903739"/>
                <a:gd name="connsiteX1" fmla="*/ 231689 w 716431"/>
                <a:gd name="connsiteY1" fmla="*/ 407980 h 903739"/>
                <a:gd name="connsiteX2" fmla="*/ 352874 w 716431"/>
                <a:gd name="connsiteY2" fmla="*/ 355 h 903739"/>
                <a:gd name="connsiteX3" fmla="*/ 418975 w 716431"/>
                <a:gd name="connsiteY3" fmla="*/ 396963 h 903739"/>
                <a:gd name="connsiteX4" fmla="*/ 716431 w 716431"/>
                <a:gd name="connsiteY4" fmla="*/ 529165 h 903739"/>
                <a:gd name="connsiteX5" fmla="*/ 418975 w 716431"/>
                <a:gd name="connsiteY5" fmla="*/ 562216 h 903739"/>
                <a:gd name="connsiteX6" fmla="*/ 363891 w 716431"/>
                <a:gd name="connsiteY6" fmla="*/ 903739 h 903739"/>
                <a:gd name="connsiteX7" fmla="*/ 286773 w 716431"/>
                <a:gd name="connsiteY7" fmla="*/ 584249 h 903739"/>
                <a:gd name="connsiteX8" fmla="*/ 335 w 716431"/>
                <a:gd name="connsiteY8" fmla="*/ 485098 h 903739"/>
                <a:gd name="connsiteX0-1" fmla="*/ 9 w 716105"/>
                <a:gd name="connsiteY0-2" fmla="*/ 485098 h 903739"/>
                <a:gd name="connsiteX1-3" fmla="*/ 231363 w 716105"/>
                <a:gd name="connsiteY1-4" fmla="*/ 407980 h 903739"/>
                <a:gd name="connsiteX2-5" fmla="*/ 352548 w 716105"/>
                <a:gd name="connsiteY2-6" fmla="*/ 355 h 903739"/>
                <a:gd name="connsiteX3-7" fmla="*/ 418649 w 716105"/>
                <a:gd name="connsiteY3-8" fmla="*/ 396963 h 903739"/>
                <a:gd name="connsiteX4-9" fmla="*/ 716105 w 716105"/>
                <a:gd name="connsiteY4-10" fmla="*/ 529165 h 903739"/>
                <a:gd name="connsiteX5-11" fmla="*/ 418649 w 716105"/>
                <a:gd name="connsiteY5-12" fmla="*/ 562216 h 903739"/>
                <a:gd name="connsiteX6-13" fmla="*/ 363565 w 716105"/>
                <a:gd name="connsiteY6-14" fmla="*/ 903739 h 903739"/>
                <a:gd name="connsiteX7-15" fmla="*/ 239612 w 716105"/>
                <a:gd name="connsiteY7-16" fmla="*/ 584248 h 903739"/>
                <a:gd name="connsiteX8-17" fmla="*/ 9 w 716105"/>
                <a:gd name="connsiteY8-18" fmla="*/ 485098 h 903739"/>
                <a:gd name="connsiteX0-19" fmla="*/ 9 w 716105"/>
                <a:gd name="connsiteY0-20" fmla="*/ 485098 h 903739"/>
                <a:gd name="connsiteX1-21" fmla="*/ 231363 w 716105"/>
                <a:gd name="connsiteY1-22" fmla="*/ 407980 h 903739"/>
                <a:gd name="connsiteX2-23" fmla="*/ 352548 w 716105"/>
                <a:gd name="connsiteY2-24" fmla="*/ 355 h 903739"/>
                <a:gd name="connsiteX3-25" fmla="*/ 418649 w 716105"/>
                <a:gd name="connsiteY3-26" fmla="*/ 396963 h 903739"/>
                <a:gd name="connsiteX4-27" fmla="*/ 716105 w 716105"/>
                <a:gd name="connsiteY4-28" fmla="*/ 529165 h 903739"/>
                <a:gd name="connsiteX5-29" fmla="*/ 429057 w 716105"/>
                <a:gd name="connsiteY5-30" fmla="*/ 598927 h 903739"/>
                <a:gd name="connsiteX6-31" fmla="*/ 363565 w 716105"/>
                <a:gd name="connsiteY6-32" fmla="*/ 903739 h 903739"/>
                <a:gd name="connsiteX7-33" fmla="*/ 239612 w 716105"/>
                <a:gd name="connsiteY7-34" fmla="*/ 584248 h 903739"/>
                <a:gd name="connsiteX8-35" fmla="*/ 9 w 716105"/>
                <a:gd name="connsiteY8-36" fmla="*/ 485098 h 903739"/>
                <a:gd name="connsiteX0-37" fmla="*/ 9 w 716105"/>
                <a:gd name="connsiteY0-38" fmla="*/ 379865 h 798506"/>
                <a:gd name="connsiteX1-39" fmla="*/ 231363 w 716105"/>
                <a:gd name="connsiteY1-40" fmla="*/ 302747 h 798506"/>
                <a:gd name="connsiteX2-41" fmla="*/ 340152 w 716105"/>
                <a:gd name="connsiteY2-42" fmla="*/ 474 h 798506"/>
                <a:gd name="connsiteX3-43" fmla="*/ 418649 w 716105"/>
                <a:gd name="connsiteY3-44" fmla="*/ 291730 h 798506"/>
                <a:gd name="connsiteX4-45" fmla="*/ 716105 w 716105"/>
                <a:gd name="connsiteY4-46" fmla="*/ 423932 h 798506"/>
                <a:gd name="connsiteX5-47" fmla="*/ 429057 w 716105"/>
                <a:gd name="connsiteY5-48" fmla="*/ 493694 h 798506"/>
                <a:gd name="connsiteX6-49" fmla="*/ 363565 w 716105"/>
                <a:gd name="connsiteY6-50" fmla="*/ 798506 h 798506"/>
                <a:gd name="connsiteX7-51" fmla="*/ 239612 w 716105"/>
                <a:gd name="connsiteY7-52" fmla="*/ 479015 h 798506"/>
                <a:gd name="connsiteX8-53" fmla="*/ 9 w 716105"/>
                <a:gd name="connsiteY8-54" fmla="*/ 379865 h 79850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716105" h="798506">
                  <a:moveTo>
                    <a:pt x="9" y="379865"/>
                  </a:moveTo>
                  <a:cubicBezTo>
                    <a:pt x="-1366" y="350487"/>
                    <a:pt x="174673" y="365979"/>
                    <a:pt x="231363" y="302747"/>
                  </a:cubicBezTo>
                  <a:cubicBezTo>
                    <a:pt x="288053" y="239515"/>
                    <a:pt x="310774" y="-12379"/>
                    <a:pt x="340152" y="474"/>
                  </a:cubicBezTo>
                  <a:cubicBezTo>
                    <a:pt x="362186" y="132677"/>
                    <a:pt x="355990" y="221154"/>
                    <a:pt x="418649" y="291730"/>
                  </a:cubicBezTo>
                  <a:cubicBezTo>
                    <a:pt x="481308" y="362306"/>
                    <a:pt x="597673" y="401898"/>
                    <a:pt x="716105" y="423932"/>
                  </a:cubicBezTo>
                  <a:cubicBezTo>
                    <a:pt x="616953" y="434949"/>
                    <a:pt x="487814" y="431265"/>
                    <a:pt x="429057" y="493694"/>
                  </a:cubicBezTo>
                  <a:cubicBezTo>
                    <a:pt x="370300" y="556123"/>
                    <a:pt x="376418" y="743422"/>
                    <a:pt x="363565" y="798506"/>
                  </a:cubicBezTo>
                  <a:cubicBezTo>
                    <a:pt x="337859" y="692009"/>
                    <a:pt x="300205" y="550625"/>
                    <a:pt x="239612" y="479015"/>
                  </a:cubicBezTo>
                  <a:cubicBezTo>
                    <a:pt x="179019" y="407405"/>
                    <a:pt x="1384" y="409243"/>
                    <a:pt x="9" y="379865"/>
                  </a:cubicBezTo>
                  <a:close/>
                </a:path>
              </a:pathLst>
            </a:custGeom>
            <a:solidFill>
              <a:schemeClr val="bg1"/>
            </a:solidFill>
            <a:ln w="190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grpSp>
      <p:sp>
        <p:nvSpPr>
          <p:cNvPr id="31" name="任意多边形 135"/>
          <p:cNvSpPr/>
          <p:nvPr userDrawn="1"/>
        </p:nvSpPr>
        <p:spPr>
          <a:xfrm>
            <a:off x="263885" y="264472"/>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2" name="任意多边形 137"/>
          <p:cNvSpPr/>
          <p:nvPr userDrawn="1"/>
        </p:nvSpPr>
        <p:spPr>
          <a:xfrm flipV="1">
            <a:off x="285063" y="6121440"/>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3" name="任意多边形 140"/>
          <p:cNvSpPr/>
          <p:nvPr userDrawn="1"/>
        </p:nvSpPr>
        <p:spPr>
          <a:xfrm flipH="1">
            <a:off x="11566695" y="264472"/>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4" name="任意多边形 141"/>
          <p:cNvSpPr/>
          <p:nvPr userDrawn="1"/>
        </p:nvSpPr>
        <p:spPr>
          <a:xfrm flipH="1" flipV="1">
            <a:off x="11545517" y="6121440"/>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nvGrpSpPr>
          <p:cNvPr id="35" name="组合 34"/>
          <p:cNvGrpSpPr/>
          <p:nvPr userDrawn="1"/>
        </p:nvGrpSpPr>
        <p:grpSpPr>
          <a:xfrm>
            <a:off x="927787" y="983119"/>
            <a:ext cx="1159838" cy="480594"/>
            <a:chOff x="10575447" y="2898709"/>
            <a:chExt cx="1355311" cy="561591"/>
          </a:xfrm>
        </p:grpSpPr>
        <p:sp>
          <p:nvSpPr>
            <p:cNvPr id="36" name="任意多边形 158"/>
            <p:cNvSpPr/>
            <p:nvPr/>
          </p:nvSpPr>
          <p:spPr>
            <a:xfrm>
              <a:off x="10575447" y="2898709"/>
              <a:ext cx="1322810" cy="545516"/>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7" name="任意多边形 159"/>
            <p:cNvSpPr/>
            <p:nvPr/>
          </p:nvSpPr>
          <p:spPr>
            <a:xfrm>
              <a:off x="10575447" y="2901381"/>
              <a:ext cx="1355311" cy="558919"/>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accent1">
                <a:lumMod val="20000"/>
                <a:lumOff val="80000"/>
              </a:schemeClr>
            </a:solidFill>
            <a:ln w="12700">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grpSp>
      <p:grpSp>
        <p:nvGrpSpPr>
          <p:cNvPr id="38" name="组合 37"/>
          <p:cNvGrpSpPr/>
          <p:nvPr userDrawn="1"/>
        </p:nvGrpSpPr>
        <p:grpSpPr>
          <a:xfrm>
            <a:off x="1621897" y="1137433"/>
            <a:ext cx="1159838" cy="480594"/>
            <a:chOff x="10575447" y="2898709"/>
            <a:chExt cx="1355311" cy="561591"/>
          </a:xfrm>
        </p:grpSpPr>
        <p:sp>
          <p:nvSpPr>
            <p:cNvPr id="39" name="任意多边形 167"/>
            <p:cNvSpPr/>
            <p:nvPr/>
          </p:nvSpPr>
          <p:spPr>
            <a:xfrm>
              <a:off x="10575447" y="2898709"/>
              <a:ext cx="1322810" cy="545516"/>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40" name="任意多边形 168"/>
            <p:cNvSpPr/>
            <p:nvPr/>
          </p:nvSpPr>
          <p:spPr>
            <a:xfrm>
              <a:off x="10575447" y="2901381"/>
              <a:ext cx="1355311" cy="558919"/>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accent1">
                <a:lumMod val="20000"/>
                <a:lumOff val="80000"/>
              </a:schemeClr>
            </a:solidFill>
            <a:ln w="12700">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grpSp>
      <p:grpSp>
        <p:nvGrpSpPr>
          <p:cNvPr id="41" name="组合 40"/>
          <p:cNvGrpSpPr/>
          <p:nvPr userDrawn="1"/>
        </p:nvGrpSpPr>
        <p:grpSpPr>
          <a:xfrm>
            <a:off x="10619397" y="793239"/>
            <a:ext cx="625430" cy="913160"/>
            <a:chOff x="9401431" y="973248"/>
            <a:chExt cx="901621" cy="1316412"/>
          </a:xfrm>
        </p:grpSpPr>
        <p:sp>
          <p:nvSpPr>
            <p:cNvPr id="42" name="任意多边形 174"/>
            <p:cNvSpPr/>
            <p:nvPr/>
          </p:nvSpPr>
          <p:spPr>
            <a:xfrm>
              <a:off x="9612791" y="973248"/>
              <a:ext cx="271569" cy="1051326"/>
            </a:xfrm>
            <a:custGeom>
              <a:avLst/>
              <a:gdLst>
                <a:gd name="connsiteX0" fmla="*/ 167425 w 271569"/>
                <a:gd name="connsiteY0" fmla="*/ 80244 h 1051326"/>
                <a:gd name="connsiteX1" fmla="*/ 0 w 271569"/>
                <a:gd name="connsiteY1" fmla="*/ 564489 h 1051326"/>
                <a:gd name="connsiteX2" fmla="*/ 167425 w 271569"/>
                <a:gd name="connsiteY2" fmla="*/ 1051311 h 1051326"/>
                <a:gd name="connsiteX3" fmla="*/ 270456 w 271569"/>
                <a:gd name="connsiteY3" fmla="*/ 549035 h 1051326"/>
                <a:gd name="connsiteX4" fmla="*/ 218941 w 271569"/>
                <a:gd name="connsiteY4" fmla="*/ 49335 h 1051326"/>
                <a:gd name="connsiteX5" fmla="*/ 167425 w 271569"/>
                <a:gd name="connsiteY5" fmla="*/ 80244 h 105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569" h="1051326">
                  <a:moveTo>
                    <a:pt x="167425" y="80244"/>
                  </a:moveTo>
                  <a:cubicBezTo>
                    <a:pt x="130935" y="166103"/>
                    <a:pt x="0" y="402645"/>
                    <a:pt x="0" y="564489"/>
                  </a:cubicBezTo>
                  <a:cubicBezTo>
                    <a:pt x="0" y="726333"/>
                    <a:pt x="122349" y="1053887"/>
                    <a:pt x="167425" y="1051311"/>
                  </a:cubicBezTo>
                  <a:cubicBezTo>
                    <a:pt x="212501" y="1048735"/>
                    <a:pt x="261870" y="716031"/>
                    <a:pt x="270456" y="549035"/>
                  </a:cubicBezTo>
                  <a:cubicBezTo>
                    <a:pt x="279042" y="382039"/>
                    <a:pt x="235683" y="131330"/>
                    <a:pt x="218941" y="49335"/>
                  </a:cubicBezTo>
                  <a:cubicBezTo>
                    <a:pt x="202199" y="-32660"/>
                    <a:pt x="203915" y="-5615"/>
                    <a:pt x="167425" y="80244"/>
                  </a:cubicBezTo>
                  <a:close/>
                </a:path>
              </a:pathLst>
            </a:custGeom>
            <a:solidFill>
              <a:schemeClr val="accent5"/>
            </a:solidFill>
            <a:ln w="28575" cap="rnd">
              <a:noFill/>
              <a:round/>
            </a:ln>
            <a:effectLst>
              <a:softEdge rad="31750"/>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43" name="任意多边形 175"/>
            <p:cNvSpPr/>
            <p:nvPr/>
          </p:nvSpPr>
          <p:spPr>
            <a:xfrm>
              <a:off x="9854758" y="979496"/>
              <a:ext cx="245112" cy="1095986"/>
            </a:xfrm>
            <a:custGeom>
              <a:avLst/>
              <a:gdLst>
                <a:gd name="connsiteX0" fmla="*/ 156 w 245112"/>
                <a:gd name="connsiteY0" fmla="*/ 58541 h 1095986"/>
                <a:gd name="connsiteX1" fmla="*/ 38792 w 245112"/>
                <a:gd name="connsiteY1" fmla="*/ 609757 h 1095986"/>
                <a:gd name="connsiteX2" fmla="*/ 2732 w 245112"/>
                <a:gd name="connsiteY2" fmla="*/ 1047639 h 1095986"/>
                <a:gd name="connsiteX3" fmla="*/ 95459 w 245112"/>
                <a:gd name="connsiteY3" fmla="*/ 1027032 h 1095986"/>
                <a:gd name="connsiteX4" fmla="*/ 244854 w 245112"/>
                <a:gd name="connsiteY4" fmla="*/ 532484 h 1095986"/>
                <a:gd name="connsiteX5" fmla="*/ 56823 w 245112"/>
                <a:gd name="connsiteY5" fmla="*/ 68844 h 1095986"/>
                <a:gd name="connsiteX6" fmla="*/ 156 w 245112"/>
                <a:gd name="connsiteY6" fmla="*/ 58541 h 1095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112" h="1095986">
                  <a:moveTo>
                    <a:pt x="156" y="58541"/>
                  </a:moveTo>
                  <a:cubicBezTo>
                    <a:pt x="-2849" y="148693"/>
                    <a:pt x="38363" y="444907"/>
                    <a:pt x="38792" y="609757"/>
                  </a:cubicBezTo>
                  <a:cubicBezTo>
                    <a:pt x="39221" y="774607"/>
                    <a:pt x="-6712" y="978093"/>
                    <a:pt x="2732" y="1047639"/>
                  </a:cubicBezTo>
                  <a:cubicBezTo>
                    <a:pt x="12176" y="1117185"/>
                    <a:pt x="55105" y="1112891"/>
                    <a:pt x="95459" y="1027032"/>
                  </a:cubicBezTo>
                  <a:cubicBezTo>
                    <a:pt x="135813" y="941173"/>
                    <a:pt x="251293" y="692182"/>
                    <a:pt x="244854" y="532484"/>
                  </a:cubicBezTo>
                  <a:cubicBezTo>
                    <a:pt x="238415" y="372786"/>
                    <a:pt x="93742" y="146976"/>
                    <a:pt x="56823" y="68844"/>
                  </a:cubicBezTo>
                  <a:cubicBezTo>
                    <a:pt x="19904" y="-9288"/>
                    <a:pt x="3161" y="-31611"/>
                    <a:pt x="156" y="58541"/>
                  </a:cubicBezTo>
                  <a:close/>
                </a:path>
              </a:pathLst>
            </a:custGeom>
            <a:solidFill>
              <a:schemeClr val="accent3"/>
            </a:solidFill>
            <a:ln w="28575" cap="rnd">
              <a:noFill/>
              <a:round/>
            </a:ln>
            <a:effectLst>
              <a:softEdge rad="31750"/>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44" name="任意多边形 176"/>
            <p:cNvSpPr/>
            <p:nvPr/>
          </p:nvSpPr>
          <p:spPr>
            <a:xfrm flipH="1">
              <a:off x="9918769" y="1016151"/>
              <a:ext cx="384283" cy="1010462"/>
            </a:xfrm>
            <a:custGeom>
              <a:avLst/>
              <a:gdLst>
                <a:gd name="connsiteX0" fmla="*/ 365838 w 368387"/>
                <a:gd name="connsiteY0" fmla="*/ 0 h 925830"/>
                <a:gd name="connsiteX1" fmla="*/ 78 w 368387"/>
                <a:gd name="connsiteY1" fmla="*/ 434340 h 925830"/>
                <a:gd name="connsiteX2" fmla="*/ 331548 w 368387"/>
                <a:gd name="connsiteY2" fmla="*/ 925830 h 925830"/>
                <a:gd name="connsiteX3" fmla="*/ 171528 w 368387"/>
                <a:gd name="connsiteY3" fmla="*/ 434340 h 925830"/>
                <a:gd name="connsiteX4" fmla="*/ 365838 w 368387"/>
                <a:gd name="connsiteY4" fmla="*/ 0 h 925830"/>
                <a:gd name="connsiteX0-1" fmla="*/ 365787 w 368336"/>
                <a:gd name="connsiteY0-2" fmla="*/ 0 h 925830"/>
                <a:gd name="connsiteX1-3" fmla="*/ 27 w 368336"/>
                <a:gd name="connsiteY1-4" fmla="*/ 434340 h 925830"/>
                <a:gd name="connsiteX2-5" fmla="*/ 331497 w 368336"/>
                <a:gd name="connsiteY2-6" fmla="*/ 925830 h 925830"/>
                <a:gd name="connsiteX3-7" fmla="*/ 171477 w 368336"/>
                <a:gd name="connsiteY3-8" fmla="*/ 434340 h 925830"/>
                <a:gd name="connsiteX4-9" fmla="*/ 365787 w 368336"/>
                <a:gd name="connsiteY4-10" fmla="*/ 0 h 925830"/>
                <a:gd name="connsiteX0-11" fmla="*/ 340450 w 343294"/>
                <a:gd name="connsiteY0-12" fmla="*/ 0 h 891309"/>
                <a:gd name="connsiteX1-13" fmla="*/ 6 w 343294"/>
                <a:gd name="connsiteY1-14" fmla="*/ 399819 h 891309"/>
                <a:gd name="connsiteX2-15" fmla="*/ 331476 w 343294"/>
                <a:gd name="connsiteY2-16" fmla="*/ 891309 h 891309"/>
                <a:gd name="connsiteX3-17" fmla="*/ 171456 w 343294"/>
                <a:gd name="connsiteY3-18" fmla="*/ 399819 h 891309"/>
                <a:gd name="connsiteX4-19" fmla="*/ 340450 w 343294"/>
                <a:gd name="connsiteY4-20" fmla="*/ 0 h 891309"/>
                <a:gd name="connsiteX0-21" fmla="*/ 341074 w 343918"/>
                <a:gd name="connsiteY0-22" fmla="*/ 0 h 891309"/>
                <a:gd name="connsiteX1-23" fmla="*/ 630 w 343918"/>
                <a:gd name="connsiteY1-24" fmla="*/ 399819 h 891309"/>
                <a:gd name="connsiteX2-25" fmla="*/ 332100 w 343918"/>
                <a:gd name="connsiteY2-26" fmla="*/ 891309 h 891309"/>
                <a:gd name="connsiteX3-27" fmla="*/ 172080 w 343918"/>
                <a:gd name="connsiteY3-28" fmla="*/ 399819 h 891309"/>
                <a:gd name="connsiteX4-29" fmla="*/ 341074 w 343918"/>
                <a:gd name="connsiteY4-30" fmla="*/ 0 h 891309"/>
                <a:gd name="connsiteX0-31" fmla="*/ 340518 w 343413"/>
                <a:gd name="connsiteY0-32" fmla="*/ 0 h 902816"/>
                <a:gd name="connsiteX1-33" fmla="*/ 74 w 343413"/>
                <a:gd name="connsiteY1-34" fmla="*/ 399819 h 902816"/>
                <a:gd name="connsiteX2-35" fmla="*/ 308530 w 343413"/>
                <a:gd name="connsiteY2-36" fmla="*/ 902816 h 902816"/>
                <a:gd name="connsiteX3-37" fmla="*/ 171524 w 343413"/>
                <a:gd name="connsiteY3-38" fmla="*/ 399819 h 902816"/>
                <a:gd name="connsiteX4-39" fmla="*/ 340518 w 343413"/>
                <a:gd name="connsiteY4-40" fmla="*/ 0 h 902816"/>
                <a:gd name="connsiteX0-41" fmla="*/ 340450 w 343345"/>
                <a:gd name="connsiteY0-42" fmla="*/ 0 h 902816"/>
                <a:gd name="connsiteX1-43" fmla="*/ 6 w 343345"/>
                <a:gd name="connsiteY1-44" fmla="*/ 399819 h 902816"/>
                <a:gd name="connsiteX2-45" fmla="*/ 308462 w 343345"/>
                <a:gd name="connsiteY2-46" fmla="*/ 902816 h 902816"/>
                <a:gd name="connsiteX3-47" fmla="*/ 171456 w 343345"/>
                <a:gd name="connsiteY3-48" fmla="*/ 399819 h 902816"/>
                <a:gd name="connsiteX4-49" fmla="*/ 340450 w 343345"/>
                <a:gd name="connsiteY4-50" fmla="*/ 0 h 90281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43345" h="902816">
                  <a:moveTo>
                    <a:pt x="340450" y="0"/>
                  </a:moveTo>
                  <a:cubicBezTo>
                    <a:pt x="311875" y="0"/>
                    <a:pt x="-1567" y="178008"/>
                    <a:pt x="6" y="399819"/>
                  </a:cubicBezTo>
                  <a:cubicBezTo>
                    <a:pt x="1579" y="621630"/>
                    <a:pt x="279887" y="902816"/>
                    <a:pt x="308462" y="902816"/>
                  </a:cubicBezTo>
                  <a:cubicBezTo>
                    <a:pt x="337037" y="902816"/>
                    <a:pt x="166125" y="550288"/>
                    <a:pt x="171456" y="399819"/>
                  </a:cubicBezTo>
                  <a:cubicBezTo>
                    <a:pt x="176787" y="249350"/>
                    <a:pt x="369025" y="0"/>
                    <a:pt x="340450" y="0"/>
                  </a:cubicBezTo>
                  <a:close/>
                </a:path>
              </a:pathLst>
            </a:custGeom>
            <a:solidFill>
              <a:schemeClr val="accent5"/>
            </a:solidFill>
            <a:ln w="28575" cap="rnd">
              <a:noFill/>
              <a:round/>
            </a:ln>
            <a:effectLst>
              <a:softEdge rad="12700"/>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45" name="任意多边形 177"/>
            <p:cNvSpPr/>
            <p:nvPr/>
          </p:nvSpPr>
          <p:spPr>
            <a:xfrm>
              <a:off x="9401513" y="1014756"/>
              <a:ext cx="384283" cy="1010462"/>
            </a:xfrm>
            <a:custGeom>
              <a:avLst/>
              <a:gdLst>
                <a:gd name="connsiteX0" fmla="*/ 365838 w 368387"/>
                <a:gd name="connsiteY0" fmla="*/ 0 h 925830"/>
                <a:gd name="connsiteX1" fmla="*/ 78 w 368387"/>
                <a:gd name="connsiteY1" fmla="*/ 434340 h 925830"/>
                <a:gd name="connsiteX2" fmla="*/ 331548 w 368387"/>
                <a:gd name="connsiteY2" fmla="*/ 925830 h 925830"/>
                <a:gd name="connsiteX3" fmla="*/ 171528 w 368387"/>
                <a:gd name="connsiteY3" fmla="*/ 434340 h 925830"/>
                <a:gd name="connsiteX4" fmla="*/ 365838 w 368387"/>
                <a:gd name="connsiteY4" fmla="*/ 0 h 925830"/>
                <a:gd name="connsiteX0-1" fmla="*/ 365787 w 368336"/>
                <a:gd name="connsiteY0-2" fmla="*/ 0 h 925830"/>
                <a:gd name="connsiteX1-3" fmla="*/ 27 w 368336"/>
                <a:gd name="connsiteY1-4" fmla="*/ 434340 h 925830"/>
                <a:gd name="connsiteX2-5" fmla="*/ 331497 w 368336"/>
                <a:gd name="connsiteY2-6" fmla="*/ 925830 h 925830"/>
                <a:gd name="connsiteX3-7" fmla="*/ 171477 w 368336"/>
                <a:gd name="connsiteY3-8" fmla="*/ 434340 h 925830"/>
                <a:gd name="connsiteX4-9" fmla="*/ 365787 w 368336"/>
                <a:gd name="connsiteY4-10" fmla="*/ 0 h 925830"/>
                <a:gd name="connsiteX0-11" fmla="*/ 340450 w 343294"/>
                <a:gd name="connsiteY0-12" fmla="*/ 0 h 891309"/>
                <a:gd name="connsiteX1-13" fmla="*/ 6 w 343294"/>
                <a:gd name="connsiteY1-14" fmla="*/ 399819 h 891309"/>
                <a:gd name="connsiteX2-15" fmla="*/ 331476 w 343294"/>
                <a:gd name="connsiteY2-16" fmla="*/ 891309 h 891309"/>
                <a:gd name="connsiteX3-17" fmla="*/ 171456 w 343294"/>
                <a:gd name="connsiteY3-18" fmla="*/ 399819 h 891309"/>
                <a:gd name="connsiteX4-19" fmla="*/ 340450 w 343294"/>
                <a:gd name="connsiteY4-20" fmla="*/ 0 h 891309"/>
                <a:gd name="connsiteX0-21" fmla="*/ 341074 w 343918"/>
                <a:gd name="connsiteY0-22" fmla="*/ 0 h 891309"/>
                <a:gd name="connsiteX1-23" fmla="*/ 630 w 343918"/>
                <a:gd name="connsiteY1-24" fmla="*/ 399819 h 891309"/>
                <a:gd name="connsiteX2-25" fmla="*/ 332100 w 343918"/>
                <a:gd name="connsiteY2-26" fmla="*/ 891309 h 891309"/>
                <a:gd name="connsiteX3-27" fmla="*/ 172080 w 343918"/>
                <a:gd name="connsiteY3-28" fmla="*/ 399819 h 891309"/>
                <a:gd name="connsiteX4-29" fmla="*/ 341074 w 343918"/>
                <a:gd name="connsiteY4-30" fmla="*/ 0 h 891309"/>
                <a:gd name="connsiteX0-31" fmla="*/ 340518 w 343413"/>
                <a:gd name="connsiteY0-32" fmla="*/ 0 h 902816"/>
                <a:gd name="connsiteX1-33" fmla="*/ 74 w 343413"/>
                <a:gd name="connsiteY1-34" fmla="*/ 399819 h 902816"/>
                <a:gd name="connsiteX2-35" fmla="*/ 308530 w 343413"/>
                <a:gd name="connsiteY2-36" fmla="*/ 902816 h 902816"/>
                <a:gd name="connsiteX3-37" fmla="*/ 171524 w 343413"/>
                <a:gd name="connsiteY3-38" fmla="*/ 399819 h 902816"/>
                <a:gd name="connsiteX4-39" fmla="*/ 340518 w 343413"/>
                <a:gd name="connsiteY4-40" fmla="*/ 0 h 902816"/>
                <a:gd name="connsiteX0-41" fmla="*/ 340450 w 343345"/>
                <a:gd name="connsiteY0-42" fmla="*/ 0 h 902816"/>
                <a:gd name="connsiteX1-43" fmla="*/ 6 w 343345"/>
                <a:gd name="connsiteY1-44" fmla="*/ 399819 h 902816"/>
                <a:gd name="connsiteX2-45" fmla="*/ 308462 w 343345"/>
                <a:gd name="connsiteY2-46" fmla="*/ 902816 h 902816"/>
                <a:gd name="connsiteX3-47" fmla="*/ 171456 w 343345"/>
                <a:gd name="connsiteY3-48" fmla="*/ 399819 h 902816"/>
                <a:gd name="connsiteX4-49" fmla="*/ 340450 w 343345"/>
                <a:gd name="connsiteY4-50" fmla="*/ 0 h 90281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43345" h="902816">
                  <a:moveTo>
                    <a:pt x="340450" y="0"/>
                  </a:moveTo>
                  <a:cubicBezTo>
                    <a:pt x="311875" y="0"/>
                    <a:pt x="-1567" y="178008"/>
                    <a:pt x="6" y="399819"/>
                  </a:cubicBezTo>
                  <a:cubicBezTo>
                    <a:pt x="1579" y="621630"/>
                    <a:pt x="279887" y="902816"/>
                    <a:pt x="308462" y="902816"/>
                  </a:cubicBezTo>
                  <a:cubicBezTo>
                    <a:pt x="337037" y="902816"/>
                    <a:pt x="166125" y="550288"/>
                    <a:pt x="171456" y="399819"/>
                  </a:cubicBezTo>
                  <a:cubicBezTo>
                    <a:pt x="176787" y="249350"/>
                    <a:pt x="369025" y="0"/>
                    <a:pt x="340450" y="0"/>
                  </a:cubicBezTo>
                  <a:close/>
                </a:path>
              </a:pathLst>
            </a:custGeom>
            <a:solidFill>
              <a:schemeClr val="accent3"/>
            </a:solidFill>
            <a:ln w="28575" cap="rnd">
              <a:noFill/>
              <a:round/>
            </a:ln>
            <a:effectLst>
              <a:softEdge rad="12700"/>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grpSp>
          <p:nvGrpSpPr>
            <p:cNvPr id="46" name="组合 45"/>
            <p:cNvGrpSpPr/>
            <p:nvPr/>
          </p:nvGrpSpPr>
          <p:grpSpPr>
            <a:xfrm>
              <a:off x="9401431" y="1028591"/>
              <a:ext cx="884827" cy="1261069"/>
              <a:chOff x="5700262" y="545431"/>
              <a:chExt cx="3443984" cy="4908417"/>
            </a:xfrm>
          </p:grpSpPr>
          <p:sp>
            <p:nvSpPr>
              <p:cNvPr id="47" name="任意多边形 179"/>
              <p:cNvSpPr/>
              <p:nvPr/>
            </p:nvSpPr>
            <p:spPr>
              <a:xfrm>
                <a:off x="5700262" y="545431"/>
                <a:ext cx="3443984" cy="3930314"/>
              </a:xfrm>
              <a:custGeom>
                <a:avLst/>
                <a:gdLst>
                  <a:gd name="connsiteX0" fmla="*/ 1718596 w 4355818"/>
                  <a:gd name="connsiteY0" fmla="*/ 4909115 h 4957241"/>
                  <a:gd name="connsiteX1" fmla="*/ 2090 w 4355818"/>
                  <a:gd name="connsiteY1" fmla="*/ 2262168 h 4957241"/>
                  <a:gd name="connsiteX2" fmla="*/ 2023396 w 4355818"/>
                  <a:gd name="connsiteY2" fmla="*/ 231 h 4957241"/>
                  <a:gd name="connsiteX3" fmla="*/ 4349501 w 4355818"/>
                  <a:gd name="connsiteY3" fmla="*/ 2390505 h 4957241"/>
                  <a:gd name="connsiteX4" fmla="*/ 2681122 w 4355818"/>
                  <a:gd name="connsiteY4" fmla="*/ 4957241 h 4957241"/>
                  <a:gd name="connsiteX5" fmla="*/ 1702554 w 4355818"/>
                  <a:gd name="connsiteY5" fmla="*/ 4957241 h 4957241"/>
                  <a:gd name="connsiteX6" fmla="*/ 1718596 w 4355818"/>
                  <a:gd name="connsiteY6" fmla="*/ 4909115 h 4957241"/>
                  <a:gd name="connsiteX0-1" fmla="*/ 1718596 w 4355818"/>
                  <a:gd name="connsiteY0-2" fmla="*/ 4909721 h 4957847"/>
                  <a:gd name="connsiteX1-3" fmla="*/ 2090 w 4355818"/>
                  <a:gd name="connsiteY1-4" fmla="*/ 2262774 h 4957847"/>
                  <a:gd name="connsiteX2-5" fmla="*/ 2023396 w 4355818"/>
                  <a:gd name="connsiteY2-6" fmla="*/ 837 h 4957847"/>
                  <a:gd name="connsiteX3-7" fmla="*/ 4349501 w 4355818"/>
                  <a:gd name="connsiteY3-8" fmla="*/ 2391111 h 4957847"/>
                  <a:gd name="connsiteX4-9" fmla="*/ 2681122 w 4355818"/>
                  <a:gd name="connsiteY4-10" fmla="*/ 4957847 h 4957847"/>
                  <a:gd name="connsiteX5-11" fmla="*/ 1702554 w 4355818"/>
                  <a:gd name="connsiteY5-12" fmla="*/ 4957847 h 4957847"/>
                  <a:gd name="connsiteX6-13" fmla="*/ 1718596 w 4355818"/>
                  <a:gd name="connsiteY6-14" fmla="*/ 4909721 h 4957847"/>
                  <a:gd name="connsiteX0-15" fmla="*/ 1718596 w 4355818"/>
                  <a:gd name="connsiteY0-16" fmla="*/ 4910440 h 4958566"/>
                  <a:gd name="connsiteX1-17" fmla="*/ 2090 w 4355818"/>
                  <a:gd name="connsiteY1-18" fmla="*/ 2263493 h 4958566"/>
                  <a:gd name="connsiteX2-19" fmla="*/ 2023396 w 4355818"/>
                  <a:gd name="connsiteY2-20" fmla="*/ 1556 h 4958566"/>
                  <a:gd name="connsiteX3-21" fmla="*/ 4349501 w 4355818"/>
                  <a:gd name="connsiteY3-22" fmla="*/ 2391830 h 4958566"/>
                  <a:gd name="connsiteX4-23" fmla="*/ 2681122 w 4355818"/>
                  <a:gd name="connsiteY4-24" fmla="*/ 4958566 h 4958566"/>
                  <a:gd name="connsiteX5-25" fmla="*/ 1702554 w 4355818"/>
                  <a:gd name="connsiteY5-26" fmla="*/ 4958566 h 4958566"/>
                  <a:gd name="connsiteX6-27" fmla="*/ 1718596 w 4355818"/>
                  <a:gd name="connsiteY6-28" fmla="*/ 4910440 h 4958566"/>
                  <a:gd name="connsiteX0-29" fmla="*/ 1721741 w 4355933"/>
                  <a:gd name="connsiteY0-30" fmla="*/ 4926470 h 4974596"/>
                  <a:gd name="connsiteX1-31" fmla="*/ 5235 w 4355933"/>
                  <a:gd name="connsiteY1-32" fmla="*/ 2279523 h 4974596"/>
                  <a:gd name="connsiteX2-33" fmla="*/ 2219046 w 4355933"/>
                  <a:gd name="connsiteY2-34" fmla="*/ 1544 h 4974596"/>
                  <a:gd name="connsiteX3-35" fmla="*/ 4352646 w 4355933"/>
                  <a:gd name="connsiteY3-36" fmla="*/ 2407860 h 4974596"/>
                  <a:gd name="connsiteX4-37" fmla="*/ 2684267 w 4355933"/>
                  <a:gd name="connsiteY4-38" fmla="*/ 4974596 h 4974596"/>
                  <a:gd name="connsiteX5-39" fmla="*/ 1705699 w 4355933"/>
                  <a:gd name="connsiteY5-40" fmla="*/ 4974596 h 4974596"/>
                  <a:gd name="connsiteX6-41" fmla="*/ 1721741 w 4355933"/>
                  <a:gd name="connsiteY6-42" fmla="*/ 4926470 h 4974596"/>
                  <a:gd name="connsiteX0-43" fmla="*/ 1720842 w 4355710"/>
                  <a:gd name="connsiteY0-44" fmla="*/ 4926470 h 4974596"/>
                  <a:gd name="connsiteX1-45" fmla="*/ 4336 w 4355710"/>
                  <a:gd name="connsiteY1-46" fmla="*/ 2279523 h 4974596"/>
                  <a:gd name="connsiteX2-47" fmla="*/ 2170021 w 4355710"/>
                  <a:gd name="connsiteY2-48" fmla="*/ 1544 h 4974596"/>
                  <a:gd name="connsiteX3-49" fmla="*/ 4351747 w 4355710"/>
                  <a:gd name="connsiteY3-50" fmla="*/ 2407860 h 4974596"/>
                  <a:gd name="connsiteX4-51" fmla="*/ 2683368 w 4355710"/>
                  <a:gd name="connsiteY4-52" fmla="*/ 4974596 h 4974596"/>
                  <a:gd name="connsiteX5-53" fmla="*/ 1704800 w 4355710"/>
                  <a:gd name="connsiteY5-54" fmla="*/ 4974596 h 4974596"/>
                  <a:gd name="connsiteX6-55" fmla="*/ 1720842 w 4355710"/>
                  <a:gd name="connsiteY6-56" fmla="*/ 4926470 h 4974596"/>
                  <a:gd name="connsiteX0-57" fmla="*/ 1720842 w 4352664"/>
                  <a:gd name="connsiteY0-58" fmla="*/ 4926484 h 4974610"/>
                  <a:gd name="connsiteX1-59" fmla="*/ 4336 w 4352664"/>
                  <a:gd name="connsiteY1-60" fmla="*/ 2279537 h 4974610"/>
                  <a:gd name="connsiteX2-61" fmla="*/ 2170021 w 4352664"/>
                  <a:gd name="connsiteY2-62" fmla="*/ 1558 h 4974610"/>
                  <a:gd name="connsiteX3-63" fmla="*/ 4351747 w 4352664"/>
                  <a:gd name="connsiteY3-64" fmla="*/ 2407874 h 4974610"/>
                  <a:gd name="connsiteX4-65" fmla="*/ 2683368 w 4352664"/>
                  <a:gd name="connsiteY4-66" fmla="*/ 4974610 h 4974610"/>
                  <a:gd name="connsiteX5-67" fmla="*/ 1704800 w 4352664"/>
                  <a:gd name="connsiteY5-68" fmla="*/ 4974610 h 4974610"/>
                  <a:gd name="connsiteX6-69" fmla="*/ 1720842 w 4352664"/>
                  <a:gd name="connsiteY6-70" fmla="*/ 4926484 h 4974610"/>
                  <a:gd name="connsiteX0-71" fmla="*/ 1727235 w 4359057"/>
                  <a:gd name="connsiteY0-72" fmla="*/ 4926484 h 4974610"/>
                  <a:gd name="connsiteX1-73" fmla="*/ 10729 w 4359057"/>
                  <a:gd name="connsiteY1-74" fmla="*/ 2279537 h 4974610"/>
                  <a:gd name="connsiteX2-75" fmla="*/ 2176414 w 4359057"/>
                  <a:gd name="connsiteY2-76" fmla="*/ 1558 h 4974610"/>
                  <a:gd name="connsiteX3-77" fmla="*/ 4358140 w 4359057"/>
                  <a:gd name="connsiteY3-78" fmla="*/ 2407874 h 4974610"/>
                  <a:gd name="connsiteX4-79" fmla="*/ 2689761 w 4359057"/>
                  <a:gd name="connsiteY4-80" fmla="*/ 4974610 h 4974610"/>
                  <a:gd name="connsiteX5-81" fmla="*/ 1711193 w 4359057"/>
                  <a:gd name="connsiteY5-82" fmla="*/ 4974610 h 4974610"/>
                  <a:gd name="connsiteX6-83" fmla="*/ 1727235 w 4359057"/>
                  <a:gd name="connsiteY6-84" fmla="*/ 4926484 h 49746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59057" h="4974610">
                    <a:moveTo>
                      <a:pt x="1727235" y="4926484"/>
                    </a:moveTo>
                    <a:cubicBezTo>
                      <a:pt x="843582" y="4012084"/>
                      <a:pt x="112329" y="3148484"/>
                      <a:pt x="10729" y="2279537"/>
                    </a:cubicBezTo>
                    <a:cubicBezTo>
                      <a:pt x="-90871" y="1410590"/>
                      <a:pt x="521403" y="60380"/>
                      <a:pt x="2176414" y="1558"/>
                    </a:cubicBezTo>
                    <a:cubicBezTo>
                      <a:pt x="3831425" y="-57264"/>
                      <a:pt x="4384876" y="1562990"/>
                      <a:pt x="4358140" y="2407874"/>
                    </a:cubicBezTo>
                    <a:cubicBezTo>
                      <a:pt x="4331404" y="3252758"/>
                      <a:pt x="3120224" y="4536126"/>
                      <a:pt x="2689761" y="4974610"/>
                    </a:cubicBezTo>
                    <a:lnTo>
                      <a:pt x="1711193" y="4974610"/>
                    </a:lnTo>
                    <a:lnTo>
                      <a:pt x="1727235" y="4926484"/>
                    </a:lnTo>
                    <a:close/>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nvGrpSpPr>
              <p:cNvPr id="48" name="组合 47"/>
              <p:cNvGrpSpPr/>
              <p:nvPr/>
            </p:nvGrpSpPr>
            <p:grpSpPr>
              <a:xfrm>
                <a:off x="7010898" y="4475745"/>
                <a:ext cx="913905" cy="978103"/>
                <a:chOff x="5869765" y="4949067"/>
                <a:chExt cx="1450294" cy="1552171"/>
              </a:xfrm>
            </p:grpSpPr>
            <p:sp>
              <p:nvSpPr>
                <p:cNvPr id="52" name="椭圆 31"/>
                <p:cNvSpPr/>
                <p:nvPr/>
              </p:nvSpPr>
              <p:spPr>
                <a:xfrm>
                  <a:off x="5869765" y="5582113"/>
                  <a:ext cx="1450294" cy="91912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60438"/>
                    <a:gd name="connsiteY0-334" fmla="*/ 64927 h 653852"/>
                    <a:gd name="connsiteX1-335" fmla="*/ 410712 w 660438"/>
                    <a:gd name="connsiteY1-336" fmla="*/ 15051 h 653852"/>
                    <a:gd name="connsiteX2-337" fmla="*/ 659670 w 660438"/>
                    <a:gd name="connsiteY2-338" fmla="*/ 337329 h 653852"/>
                    <a:gd name="connsiteX3-339" fmla="*/ 331423 w 660438"/>
                    <a:gd name="connsiteY3-340" fmla="*/ 653852 h 653852"/>
                    <a:gd name="connsiteX4-341" fmla="*/ 3176 w 660438"/>
                    <a:gd name="connsiteY4-342" fmla="*/ 337329 h 653852"/>
                    <a:gd name="connsiteX5-343" fmla="*/ 62645 w 660438"/>
                    <a:gd name="connsiteY5-344" fmla="*/ 134413 h 653852"/>
                    <a:gd name="connsiteX6-345" fmla="*/ 128078 w 660438"/>
                    <a:gd name="connsiteY6-346" fmla="*/ 64927 h 653852"/>
                    <a:gd name="connsiteX0-347" fmla="*/ 252136 w 660153"/>
                    <a:gd name="connsiteY0-348" fmla="*/ 22792 h 698557"/>
                    <a:gd name="connsiteX1-349" fmla="*/ 410712 w 660153"/>
                    <a:gd name="connsiteY1-350" fmla="*/ 59756 h 698557"/>
                    <a:gd name="connsiteX2-351" fmla="*/ 659670 w 660153"/>
                    <a:gd name="connsiteY2-352" fmla="*/ 382034 h 698557"/>
                    <a:gd name="connsiteX3-353" fmla="*/ 331423 w 660153"/>
                    <a:gd name="connsiteY3-354" fmla="*/ 698557 h 698557"/>
                    <a:gd name="connsiteX4-355" fmla="*/ 3176 w 660153"/>
                    <a:gd name="connsiteY4-356" fmla="*/ 382034 h 698557"/>
                    <a:gd name="connsiteX5-357" fmla="*/ 62645 w 660153"/>
                    <a:gd name="connsiteY5-358" fmla="*/ 179118 h 698557"/>
                    <a:gd name="connsiteX6-359" fmla="*/ 252136 w 660153"/>
                    <a:gd name="connsiteY6-360" fmla="*/ 22792 h 698557"/>
                    <a:gd name="connsiteX0-361" fmla="*/ 62645 w 660153"/>
                    <a:gd name="connsiteY0-362" fmla="*/ 119362 h 638801"/>
                    <a:gd name="connsiteX1-363" fmla="*/ 410712 w 660153"/>
                    <a:gd name="connsiteY1-364" fmla="*/ 0 h 638801"/>
                    <a:gd name="connsiteX2-365" fmla="*/ 659670 w 660153"/>
                    <a:gd name="connsiteY2-366" fmla="*/ 322278 h 638801"/>
                    <a:gd name="connsiteX3-367" fmla="*/ 331423 w 660153"/>
                    <a:gd name="connsiteY3-368" fmla="*/ 638801 h 638801"/>
                    <a:gd name="connsiteX4-369" fmla="*/ 3176 w 660153"/>
                    <a:gd name="connsiteY4-370" fmla="*/ 322278 h 638801"/>
                    <a:gd name="connsiteX5-371" fmla="*/ 62645 w 660153"/>
                    <a:gd name="connsiteY5-372" fmla="*/ 119362 h 638801"/>
                    <a:gd name="connsiteX0-373" fmla="*/ 62645 w 684431"/>
                    <a:gd name="connsiteY0-374" fmla="*/ 57333 h 576772"/>
                    <a:gd name="connsiteX1-375" fmla="*/ 615409 w 684431"/>
                    <a:gd name="connsiteY1-376" fmla="*/ 0 h 576772"/>
                    <a:gd name="connsiteX2-377" fmla="*/ 659670 w 684431"/>
                    <a:gd name="connsiteY2-378" fmla="*/ 260249 h 576772"/>
                    <a:gd name="connsiteX3-379" fmla="*/ 331423 w 684431"/>
                    <a:gd name="connsiteY3-380" fmla="*/ 576772 h 576772"/>
                    <a:gd name="connsiteX4-381" fmla="*/ 3176 w 684431"/>
                    <a:gd name="connsiteY4-382" fmla="*/ 260249 h 576772"/>
                    <a:gd name="connsiteX5-383" fmla="*/ 62645 w 684431"/>
                    <a:gd name="connsiteY5-384" fmla="*/ 57333 h 576772"/>
                    <a:gd name="connsiteX0-385" fmla="*/ 62645 w 697568"/>
                    <a:gd name="connsiteY0-386" fmla="*/ 80203 h 611576"/>
                    <a:gd name="connsiteX1-387" fmla="*/ 615409 w 697568"/>
                    <a:gd name="connsiteY1-388" fmla="*/ 22870 h 611576"/>
                    <a:gd name="connsiteX2-389" fmla="*/ 665873 w 697568"/>
                    <a:gd name="connsiteY2-390" fmla="*/ 494018 h 611576"/>
                    <a:gd name="connsiteX3-391" fmla="*/ 331423 w 697568"/>
                    <a:gd name="connsiteY3-392" fmla="*/ 599642 h 611576"/>
                    <a:gd name="connsiteX4-393" fmla="*/ 3176 w 697568"/>
                    <a:gd name="connsiteY4-394" fmla="*/ 283119 h 611576"/>
                    <a:gd name="connsiteX5-395" fmla="*/ 62645 w 697568"/>
                    <a:gd name="connsiteY5-396" fmla="*/ 80203 h 611576"/>
                    <a:gd name="connsiteX0-397" fmla="*/ 62645 w 721268"/>
                    <a:gd name="connsiteY0-398" fmla="*/ 80203 h 500519"/>
                    <a:gd name="connsiteX1-399" fmla="*/ 615409 w 721268"/>
                    <a:gd name="connsiteY1-400" fmla="*/ 22870 h 500519"/>
                    <a:gd name="connsiteX2-401" fmla="*/ 665873 w 721268"/>
                    <a:gd name="connsiteY2-402" fmla="*/ 494018 h 500519"/>
                    <a:gd name="connsiteX3-403" fmla="*/ 3176 w 721268"/>
                    <a:gd name="connsiteY3-404" fmla="*/ 283119 h 500519"/>
                    <a:gd name="connsiteX4-405" fmla="*/ 62645 w 721268"/>
                    <a:gd name="connsiteY4-406" fmla="*/ 80203 h 500519"/>
                    <a:gd name="connsiteX0-407" fmla="*/ 26672 w 681225"/>
                    <a:gd name="connsiteY0-408" fmla="*/ 80203 h 543014"/>
                    <a:gd name="connsiteX1-409" fmla="*/ 579436 w 681225"/>
                    <a:gd name="connsiteY1-410" fmla="*/ 22870 h 543014"/>
                    <a:gd name="connsiteX2-411" fmla="*/ 629900 w 681225"/>
                    <a:gd name="connsiteY2-412" fmla="*/ 494018 h 543014"/>
                    <a:gd name="connsiteX3-413" fmla="*/ 23029 w 681225"/>
                    <a:gd name="connsiteY3-414" fmla="*/ 481613 h 543014"/>
                    <a:gd name="connsiteX4-415" fmla="*/ 26672 w 681225"/>
                    <a:gd name="connsiteY4-416" fmla="*/ 80203 h 543014"/>
                    <a:gd name="connsiteX0-417" fmla="*/ 26672 w 681225"/>
                    <a:gd name="connsiteY0-418" fmla="*/ 89749 h 552560"/>
                    <a:gd name="connsiteX1-419" fmla="*/ 579436 w 681225"/>
                    <a:gd name="connsiteY1-420" fmla="*/ 32416 h 552560"/>
                    <a:gd name="connsiteX2-421" fmla="*/ 629900 w 681225"/>
                    <a:gd name="connsiteY2-422" fmla="*/ 503564 h 552560"/>
                    <a:gd name="connsiteX3-423" fmla="*/ 23029 w 681225"/>
                    <a:gd name="connsiteY3-424" fmla="*/ 491159 h 552560"/>
                    <a:gd name="connsiteX4-425" fmla="*/ 26672 w 681225"/>
                    <a:gd name="connsiteY4-426" fmla="*/ 89749 h 552560"/>
                    <a:gd name="connsiteX0-427" fmla="*/ 29374 w 683927"/>
                    <a:gd name="connsiteY0-428" fmla="*/ 94156 h 556967"/>
                    <a:gd name="connsiteX1-429" fmla="*/ 582138 w 683927"/>
                    <a:gd name="connsiteY1-430" fmla="*/ 36823 h 556967"/>
                    <a:gd name="connsiteX2-431" fmla="*/ 632602 w 683927"/>
                    <a:gd name="connsiteY2-432" fmla="*/ 507971 h 556967"/>
                    <a:gd name="connsiteX3-433" fmla="*/ 25731 w 683927"/>
                    <a:gd name="connsiteY3-434" fmla="*/ 495566 h 556967"/>
                    <a:gd name="connsiteX4-435" fmla="*/ 29374 w 683927"/>
                    <a:gd name="connsiteY4-436" fmla="*/ 94156 h 556967"/>
                    <a:gd name="connsiteX0-437" fmla="*/ 46803 w 712301"/>
                    <a:gd name="connsiteY0-438" fmla="*/ 71704 h 532822"/>
                    <a:gd name="connsiteX1-439" fmla="*/ 624379 w 712301"/>
                    <a:gd name="connsiteY1-440" fmla="*/ 39182 h 532822"/>
                    <a:gd name="connsiteX2-441" fmla="*/ 650031 w 712301"/>
                    <a:gd name="connsiteY2-442" fmla="*/ 485519 h 532822"/>
                    <a:gd name="connsiteX3-443" fmla="*/ 43160 w 712301"/>
                    <a:gd name="connsiteY3-444" fmla="*/ 473114 h 532822"/>
                    <a:gd name="connsiteX4-445" fmla="*/ 46803 w 712301"/>
                    <a:gd name="connsiteY4-446" fmla="*/ 71704 h 532822"/>
                    <a:gd name="connsiteX0-447" fmla="*/ 46803 w 697972"/>
                    <a:gd name="connsiteY0-448" fmla="*/ 58429 h 519547"/>
                    <a:gd name="connsiteX1-449" fmla="*/ 624379 w 697972"/>
                    <a:gd name="connsiteY1-450" fmla="*/ 25907 h 519547"/>
                    <a:gd name="connsiteX2-451" fmla="*/ 650031 w 697972"/>
                    <a:gd name="connsiteY2-452" fmla="*/ 472244 h 519547"/>
                    <a:gd name="connsiteX3-453" fmla="*/ 43160 w 697972"/>
                    <a:gd name="connsiteY3-454" fmla="*/ 459839 h 519547"/>
                    <a:gd name="connsiteX4-455" fmla="*/ 46803 w 697972"/>
                    <a:gd name="connsiteY4-456" fmla="*/ 58429 h 519547"/>
                    <a:gd name="connsiteX0-457" fmla="*/ 46803 w 697972"/>
                    <a:gd name="connsiteY0-458" fmla="*/ 58429 h 538344"/>
                    <a:gd name="connsiteX1-459" fmla="*/ 624379 w 697972"/>
                    <a:gd name="connsiteY1-460" fmla="*/ 25907 h 538344"/>
                    <a:gd name="connsiteX2-461" fmla="*/ 650031 w 697972"/>
                    <a:gd name="connsiteY2-462" fmla="*/ 472244 h 538344"/>
                    <a:gd name="connsiteX3-463" fmla="*/ 43160 w 697972"/>
                    <a:gd name="connsiteY3-464" fmla="*/ 459839 h 538344"/>
                    <a:gd name="connsiteX4-465" fmla="*/ 46803 w 697972"/>
                    <a:gd name="connsiteY4-466" fmla="*/ 58429 h 538344"/>
                    <a:gd name="connsiteX0-467" fmla="*/ 53628 w 704797"/>
                    <a:gd name="connsiteY0-468" fmla="*/ 58429 h 522084"/>
                    <a:gd name="connsiteX1-469" fmla="*/ 631204 w 704797"/>
                    <a:gd name="connsiteY1-470" fmla="*/ 25907 h 522084"/>
                    <a:gd name="connsiteX2-471" fmla="*/ 656856 w 704797"/>
                    <a:gd name="connsiteY2-472" fmla="*/ 472244 h 522084"/>
                    <a:gd name="connsiteX3-473" fmla="*/ 49985 w 704797"/>
                    <a:gd name="connsiteY3-474" fmla="*/ 459839 h 522084"/>
                    <a:gd name="connsiteX4-475" fmla="*/ 53628 w 704797"/>
                    <a:gd name="connsiteY4-476" fmla="*/ 58429 h 522084"/>
                    <a:gd name="connsiteX0-477" fmla="*/ 53628 w 695352"/>
                    <a:gd name="connsiteY0-478" fmla="*/ 44808 h 508463"/>
                    <a:gd name="connsiteX1-479" fmla="*/ 631204 w 695352"/>
                    <a:gd name="connsiteY1-480" fmla="*/ 12286 h 508463"/>
                    <a:gd name="connsiteX2-481" fmla="*/ 656856 w 695352"/>
                    <a:gd name="connsiteY2-482" fmla="*/ 458623 h 508463"/>
                    <a:gd name="connsiteX3-483" fmla="*/ 49985 w 695352"/>
                    <a:gd name="connsiteY3-484" fmla="*/ 446218 h 508463"/>
                    <a:gd name="connsiteX4-485" fmla="*/ 53628 w 695352"/>
                    <a:gd name="connsiteY4-486" fmla="*/ 44808 h 508463"/>
                    <a:gd name="connsiteX0-487" fmla="*/ 27233 w 668957"/>
                    <a:gd name="connsiteY0-488" fmla="*/ 33309 h 496964"/>
                    <a:gd name="connsiteX1-489" fmla="*/ 604809 w 668957"/>
                    <a:gd name="connsiteY1-490" fmla="*/ 787 h 496964"/>
                    <a:gd name="connsiteX2-491" fmla="*/ 630461 w 668957"/>
                    <a:gd name="connsiteY2-492" fmla="*/ 447124 h 496964"/>
                    <a:gd name="connsiteX3-493" fmla="*/ 23590 w 668957"/>
                    <a:gd name="connsiteY3-494" fmla="*/ 434719 h 496964"/>
                    <a:gd name="connsiteX4-495" fmla="*/ 27233 w 668957"/>
                    <a:gd name="connsiteY4-496" fmla="*/ 33309 h 496964"/>
                    <a:gd name="connsiteX0-497" fmla="*/ 56383 w 708074"/>
                    <a:gd name="connsiteY0-498" fmla="*/ 44807 h 508462"/>
                    <a:gd name="connsiteX1-499" fmla="*/ 672500 w 708074"/>
                    <a:gd name="connsiteY1-500" fmla="*/ 12285 h 508462"/>
                    <a:gd name="connsiteX2-501" fmla="*/ 659611 w 708074"/>
                    <a:gd name="connsiteY2-502" fmla="*/ 458622 h 508462"/>
                    <a:gd name="connsiteX3-503" fmla="*/ 52740 w 708074"/>
                    <a:gd name="connsiteY3-504" fmla="*/ 446217 h 508462"/>
                    <a:gd name="connsiteX4-505" fmla="*/ 56383 w 708074"/>
                    <a:gd name="connsiteY4-506" fmla="*/ 44807 h 508462"/>
                    <a:gd name="connsiteX0-507" fmla="*/ 29466 w 681157"/>
                    <a:gd name="connsiteY0-508" fmla="*/ 33309 h 496964"/>
                    <a:gd name="connsiteX1-509" fmla="*/ 645583 w 681157"/>
                    <a:gd name="connsiteY1-510" fmla="*/ 787 h 496964"/>
                    <a:gd name="connsiteX2-511" fmla="*/ 632694 w 681157"/>
                    <a:gd name="connsiteY2-512" fmla="*/ 447124 h 496964"/>
                    <a:gd name="connsiteX3-513" fmla="*/ 25823 w 681157"/>
                    <a:gd name="connsiteY3-514" fmla="*/ 434719 h 496964"/>
                    <a:gd name="connsiteX4-515" fmla="*/ 29466 w 681157"/>
                    <a:gd name="connsiteY4-516" fmla="*/ 33309 h 49696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1157" h="496964">
                      <a:moveTo>
                        <a:pt x="29466" y="33309"/>
                      </a:moveTo>
                      <a:cubicBezTo>
                        <a:pt x="66687" y="6579"/>
                        <a:pt x="638715" y="-2974"/>
                        <a:pt x="645583" y="787"/>
                      </a:cubicBezTo>
                      <a:cubicBezTo>
                        <a:pt x="652451" y="4548"/>
                        <a:pt x="729564" y="374802"/>
                        <a:pt x="632694" y="447124"/>
                      </a:cubicBezTo>
                      <a:cubicBezTo>
                        <a:pt x="535824" y="519446"/>
                        <a:pt x="62180" y="511123"/>
                        <a:pt x="25823" y="434719"/>
                      </a:cubicBezTo>
                      <a:cubicBezTo>
                        <a:pt x="-10534" y="358315"/>
                        <a:pt x="-7755" y="60039"/>
                        <a:pt x="29466" y="33309"/>
                      </a:cubicBezTo>
                      <a:close/>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grpSp>
              <p:nvGrpSpPr>
                <p:cNvPr id="53" name="组合 52"/>
                <p:cNvGrpSpPr/>
                <p:nvPr/>
              </p:nvGrpSpPr>
              <p:grpSpPr>
                <a:xfrm>
                  <a:off x="5869765" y="4949067"/>
                  <a:ext cx="1440000" cy="728759"/>
                  <a:chOff x="5869765" y="4949067"/>
                  <a:chExt cx="1440000" cy="728759"/>
                </a:xfrm>
              </p:grpSpPr>
              <p:sp>
                <p:nvSpPr>
                  <p:cNvPr id="54" name="任意多边形 186"/>
                  <p:cNvSpPr/>
                  <p:nvPr/>
                </p:nvSpPr>
                <p:spPr>
                  <a:xfrm>
                    <a:off x="5987407" y="4949067"/>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55" name="任意多边形 187"/>
                  <p:cNvSpPr/>
                  <p:nvPr/>
                </p:nvSpPr>
                <p:spPr>
                  <a:xfrm>
                    <a:off x="6511686" y="4949067"/>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56" name="任意多边形 188"/>
                  <p:cNvSpPr/>
                  <p:nvPr/>
                </p:nvSpPr>
                <p:spPr>
                  <a:xfrm>
                    <a:off x="7189844" y="4949067"/>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57" name="椭圆 31"/>
                  <p:cNvSpPr/>
                  <p:nvPr/>
                </p:nvSpPr>
                <p:spPr>
                  <a:xfrm>
                    <a:off x="5869765" y="5486403"/>
                    <a:ext cx="1440000" cy="19142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60438"/>
                      <a:gd name="connsiteY0-334" fmla="*/ 64927 h 653852"/>
                      <a:gd name="connsiteX1-335" fmla="*/ 410712 w 660438"/>
                      <a:gd name="connsiteY1-336" fmla="*/ 15051 h 653852"/>
                      <a:gd name="connsiteX2-337" fmla="*/ 659670 w 660438"/>
                      <a:gd name="connsiteY2-338" fmla="*/ 337329 h 653852"/>
                      <a:gd name="connsiteX3-339" fmla="*/ 331423 w 660438"/>
                      <a:gd name="connsiteY3-340" fmla="*/ 653852 h 653852"/>
                      <a:gd name="connsiteX4-341" fmla="*/ 3176 w 660438"/>
                      <a:gd name="connsiteY4-342" fmla="*/ 337329 h 653852"/>
                      <a:gd name="connsiteX5-343" fmla="*/ 62645 w 660438"/>
                      <a:gd name="connsiteY5-344" fmla="*/ 134413 h 653852"/>
                      <a:gd name="connsiteX6-345" fmla="*/ 128078 w 660438"/>
                      <a:gd name="connsiteY6-346" fmla="*/ 64927 h 653852"/>
                      <a:gd name="connsiteX0-347" fmla="*/ 252136 w 660153"/>
                      <a:gd name="connsiteY0-348" fmla="*/ 22792 h 698557"/>
                      <a:gd name="connsiteX1-349" fmla="*/ 410712 w 660153"/>
                      <a:gd name="connsiteY1-350" fmla="*/ 59756 h 698557"/>
                      <a:gd name="connsiteX2-351" fmla="*/ 659670 w 660153"/>
                      <a:gd name="connsiteY2-352" fmla="*/ 382034 h 698557"/>
                      <a:gd name="connsiteX3-353" fmla="*/ 331423 w 660153"/>
                      <a:gd name="connsiteY3-354" fmla="*/ 698557 h 698557"/>
                      <a:gd name="connsiteX4-355" fmla="*/ 3176 w 660153"/>
                      <a:gd name="connsiteY4-356" fmla="*/ 382034 h 698557"/>
                      <a:gd name="connsiteX5-357" fmla="*/ 62645 w 660153"/>
                      <a:gd name="connsiteY5-358" fmla="*/ 179118 h 698557"/>
                      <a:gd name="connsiteX6-359" fmla="*/ 252136 w 660153"/>
                      <a:gd name="connsiteY6-360" fmla="*/ 22792 h 698557"/>
                      <a:gd name="connsiteX0-361" fmla="*/ 62645 w 660153"/>
                      <a:gd name="connsiteY0-362" fmla="*/ 119362 h 638801"/>
                      <a:gd name="connsiteX1-363" fmla="*/ 410712 w 660153"/>
                      <a:gd name="connsiteY1-364" fmla="*/ 0 h 638801"/>
                      <a:gd name="connsiteX2-365" fmla="*/ 659670 w 660153"/>
                      <a:gd name="connsiteY2-366" fmla="*/ 322278 h 638801"/>
                      <a:gd name="connsiteX3-367" fmla="*/ 331423 w 660153"/>
                      <a:gd name="connsiteY3-368" fmla="*/ 638801 h 638801"/>
                      <a:gd name="connsiteX4-369" fmla="*/ 3176 w 660153"/>
                      <a:gd name="connsiteY4-370" fmla="*/ 322278 h 638801"/>
                      <a:gd name="connsiteX5-371" fmla="*/ 62645 w 660153"/>
                      <a:gd name="connsiteY5-372" fmla="*/ 119362 h 638801"/>
                      <a:gd name="connsiteX0-373" fmla="*/ 62645 w 684431"/>
                      <a:gd name="connsiteY0-374" fmla="*/ 57333 h 576772"/>
                      <a:gd name="connsiteX1-375" fmla="*/ 615409 w 684431"/>
                      <a:gd name="connsiteY1-376" fmla="*/ 0 h 576772"/>
                      <a:gd name="connsiteX2-377" fmla="*/ 659670 w 684431"/>
                      <a:gd name="connsiteY2-378" fmla="*/ 260249 h 576772"/>
                      <a:gd name="connsiteX3-379" fmla="*/ 331423 w 684431"/>
                      <a:gd name="connsiteY3-380" fmla="*/ 576772 h 576772"/>
                      <a:gd name="connsiteX4-381" fmla="*/ 3176 w 684431"/>
                      <a:gd name="connsiteY4-382" fmla="*/ 260249 h 576772"/>
                      <a:gd name="connsiteX5-383" fmla="*/ 62645 w 684431"/>
                      <a:gd name="connsiteY5-384" fmla="*/ 57333 h 576772"/>
                      <a:gd name="connsiteX0-385" fmla="*/ 62645 w 697568"/>
                      <a:gd name="connsiteY0-386" fmla="*/ 80203 h 611576"/>
                      <a:gd name="connsiteX1-387" fmla="*/ 615409 w 697568"/>
                      <a:gd name="connsiteY1-388" fmla="*/ 22870 h 611576"/>
                      <a:gd name="connsiteX2-389" fmla="*/ 665873 w 697568"/>
                      <a:gd name="connsiteY2-390" fmla="*/ 494018 h 611576"/>
                      <a:gd name="connsiteX3-391" fmla="*/ 331423 w 697568"/>
                      <a:gd name="connsiteY3-392" fmla="*/ 599642 h 611576"/>
                      <a:gd name="connsiteX4-393" fmla="*/ 3176 w 697568"/>
                      <a:gd name="connsiteY4-394" fmla="*/ 283119 h 611576"/>
                      <a:gd name="connsiteX5-395" fmla="*/ 62645 w 697568"/>
                      <a:gd name="connsiteY5-396" fmla="*/ 80203 h 611576"/>
                      <a:gd name="connsiteX0-397" fmla="*/ 62645 w 721268"/>
                      <a:gd name="connsiteY0-398" fmla="*/ 80203 h 500519"/>
                      <a:gd name="connsiteX1-399" fmla="*/ 615409 w 721268"/>
                      <a:gd name="connsiteY1-400" fmla="*/ 22870 h 500519"/>
                      <a:gd name="connsiteX2-401" fmla="*/ 665873 w 721268"/>
                      <a:gd name="connsiteY2-402" fmla="*/ 494018 h 500519"/>
                      <a:gd name="connsiteX3-403" fmla="*/ 3176 w 721268"/>
                      <a:gd name="connsiteY3-404" fmla="*/ 283119 h 500519"/>
                      <a:gd name="connsiteX4-405" fmla="*/ 62645 w 721268"/>
                      <a:gd name="connsiteY4-406" fmla="*/ 80203 h 500519"/>
                      <a:gd name="connsiteX0-407" fmla="*/ 26672 w 681225"/>
                      <a:gd name="connsiteY0-408" fmla="*/ 80203 h 543014"/>
                      <a:gd name="connsiteX1-409" fmla="*/ 579436 w 681225"/>
                      <a:gd name="connsiteY1-410" fmla="*/ 22870 h 543014"/>
                      <a:gd name="connsiteX2-411" fmla="*/ 629900 w 681225"/>
                      <a:gd name="connsiteY2-412" fmla="*/ 494018 h 543014"/>
                      <a:gd name="connsiteX3-413" fmla="*/ 23029 w 681225"/>
                      <a:gd name="connsiteY3-414" fmla="*/ 481613 h 543014"/>
                      <a:gd name="connsiteX4-415" fmla="*/ 26672 w 681225"/>
                      <a:gd name="connsiteY4-416" fmla="*/ 80203 h 543014"/>
                      <a:gd name="connsiteX0-417" fmla="*/ 26672 w 681225"/>
                      <a:gd name="connsiteY0-418" fmla="*/ 89749 h 552560"/>
                      <a:gd name="connsiteX1-419" fmla="*/ 579436 w 681225"/>
                      <a:gd name="connsiteY1-420" fmla="*/ 32416 h 552560"/>
                      <a:gd name="connsiteX2-421" fmla="*/ 629900 w 681225"/>
                      <a:gd name="connsiteY2-422" fmla="*/ 503564 h 552560"/>
                      <a:gd name="connsiteX3-423" fmla="*/ 23029 w 681225"/>
                      <a:gd name="connsiteY3-424" fmla="*/ 491159 h 552560"/>
                      <a:gd name="connsiteX4-425" fmla="*/ 26672 w 681225"/>
                      <a:gd name="connsiteY4-426" fmla="*/ 89749 h 552560"/>
                      <a:gd name="connsiteX0-427" fmla="*/ 29374 w 683927"/>
                      <a:gd name="connsiteY0-428" fmla="*/ 94156 h 556967"/>
                      <a:gd name="connsiteX1-429" fmla="*/ 582138 w 683927"/>
                      <a:gd name="connsiteY1-430" fmla="*/ 36823 h 556967"/>
                      <a:gd name="connsiteX2-431" fmla="*/ 632602 w 683927"/>
                      <a:gd name="connsiteY2-432" fmla="*/ 507971 h 556967"/>
                      <a:gd name="connsiteX3-433" fmla="*/ 25731 w 683927"/>
                      <a:gd name="connsiteY3-434" fmla="*/ 495566 h 556967"/>
                      <a:gd name="connsiteX4-435" fmla="*/ 29374 w 683927"/>
                      <a:gd name="connsiteY4-436" fmla="*/ 94156 h 556967"/>
                      <a:gd name="connsiteX0-437" fmla="*/ 46803 w 712301"/>
                      <a:gd name="connsiteY0-438" fmla="*/ 71704 h 532822"/>
                      <a:gd name="connsiteX1-439" fmla="*/ 624379 w 712301"/>
                      <a:gd name="connsiteY1-440" fmla="*/ 39182 h 532822"/>
                      <a:gd name="connsiteX2-441" fmla="*/ 650031 w 712301"/>
                      <a:gd name="connsiteY2-442" fmla="*/ 485519 h 532822"/>
                      <a:gd name="connsiteX3-443" fmla="*/ 43160 w 712301"/>
                      <a:gd name="connsiteY3-444" fmla="*/ 473114 h 532822"/>
                      <a:gd name="connsiteX4-445" fmla="*/ 46803 w 712301"/>
                      <a:gd name="connsiteY4-446" fmla="*/ 71704 h 532822"/>
                      <a:gd name="connsiteX0-447" fmla="*/ 46803 w 697972"/>
                      <a:gd name="connsiteY0-448" fmla="*/ 58429 h 519547"/>
                      <a:gd name="connsiteX1-449" fmla="*/ 624379 w 697972"/>
                      <a:gd name="connsiteY1-450" fmla="*/ 25907 h 519547"/>
                      <a:gd name="connsiteX2-451" fmla="*/ 650031 w 697972"/>
                      <a:gd name="connsiteY2-452" fmla="*/ 472244 h 519547"/>
                      <a:gd name="connsiteX3-453" fmla="*/ 43160 w 697972"/>
                      <a:gd name="connsiteY3-454" fmla="*/ 459839 h 519547"/>
                      <a:gd name="connsiteX4-455" fmla="*/ 46803 w 697972"/>
                      <a:gd name="connsiteY4-456" fmla="*/ 58429 h 519547"/>
                      <a:gd name="connsiteX0-457" fmla="*/ 46803 w 697972"/>
                      <a:gd name="connsiteY0-458" fmla="*/ 58429 h 538344"/>
                      <a:gd name="connsiteX1-459" fmla="*/ 624379 w 697972"/>
                      <a:gd name="connsiteY1-460" fmla="*/ 25907 h 538344"/>
                      <a:gd name="connsiteX2-461" fmla="*/ 650031 w 697972"/>
                      <a:gd name="connsiteY2-462" fmla="*/ 472244 h 538344"/>
                      <a:gd name="connsiteX3-463" fmla="*/ 43160 w 697972"/>
                      <a:gd name="connsiteY3-464" fmla="*/ 459839 h 538344"/>
                      <a:gd name="connsiteX4-465" fmla="*/ 46803 w 697972"/>
                      <a:gd name="connsiteY4-466" fmla="*/ 58429 h 538344"/>
                      <a:gd name="connsiteX0-467" fmla="*/ 53628 w 704797"/>
                      <a:gd name="connsiteY0-468" fmla="*/ 58429 h 522084"/>
                      <a:gd name="connsiteX1-469" fmla="*/ 631204 w 704797"/>
                      <a:gd name="connsiteY1-470" fmla="*/ 25907 h 522084"/>
                      <a:gd name="connsiteX2-471" fmla="*/ 656856 w 704797"/>
                      <a:gd name="connsiteY2-472" fmla="*/ 472244 h 522084"/>
                      <a:gd name="connsiteX3-473" fmla="*/ 49985 w 704797"/>
                      <a:gd name="connsiteY3-474" fmla="*/ 459839 h 522084"/>
                      <a:gd name="connsiteX4-475" fmla="*/ 53628 w 704797"/>
                      <a:gd name="connsiteY4-476" fmla="*/ 58429 h 522084"/>
                      <a:gd name="connsiteX0-477" fmla="*/ 95220 w 721339"/>
                      <a:gd name="connsiteY0-478" fmla="*/ 66938 h 536957"/>
                      <a:gd name="connsiteX1-479" fmla="*/ 635419 w 721339"/>
                      <a:gd name="connsiteY1-480" fmla="*/ 42846 h 536957"/>
                      <a:gd name="connsiteX2-481" fmla="*/ 661071 w 721339"/>
                      <a:gd name="connsiteY2-482" fmla="*/ 489183 h 536957"/>
                      <a:gd name="connsiteX3-483" fmla="*/ 54200 w 721339"/>
                      <a:gd name="connsiteY3-484" fmla="*/ 476778 h 536957"/>
                      <a:gd name="connsiteX4-485" fmla="*/ 95220 w 721339"/>
                      <a:gd name="connsiteY4-486" fmla="*/ 66938 h 536957"/>
                      <a:gd name="connsiteX0-487" fmla="*/ 97719 w 723838"/>
                      <a:gd name="connsiteY0-488" fmla="*/ 55834 h 525853"/>
                      <a:gd name="connsiteX1-489" fmla="*/ 637918 w 723838"/>
                      <a:gd name="connsiteY1-490" fmla="*/ 31742 h 525853"/>
                      <a:gd name="connsiteX2-491" fmla="*/ 663570 w 723838"/>
                      <a:gd name="connsiteY2-492" fmla="*/ 478079 h 525853"/>
                      <a:gd name="connsiteX3-493" fmla="*/ 56699 w 723838"/>
                      <a:gd name="connsiteY3-494" fmla="*/ 465674 h 525853"/>
                      <a:gd name="connsiteX4-495" fmla="*/ 97719 w 723838"/>
                      <a:gd name="connsiteY4-496" fmla="*/ 55834 h 5258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3838" h="525853">
                        <a:moveTo>
                          <a:pt x="97719" y="55834"/>
                        </a:moveTo>
                        <a:cubicBezTo>
                          <a:pt x="203084" y="25657"/>
                          <a:pt x="543610" y="-38632"/>
                          <a:pt x="637918" y="31742"/>
                        </a:cubicBezTo>
                        <a:cubicBezTo>
                          <a:pt x="732226" y="102116"/>
                          <a:pt x="760440" y="405757"/>
                          <a:pt x="663570" y="478079"/>
                        </a:cubicBezTo>
                        <a:cubicBezTo>
                          <a:pt x="566700" y="550401"/>
                          <a:pt x="151007" y="536048"/>
                          <a:pt x="56699" y="465674"/>
                        </a:cubicBezTo>
                        <a:cubicBezTo>
                          <a:pt x="-37609" y="395300"/>
                          <a:pt x="-7646" y="86011"/>
                          <a:pt x="97719" y="55834"/>
                        </a:cubicBezTo>
                        <a:close/>
                      </a:path>
                    </a:pathLst>
                  </a:custGeom>
                  <a:solidFill>
                    <a:schemeClr val="bg1"/>
                  </a:solid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grpSp>
          </p:grpSp>
          <p:sp>
            <p:nvSpPr>
              <p:cNvPr id="49" name="任意多边形 181"/>
              <p:cNvSpPr/>
              <p:nvPr/>
            </p:nvSpPr>
            <p:spPr>
              <a:xfrm>
                <a:off x="6543421" y="636428"/>
                <a:ext cx="628025" cy="3839317"/>
              </a:xfrm>
              <a:custGeom>
                <a:avLst/>
                <a:gdLst>
                  <a:gd name="connsiteX0" fmla="*/ 46893 w 46893"/>
                  <a:gd name="connsiteY0" fmla="*/ 3141785 h 3141785"/>
                  <a:gd name="connsiteX1" fmla="*/ 0 w 46893"/>
                  <a:gd name="connsiteY1" fmla="*/ 0 h 3141785"/>
                  <a:gd name="connsiteX0-1" fmla="*/ 281675 w 281675"/>
                  <a:gd name="connsiteY0-2" fmla="*/ 3141785 h 3141785"/>
                  <a:gd name="connsiteX1-3" fmla="*/ 234782 w 281675"/>
                  <a:gd name="connsiteY1-4" fmla="*/ 0 h 3141785"/>
                  <a:gd name="connsiteX0-5" fmla="*/ 445802 w 445802"/>
                  <a:gd name="connsiteY0-6" fmla="*/ 3141785 h 3141785"/>
                  <a:gd name="connsiteX1-7" fmla="*/ 398909 w 445802"/>
                  <a:gd name="connsiteY1-8" fmla="*/ 0 h 3141785"/>
                </a:gdLst>
                <a:ahLst/>
                <a:cxnLst>
                  <a:cxn ang="0">
                    <a:pos x="connsiteX0-1" y="connsiteY0-2"/>
                  </a:cxn>
                  <a:cxn ang="0">
                    <a:pos x="connsiteX1-3" y="connsiteY1-4"/>
                  </a:cxn>
                </a:cxnLst>
                <a:rect l="l" t="t" r="r" b="b"/>
                <a:pathLst>
                  <a:path w="445802" h="3141785">
                    <a:moveTo>
                      <a:pt x="445802" y="3141785"/>
                    </a:moveTo>
                    <a:cubicBezTo>
                      <a:pt x="-132537" y="2094523"/>
                      <a:pt x="-148167" y="1234831"/>
                      <a:pt x="398909" y="0"/>
                    </a:cubicBezTo>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50" name="任意多边形 182"/>
              <p:cNvSpPr/>
              <p:nvPr/>
            </p:nvSpPr>
            <p:spPr>
              <a:xfrm flipH="1">
                <a:off x="7423459" y="593251"/>
                <a:ext cx="169750" cy="3839317"/>
              </a:xfrm>
              <a:custGeom>
                <a:avLst/>
                <a:gdLst>
                  <a:gd name="connsiteX0" fmla="*/ 46893 w 46893"/>
                  <a:gd name="connsiteY0" fmla="*/ 3141785 h 3141785"/>
                  <a:gd name="connsiteX1" fmla="*/ 0 w 46893"/>
                  <a:gd name="connsiteY1" fmla="*/ 0 h 3141785"/>
                  <a:gd name="connsiteX0-1" fmla="*/ 281675 w 281675"/>
                  <a:gd name="connsiteY0-2" fmla="*/ 3141785 h 3141785"/>
                  <a:gd name="connsiteX1-3" fmla="*/ 234782 w 281675"/>
                  <a:gd name="connsiteY1-4" fmla="*/ 0 h 3141785"/>
                  <a:gd name="connsiteX0-5" fmla="*/ 445802 w 445802"/>
                  <a:gd name="connsiteY0-6" fmla="*/ 3141785 h 3141785"/>
                  <a:gd name="connsiteX1-7" fmla="*/ 398909 w 445802"/>
                  <a:gd name="connsiteY1-8" fmla="*/ 0 h 3141785"/>
                </a:gdLst>
                <a:ahLst/>
                <a:cxnLst>
                  <a:cxn ang="0">
                    <a:pos x="connsiteX0-1" y="connsiteY0-2"/>
                  </a:cxn>
                  <a:cxn ang="0">
                    <a:pos x="connsiteX1-3" y="connsiteY1-4"/>
                  </a:cxn>
                </a:cxnLst>
                <a:rect l="l" t="t" r="r" b="b"/>
                <a:pathLst>
                  <a:path w="445802" h="3141785">
                    <a:moveTo>
                      <a:pt x="445802" y="3141785"/>
                    </a:moveTo>
                    <a:cubicBezTo>
                      <a:pt x="-132537" y="2094523"/>
                      <a:pt x="-148167" y="1234831"/>
                      <a:pt x="398909" y="0"/>
                    </a:cubicBezTo>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51" name="任意多边形 183"/>
              <p:cNvSpPr/>
              <p:nvPr/>
            </p:nvSpPr>
            <p:spPr>
              <a:xfrm flipH="1">
                <a:off x="7723942" y="636428"/>
                <a:ext cx="661849" cy="3839317"/>
              </a:xfrm>
              <a:custGeom>
                <a:avLst/>
                <a:gdLst>
                  <a:gd name="connsiteX0" fmla="*/ 46893 w 46893"/>
                  <a:gd name="connsiteY0" fmla="*/ 3141785 h 3141785"/>
                  <a:gd name="connsiteX1" fmla="*/ 0 w 46893"/>
                  <a:gd name="connsiteY1" fmla="*/ 0 h 3141785"/>
                  <a:gd name="connsiteX0-1" fmla="*/ 281675 w 281675"/>
                  <a:gd name="connsiteY0-2" fmla="*/ 3141785 h 3141785"/>
                  <a:gd name="connsiteX1-3" fmla="*/ 234782 w 281675"/>
                  <a:gd name="connsiteY1-4" fmla="*/ 0 h 3141785"/>
                  <a:gd name="connsiteX0-5" fmla="*/ 445802 w 445802"/>
                  <a:gd name="connsiteY0-6" fmla="*/ 3141785 h 3141785"/>
                  <a:gd name="connsiteX1-7" fmla="*/ 398909 w 445802"/>
                  <a:gd name="connsiteY1-8" fmla="*/ 0 h 3141785"/>
                  <a:gd name="connsiteX0-9" fmla="*/ 396664 w 450611"/>
                  <a:gd name="connsiteY0-10" fmla="*/ 3141785 h 3141785"/>
                  <a:gd name="connsiteX1-11" fmla="*/ 450611 w 450611"/>
                  <a:gd name="connsiteY1-12" fmla="*/ 0 h 3141785"/>
                  <a:gd name="connsiteX0-13" fmla="*/ 333668 w 387615"/>
                  <a:gd name="connsiteY0-14" fmla="*/ 3141785 h 3141785"/>
                  <a:gd name="connsiteX1-15" fmla="*/ 387615 w 387615"/>
                  <a:gd name="connsiteY1-16" fmla="*/ 0 h 3141785"/>
                  <a:gd name="connsiteX0-17" fmla="*/ 299672 w 353619"/>
                  <a:gd name="connsiteY0-18" fmla="*/ 3141785 h 3141785"/>
                  <a:gd name="connsiteX1-19" fmla="*/ 353619 w 353619"/>
                  <a:gd name="connsiteY1-20" fmla="*/ 0 h 3141785"/>
                  <a:gd name="connsiteX0-21" fmla="*/ 301871 w 355818"/>
                  <a:gd name="connsiteY0-22" fmla="*/ 3141785 h 3141785"/>
                  <a:gd name="connsiteX1-23" fmla="*/ 355818 w 355818"/>
                  <a:gd name="connsiteY1-24" fmla="*/ 0 h 3141785"/>
                </a:gdLst>
                <a:ahLst/>
                <a:cxnLst>
                  <a:cxn ang="0">
                    <a:pos x="connsiteX0-1" y="connsiteY0-2"/>
                  </a:cxn>
                  <a:cxn ang="0">
                    <a:pos x="connsiteX1-3" y="connsiteY1-4"/>
                  </a:cxn>
                </a:cxnLst>
                <a:rect l="l" t="t" r="r" b="b"/>
                <a:pathLst>
                  <a:path w="355818" h="3141785">
                    <a:moveTo>
                      <a:pt x="301871" y="3141785"/>
                    </a:moveTo>
                    <a:cubicBezTo>
                      <a:pt x="-24369" y="2246924"/>
                      <a:pt x="-191258" y="1234831"/>
                      <a:pt x="355818" y="0"/>
                    </a:cubicBezTo>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grpSp>
      <p:sp>
        <p:nvSpPr>
          <p:cNvPr id="58" name="Freeform 26"/>
          <p:cNvSpPr>
            <a:spLocks noEditPoints="1"/>
          </p:cNvSpPr>
          <p:nvPr userDrawn="1"/>
        </p:nvSpPr>
        <p:spPr bwMode="auto">
          <a:xfrm flipH="1">
            <a:off x="1893987" y="5220748"/>
            <a:ext cx="944879" cy="461664"/>
          </a:xfrm>
          <a:custGeom>
            <a:avLst/>
            <a:gdLst>
              <a:gd name="T0" fmla="*/ 612 w 703"/>
              <a:gd name="T1" fmla="*/ 61 h 344"/>
              <a:gd name="T2" fmla="*/ 465 w 703"/>
              <a:gd name="T3" fmla="*/ 68 h 344"/>
              <a:gd name="T4" fmla="*/ 468 w 703"/>
              <a:gd name="T5" fmla="*/ 92 h 344"/>
              <a:gd name="T6" fmla="*/ 576 w 703"/>
              <a:gd name="T7" fmla="*/ 87 h 344"/>
              <a:gd name="T8" fmla="*/ 631 w 703"/>
              <a:gd name="T9" fmla="*/ 99 h 344"/>
              <a:gd name="T10" fmla="*/ 605 w 703"/>
              <a:gd name="T11" fmla="*/ 154 h 344"/>
              <a:gd name="T12" fmla="*/ 503 w 703"/>
              <a:gd name="T13" fmla="*/ 193 h 344"/>
              <a:gd name="T14" fmla="*/ 500 w 703"/>
              <a:gd name="T15" fmla="*/ 158 h 344"/>
              <a:gd name="T16" fmla="*/ 403 w 703"/>
              <a:gd name="T17" fmla="*/ 55 h 344"/>
              <a:gd name="T18" fmla="*/ 392 w 703"/>
              <a:gd name="T19" fmla="*/ 73 h 344"/>
              <a:gd name="T20" fmla="*/ 470 w 703"/>
              <a:gd name="T21" fmla="*/ 158 h 344"/>
              <a:gd name="T22" fmla="*/ 474 w 703"/>
              <a:gd name="T23" fmla="*/ 201 h 344"/>
              <a:gd name="T24" fmla="*/ 310 w 703"/>
              <a:gd name="T25" fmla="*/ 235 h 344"/>
              <a:gd name="T26" fmla="*/ 250 w 703"/>
              <a:gd name="T27" fmla="*/ 249 h 344"/>
              <a:gd name="T28" fmla="*/ 264 w 703"/>
              <a:gd name="T29" fmla="*/ 105 h 344"/>
              <a:gd name="T30" fmla="*/ 366 w 703"/>
              <a:gd name="T31" fmla="*/ 62 h 344"/>
              <a:gd name="T32" fmla="*/ 378 w 703"/>
              <a:gd name="T33" fmla="*/ 54 h 344"/>
              <a:gd name="T34" fmla="*/ 247 w 703"/>
              <a:gd name="T35" fmla="*/ 80 h 344"/>
              <a:gd name="T36" fmla="*/ 220 w 703"/>
              <a:gd name="T37" fmla="*/ 255 h 344"/>
              <a:gd name="T38" fmla="*/ 99 w 703"/>
              <a:gd name="T39" fmla="*/ 255 h 344"/>
              <a:gd name="T40" fmla="*/ 89 w 703"/>
              <a:gd name="T41" fmla="*/ 189 h 344"/>
              <a:gd name="T42" fmla="*/ 190 w 703"/>
              <a:gd name="T43" fmla="*/ 148 h 344"/>
              <a:gd name="T44" fmla="*/ 197 w 703"/>
              <a:gd name="T45" fmla="*/ 132 h 344"/>
              <a:gd name="T46" fmla="*/ 46 w 703"/>
              <a:gd name="T47" fmla="*/ 257 h 344"/>
              <a:gd name="T48" fmla="*/ 154 w 703"/>
              <a:gd name="T49" fmla="*/ 291 h 344"/>
              <a:gd name="T50" fmla="*/ 240 w 703"/>
              <a:gd name="T51" fmla="*/ 282 h 344"/>
              <a:gd name="T52" fmla="*/ 460 w 703"/>
              <a:gd name="T53" fmla="*/ 283 h 344"/>
              <a:gd name="T54" fmla="*/ 496 w 703"/>
              <a:gd name="T55" fmla="*/ 228 h 344"/>
              <a:gd name="T56" fmla="*/ 661 w 703"/>
              <a:gd name="T57" fmla="*/ 154 h 344"/>
              <a:gd name="T58" fmla="*/ 612 w 703"/>
              <a:gd name="T59" fmla="*/ 61 h 344"/>
              <a:gd name="T60" fmla="*/ 278 w 703"/>
              <a:gd name="T61" fmla="*/ 275 h 344"/>
              <a:gd name="T62" fmla="*/ 304 w 703"/>
              <a:gd name="T63" fmla="*/ 269 h 344"/>
              <a:gd name="T64" fmla="*/ 460 w 703"/>
              <a:gd name="T65" fmla="*/ 236 h 344"/>
              <a:gd name="T66" fmla="*/ 439 w 703"/>
              <a:gd name="T67" fmla="*/ 262 h 344"/>
              <a:gd name="T68" fmla="*/ 278 w 703"/>
              <a:gd name="T69" fmla="*/ 27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3" h="344">
                <a:moveTo>
                  <a:pt x="612" y="61"/>
                </a:moveTo>
                <a:cubicBezTo>
                  <a:pt x="565" y="51"/>
                  <a:pt x="511" y="58"/>
                  <a:pt x="465" y="68"/>
                </a:cubicBezTo>
                <a:cubicBezTo>
                  <a:pt x="451" y="71"/>
                  <a:pt x="455" y="91"/>
                  <a:pt x="468" y="92"/>
                </a:cubicBezTo>
                <a:cubicBezTo>
                  <a:pt x="504" y="94"/>
                  <a:pt x="540" y="86"/>
                  <a:pt x="576" y="87"/>
                </a:cubicBezTo>
                <a:cubicBezTo>
                  <a:pt x="595" y="87"/>
                  <a:pt x="615" y="89"/>
                  <a:pt x="631" y="99"/>
                </a:cubicBezTo>
                <a:cubicBezTo>
                  <a:pt x="665" y="120"/>
                  <a:pt x="623" y="145"/>
                  <a:pt x="605" y="154"/>
                </a:cubicBezTo>
                <a:cubicBezTo>
                  <a:pt x="572" y="171"/>
                  <a:pt x="538" y="183"/>
                  <a:pt x="503" y="193"/>
                </a:cubicBezTo>
                <a:cubicBezTo>
                  <a:pt x="504" y="181"/>
                  <a:pt x="503" y="169"/>
                  <a:pt x="500" y="158"/>
                </a:cubicBezTo>
                <a:cubicBezTo>
                  <a:pt x="490" y="115"/>
                  <a:pt x="444" y="68"/>
                  <a:pt x="403" y="55"/>
                </a:cubicBezTo>
                <a:cubicBezTo>
                  <a:pt x="392" y="52"/>
                  <a:pt x="386" y="66"/>
                  <a:pt x="392" y="73"/>
                </a:cubicBezTo>
                <a:cubicBezTo>
                  <a:pt x="419" y="103"/>
                  <a:pt x="454" y="119"/>
                  <a:pt x="470" y="158"/>
                </a:cubicBezTo>
                <a:cubicBezTo>
                  <a:pt x="475" y="173"/>
                  <a:pt x="476" y="187"/>
                  <a:pt x="474" y="201"/>
                </a:cubicBezTo>
                <a:cubicBezTo>
                  <a:pt x="420" y="214"/>
                  <a:pt x="364" y="223"/>
                  <a:pt x="310" y="235"/>
                </a:cubicBezTo>
                <a:cubicBezTo>
                  <a:pt x="291" y="240"/>
                  <a:pt x="271" y="244"/>
                  <a:pt x="250" y="249"/>
                </a:cubicBezTo>
                <a:cubicBezTo>
                  <a:pt x="216" y="205"/>
                  <a:pt x="234" y="145"/>
                  <a:pt x="264" y="105"/>
                </a:cubicBezTo>
                <a:cubicBezTo>
                  <a:pt x="284" y="80"/>
                  <a:pt x="333" y="33"/>
                  <a:pt x="366" y="62"/>
                </a:cubicBezTo>
                <a:cubicBezTo>
                  <a:pt x="372" y="68"/>
                  <a:pt x="382" y="61"/>
                  <a:pt x="378" y="54"/>
                </a:cubicBezTo>
                <a:cubicBezTo>
                  <a:pt x="345" y="0"/>
                  <a:pt x="276" y="47"/>
                  <a:pt x="247" y="80"/>
                </a:cubicBezTo>
                <a:cubicBezTo>
                  <a:pt x="204" y="130"/>
                  <a:pt x="189" y="198"/>
                  <a:pt x="220" y="255"/>
                </a:cubicBezTo>
                <a:cubicBezTo>
                  <a:pt x="179" y="262"/>
                  <a:pt x="137" y="265"/>
                  <a:pt x="99" y="255"/>
                </a:cubicBezTo>
                <a:cubicBezTo>
                  <a:pt x="61" y="245"/>
                  <a:pt x="65" y="212"/>
                  <a:pt x="89" y="189"/>
                </a:cubicBezTo>
                <a:cubicBezTo>
                  <a:pt x="111" y="167"/>
                  <a:pt x="158" y="143"/>
                  <a:pt x="190" y="148"/>
                </a:cubicBezTo>
                <a:cubicBezTo>
                  <a:pt x="199" y="149"/>
                  <a:pt x="207" y="136"/>
                  <a:pt x="197" y="132"/>
                </a:cubicBezTo>
                <a:cubicBezTo>
                  <a:pt x="134" y="104"/>
                  <a:pt x="0" y="180"/>
                  <a:pt x="46" y="257"/>
                </a:cubicBezTo>
                <a:cubicBezTo>
                  <a:pt x="67" y="291"/>
                  <a:pt x="119" y="292"/>
                  <a:pt x="154" y="291"/>
                </a:cubicBezTo>
                <a:cubicBezTo>
                  <a:pt x="183" y="291"/>
                  <a:pt x="212" y="287"/>
                  <a:pt x="240" y="282"/>
                </a:cubicBezTo>
                <a:cubicBezTo>
                  <a:pt x="299" y="344"/>
                  <a:pt x="398" y="338"/>
                  <a:pt x="460" y="283"/>
                </a:cubicBezTo>
                <a:cubicBezTo>
                  <a:pt x="477" y="268"/>
                  <a:pt x="489" y="249"/>
                  <a:pt x="496" y="228"/>
                </a:cubicBezTo>
                <a:cubicBezTo>
                  <a:pt x="554" y="215"/>
                  <a:pt x="619" y="195"/>
                  <a:pt x="661" y="154"/>
                </a:cubicBezTo>
                <a:cubicBezTo>
                  <a:pt x="703" y="113"/>
                  <a:pt x="652" y="69"/>
                  <a:pt x="612" y="61"/>
                </a:cubicBezTo>
                <a:moveTo>
                  <a:pt x="278" y="275"/>
                </a:moveTo>
                <a:cubicBezTo>
                  <a:pt x="287" y="273"/>
                  <a:pt x="296" y="271"/>
                  <a:pt x="304" y="269"/>
                </a:cubicBezTo>
                <a:cubicBezTo>
                  <a:pt x="356" y="258"/>
                  <a:pt x="408" y="248"/>
                  <a:pt x="460" y="236"/>
                </a:cubicBezTo>
                <a:cubicBezTo>
                  <a:pt x="454" y="246"/>
                  <a:pt x="447" y="255"/>
                  <a:pt x="439" y="262"/>
                </a:cubicBezTo>
                <a:cubicBezTo>
                  <a:pt x="394" y="306"/>
                  <a:pt x="327" y="307"/>
                  <a:pt x="278" y="275"/>
                </a:cubicBezTo>
              </a:path>
            </a:pathLst>
          </a:custGeom>
          <a:solidFill>
            <a:schemeClr val="accent1"/>
          </a:solidFill>
          <a:ln>
            <a:noFill/>
          </a:ln>
        </p:spPr>
        <p:txBody>
          <a:bodyPr vert="horz" wrap="square" lIns="91440" tIns="45720" rIns="91440" bIns="45720" numCol="1" anchor="t" anchorCtr="0" compatLnSpc="1"/>
          <a:lstStyle/>
          <a:p>
            <a:endParaRPr lang="zh-CN" altLang="en-US" dirty="0">
              <a:latin typeface="站酷快乐体" panose="02010600030101010101" pitchFamily="2" charset="-122"/>
              <a:ea typeface="微软雅黑 Light" panose="020B0502040204020203" pitchFamily="34" charset="-122"/>
            </a:endParaRPr>
          </a:p>
        </p:txBody>
      </p:sp>
      <p:sp>
        <p:nvSpPr>
          <p:cNvPr id="59" name="Freeform 23"/>
          <p:cNvSpPr>
            <a:spLocks noEditPoints="1"/>
          </p:cNvSpPr>
          <p:nvPr userDrawn="1"/>
        </p:nvSpPr>
        <p:spPr bwMode="auto">
          <a:xfrm rot="20783204" flipH="1">
            <a:off x="7547541" y="1056742"/>
            <a:ext cx="326093" cy="347875"/>
          </a:xfrm>
          <a:custGeom>
            <a:avLst/>
            <a:gdLst>
              <a:gd name="T0" fmla="*/ 361 w 381"/>
              <a:gd name="T1" fmla="*/ 278 h 406"/>
              <a:gd name="T2" fmla="*/ 197 w 381"/>
              <a:gd name="T3" fmla="*/ 191 h 406"/>
              <a:gd name="T4" fmla="*/ 219 w 381"/>
              <a:gd name="T5" fmla="*/ 57 h 406"/>
              <a:gd name="T6" fmla="*/ 225 w 381"/>
              <a:gd name="T7" fmla="*/ 53 h 406"/>
              <a:gd name="T8" fmla="*/ 246 w 381"/>
              <a:gd name="T9" fmla="*/ 42 h 406"/>
              <a:gd name="T10" fmla="*/ 244 w 381"/>
              <a:gd name="T11" fmla="*/ 24 h 406"/>
              <a:gd name="T12" fmla="*/ 238 w 381"/>
              <a:gd name="T13" fmla="*/ 24 h 406"/>
              <a:gd name="T14" fmla="*/ 232 w 381"/>
              <a:gd name="T15" fmla="*/ 20 h 406"/>
              <a:gd name="T16" fmla="*/ 45 w 381"/>
              <a:gd name="T17" fmla="*/ 266 h 406"/>
              <a:gd name="T18" fmla="*/ 371 w 381"/>
              <a:gd name="T19" fmla="*/ 303 h 406"/>
              <a:gd name="T20" fmla="*/ 361 w 381"/>
              <a:gd name="T21" fmla="*/ 278 h 406"/>
              <a:gd name="T22" fmla="*/ 79 w 381"/>
              <a:gd name="T23" fmla="*/ 260 h 406"/>
              <a:gd name="T24" fmla="*/ 98 w 381"/>
              <a:gd name="T25" fmla="*/ 116 h 406"/>
              <a:gd name="T26" fmla="*/ 178 w 381"/>
              <a:gd name="T27" fmla="*/ 52 h 406"/>
              <a:gd name="T28" fmla="*/ 166 w 381"/>
              <a:gd name="T29" fmla="*/ 190 h 406"/>
              <a:gd name="T30" fmla="*/ 314 w 381"/>
              <a:gd name="T31" fmla="*/ 303 h 406"/>
              <a:gd name="T32" fmla="*/ 79 w 381"/>
              <a:gd name="T33" fmla="*/ 26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1" h="406">
                <a:moveTo>
                  <a:pt x="361" y="278"/>
                </a:moveTo>
                <a:cubicBezTo>
                  <a:pt x="293" y="274"/>
                  <a:pt x="225" y="260"/>
                  <a:pt x="197" y="191"/>
                </a:cubicBezTo>
                <a:cubicBezTo>
                  <a:pt x="184" y="158"/>
                  <a:pt x="173" y="69"/>
                  <a:pt x="219" y="57"/>
                </a:cubicBezTo>
                <a:cubicBezTo>
                  <a:pt x="222" y="56"/>
                  <a:pt x="224" y="55"/>
                  <a:pt x="225" y="53"/>
                </a:cubicBezTo>
                <a:cubicBezTo>
                  <a:pt x="232" y="50"/>
                  <a:pt x="240" y="47"/>
                  <a:pt x="246" y="42"/>
                </a:cubicBezTo>
                <a:cubicBezTo>
                  <a:pt x="252" y="38"/>
                  <a:pt x="253" y="26"/>
                  <a:pt x="244" y="24"/>
                </a:cubicBezTo>
                <a:cubicBezTo>
                  <a:pt x="242" y="24"/>
                  <a:pt x="240" y="24"/>
                  <a:pt x="238" y="24"/>
                </a:cubicBezTo>
                <a:cubicBezTo>
                  <a:pt x="237" y="22"/>
                  <a:pt x="235" y="20"/>
                  <a:pt x="232" y="20"/>
                </a:cubicBezTo>
                <a:cubicBezTo>
                  <a:pt x="105" y="0"/>
                  <a:pt x="0" y="152"/>
                  <a:pt x="45" y="266"/>
                </a:cubicBezTo>
                <a:cubicBezTo>
                  <a:pt x="99" y="406"/>
                  <a:pt x="276" y="381"/>
                  <a:pt x="371" y="303"/>
                </a:cubicBezTo>
                <a:cubicBezTo>
                  <a:pt x="381" y="294"/>
                  <a:pt x="372" y="278"/>
                  <a:pt x="361" y="278"/>
                </a:cubicBezTo>
                <a:moveTo>
                  <a:pt x="79" y="260"/>
                </a:moveTo>
                <a:cubicBezTo>
                  <a:pt x="55" y="213"/>
                  <a:pt x="71" y="157"/>
                  <a:pt x="98" y="116"/>
                </a:cubicBezTo>
                <a:cubicBezTo>
                  <a:pt x="118" y="86"/>
                  <a:pt x="146" y="65"/>
                  <a:pt x="178" y="52"/>
                </a:cubicBezTo>
                <a:cubicBezTo>
                  <a:pt x="150" y="86"/>
                  <a:pt x="156" y="155"/>
                  <a:pt x="166" y="190"/>
                </a:cubicBezTo>
                <a:cubicBezTo>
                  <a:pt x="185" y="263"/>
                  <a:pt x="247" y="292"/>
                  <a:pt x="314" y="303"/>
                </a:cubicBezTo>
                <a:cubicBezTo>
                  <a:pt x="232" y="344"/>
                  <a:pt x="128" y="357"/>
                  <a:pt x="79" y="260"/>
                </a:cubicBezTo>
              </a:path>
            </a:pathLst>
          </a:custGeom>
          <a:solidFill>
            <a:schemeClr val="accent1"/>
          </a:solidFill>
          <a:ln>
            <a:noFill/>
          </a:ln>
        </p:spPr>
        <p:txBody>
          <a:bodyPr vert="horz" wrap="square" lIns="91440" tIns="45720" rIns="91440" bIns="45720" numCol="1" anchor="t" anchorCtr="0" compatLnSpc="1"/>
          <a:lstStyle/>
          <a:p>
            <a:endParaRPr lang="zh-CN" altLang="en-US" dirty="0">
              <a:latin typeface="站酷快乐体" panose="02010600030101010101" pitchFamily="2" charset="-122"/>
              <a:ea typeface="微软雅黑 Light" panose="020B0502040204020203" pitchFamily="34" charset="-122"/>
            </a:endParaRPr>
          </a:p>
        </p:txBody>
      </p:sp>
      <p:sp>
        <p:nvSpPr>
          <p:cNvPr id="60" name="Freeform 8"/>
          <p:cNvSpPr>
            <a:spLocks noEditPoints="1"/>
          </p:cNvSpPr>
          <p:nvPr userDrawn="1"/>
        </p:nvSpPr>
        <p:spPr bwMode="auto">
          <a:xfrm rot="20043660">
            <a:off x="10623303" y="4440392"/>
            <a:ext cx="232878" cy="265678"/>
          </a:xfrm>
          <a:custGeom>
            <a:avLst/>
            <a:gdLst>
              <a:gd name="T0" fmla="*/ 20 w 28"/>
              <a:gd name="T1" fmla="*/ 11 h 32"/>
              <a:gd name="T2" fmla="*/ 28 w 28"/>
              <a:gd name="T3" fmla="*/ 12 h 32"/>
              <a:gd name="T4" fmla="*/ 20 w 28"/>
              <a:gd name="T5" fmla="*/ 20 h 32"/>
              <a:gd name="T6" fmla="*/ 20 w 28"/>
              <a:gd name="T7" fmla="*/ 32 h 32"/>
              <a:gd name="T8" fmla="*/ 13 w 28"/>
              <a:gd name="T9" fmla="*/ 25 h 32"/>
              <a:gd name="T10" fmla="*/ 3 w 28"/>
              <a:gd name="T11" fmla="*/ 31 h 32"/>
              <a:gd name="T12" fmla="*/ 3 w 28"/>
              <a:gd name="T13" fmla="*/ 31 h 32"/>
              <a:gd name="T14" fmla="*/ 8 w 28"/>
              <a:gd name="T15" fmla="*/ 18 h 32"/>
              <a:gd name="T16" fmla="*/ 4 w 28"/>
              <a:gd name="T17" fmla="*/ 13 h 32"/>
              <a:gd name="T18" fmla="*/ 0 w 28"/>
              <a:gd name="T19" fmla="*/ 8 h 32"/>
              <a:gd name="T20" fmla="*/ 12 w 28"/>
              <a:gd name="T21" fmla="*/ 10 h 32"/>
              <a:gd name="T22" fmla="*/ 16 w 28"/>
              <a:gd name="T23" fmla="*/ 0 h 32"/>
              <a:gd name="T24" fmla="*/ 20 w 28"/>
              <a:gd name="T25" fmla="*/ 11 h 32"/>
              <a:gd name="T26" fmla="*/ 14 w 28"/>
              <a:gd name="T27" fmla="*/ 10 h 32"/>
              <a:gd name="T28" fmla="*/ 18 w 28"/>
              <a:gd name="T29" fmla="*/ 11 h 32"/>
              <a:gd name="T30" fmla="*/ 16 w 28"/>
              <a:gd name="T31" fmla="*/ 5 h 32"/>
              <a:gd name="T32" fmla="*/ 14 w 28"/>
              <a:gd name="T33" fmla="*/ 10 h 32"/>
              <a:gd name="T34" fmla="*/ 9 w 28"/>
              <a:gd name="T35" fmla="*/ 16 h 32"/>
              <a:gd name="T36" fmla="*/ 11 w 28"/>
              <a:gd name="T37" fmla="*/ 12 h 32"/>
              <a:gd name="T38" fmla="*/ 5 w 28"/>
              <a:gd name="T39" fmla="*/ 11 h 32"/>
              <a:gd name="T40" fmla="*/ 9 w 28"/>
              <a:gd name="T41" fmla="*/ 16 h 32"/>
              <a:gd name="T42" fmla="*/ 10 w 28"/>
              <a:gd name="T43" fmla="*/ 18 h 32"/>
              <a:gd name="T44" fmla="*/ 14 w 28"/>
              <a:gd name="T45" fmla="*/ 22 h 32"/>
              <a:gd name="T46" fmla="*/ 18 w 28"/>
              <a:gd name="T47" fmla="*/ 19 h 32"/>
              <a:gd name="T48" fmla="*/ 18 w 28"/>
              <a:gd name="T49" fmla="*/ 13 h 32"/>
              <a:gd name="T50" fmla="*/ 13 w 28"/>
              <a:gd name="T51" fmla="*/ 12 h 32"/>
              <a:gd name="T52" fmla="*/ 10 w 28"/>
              <a:gd name="T53" fmla="*/ 18 h 32"/>
              <a:gd name="T54" fmla="*/ 20 w 28"/>
              <a:gd name="T55" fmla="*/ 14 h 32"/>
              <a:gd name="T56" fmla="*/ 20 w 28"/>
              <a:gd name="T57" fmla="*/ 17 h 32"/>
              <a:gd name="T58" fmla="*/ 25 w 28"/>
              <a:gd name="T59" fmla="*/ 14 h 32"/>
              <a:gd name="T60" fmla="*/ 20 w 28"/>
              <a:gd name="T61" fmla="*/ 14 h 32"/>
              <a:gd name="T62" fmla="*/ 6 w 28"/>
              <a:gd name="T63" fmla="*/ 27 h 32"/>
              <a:gd name="T64" fmla="*/ 12 w 28"/>
              <a:gd name="T65" fmla="*/ 23 h 32"/>
              <a:gd name="T66" fmla="*/ 9 w 28"/>
              <a:gd name="T67" fmla="*/ 20 h 32"/>
              <a:gd name="T68" fmla="*/ 6 w 28"/>
              <a:gd name="T69" fmla="*/ 27 h 32"/>
              <a:gd name="T70" fmla="*/ 15 w 28"/>
              <a:gd name="T71" fmla="*/ 24 h 32"/>
              <a:gd name="T72" fmla="*/ 19 w 28"/>
              <a:gd name="T73" fmla="*/ 27 h 32"/>
              <a:gd name="T74" fmla="*/ 18 w 28"/>
              <a:gd name="T75" fmla="*/ 22 h 32"/>
              <a:gd name="T76" fmla="*/ 15 w 28"/>
              <a:gd name="T77"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 h="32">
                <a:moveTo>
                  <a:pt x="20" y="11"/>
                </a:moveTo>
                <a:cubicBezTo>
                  <a:pt x="23" y="12"/>
                  <a:pt x="26" y="11"/>
                  <a:pt x="28" y="12"/>
                </a:cubicBezTo>
                <a:cubicBezTo>
                  <a:pt x="28" y="16"/>
                  <a:pt x="23" y="17"/>
                  <a:pt x="20" y="20"/>
                </a:cubicBezTo>
                <a:cubicBezTo>
                  <a:pt x="20" y="25"/>
                  <a:pt x="21" y="27"/>
                  <a:pt x="20" y="32"/>
                </a:cubicBezTo>
                <a:cubicBezTo>
                  <a:pt x="16" y="31"/>
                  <a:pt x="16" y="27"/>
                  <a:pt x="13" y="25"/>
                </a:cubicBezTo>
                <a:cubicBezTo>
                  <a:pt x="10" y="27"/>
                  <a:pt x="7" y="29"/>
                  <a:pt x="3" y="31"/>
                </a:cubicBezTo>
                <a:cubicBezTo>
                  <a:pt x="3" y="31"/>
                  <a:pt x="3" y="31"/>
                  <a:pt x="3" y="31"/>
                </a:cubicBezTo>
                <a:cubicBezTo>
                  <a:pt x="3" y="27"/>
                  <a:pt x="6" y="22"/>
                  <a:pt x="8" y="18"/>
                </a:cubicBezTo>
                <a:cubicBezTo>
                  <a:pt x="6" y="16"/>
                  <a:pt x="5" y="15"/>
                  <a:pt x="4" y="13"/>
                </a:cubicBezTo>
                <a:cubicBezTo>
                  <a:pt x="3" y="12"/>
                  <a:pt x="0" y="10"/>
                  <a:pt x="0" y="8"/>
                </a:cubicBezTo>
                <a:cubicBezTo>
                  <a:pt x="3" y="7"/>
                  <a:pt x="8" y="10"/>
                  <a:pt x="12" y="10"/>
                </a:cubicBezTo>
                <a:cubicBezTo>
                  <a:pt x="14" y="7"/>
                  <a:pt x="14" y="3"/>
                  <a:pt x="16" y="0"/>
                </a:cubicBezTo>
                <a:cubicBezTo>
                  <a:pt x="19" y="2"/>
                  <a:pt x="19" y="7"/>
                  <a:pt x="20" y="11"/>
                </a:cubicBezTo>
                <a:close/>
                <a:moveTo>
                  <a:pt x="14" y="10"/>
                </a:moveTo>
                <a:cubicBezTo>
                  <a:pt x="16" y="11"/>
                  <a:pt x="17" y="11"/>
                  <a:pt x="18" y="11"/>
                </a:cubicBezTo>
                <a:cubicBezTo>
                  <a:pt x="17" y="9"/>
                  <a:pt x="18" y="6"/>
                  <a:pt x="16" y="5"/>
                </a:cubicBezTo>
                <a:cubicBezTo>
                  <a:pt x="16" y="7"/>
                  <a:pt x="15" y="8"/>
                  <a:pt x="14" y="10"/>
                </a:cubicBezTo>
                <a:close/>
                <a:moveTo>
                  <a:pt x="9" y="16"/>
                </a:moveTo>
                <a:cubicBezTo>
                  <a:pt x="9" y="14"/>
                  <a:pt x="10" y="13"/>
                  <a:pt x="11" y="12"/>
                </a:cubicBezTo>
                <a:cubicBezTo>
                  <a:pt x="9" y="12"/>
                  <a:pt x="7" y="10"/>
                  <a:pt x="5" y="11"/>
                </a:cubicBezTo>
                <a:cubicBezTo>
                  <a:pt x="6" y="12"/>
                  <a:pt x="7" y="15"/>
                  <a:pt x="9" y="16"/>
                </a:cubicBezTo>
                <a:close/>
                <a:moveTo>
                  <a:pt x="10" y="18"/>
                </a:moveTo>
                <a:cubicBezTo>
                  <a:pt x="12" y="19"/>
                  <a:pt x="13" y="21"/>
                  <a:pt x="14" y="22"/>
                </a:cubicBezTo>
                <a:cubicBezTo>
                  <a:pt x="16" y="21"/>
                  <a:pt x="16" y="20"/>
                  <a:pt x="18" y="19"/>
                </a:cubicBezTo>
                <a:cubicBezTo>
                  <a:pt x="18" y="17"/>
                  <a:pt x="18" y="15"/>
                  <a:pt x="18" y="13"/>
                </a:cubicBezTo>
                <a:cubicBezTo>
                  <a:pt x="16" y="13"/>
                  <a:pt x="14" y="13"/>
                  <a:pt x="13" y="12"/>
                </a:cubicBezTo>
                <a:cubicBezTo>
                  <a:pt x="13" y="14"/>
                  <a:pt x="11" y="16"/>
                  <a:pt x="10" y="18"/>
                </a:cubicBezTo>
                <a:close/>
                <a:moveTo>
                  <a:pt x="20" y="14"/>
                </a:moveTo>
                <a:cubicBezTo>
                  <a:pt x="20" y="15"/>
                  <a:pt x="20" y="16"/>
                  <a:pt x="20" y="17"/>
                </a:cubicBezTo>
                <a:cubicBezTo>
                  <a:pt x="22" y="17"/>
                  <a:pt x="24" y="16"/>
                  <a:pt x="25" y="14"/>
                </a:cubicBezTo>
                <a:cubicBezTo>
                  <a:pt x="23" y="14"/>
                  <a:pt x="21" y="13"/>
                  <a:pt x="20" y="14"/>
                </a:cubicBezTo>
                <a:close/>
                <a:moveTo>
                  <a:pt x="6" y="27"/>
                </a:moveTo>
                <a:cubicBezTo>
                  <a:pt x="8" y="26"/>
                  <a:pt x="10" y="24"/>
                  <a:pt x="12" y="23"/>
                </a:cubicBezTo>
                <a:cubicBezTo>
                  <a:pt x="11" y="22"/>
                  <a:pt x="10" y="21"/>
                  <a:pt x="9" y="20"/>
                </a:cubicBezTo>
                <a:cubicBezTo>
                  <a:pt x="8" y="22"/>
                  <a:pt x="7" y="24"/>
                  <a:pt x="6" y="27"/>
                </a:cubicBezTo>
                <a:close/>
                <a:moveTo>
                  <a:pt x="15" y="24"/>
                </a:moveTo>
                <a:cubicBezTo>
                  <a:pt x="16" y="25"/>
                  <a:pt x="18" y="28"/>
                  <a:pt x="19" y="27"/>
                </a:cubicBezTo>
                <a:cubicBezTo>
                  <a:pt x="18" y="26"/>
                  <a:pt x="19" y="22"/>
                  <a:pt x="18" y="22"/>
                </a:cubicBezTo>
                <a:cubicBezTo>
                  <a:pt x="17" y="23"/>
                  <a:pt x="15" y="23"/>
                  <a:pt x="15" y="24"/>
                </a:cubicBezTo>
                <a:close/>
              </a:path>
            </a:pathLst>
          </a:custGeom>
          <a:solidFill>
            <a:schemeClr val="accent1"/>
          </a:solidFill>
          <a:ln>
            <a:noFill/>
          </a:ln>
        </p:spPr>
        <p:txBody>
          <a:bodyPr vert="horz" wrap="square" lIns="91440" tIns="45720" rIns="91440" bIns="45720" numCol="1" anchor="t" anchorCtr="0" compatLnSpc="1"/>
          <a:lstStyle/>
          <a:p>
            <a:endParaRPr lang="zh-CN" altLang="en-US" dirty="0">
              <a:latin typeface="站酷快乐体" panose="02010600030101010101" pitchFamily="2" charset="-122"/>
              <a:ea typeface="微软雅黑 Light" panose="020B0502040204020203" pitchFamily="34" charset="-122"/>
            </a:endParaRPr>
          </a:p>
        </p:txBody>
      </p:sp>
      <p:sp>
        <p:nvSpPr>
          <p:cNvPr id="64" name="内容占位符 63"/>
          <p:cNvSpPr>
            <a:spLocks noGrp="1"/>
          </p:cNvSpPr>
          <p:nvPr>
            <p:ph sz="quarter" idx="11" hasCustomPrompt="1"/>
          </p:nvPr>
        </p:nvSpPr>
        <p:spPr>
          <a:xfrm>
            <a:off x="4569879" y="5776696"/>
            <a:ext cx="3052243" cy="433965"/>
          </a:xfrm>
          <a:prstGeom prst="rect">
            <a:avLst/>
          </a:prstGeom>
          <a:noFill/>
        </p:spPr>
        <p:txBody>
          <a:bodyPr wrap="square" rtlCol="0">
            <a:spAutoFit/>
          </a:bodyPr>
          <a:lstStyle>
            <a:lvl1pPr marL="0" indent="0" algn="ctr">
              <a:buNone/>
              <a:defRPr lang="zh-CN" altLang="en-US" sz="240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r>
              <a:rPr lang="zh-CN" altLang="en-US" dirty="0"/>
              <a:t>编辑母版文本样式</a:t>
            </a:r>
          </a:p>
        </p:txBody>
      </p:sp>
      <p:sp>
        <p:nvSpPr>
          <p:cNvPr id="5" name="标题 4"/>
          <p:cNvSpPr>
            <a:spLocks noGrp="1"/>
          </p:cNvSpPr>
          <p:nvPr>
            <p:ph type="title" hasCustomPrompt="1"/>
          </p:nvPr>
        </p:nvSpPr>
        <p:spPr>
          <a:xfrm>
            <a:off x="2395521" y="2572095"/>
            <a:ext cx="7337442" cy="718170"/>
          </a:xfrm>
          <a:prstGeom prst="rect">
            <a:avLst/>
          </a:prstGeom>
        </p:spPr>
        <p:txBody>
          <a:bodyPr spcFirstLastPara="1" wrap="none" numCol="1">
            <a:prstTxWarp prst="textArchUp">
              <a:avLst>
                <a:gd name="adj" fmla="val 10935122"/>
              </a:avLst>
            </a:prstTxWarp>
            <a:spAutoFit/>
          </a:bodyPr>
          <a:lstStyle>
            <a:lvl1pPr algn="ctr">
              <a:defRPr lang="zh-CN" altLang="en-US" sz="7200" b="0" spc="-200" dirty="0">
                <a:solidFill>
                  <a:schemeClr val="bg1"/>
                </a:solidFill>
                <a:latin typeface="站酷快乐体2016修订版" panose="02010600030101010101" pitchFamily="2" charset="-122"/>
                <a:ea typeface="站酷快乐体2016修订版" panose="02010600030101010101" pitchFamily="2" charset="-122"/>
                <a:cs typeface="+mn-cs"/>
              </a:defRPr>
            </a:lvl1pPr>
          </a:lstStyle>
          <a:p>
            <a:pPr marL="0" lvl="0" indent="-228600" algn="ctr">
              <a:spcBef>
                <a:spcPts val="1000"/>
              </a:spcBef>
              <a:buFont typeface="Arial" panose="020B0604020202020204" pitchFamily="34" charset="0"/>
              <a:buChar char="•"/>
            </a:pPr>
            <a:r>
              <a:rPr lang="zh-CN" altLang="en-US" dirty="0"/>
              <a:t>编辑母版标题样式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三段内容">
    <p:spTree>
      <p:nvGrpSpPr>
        <p:cNvPr id="1" name=""/>
        <p:cNvGrpSpPr/>
        <p:nvPr/>
      </p:nvGrpSpPr>
      <p:grpSpPr>
        <a:xfrm>
          <a:off x="0" y="0"/>
          <a:ext cx="0" cy="0"/>
          <a:chOff x="0" y="0"/>
          <a:chExt cx="0" cy="0"/>
        </a:xfrm>
      </p:grpSpPr>
      <p:grpSp>
        <p:nvGrpSpPr>
          <p:cNvPr id="5" name="组合 4"/>
          <p:cNvGrpSpPr/>
          <p:nvPr userDrawn="1"/>
        </p:nvGrpSpPr>
        <p:grpSpPr>
          <a:xfrm>
            <a:off x="4002821" y="1047597"/>
            <a:ext cx="4186359" cy="163210"/>
            <a:chOff x="3165003" y="4030582"/>
            <a:chExt cx="5853910" cy="276264"/>
          </a:xfrm>
        </p:grpSpPr>
        <p:sp>
          <p:nvSpPr>
            <p:cNvPr id="6" name="任意多边形 29"/>
            <p:cNvSpPr/>
            <p:nvPr/>
          </p:nvSpPr>
          <p:spPr>
            <a:xfrm>
              <a:off x="3165003" y="4030582"/>
              <a:ext cx="5853910" cy="276264"/>
            </a:xfrm>
            <a:custGeom>
              <a:avLst/>
              <a:gdLst>
                <a:gd name="connsiteX0" fmla="*/ 383416 w 6863855"/>
                <a:gd name="connsiteY0" fmla="*/ 497045 h 741328"/>
                <a:gd name="connsiteX1" fmla="*/ 3431416 w 6863855"/>
                <a:gd name="connsiteY1" fmla="*/ 141445 h 741328"/>
                <a:gd name="connsiteX2" fmla="*/ 6835016 w 6863855"/>
                <a:gd name="connsiteY2" fmla="*/ 27145 h 741328"/>
                <a:gd name="connsiteX3" fmla="*/ 3139316 w 6863855"/>
                <a:gd name="connsiteY3" fmla="*/ 319245 h 741328"/>
                <a:gd name="connsiteX4" fmla="*/ 345316 w 6863855"/>
                <a:gd name="connsiteY4" fmla="*/ 738345 h 741328"/>
                <a:gd name="connsiteX5" fmla="*/ 383416 w 6863855"/>
                <a:gd name="connsiteY5" fmla="*/ 497045 h 74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855" h="741328">
                  <a:moveTo>
                    <a:pt x="383416" y="497045"/>
                  </a:moveTo>
                  <a:cubicBezTo>
                    <a:pt x="897766" y="397562"/>
                    <a:pt x="2356149" y="219762"/>
                    <a:pt x="3431416" y="141445"/>
                  </a:cubicBezTo>
                  <a:cubicBezTo>
                    <a:pt x="4506683" y="63128"/>
                    <a:pt x="7169449" y="-53288"/>
                    <a:pt x="6835016" y="27145"/>
                  </a:cubicBezTo>
                  <a:cubicBezTo>
                    <a:pt x="5603116" y="124512"/>
                    <a:pt x="4220933" y="200712"/>
                    <a:pt x="3139316" y="319245"/>
                  </a:cubicBezTo>
                  <a:cubicBezTo>
                    <a:pt x="2057699" y="437778"/>
                    <a:pt x="802516" y="710828"/>
                    <a:pt x="345316" y="738345"/>
                  </a:cubicBezTo>
                  <a:cubicBezTo>
                    <a:pt x="-111884" y="765862"/>
                    <a:pt x="-130934" y="596528"/>
                    <a:pt x="383416" y="497045"/>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7" name="任意多边形 30"/>
            <p:cNvSpPr/>
            <p:nvPr/>
          </p:nvSpPr>
          <p:spPr>
            <a:xfrm>
              <a:off x="4594609" y="4124484"/>
              <a:ext cx="4378994" cy="165002"/>
            </a:xfrm>
            <a:custGeom>
              <a:avLst/>
              <a:gdLst>
                <a:gd name="connsiteX0" fmla="*/ 0 w 4657663"/>
                <a:gd name="connsiteY0" fmla="*/ 239002 h 239002"/>
                <a:gd name="connsiteX1" fmla="*/ 2857500 w 4657663"/>
                <a:gd name="connsiteY1" fmla="*/ 35802 h 239002"/>
                <a:gd name="connsiteX2" fmla="*/ 4597400 w 4657663"/>
                <a:gd name="connsiteY2" fmla="*/ 10402 h 239002"/>
                <a:gd name="connsiteX3" fmla="*/ 4089400 w 4657663"/>
                <a:gd name="connsiteY3" fmla="*/ 150102 h 239002"/>
              </a:gdLst>
              <a:ahLst/>
              <a:cxnLst>
                <a:cxn ang="0">
                  <a:pos x="connsiteX0" y="connsiteY0"/>
                </a:cxn>
                <a:cxn ang="0">
                  <a:pos x="connsiteX1" y="connsiteY1"/>
                </a:cxn>
                <a:cxn ang="0">
                  <a:pos x="connsiteX2" y="connsiteY2"/>
                </a:cxn>
                <a:cxn ang="0">
                  <a:pos x="connsiteX3" y="connsiteY3"/>
                </a:cxn>
              </a:cxnLst>
              <a:rect l="l" t="t" r="r" b="b"/>
              <a:pathLst>
                <a:path w="4657663" h="239002">
                  <a:moveTo>
                    <a:pt x="0" y="239002"/>
                  </a:moveTo>
                  <a:lnTo>
                    <a:pt x="2857500" y="35802"/>
                  </a:lnTo>
                  <a:cubicBezTo>
                    <a:pt x="3623733" y="-2298"/>
                    <a:pt x="4392083" y="-8648"/>
                    <a:pt x="4597400" y="10402"/>
                  </a:cubicBezTo>
                  <a:cubicBezTo>
                    <a:pt x="4802717" y="29452"/>
                    <a:pt x="4446058" y="89777"/>
                    <a:pt x="4089400" y="150102"/>
                  </a:cubicBezTo>
                </a:path>
              </a:pathLst>
            </a:custGeom>
            <a:noFill/>
            <a:ln w="28575"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sp>
        <p:nvSpPr>
          <p:cNvPr id="10" name="椭圆 31"/>
          <p:cNvSpPr/>
          <p:nvPr userDrawn="1"/>
        </p:nvSpPr>
        <p:spPr>
          <a:xfrm>
            <a:off x="1650512" y="2355078"/>
            <a:ext cx="1203710" cy="1191706"/>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5"/>
          </a:solidFill>
          <a:ln w="12700">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11" name="任意多边形 3"/>
          <p:cNvSpPr/>
          <p:nvPr userDrawn="1"/>
        </p:nvSpPr>
        <p:spPr>
          <a:xfrm>
            <a:off x="764459" y="1949946"/>
            <a:ext cx="2892312" cy="4061062"/>
          </a:xfrm>
          <a:custGeom>
            <a:avLst/>
            <a:gdLst>
              <a:gd name="connsiteX0" fmla="*/ 235132 w 4441372"/>
              <a:gd name="connsiteY0" fmla="*/ 26126 h 2312126"/>
              <a:gd name="connsiteX1" fmla="*/ 0 w 4441372"/>
              <a:gd name="connsiteY1" fmla="*/ 26126 h 2312126"/>
              <a:gd name="connsiteX2" fmla="*/ 52252 w 4441372"/>
              <a:gd name="connsiteY2" fmla="*/ 2299063 h 2312126"/>
              <a:gd name="connsiteX3" fmla="*/ 4441372 w 4441372"/>
              <a:gd name="connsiteY3" fmla="*/ 2312126 h 2312126"/>
              <a:gd name="connsiteX4" fmla="*/ 4284618 w 4441372"/>
              <a:gd name="connsiteY4" fmla="*/ 52251 h 2312126"/>
              <a:gd name="connsiteX5" fmla="*/ 1854926 w 4441372"/>
              <a:gd name="connsiteY5" fmla="*/ 0 h 2312126"/>
              <a:gd name="connsiteX0-1" fmla="*/ 235132 w 4441372"/>
              <a:gd name="connsiteY0-2" fmla="*/ 26126 h 2312126"/>
              <a:gd name="connsiteX1-3" fmla="*/ 0 w 4441372"/>
              <a:gd name="connsiteY1-4" fmla="*/ 26126 h 2312126"/>
              <a:gd name="connsiteX2-5" fmla="*/ 52252 w 4441372"/>
              <a:gd name="connsiteY2-6" fmla="*/ 2299063 h 2312126"/>
              <a:gd name="connsiteX3-7" fmla="*/ 4441372 w 4441372"/>
              <a:gd name="connsiteY3-8" fmla="*/ 2312126 h 2312126"/>
              <a:gd name="connsiteX4-9" fmla="*/ 4389121 w 4441372"/>
              <a:gd name="connsiteY4-10" fmla="*/ 39188 h 2312126"/>
              <a:gd name="connsiteX5-11" fmla="*/ 1854926 w 4441372"/>
              <a:gd name="connsiteY5-12" fmla="*/ 0 h 2312126"/>
              <a:gd name="connsiteX0-13" fmla="*/ 235132 w 4860149"/>
              <a:gd name="connsiteY0-14" fmla="*/ 165813 h 2451813"/>
              <a:gd name="connsiteX1-15" fmla="*/ 0 w 4860149"/>
              <a:gd name="connsiteY1-16" fmla="*/ 165813 h 2451813"/>
              <a:gd name="connsiteX2-17" fmla="*/ 52252 w 4860149"/>
              <a:gd name="connsiteY2-18" fmla="*/ 2438750 h 2451813"/>
              <a:gd name="connsiteX3-19" fmla="*/ 4441372 w 4860149"/>
              <a:gd name="connsiteY3-20" fmla="*/ 2451813 h 2451813"/>
              <a:gd name="connsiteX4-21" fmla="*/ 4389121 w 4860149"/>
              <a:gd name="connsiteY4-22" fmla="*/ 178875 h 2451813"/>
              <a:gd name="connsiteX5-23" fmla="*/ 1854926 w 4860149"/>
              <a:gd name="connsiteY5-24" fmla="*/ 139687 h 2451813"/>
              <a:gd name="connsiteX0-25" fmla="*/ 235132 w 4752333"/>
              <a:gd name="connsiteY0-26" fmla="*/ 39388 h 2325388"/>
              <a:gd name="connsiteX1-27" fmla="*/ 0 w 4752333"/>
              <a:gd name="connsiteY1-28" fmla="*/ 39388 h 2325388"/>
              <a:gd name="connsiteX2-29" fmla="*/ 52252 w 4752333"/>
              <a:gd name="connsiteY2-30" fmla="*/ 2312325 h 2325388"/>
              <a:gd name="connsiteX3-31" fmla="*/ 4441372 w 4752333"/>
              <a:gd name="connsiteY3-32" fmla="*/ 2325388 h 2325388"/>
              <a:gd name="connsiteX4-33" fmla="*/ 4389121 w 4752333"/>
              <a:gd name="connsiteY4-34" fmla="*/ 52450 h 2325388"/>
              <a:gd name="connsiteX5-35" fmla="*/ 1854926 w 4752333"/>
              <a:gd name="connsiteY5-36" fmla="*/ 13262 h 2325388"/>
              <a:gd name="connsiteX0-37" fmla="*/ 235132 w 4860149"/>
              <a:gd name="connsiteY0-38" fmla="*/ 39388 h 2603032"/>
              <a:gd name="connsiteX1-39" fmla="*/ 0 w 4860149"/>
              <a:gd name="connsiteY1-40" fmla="*/ 39388 h 2603032"/>
              <a:gd name="connsiteX2-41" fmla="*/ 52252 w 4860149"/>
              <a:gd name="connsiteY2-42" fmla="*/ 2312325 h 2603032"/>
              <a:gd name="connsiteX3-43" fmla="*/ 4441372 w 4860149"/>
              <a:gd name="connsiteY3-44" fmla="*/ 2325388 h 2603032"/>
              <a:gd name="connsiteX4-45" fmla="*/ 4389121 w 4860149"/>
              <a:gd name="connsiteY4-46" fmla="*/ 52450 h 2603032"/>
              <a:gd name="connsiteX5-47" fmla="*/ 1854926 w 4860149"/>
              <a:gd name="connsiteY5-48" fmla="*/ 13262 h 2603032"/>
              <a:gd name="connsiteX0-49" fmla="*/ 235132 w 4617563"/>
              <a:gd name="connsiteY0-50" fmla="*/ 39388 h 2493940"/>
              <a:gd name="connsiteX1-51" fmla="*/ 0 w 4617563"/>
              <a:gd name="connsiteY1-52" fmla="*/ 39388 h 2493940"/>
              <a:gd name="connsiteX2-53" fmla="*/ 52252 w 4617563"/>
              <a:gd name="connsiteY2-54" fmla="*/ 2312325 h 2493940"/>
              <a:gd name="connsiteX3-55" fmla="*/ 4441372 w 4617563"/>
              <a:gd name="connsiteY3-56" fmla="*/ 2325388 h 2493940"/>
              <a:gd name="connsiteX4-57" fmla="*/ 4389121 w 4617563"/>
              <a:gd name="connsiteY4-58" fmla="*/ 52450 h 2493940"/>
              <a:gd name="connsiteX5-59" fmla="*/ 1854926 w 4617563"/>
              <a:gd name="connsiteY5-60" fmla="*/ 13262 h 2493940"/>
              <a:gd name="connsiteX0-61" fmla="*/ 235132 w 4479124"/>
              <a:gd name="connsiteY0-62" fmla="*/ 26126 h 2480678"/>
              <a:gd name="connsiteX1-63" fmla="*/ 0 w 4479124"/>
              <a:gd name="connsiteY1-64" fmla="*/ 26126 h 2480678"/>
              <a:gd name="connsiteX2-65" fmla="*/ 52252 w 4479124"/>
              <a:gd name="connsiteY2-66" fmla="*/ 2299063 h 2480678"/>
              <a:gd name="connsiteX3-67" fmla="*/ 4441372 w 4479124"/>
              <a:gd name="connsiteY3-68" fmla="*/ 2312126 h 2480678"/>
              <a:gd name="connsiteX4-69" fmla="*/ 4389121 w 4479124"/>
              <a:gd name="connsiteY4-70" fmla="*/ 39188 h 2480678"/>
              <a:gd name="connsiteX5-71" fmla="*/ 1854926 w 4479124"/>
              <a:gd name="connsiteY5-72" fmla="*/ 0 h 2480678"/>
              <a:gd name="connsiteX0-73" fmla="*/ 533373 w 4777365"/>
              <a:gd name="connsiteY0-74" fmla="*/ 26126 h 2589770"/>
              <a:gd name="connsiteX1-75" fmla="*/ 298241 w 4777365"/>
              <a:gd name="connsiteY1-76" fmla="*/ 26126 h 2589770"/>
              <a:gd name="connsiteX2-77" fmla="*/ 350493 w 4777365"/>
              <a:gd name="connsiteY2-78" fmla="*/ 2299063 h 2589770"/>
              <a:gd name="connsiteX3-79" fmla="*/ 4739613 w 4777365"/>
              <a:gd name="connsiteY3-80" fmla="*/ 2312126 h 2589770"/>
              <a:gd name="connsiteX4-81" fmla="*/ 4687362 w 4777365"/>
              <a:gd name="connsiteY4-82" fmla="*/ 39188 h 2589770"/>
              <a:gd name="connsiteX5-83" fmla="*/ 2153167 w 4777365"/>
              <a:gd name="connsiteY5-84" fmla="*/ 0 h 2589770"/>
              <a:gd name="connsiteX0-85" fmla="*/ 248811 w 4492803"/>
              <a:gd name="connsiteY0-86" fmla="*/ 26126 h 2476671"/>
              <a:gd name="connsiteX1-87" fmla="*/ 13679 w 4492803"/>
              <a:gd name="connsiteY1-88" fmla="*/ 26126 h 2476671"/>
              <a:gd name="connsiteX2-89" fmla="*/ 65931 w 4492803"/>
              <a:gd name="connsiteY2-90" fmla="*/ 2299063 h 2476671"/>
              <a:gd name="connsiteX3-91" fmla="*/ 4455051 w 4492803"/>
              <a:gd name="connsiteY3-92" fmla="*/ 2312126 h 2476671"/>
              <a:gd name="connsiteX4-93" fmla="*/ 4402800 w 4492803"/>
              <a:gd name="connsiteY4-94" fmla="*/ 39188 h 2476671"/>
              <a:gd name="connsiteX5-95" fmla="*/ 1868605 w 4492803"/>
              <a:gd name="connsiteY5-96" fmla="*/ 0 h 2476671"/>
              <a:gd name="connsiteX0-97" fmla="*/ 248811 w 4475396"/>
              <a:gd name="connsiteY0-98" fmla="*/ 26126 h 2343322"/>
              <a:gd name="connsiteX1-99" fmla="*/ 13679 w 4475396"/>
              <a:gd name="connsiteY1-100" fmla="*/ 26126 h 2343322"/>
              <a:gd name="connsiteX2-101" fmla="*/ 65931 w 4475396"/>
              <a:gd name="connsiteY2-102" fmla="*/ 2299063 h 2343322"/>
              <a:gd name="connsiteX3-103" fmla="*/ 4455051 w 4475396"/>
              <a:gd name="connsiteY3-104" fmla="*/ 2312126 h 2343322"/>
              <a:gd name="connsiteX4-105" fmla="*/ 4402800 w 4475396"/>
              <a:gd name="connsiteY4-106" fmla="*/ 39188 h 2343322"/>
              <a:gd name="connsiteX5-107" fmla="*/ 1868605 w 4475396"/>
              <a:gd name="connsiteY5-108" fmla="*/ 0 h 2343322"/>
              <a:gd name="connsiteX0-109" fmla="*/ 1129968 w 4475396"/>
              <a:gd name="connsiteY0-110" fmla="*/ 65314 h 2343322"/>
              <a:gd name="connsiteX1-111" fmla="*/ 13679 w 4475396"/>
              <a:gd name="connsiteY1-112" fmla="*/ 26126 h 2343322"/>
              <a:gd name="connsiteX2-113" fmla="*/ 65931 w 4475396"/>
              <a:gd name="connsiteY2-114" fmla="*/ 2299063 h 2343322"/>
              <a:gd name="connsiteX3-115" fmla="*/ 4455051 w 4475396"/>
              <a:gd name="connsiteY3-116" fmla="*/ 2312126 h 2343322"/>
              <a:gd name="connsiteX4-117" fmla="*/ 4402800 w 4475396"/>
              <a:gd name="connsiteY4-118" fmla="*/ 39188 h 2343322"/>
              <a:gd name="connsiteX5-119" fmla="*/ 1868605 w 4475396"/>
              <a:gd name="connsiteY5-120" fmla="*/ 0 h 2343322"/>
              <a:gd name="connsiteX0-121" fmla="*/ 1129968 w 4517641"/>
              <a:gd name="connsiteY0-122" fmla="*/ 200403 h 2478411"/>
              <a:gd name="connsiteX1-123" fmla="*/ 13679 w 4517641"/>
              <a:gd name="connsiteY1-124" fmla="*/ 161215 h 2478411"/>
              <a:gd name="connsiteX2-125" fmla="*/ 65931 w 4517641"/>
              <a:gd name="connsiteY2-126" fmla="*/ 2434152 h 2478411"/>
              <a:gd name="connsiteX3-127" fmla="*/ 4455051 w 4517641"/>
              <a:gd name="connsiteY3-128" fmla="*/ 2447215 h 2478411"/>
              <a:gd name="connsiteX4-129" fmla="*/ 4402800 w 4517641"/>
              <a:gd name="connsiteY4-130" fmla="*/ 174277 h 2478411"/>
              <a:gd name="connsiteX5-131" fmla="*/ 3308240 w 4517641"/>
              <a:gd name="connsiteY5-132" fmla="*/ 148152 h 2478411"/>
              <a:gd name="connsiteX0-133" fmla="*/ 1129968 w 4493857"/>
              <a:gd name="connsiteY0-134" fmla="*/ 84545 h 2362553"/>
              <a:gd name="connsiteX1-135" fmla="*/ 13679 w 4493857"/>
              <a:gd name="connsiteY1-136" fmla="*/ 45357 h 2362553"/>
              <a:gd name="connsiteX2-137" fmla="*/ 65931 w 4493857"/>
              <a:gd name="connsiteY2-138" fmla="*/ 2318294 h 2362553"/>
              <a:gd name="connsiteX3-139" fmla="*/ 4455051 w 4493857"/>
              <a:gd name="connsiteY3-140" fmla="*/ 2331357 h 2362553"/>
              <a:gd name="connsiteX4-141" fmla="*/ 4402800 w 4493857"/>
              <a:gd name="connsiteY4-142" fmla="*/ 58419 h 2362553"/>
              <a:gd name="connsiteX5-143" fmla="*/ 3308240 w 4493857"/>
              <a:gd name="connsiteY5-144" fmla="*/ 32294 h 2362553"/>
              <a:gd name="connsiteX0-145" fmla="*/ 1129968 w 4478639"/>
              <a:gd name="connsiteY0-146" fmla="*/ 52251 h 2330259"/>
              <a:gd name="connsiteX1-147" fmla="*/ 13679 w 4478639"/>
              <a:gd name="connsiteY1-148" fmla="*/ 13063 h 2330259"/>
              <a:gd name="connsiteX2-149" fmla="*/ 65931 w 4478639"/>
              <a:gd name="connsiteY2-150" fmla="*/ 2286000 h 2330259"/>
              <a:gd name="connsiteX3-151" fmla="*/ 4455051 w 4478639"/>
              <a:gd name="connsiteY3-152" fmla="*/ 2299063 h 2330259"/>
              <a:gd name="connsiteX4-153" fmla="*/ 4402800 w 4478639"/>
              <a:gd name="connsiteY4-154" fmla="*/ 26125 h 2330259"/>
              <a:gd name="connsiteX5-155" fmla="*/ 3308240 w 4478639"/>
              <a:gd name="connsiteY5-156" fmla="*/ 0 h 2330259"/>
              <a:gd name="connsiteX0-157" fmla="*/ 1129968 w 4478639"/>
              <a:gd name="connsiteY0-158" fmla="*/ 13063 h 2330259"/>
              <a:gd name="connsiteX1-159" fmla="*/ 13679 w 4478639"/>
              <a:gd name="connsiteY1-160" fmla="*/ 13063 h 2330259"/>
              <a:gd name="connsiteX2-161" fmla="*/ 65931 w 4478639"/>
              <a:gd name="connsiteY2-162" fmla="*/ 2286000 h 2330259"/>
              <a:gd name="connsiteX3-163" fmla="*/ 4455051 w 4478639"/>
              <a:gd name="connsiteY3-164" fmla="*/ 2299063 h 2330259"/>
              <a:gd name="connsiteX4-165" fmla="*/ 4402800 w 4478639"/>
              <a:gd name="connsiteY4-166" fmla="*/ 26125 h 2330259"/>
              <a:gd name="connsiteX5-167" fmla="*/ 3308240 w 4478639"/>
              <a:gd name="connsiteY5-168" fmla="*/ 0 h 2330259"/>
              <a:gd name="connsiteX0-169" fmla="*/ 1129968 w 4478639"/>
              <a:gd name="connsiteY0-170" fmla="*/ 13063 h 2330259"/>
              <a:gd name="connsiteX1-171" fmla="*/ 13679 w 4478639"/>
              <a:gd name="connsiteY1-172" fmla="*/ 13063 h 2330259"/>
              <a:gd name="connsiteX2-173" fmla="*/ 65931 w 4478639"/>
              <a:gd name="connsiteY2-174" fmla="*/ 2286000 h 2330259"/>
              <a:gd name="connsiteX3-175" fmla="*/ 4455051 w 4478639"/>
              <a:gd name="connsiteY3-176" fmla="*/ 2299063 h 2330259"/>
              <a:gd name="connsiteX4-177" fmla="*/ 4402800 w 4478639"/>
              <a:gd name="connsiteY4-178" fmla="*/ 26125 h 2330259"/>
              <a:gd name="connsiteX5-179" fmla="*/ 3308240 w 4478639"/>
              <a:gd name="connsiteY5-180" fmla="*/ 0 h 2330259"/>
              <a:gd name="connsiteX6" fmla="*/ 1129968 w 4478639"/>
              <a:gd name="connsiteY6" fmla="*/ 13063 h 2330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 y="connsiteY6"/>
              </a:cxn>
            </a:cxnLst>
            <a:rect l="l" t="t" r="r" b="b"/>
            <a:pathLst>
              <a:path w="4478639" h="2330259">
                <a:moveTo>
                  <a:pt x="1129968" y="13063"/>
                </a:moveTo>
                <a:lnTo>
                  <a:pt x="13679" y="13063"/>
                </a:lnTo>
                <a:cubicBezTo>
                  <a:pt x="-16801" y="391886"/>
                  <a:pt x="4971" y="2283823"/>
                  <a:pt x="65931" y="2286000"/>
                </a:cubicBezTo>
                <a:cubicBezTo>
                  <a:pt x="126891" y="2288177"/>
                  <a:pt x="4411508" y="2375263"/>
                  <a:pt x="4455051" y="2299063"/>
                </a:cubicBezTo>
                <a:cubicBezTo>
                  <a:pt x="4498594" y="2222863"/>
                  <a:pt x="4482237" y="69668"/>
                  <a:pt x="4402800" y="26125"/>
                </a:cubicBezTo>
                <a:cubicBezTo>
                  <a:pt x="4323363" y="-17418"/>
                  <a:pt x="4152972" y="13063"/>
                  <a:pt x="3308240" y="0"/>
                </a:cubicBezTo>
                <a:lnTo>
                  <a:pt x="1129968" y="13063"/>
                </a:lnTo>
                <a:close/>
              </a:path>
            </a:pathLst>
          </a:custGeom>
          <a:noFill/>
          <a:ln w="25400" cap="rnd">
            <a:solidFill>
              <a:schemeClr val="accent1"/>
            </a:solidFill>
            <a:prstDash val="lgDash"/>
          </a:ln>
        </p:spPr>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2" name="椭圆 31"/>
          <p:cNvSpPr/>
          <p:nvPr userDrawn="1"/>
        </p:nvSpPr>
        <p:spPr>
          <a:xfrm rot="21159850">
            <a:off x="1639666" y="2411923"/>
            <a:ext cx="1141898" cy="113051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17" name="任意多边形 3"/>
          <p:cNvSpPr/>
          <p:nvPr userDrawn="1"/>
        </p:nvSpPr>
        <p:spPr>
          <a:xfrm>
            <a:off x="4649844" y="1949946"/>
            <a:ext cx="2892312" cy="4061062"/>
          </a:xfrm>
          <a:custGeom>
            <a:avLst/>
            <a:gdLst>
              <a:gd name="connsiteX0" fmla="*/ 235132 w 4441372"/>
              <a:gd name="connsiteY0" fmla="*/ 26126 h 2312126"/>
              <a:gd name="connsiteX1" fmla="*/ 0 w 4441372"/>
              <a:gd name="connsiteY1" fmla="*/ 26126 h 2312126"/>
              <a:gd name="connsiteX2" fmla="*/ 52252 w 4441372"/>
              <a:gd name="connsiteY2" fmla="*/ 2299063 h 2312126"/>
              <a:gd name="connsiteX3" fmla="*/ 4441372 w 4441372"/>
              <a:gd name="connsiteY3" fmla="*/ 2312126 h 2312126"/>
              <a:gd name="connsiteX4" fmla="*/ 4284618 w 4441372"/>
              <a:gd name="connsiteY4" fmla="*/ 52251 h 2312126"/>
              <a:gd name="connsiteX5" fmla="*/ 1854926 w 4441372"/>
              <a:gd name="connsiteY5" fmla="*/ 0 h 2312126"/>
              <a:gd name="connsiteX0-1" fmla="*/ 235132 w 4441372"/>
              <a:gd name="connsiteY0-2" fmla="*/ 26126 h 2312126"/>
              <a:gd name="connsiteX1-3" fmla="*/ 0 w 4441372"/>
              <a:gd name="connsiteY1-4" fmla="*/ 26126 h 2312126"/>
              <a:gd name="connsiteX2-5" fmla="*/ 52252 w 4441372"/>
              <a:gd name="connsiteY2-6" fmla="*/ 2299063 h 2312126"/>
              <a:gd name="connsiteX3-7" fmla="*/ 4441372 w 4441372"/>
              <a:gd name="connsiteY3-8" fmla="*/ 2312126 h 2312126"/>
              <a:gd name="connsiteX4-9" fmla="*/ 4389121 w 4441372"/>
              <a:gd name="connsiteY4-10" fmla="*/ 39188 h 2312126"/>
              <a:gd name="connsiteX5-11" fmla="*/ 1854926 w 4441372"/>
              <a:gd name="connsiteY5-12" fmla="*/ 0 h 2312126"/>
              <a:gd name="connsiteX0-13" fmla="*/ 235132 w 4860149"/>
              <a:gd name="connsiteY0-14" fmla="*/ 165813 h 2451813"/>
              <a:gd name="connsiteX1-15" fmla="*/ 0 w 4860149"/>
              <a:gd name="connsiteY1-16" fmla="*/ 165813 h 2451813"/>
              <a:gd name="connsiteX2-17" fmla="*/ 52252 w 4860149"/>
              <a:gd name="connsiteY2-18" fmla="*/ 2438750 h 2451813"/>
              <a:gd name="connsiteX3-19" fmla="*/ 4441372 w 4860149"/>
              <a:gd name="connsiteY3-20" fmla="*/ 2451813 h 2451813"/>
              <a:gd name="connsiteX4-21" fmla="*/ 4389121 w 4860149"/>
              <a:gd name="connsiteY4-22" fmla="*/ 178875 h 2451813"/>
              <a:gd name="connsiteX5-23" fmla="*/ 1854926 w 4860149"/>
              <a:gd name="connsiteY5-24" fmla="*/ 139687 h 2451813"/>
              <a:gd name="connsiteX0-25" fmla="*/ 235132 w 4752333"/>
              <a:gd name="connsiteY0-26" fmla="*/ 39388 h 2325388"/>
              <a:gd name="connsiteX1-27" fmla="*/ 0 w 4752333"/>
              <a:gd name="connsiteY1-28" fmla="*/ 39388 h 2325388"/>
              <a:gd name="connsiteX2-29" fmla="*/ 52252 w 4752333"/>
              <a:gd name="connsiteY2-30" fmla="*/ 2312325 h 2325388"/>
              <a:gd name="connsiteX3-31" fmla="*/ 4441372 w 4752333"/>
              <a:gd name="connsiteY3-32" fmla="*/ 2325388 h 2325388"/>
              <a:gd name="connsiteX4-33" fmla="*/ 4389121 w 4752333"/>
              <a:gd name="connsiteY4-34" fmla="*/ 52450 h 2325388"/>
              <a:gd name="connsiteX5-35" fmla="*/ 1854926 w 4752333"/>
              <a:gd name="connsiteY5-36" fmla="*/ 13262 h 2325388"/>
              <a:gd name="connsiteX0-37" fmla="*/ 235132 w 4860149"/>
              <a:gd name="connsiteY0-38" fmla="*/ 39388 h 2603032"/>
              <a:gd name="connsiteX1-39" fmla="*/ 0 w 4860149"/>
              <a:gd name="connsiteY1-40" fmla="*/ 39388 h 2603032"/>
              <a:gd name="connsiteX2-41" fmla="*/ 52252 w 4860149"/>
              <a:gd name="connsiteY2-42" fmla="*/ 2312325 h 2603032"/>
              <a:gd name="connsiteX3-43" fmla="*/ 4441372 w 4860149"/>
              <a:gd name="connsiteY3-44" fmla="*/ 2325388 h 2603032"/>
              <a:gd name="connsiteX4-45" fmla="*/ 4389121 w 4860149"/>
              <a:gd name="connsiteY4-46" fmla="*/ 52450 h 2603032"/>
              <a:gd name="connsiteX5-47" fmla="*/ 1854926 w 4860149"/>
              <a:gd name="connsiteY5-48" fmla="*/ 13262 h 2603032"/>
              <a:gd name="connsiteX0-49" fmla="*/ 235132 w 4617563"/>
              <a:gd name="connsiteY0-50" fmla="*/ 39388 h 2493940"/>
              <a:gd name="connsiteX1-51" fmla="*/ 0 w 4617563"/>
              <a:gd name="connsiteY1-52" fmla="*/ 39388 h 2493940"/>
              <a:gd name="connsiteX2-53" fmla="*/ 52252 w 4617563"/>
              <a:gd name="connsiteY2-54" fmla="*/ 2312325 h 2493940"/>
              <a:gd name="connsiteX3-55" fmla="*/ 4441372 w 4617563"/>
              <a:gd name="connsiteY3-56" fmla="*/ 2325388 h 2493940"/>
              <a:gd name="connsiteX4-57" fmla="*/ 4389121 w 4617563"/>
              <a:gd name="connsiteY4-58" fmla="*/ 52450 h 2493940"/>
              <a:gd name="connsiteX5-59" fmla="*/ 1854926 w 4617563"/>
              <a:gd name="connsiteY5-60" fmla="*/ 13262 h 2493940"/>
              <a:gd name="connsiteX0-61" fmla="*/ 235132 w 4479124"/>
              <a:gd name="connsiteY0-62" fmla="*/ 26126 h 2480678"/>
              <a:gd name="connsiteX1-63" fmla="*/ 0 w 4479124"/>
              <a:gd name="connsiteY1-64" fmla="*/ 26126 h 2480678"/>
              <a:gd name="connsiteX2-65" fmla="*/ 52252 w 4479124"/>
              <a:gd name="connsiteY2-66" fmla="*/ 2299063 h 2480678"/>
              <a:gd name="connsiteX3-67" fmla="*/ 4441372 w 4479124"/>
              <a:gd name="connsiteY3-68" fmla="*/ 2312126 h 2480678"/>
              <a:gd name="connsiteX4-69" fmla="*/ 4389121 w 4479124"/>
              <a:gd name="connsiteY4-70" fmla="*/ 39188 h 2480678"/>
              <a:gd name="connsiteX5-71" fmla="*/ 1854926 w 4479124"/>
              <a:gd name="connsiteY5-72" fmla="*/ 0 h 2480678"/>
              <a:gd name="connsiteX0-73" fmla="*/ 533373 w 4777365"/>
              <a:gd name="connsiteY0-74" fmla="*/ 26126 h 2589770"/>
              <a:gd name="connsiteX1-75" fmla="*/ 298241 w 4777365"/>
              <a:gd name="connsiteY1-76" fmla="*/ 26126 h 2589770"/>
              <a:gd name="connsiteX2-77" fmla="*/ 350493 w 4777365"/>
              <a:gd name="connsiteY2-78" fmla="*/ 2299063 h 2589770"/>
              <a:gd name="connsiteX3-79" fmla="*/ 4739613 w 4777365"/>
              <a:gd name="connsiteY3-80" fmla="*/ 2312126 h 2589770"/>
              <a:gd name="connsiteX4-81" fmla="*/ 4687362 w 4777365"/>
              <a:gd name="connsiteY4-82" fmla="*/ 39188 h 2589770"/>
              <a:gd name="connsiteX5-83" fmla="*/ 2153167 w 4777365"/>
              <a:gd name="connsiteY5-84" fmla="*/ 0 h 2589770"/>
              <a:gd name="connsiteX0-85" fmla="*/ 248811 w 4492803"/>
              <a:gd name="connsiteY0-86" fmla="*/ 26126 h 2476671"/>
              <a:gd name="connsiteX1-87" fmla="*/ 13679 w 4492803"/>
              <a:gd name="connsiteY1-88" fmla="*/ 26126 h 2476671"/>
              <a:gd name="connsiteX2-89" fmla="*/ 65931 w 4492803"/>
              <a:gd name="connsiteY2-90" fmla="*/ 2299063 h 2476671"/>
              <a:gd name="connsiteX3-91" fmla="*/ 4455051 w 4492803"/>
              <a:gd name="connsiteY3-92" fmla="*/ 2312126 h 2476671"/>
              <a:gd name="connsiteX4-93" fmla="*/ 4402800 w 4492803"/>
              <a:gd name="connsiteY4-94" fmla="*/ 39188 h 2476671"/>
              <a:gd name="connsiteX5-95" fmla="*/ 1868605 w 4492803"/>
              <a:gd name="connsiteY5-96" fmla="*/ 0 h 2476671"/>
              <a:gd name="connsiteX0-97" fmla="*/ 248811 w 4475396"/>
              <a:gd name="connsiteY0-98" fmla="*/ 26126 h 2343322"/>
              <a:gd name="connsiteX1-99" fmla="*/ 13679 w 4475396"/>
              <a:gd name="connsiteY1-100" fmla="*/ 26126 h 2343322"/>
              <a:gd name="connsiteX2-101" fmla="*/ 65931 w 4475396"/>
              <a:gd name="connsiteY2-102" fmla="*/ 2299063 h 2343322"/>
              <a:gd name="connsiteX3-103" fmla="*/ 4455051 w 4475396"/>
              <a:gd name="connsiteY3-104" fmla="*/ 2312126 h 2343322"/>
              <a:gd name="connsiteX4-105" fmla="*/ 4402800 w 4475396"/>
              <a:gd name="connsiteY4-106" fmla="*/ 39188 h 2343322"/>
              <a:gd name="connsiteX5-107" fmla="*/ 1868605 w 4475396"/>
              <a:gd name="connsiteY5-108" fmla="*/ 0 h 2343322"/>
              <a:gd name="connsiteX0-109" fmla="*/ 1129968 w 4475396"/>
              <a:gd name="connsiteY0-110" fmla="*/ 65314 h 2343322"/>
              <a:gd name="connsiteX1-111" fmla="*/ 13679 w 4475396"/>
              <a:gd name="connsiteY1-112" fmla="*/ 26126 h 2343322"/>
              <a:gd name="connsiteX2-113" fmla="*/ 65931 w 4475396"/>
              <a:gd name="connsiteY2-114" fmla="*/ 2299063 h 2343322"/>
              <a:gd name="connsiteX3-115" fmla="*/ 4455051 w 4475396"/>
              <a:gd name="connsiteY3-116" fmla="*/ 2312126 h 2343322"/>
              <a:gd name="connsiteX4-117" fmla="*/ 4402800 w 4475396"/>
              <a:gd name="connsiteY4-118" fmla="*/ 39188 h 2343322"/>
              <a:gd name="connsiteX5-119" fmla="*/ 1868605 w 4475396"/>
              <a:gd name="connsiteY5-120" fmla="*/ 0 h 2343322"/>
              <a:gd name="connsiteX0-121" fmla="*/ 1129968 w 4517641"/>
              <a:gd name="connsiteY0-122" fmla="*/ 200403 h 2478411"/>
              <a:gd name="connsiteX1-123" fmla="*/ 13679 w 4517641"/>
              <a:gd name="connsiteY1-124" fmla="*/ 161215 h 2478411"/>
              <a:gd name="connsiteX2-125" fmla="*/ 65931 w 4517641"/>
              <a:gd name="connsiteY2-126" fmla="*/ 2434152 h 2478411"/>
              <a:gd name="connsiteX3-127" fmla="*/ 4455051 w 4517641"/>
              <a:gd name="connsiteY3-128" fmla="*/ 2447215 h 2478411"/>
              <a:gd name="connsiteX4-129" fmla="*/ 4402800 w 4517641"/>
              <a:gd name="connsiteY4-130" fmla="*/ 174277 h 2478411"/>
              <a:gd name="connsiteX5-131" fmla="*/ 3308240 w 4517641"/>
              <a:gd name="connsiteY5-132" fmla="*/ 148152 h 2478411"/>
              <a:gd name="connsiteX0-133" fmla="*/ 1129968 w 4493857"/>
              <a:gd name="connsiteY0-134" fmla="*/ 84545 h 2362553"/>
              <a:gd name="connsiteX1-135" fmla="*/ 13679 w 4493857"/>
              <a:gd name="connsiteY1-136" fmla="*/ 45357 h 2362553"/>
              <a:gd name="connsiteX2-137" fmla="*/ 65931 w 4493857"/>
              <a:gd name="connsiteY2-138" fmla="*/ 2318294 h 2362553"/>
              <a:gd name="connsiteX3-139" fmla="*/ 4455051 w 4493857"/>
              <a:gd name="connsiteY3-140" fmla="*/ 2331357 h 2362553"/>
              <a:gd name="connsiteX4-141" fmla="*/ 4402800 w 4493857"/>
              <a:gd name="connsiteY4-142" fmla="*/ 58419 h 2362553"/>
              <a:gd name="connsiteX5-143" fmla="*/ 3308240 w 4493857"/>
              <a:gd name="connsiteY5-144" fmla="*/ 32294 h 2362553"/>
              <a:gd name="connsiteX0-145" fmla="*/ 1129968 w 4478639"/>
              <a:gd name="connsiteY0-146" fmla="*/ 52251 h 2330259"/>
              <a:gd name="connsiteX1-147" fmla="*/ 13679 w 4478639"/>
              <a:gd name="connsiteY1-148" fmla="*/ 13063 h 2330259"/>
              <a:gd name="connsiteX2-149" fmla="*/ 65931 w 4478639"/>
              <a:gd name="connsiteY2-150" fmla="*/ 2286000 h 2330259"/>
              <a:gd name="connsiteX3-151" fmla="*/ 4455051 w 4478639"/>
              <a:gd name="connsiteY3-152" fmla="*/ 2299063 h 2330259"/>
              <a:gd name="connsiteX4-153" fmla="*/ 4402800 w 4478639"/>
              <a:gd name="connsiteY4-154" fmla="*/ 26125 h 2330259"/>
              <a:gd name="connsiteX5-155" fmla="*/ 3308240 w 4478639"/>
              <a:gd name="connsiteY5-156" fmla="*/ 0 h 2330259"/>
              <a:gd name="connsiteX0-157" fmla="*/ 1129968 w 4478639"/>
              <a:gd name="connsiteY0-158" fmla="*/ 13063 h 2330259"/>
              <a:gd name="connsiteX1-159" fmla="*/ 13679 w 4478639"/>
              <a:gd name="connsiteY1-160" fmla="*/ 13063 h 2330259"/>
              <a:gd name="connsiteX2-161" fmla="*/ 65931 w 4478639"/>
              <a:gd name="connsiteY2-162" fmla="*/ 2286000 h 2330259"/>
              <a:gd name="connsiteX3-163" fmla="*/ 4455051 w 4478639"/>
              <a:gd name="connsiteY3-164" fmla="*/ 2299063 h 2330259"/>
              <a:gd name="connsiteX4-165" fmla="*/ 4402800 w 4478639"/>
              <a:gd name="connsiteY4-166" fmla="*/ 26125 h 2330259"/>
              <a:gd name="connsiteX5-167" fmla="*/ 3308240 w 4478639"/>
              <a:gd name="connsiteY5-168" fmla="*/ 0 h 2330259"/>
              <a:gd name="connsiteX0-169" fmla="*/ 1129968 w 4478639"/>
              <a:gd name="connsiteY0-170" fmla="*/ 13063 h 2330259"/>
              <a:gd name="connsiteX1-171" fmla="*/ 13679 w 4478639"/>
              <a:gd name="connsiteY1-172" fmla="*/ 13063 h 2330259"/>
              <a:gd name="connsiteX2-173" fmla="*/ 65931 w 4478639"/>
              <a:gd name="connsiteY2-174" fmla="*/ 2286000 h 2330259"/>
              <a:gd name="connsiteX3-175" fmla="*/ 4455051 w 4478639"/>
              <a:gd name="connsiteY3-176" fmla="*/ 2299063 h 2330259"/>
              <a:gd name="connsiteX4-177" fmla="*/ 4402800 w 4478639"/>
              <a:gd name="connsiteY4-178" fmla="*/ 26125 h 2330259"/>
              <a:gd name="connsiteX5-179" fmla="*/ 3308240 w 4478639"/>
              <a:gd name="connsiteY5-180" fmla="*/ 0 h 2330259"/>
              <a:gd name="connsiteX6" fmla="*/ 1129968 w 4478639"/>
              <a:gd name="connsiteY6" fmla="*/ 13063 h 2330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 y="connsiteY6"/>
              </a:cxn>
            </a:cxnLst>
            <a:rect l="l" t="t" r="r" b="b"/>
            <a:pathLst>
              <a:path w="4478639" h="2330259">
                <a:moveTo>
                  <a:pt x="1129968" y="13063"/>
                </a:moveTo>
                <a:lnTo>
                  <a:pt x="13679" y="13063"/>
                </a:lnTo>
                <a:cubicBezTo>
                  <a:pt x="-16801" y="391886"/>
                  <a:pt x="4971" y="2283823"/>
                  <a:pt x="65931" y="2286000"/>
                </a:cubicBezTo>
                <a:cubicBezTo>
                  <a:pt x="126891" y="2288177"/>
                  <a:pt x="4411508" y="2375263"/>
                  <a:pt x="4455051" y="2299063"/>
                </a:cubicBezTo>
                <a:cubicBezTo>
                  <a:pt x="4498594" y="2222863"/>
                  <a:pt x="4482237" y="69668"/>
                  <a:pt x="4402800" y="26125"/>
                </a:cubicBezTo>
                <a:cubicBezTo>
                  <a:pt x="4323363" y="-17418"/>
                  <a:pt x="4152972" y="13063"/>
                  <a:pt x="3308240" y="0"/>
                </a:cubicBezTo>
                <a:lnTo>
                  <a:pt x="1129968" y="13063"/>
                </a:lnTo>
                <a:close/>
              </a:path>
            </a:pathLst>
          </a:custGeom>
          <a:noFill/>
          <a:ln w="25400" cap="rnd">
            <a:solidFill>
              <a:schemeClr val="accent1"/>
            </a:solidFill>
            <a:prstDash val="lgDash"/>
          </a:ln>
        </p:spPr>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6" name="椭圆 31"/>
          <p:cNvSpPr/>
          <p:nvPr userDrawn="1"/>
        </p:nvSpPr>
        <p:spPr>
          <a:xfrm>
            <a:off x="5499568" y="2355078"/>
            <a:ext cx="1203710" cy="1191706"/>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5"/>
          </a:solidFill>
          <a:ln w="12700">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18" name="椭圆 31"/>
          <p:cNvSpPr/>
          <p:nvPr userDrawn="1"/>
        </p:nvSpPr>
        <p:spPr>
          <a:xfrm rot="21159850">
            <a:off x="5488722" y="2411923"/>
            <a:ext cx="1141898" cy="113051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22" name="椭圆 31"/>
          <p:cNvSpPr/>
          <p:nvPr userDrawn="1"/>
        </p:nvSpPr>
        <p:spPr>
          <a:xfrm>
            <a:off x="9436581" y="2355078"/>
            <a:ext cx="1203710" cy="1191706"/>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5"/>
          </a:solidFill>
          <a:ln w="12700">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23" name="任意多边形 3"/>
          <p:cNvSpPr/>
          <p:nvPr userDrawn="1"/>
        </p:nvSpPr>
        <p:spPr>
          <a:xfrm>
            <a:off x="8550528" y="1949946"/>
            <a:ext cx="2892312" cy="4061062"/>
          </a:xfrm>
          <a:custGeom>
            <a:avLst/>
            <a:gdLst>
              <a:gd name="connsiteX0" fmla="*/ 235132 w 4441372"/>
              <a:gd name="connsiteY0" fmla="*/ 26126 h 2312126"/>
              <a:gd name="connsiteX1" fmla="*/ 0 w 4441372"/>
              <a:gd name="connsiteY1" fmla="*/ 26126 h 2312126"/>
              <a:gd name="connsiteX2" fmla="*/ 52252 w 4441372"/>
              <a:gd name="connsiteY2" fmla="*/ 2299063 h 2312126"/>
              <a:gd name="connsiteX3" fmla="*/ 4441372 w 4441372"/>
              <a:gd name="connsiteY3" fmla="*/ 2312126 h 2312126"/>
              <a:gd name="connsiteX4" fmla="*/ 4284618 w 4441372"/>
              <a:gd name="connsiteY4" fmla="*/ 52251 h 2312126"/>
              <a:gd name="connsiteX5" fmla="*/ 1854926 w 4441372"/>
              <a:gd name="connsiteY5" fmla="*/ 0 h 2312126"/>
              <a:gd name="connsiteX0-1" fmla="*/ 235132 w 4441372"/>
              <a:gd name="connsiteY0-2" fmla="*/ 26126 h 2312126"/>
              <a:gd name="connsiteX1-3" fmla="*/ 0 w 4441372"/>
              <a:gd name="connsiteY1-4" fmla="*/ 26126 h 2312126"/>
              <a:gd name="connsiteX2-5" fmla="*/ 52252 w 4441372"/>
              <a:gd name="connsiteY2-6" fmla="*/ 2299063 h 2312126"/>
              <a:gd name="connsiteX3-7" fmla="*/ 4441372 w 4441372"/>
              <a:gd name="connsiteY3-8" fmla="*/ 2312126 h 2312126"/>
              <a:gd name="connsiteX4-9" fmla="*/ 4389121 w 4441372"/>
              <a:gd name="connsiteY4-10" fmla="*/ 39188 h 2312126"/>
              <a:gd name="connsiteX5-11" fmla="*/ 1854926 w 4441372"/>
              <a:gd name="connsiteY5-12" fmla="*/ 0 h 2312126"/>
              <a:gd name="connsiteX0-13" fmla="*/ 235132 w 4860149"/>
              <a:gd name="connsiteY0-14" fmla="*/ 165813 h 2451813"/>
              <a:gd name="connsiteX1-15" fmla="*/ 0 w 4860149"/>
              <a:gd name="connsiteY1-16" fmla="*/ 165813 h 2451813"/>
              <a:gd name="connsiteX2-17" fmla="*/ 52252 w 4860149"/>
              <a:gd name="connsiteY2-18" fmla="*/ 2438750 h 2451813"/>
              <a:gd name="connsiteX3-19" fmla="*/ 4441372 w 4860149"/>
              <a:gd name="connsiteY3-20" fmla="*/ 2451813 h 2451813"/>
              <a:gd name="connsiteX4-21" fmla="*/ 4389121 w 4860149"/>
              <a:gd name="connsiteY4-22" fmla="*/ 178875 h 2451813"/>
              <a:gd name="connsiteX5-23" fmla="*/ 1854926 w 4860149"/>
              <a:gd name="connsiteY5-24" fmla="*/ 139687 h 2451813"/>
              <a:gd name="connsiteX0-25" fmla="*/ 235132 w 4752333"/>
              <a:gd name="connsiteY0-26" fmla="*/ 39388 h 2325388"/>
              <a:gd name="connsiteX1-27" fmla="*/ 0 w 4752333"/>
              <a:gd name="connsiteY1-28" fmla="*/ 39388 h 2325388"/>
              <a:gd name="connsiteX2-29" fmla="*/ 52252 w 4752333"/>
              <a:gd name="connsiteY2-30" fmla="*/ 2312325 h 2325388"/>
              <a:gd name="connsiteX3-31" fmla="*/ 4441372 w 4752333"/>
              <a:gd name="connsiteY3-32" fmla="*/ 2325388 h 2325388"/>
              <a:gd name="connsiteX4-33" fmla="*/ 4389121 w 4752333"/>
              <a:gd name="connsiteY4-34" fmla="*/ 52450 h 2325388"/>
              <a:gd name="connsiteX5-35" fmla="*/ 1854926 w 4752333"/>
              <a:gd name="connsiteY5-36" fmla="*/ 13262 h 2325388"/>
              <a:gd name="connsiteX0-37" fmla="*/ 235132 w 4860149"/>
              <a:gd name="connsiteY0-38" fmla="*/ 39388 h 2603032"/>
              <a:gd name="connsiteX1-39" fmla="*/ 0 w 4860149"/>
              <a:gd name="connsiteY1-40" fmla="*/ 39388 h 2603032"/>
              <a:gd name="connsiteX2-41" fmla="*/ 52252 w 4860149"/>
              <a:gd name="connsiteY2-42" fmla="*/ 2312325 h 2603032"/>
              <a:gd name="connsiteX3-43" fmla="*/ 4441372 w 4860149"/>
              <a:gd name="connsiteY3-44" fmla="*/ 2325388 h 2603032"/>
              <a:gd name="connsiteX4-45" fmla="*/ 4389121 w 4860149"/>
              <a:gd name="connsiteY4-46" fmla="*/ 52450 h 2603032"/>
              <a:gd name="connsiteX5-47" fmla="*/ 1854926 w 4860149"/>
              <a:gd name="connsiteY5-48" fmla="*/ 13262 h 2603032"/>
              <a:gd name="connsiteX0-49" fmla="*/ 235132 w 4617563"/>
              <a:gd name="connsiteY0-50" fmla="*/ 39388 h 2493940"/>
              <a:gd name="connsiteX1-51" fmla="*/ 0 w 4617563"/>
              <a:gd name="connsiteY1-52" fmla="*/ 39388 h 2493940"/>
              <a:gd name="connsiteX2-53" fmla="*/ 52252 w 4617563"/>
              <a:gd name="connsiteY2-54" fmla="*/ 2312325 h 2493940"/>
              <a:gd name="connsiteX3-55" fmla="*/ 4441372 w 4617563"/>
              <a:gd name="connsiteY3-56" fmla="*/ 2325388 h 2493940"/>
              <a:gd name="connsiteX4-57" fmla="*/ 4389121 w 4617563"/>
              <a:gd name="connsiteY4-58" fmla="*/ 52450 h 2493940"/>
              <a:gd name="connsiteX5-59" fmla="*/ 1854926 w 4617563"/>
              <a:gd name="connsiteY5-60" fmla="*/ 13262 h 2493940"/>
              <a:gd name="connsiteX0-61" fmla="*/ 235132 w 4479124"/>
              <a:gd name="connsiteY0-62" fmla="*/ 26126 h 2480678"/>
              <a:gd name="connsiteX1-63" fmla="*/ 0 w 4479124"/>
              <a:gd name="connsiteY1-64" fmla="*/ 26126 h 2480678"/>
              <a:gd name="connsiteX2-65" fmla="*/ 52252 w 4479124"/>
              <a:gd name="connsiteY2-66" fmla="*/ 2299063 h 2480678"/>
              <a:gd name="connsiteX3-67" fmla="*/ 4441372 w 4479124"/>
              <a:gd name="connsiteY3-68" fmla="*/ 2312126 h 2480678"/>
              <a:gd name="connsiteX4-69" fmla="*/ 4389121 w 4479124"/>
              <a:gd name="connsiteY4-70" fmla="*/ 39188 h 2480678"/>
              <a:gd name="connsiteX5-71" fmla="*/ 1854926 w 4479124"/>
              <a:gd name="connsiteY5-72" fmla="*/ 0 h 2480678"/>
              <a:gd name="connsiteX0-73" fmla="*/ 533373 w 4777365"/>
              <a:gd name="connsiteY0-74" fmla="*/ 26126 h 2589770"/>
              <a:gd name="connsiteX1-75" fmla="*/ 298241 w 4777365"/>
              <a:gd name="connsiteY1-76" fmla="*/ 26126 h 2589770"/>
              <a:gd name="connsiteX2-77" fmla="*/ 350493 w 4777365"/>
              <a:gd name="connsiteY2-78" fmla="*/ 2299063 h 2589770"/>
              <a:gd name="connsiteX3-79" fmla="*/ 4739613 w 4777365"/>
              <a:gd name="connsiteY3-80" fmla="*/ 2312126 h 2589770"/>
              <a:gd name="connsiteX4-81" fmla="*/ 4687362 w 4777365"/>
              <a:gd name="connsiteY4-82" fmla="*/ 39188 h 2589770"/>
              <a:gd name="connsiteX5-83" fmla="*/ 2153167 w 4777365"/>
              <a:gd name="connsiteY5-84" fmla="*/ 0 h 2589770"/>
              <a:gd name="connsiteX0-85" fmla="*/ 248811 w 4492803"/>
              <a:gd name="connsiteY0-86" fmla="*/ 26126 h 2476671"/>
              <a:gd name="connsiteX1-87" fmla="*/ 13679 w 4492803"/>
              <a:gd name="connsiteY1-88" fmla="*/ 26126 h 2476671"/>
              <a:gd name="connsiteX2-89" fmla="*/ 65931 w 4492803"/>
              <a:gd name="connsiteY2-90" fmla="*/ 2299063 h 2476671"/>
              <a:gd name="connsiteX3-91" fmla="*/ 4455051 w 4492803"/>
              <a:gd name="connsiteY3-92" fmla="*/ 2312126 h 2476671"/>
              <a:gd name="connsiteX4-93" fmla="*/ 4402800 w 4492803"/>
              <a:gd name="connsiteY4-94" fmla="*/ 39188 h 2476671"/>
              <a:gd name="connsiteX5-95" fmla="*/ 1868605 w 4492803"/>
              <a:gd name="connsiteY5-96" fmla="*/ 0 h 2476671"/>
              <a:gd name="connsiteX0-97" fmla="*/ 248811 w 4475396"/>
              <a:gd name="connsiteY0-98" fmla="*/ 26126 h 2343322"/>
              <a:gd name="connsiteX1-99" fmla="*/ 13679 w 4475396"/>
              <a:gd name="connsiteY1-100" fmla="*/ 26126 h 2343322"/>
              <a:gd name="connsiteX2-101" fmla="*/ 65931 w 4475396"/>
              <a:gd name="connsiteY2-102" fmla="*/ 2299063 h 2343322"/>
              <a:gd name="connsiteX3-103" fmla="*/ 4455051 w 4475396"/>
              <a:gd name="connsiteY3-104" fmla="*/ 2312126 h 2343322"/>
              <a:gd name="connsiteX4-105" fmla="*/ 4402800 w 4475396"/>
              <a:gd name="connsiteY4-106" fmla="*/ 39188 h 2343322"/>
              <a:gd name="connsiteX5-107" fmla="*/ 1868605 w 4475396"/>
              <a:gd name="connsiteY5-108" fmla="*/ 0 h 2343322"/>
              <a:gd name="connsiteX0-109" fmla="*/ 1129968 w 4475396"/>
              <a:gd name="connsiteY0-110" fmla="*/ 65314 h 2343322"/>
              <a:gd name="connsiteX1-111" fmla="*/ 13679 w 4475396"/>
              <a:gd name="connsiteY1-112" fmla="*/ 26126 h 2343322"/>
              <a:gd name="connsiteX2-113" fmla="*/ 65931 w 4475396"/>
              <a:gd name="connsiteY2-114" fmla="*/ 2299063 h 2343322"/>
              <a:gd name="connsiteX3-115" fmla="*/ 4455051 w 4475396"/>
              <a:gd name="connsiteY3-116" fmla="*/ 2312126 h 2343322"/>
              <a:gd name="connsiteX4-117" fmla="*/ 4402800 w 4475396"/>
              <a:gd name="connsiteY4-118" fmla="*/ 39188 h 2343322"/>
              <a:gd name="connsiteX5-119" fmla="*/ 1868605 w 4475396"/>
              <a:gd name="connsiteY5-120" fmla="*/ 0 h 2343322"/>
              <a:gd name="connsiteX0-121" fmla="*/ 1129968 w 4517641"/>
              <a:gd name="connsiteY0-122" fmla="*/ 200403 h 2478411"/>
              <a:gd name="connsiteX1-123" fmla="*/ 13679 w 4517641"/>
              <a:gd name="connsiteY1-124" fmla="*/ 161215 h 2478411"/>
              <a:gd name="connsiteX2-125" fmla="*/ 65931 w 4517641"/>
              <a:gd name="connsiteY2-126" fmla="*/ 2434152 h 2478411"/>
              <a:gd name="connsiteX3-127" fmla="*/ 4455051 w 4517641"/>
              <a:gd name="connsiteY3-128" fmla="*/ 2447215 h 2478411"/>
              <a:gd name="connsiteX4-129" fmla="*/ 4402800 w 4517641"/>
              <a:gd name="connsiteY4-130" fmla="*/ 174277 h 2478411"/>
              <a:gd name="connsiteX5-131" fmla="*/ 3308240 w 4517641"/>
              <a:gd name="connsiteY5-132" fmla="*/ 148152 h 2478411"/>
              <a:gd name="connsiteX0-133" fmla="*/ 1129968 w 4493857"/>
              <a:gd name="connsiteY0-134" fmla="*/ 84545 h 2362553"/>
              <a:gd name="connsiteX1-135" fmla="*/ 13679 w 4493857"/>
              <a:gd name="connsiteY1-136" fmla="*/ 45357 h 2362553"/>
              <a:gd name="connsiteX2-137" fmla="*/ 65931 w 4493857"/>
              <a:gd name="connsiteY2-138" fmla="*/ 2318294 h 2362553"/>
              <a:gd name="connsiteX3-139" fmla="*/ 4455051 w 4493857"/>
              <a:gd name="connsiteY3-140" fmla="*/ 2331357 h 2362553"/>
              <a:gd name="connsiteX4-141" fmla="*/ 4402800 w 4493857"/>
              <a:gd name="connsiteY4-142" fmla="*/ 58419 h 2362553"/>
              <a:gd name="connsiteX5-143" fmla="*/ 3308240 w 4493857"/>
              <a:gd name="connsiteY5-144" fmla="*/ 32294 h 2362553"/>
              <a:gd name="connsiteX0-145" fmla="*/ 1129968 w 4478639"/>
              <a:gd name="connsiteY0-146" fmla="*/ 52251 h 2330259"/>
              <a:gd name="connsiteX1-147" fmla="*/ 13679 w 4478639"/>
              <a:gd name="connsiteY1-148" fmla="*/ 13063 h 2330259"/>
              <a:gd name="connsiteX2-149" fmla="*/ 65931 w 4478639"/>
              <a:gd name="connsiteY2-150" fmla="*/ 2286000 h 2330259"/>
              <a:gd name="connsiteX3-151" fmla="*/ 4455051 w 4478639"/>
              <a:gd name="connsiteY3-152" fmla="*/ 2299063 h 2330259"/>
              <a:gd name="connsiteX4-153" fmla="*/ 4402800 w 4478639"/>
              <a:gd name="connsiteY4-154" fmla="*/ 26125 h 2330259"/>
              <a:gd name="connsiteX5-155" fmla="*/ 3308240 w 4478639"/>
              <a:gd name="connsiteY5-156" fmla="*/ 0 h 2330259"/>
              <a:gd name="connsiteX0-157" fmla="*/ 1129968 w 4478639"/>
              <a:gd name="connsiteY0-158" fmla="*/ 13063 h 2330259"/>
              <a:gd name="connsiteX1-159" fmla="*/ 13679 w 4478639"/>
              <a:gd name="connsiteY1-160" fmla="*/ 13063 h 2330259"/>
              <a:gd name="connsiteX2-161" fmla="*/ 65931 w 4478639"/>
              <a:gd name="connsiteY2-162" fmla="*/ 2286000 h 2330259"/>
              <a:gd name="connsiteX3-163" fmla="*/ 4455051 w 4478639"/>
              <a:gd name="connsiteY3-164" fmla="*/ 2299063 h 2330259"/>
              <a:gd name="connsiteX4-165" fmla="*/ 4402800 w 4478639"/>
              <a:gd name="connsiteY4-166" fmla="*/ 26125 h 2330259"/>
              <a:gd name="connsiteX5-167" fmla="*/ 3308240 w 4478639"/>
              <a:gd name="connsiteY5-168" fmla="*/ 0 h 2330259"/>
              <a:gd name="connsiteX0-169" fmla="*/ 1129968 w 4478639"/>
              <a:gd name="connsiteY0-170" fmla="*/ 13063 h 2330259"/>
              <a:gd name="connsiteX1-171" fmla="*/ 13679 w 4478639"/>
              <a:gd name="connsiteY1-172" fmla="*/ 13063 h 2330259"/>
              <a:gd name="connsiteX2-173" fmla="*/ 65931 w 4478639"/>
              <a:gd name="connsiteY2-174" fmla="*/ 2286000 h 2330259"/>
              <a:gd name="connsiteX3-175" fmla="*/ 4455051 w 4478639"/>
              <a:gd name="connsiteY3-176" fmla="*/ 2299063 h 2330259"/>
              <a:gd name="connsiteX4-177" fmla="*/ 4402800 w 4478639"/>
              <a:gd name="connsiteY4-178" fmla="*/ 26125 h 2330259"/>
              <a:gd name="connsiteX5-179" fmla="*/ 3308240 w 4478639"/>
              <a:gd name="connsiteY5-180" fmla="*/ 0 h 2330259"/>
              <a:gd name="connsiteX6" fmla="*/ 1129968 w 4478639"/>
              <a:gd name="connsiteY6" fmla="*/ 13063 h 2330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 y="connsiteY6"/>
              </a:cxn>
            </a:cxnLst>
            <a:rect l="l" t="t" r="r" b="b"/>
            <a:pathLst>
              <a:path w="4478639" h="2330259">
                <a:moveTo>
                  <a:pt x="1129968" y="13063"/>
                </a:moveTo>
                <a:lnTo>
                  <a:pt x="13679" y="13063"/>
                </a:lnTo>
                <a:cubicBezTo>
                  <a:pt x="-16801" y="391886"/>
                  <a:pt x="4971" y="2283823"/>
                  <a:pt x="65931" y="2286000"/>
                </a:cubicBezTo>
                <a:cubicBezTo>
                  <a:pt x="126891" y="2288177"/>
                  <a:pt x="4411508" y="2375263"/>
                  <a:pt x="4455051" y="2299063"/>
                </a:cubicBezTo>
                <a:cubicBezTo>
                  <a:pt x="4498594" y="2222863"/>
                  <a:pt x="4482237" y="69668"/>
                  <a:pt x="4402800" y="26125"/>
                </a:cubicBezTo>
                <a:cubicBezTo>
                  <a:pt x="4323363" y="-17418"/>
                  <a:pt x="4152972" y="13063"/>
                  <a:pt x="3308240" y="0"/>
                </a:cubicBezTo>
                <a:lnTo>
                  <a:pt x="1129968" y="13063"/>
                </a:lnTo>
                <a:close/>
              </a:path>
            </a:pathLst>
          </a:custGeom>
          <a:noFill/>
          <a:ln w="25400" cap="rnd">
            <a:solidFill>
              <a:schemeClr val="accent1"/>
            </a:solidFill>
            <a:prstDash val="lgDash"/>
          </a:ln>
        </p:spPr>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24" name="椭圆 31"/>
          <p:cNvSpPr/>
          <p:nvPr userDrawn="1"/>
        </p:nvSpPr>
        <p:spPr>
          <a:xfrm rot="21159850">
            <a:off x="9425735" y="2411923"/>
            <a:ext cx="1141898" cy="113051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30" name="内容占位符 35"/>
          <p:cNvSpPr>
            <a:spLocks noGrp="1"/>
          </p:cNvSpPr>
          <p:nvPr userDrawn="1">
            <p:ph sz="quarter" idx="18" hasCustomPrompt="1"/>
          </p:nvPr>
        </p:nvSpPr>
        <p:spPr>
          <a:xfrm>
            <a:off x="652361" y="3781671"/>
            <a:ext cx="3115398" cy="433965"/>
          </a:xfrm>
          <a:prstGeom prst="rect">
            <a:avLst/>
          </a:prstGeom>
          <a:noFill/>
        </p:spPr>
        <p:txBody>
          <a:bodyPr wrap="square" rtlCol="0">
            <a:spAutoFit/>
          </a:bodyPr>
          <a:lstStyle>
            <a:lvl1pPr marL="0" indent="0" algn="ct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p>
        </p:txBody>
      </p:sp>
      <p:sp>
        <p:nvSpPr>
          <p:cNvPr id="31" name="内容占位符 47"/>
          <p:cNvSpPr>
            <a:spLocks noGrp="1"/>
          </p:cNvSpPr>
          <p:nvPr userDrawn="1">
            <p:ph sz="quarter" idx="22" hasCustomPrompt="1"/>
          </p:nvPr>
        </p:nvSpPr>
        <p:spPr>
          <a:xfrm>
            <a:off x="926312" y="4137594"/>
            <a:ext cx="2516697" cy="770596"/>
          </a:xfrm>
          <a:prstGeom prst="rect">
            <a:avLst/>
          </a:prstGeom>
          <a:noFill/>
        </p:spPr>
        <p:txBody>
          <a:bodyPr wrap="square" rtlCol="0">
            <a:spAutoFit/>
          </a:bodyPr>
          <a:lstStyle>
            <a:lvl1pPr algn="ctr">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ctr">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p>
          <a:p>
            <a:pPr lvl="1"/>
            <a:r>
              <a:rPr lang="zh-CN" altLang="en-US" dirty="0"/>
              <a:t>第二级</a:t>
            </a:r>
          </a:p>
        </p:txBody>
      </p:sp>
      <p:sp>
        <p:nvSpPr>
          <p:cNvPr id="32" name="内容占位符 35"/>
          <p:cNvSpPr>
            <a:spLocks noGrp="1"/>
          </p:cNvSpPr>
          <p:nvPr userDrawn="1">
            <p:ph sz="quarter" idx="23" hasCustomPrompt="1"/>
          </p:nvPr>
        </p:nvSpPr>
        <p:spPr>
          <a:xfrm>
            <a:off x="4538301" y="3781671"/>
            <a:ext cx="3115398" cy="433965"/>
          </a:xfrm>
          <a:prstGeom prst="rect">
            <a:avLst/>
          </a:prstGeom>
          <a:noFill/>
        </p:spPr>
        <p:txBody>
          <a:bodyPr wrap="square" rtlCol="0">
            <a:spAutoFit/>
          </a:bodyPr>
          <a:lstStyle>
            <a:lvl1pPr marL="0" indent="0" algn="ct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p>
        </p:txBody>
      </p:sp>
      <p:sp>
        <p:nvSpPr>
          <p:cNvPr id="33" name="内容占位符 47"/>
          <p:cNvSpPr>
            <a:spLocks noGrp="1"/>
          </p:cNvSpPr>
          <p:nvPr userDrawn="1">
            <p:ph sz="quarter" idx="24" hasCustomPrompt="1"/>
          </p:nvPr>
        </p:nvSpPr>
        <p:spPr>
          <a:xfrm>
            <a:off x="4812252" y="4137594"/>
            <a:ext cx="2516697" cy="770596"/>
          </a:xfrm>
          <a:prstGeom prst="rect">
            <a:avLst/>
          </a:prstGeom>
          <a:noFill/>
        </p:spPr>
        <p:txBody>
          <a:bodyPr wrap="square" rtlCol="0">
            <a:spAutoFit/>
          </a:bodyPr>
          <a:lstStyle>
            <a:lvl1pPr algn="ctr">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ctr">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p>
          <a:p>
            <a:pPr lvl="1"/>
            <a:r>
              <a:rPr lang="zh-CN" altLang="en-US" dirty="0"/>
              <a:t>第二级</a:t>
            </a:r>
          </a:p>
        </p:txBody>
      </p:sp>
      <p:sp>
        <p:nvSpPr>
          <p:cNvPr id="35" name="内容占位符 35"/>
          <p:cNvSpPr>
            <a:spLocks noGrp="1"/>
          </p:cNvSpPr>
          <p:nvPr>
            <p:ph sz="quarter" idx="25" hasCustomPrompt="1"/>
          </p:nvPr>
        </p:nvSpPr>
        <p:spPr>
          <a:xfrm>
            <a:off x="8436941" y="3781671"/>
            <a:ext cx="3115398" cy="433965"/>
          </a:xfrm>
          <a:prstGeom prst="rect">
            <a:avLst/>
          </a:prstGeom>
          <a:noFill/>
        </p:spPr>
        <p:txBody>
          <a:bodyPr wrap="square" rtlCol="0">
            <a:spAutoFit/>
          </a:bodyPr>
          <a:lstStyle>
            <a:lvl1pPr marL="0" indent="0" algn="ct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p>
        </p:txBody>
      </p:sp>
      <p:sp>
        <p:nvSpPr>
          <p:cNvPr id="36" name="内容占位符 47"/>
          <p:cNvSpPr>
            <a:spLocks noGrp="1"/>
          </p:cNvSpPr>
          <p:nvPr>
            <p:ph sz="quarter" idx="26" hasCustomPrompt="1"/>
          </p:nvPr>
        </p:nvSpPr>
        <p:spPr>
          <a:xfrm>
            <a:off x="8710892" y="4137594"/>
            <a:ext cx="2516697" cy="770596"/>
          </a:xfrm>
          <a:prstGeom prst="rect">
            <a:avLst/>
          </a:prstGeom>
          <a:noFill/>
        </p:spPr>
        <p:txBody>
          <a:bodyPr wrap="square" rtlCol="0">
            <a:spAutoFit/>
          </a:bodyPr>
          <a:lstStyle>
            <a:lvl1pPr algn="ctr">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ctr">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p>
          <a:p>
            <a:pPr lvl="1"/>
            <a:r>
              <a:rPr lang="zh-CN" altLang="en-US" dirty="0"/>
              <a:t>第二级</a:t>
            </a:r>
          </a:p>
        </p:txBody>
      </p:sp>
      <p:sp>
        <p:nvSpPr>
          <p:cNvPr id="25" name="标题 1"/>
          <p:cNvSpPr>
            <a:spLocks noGrp="1"/>
          </p:cNvSpPr>
          <p:nvPr>
            <p:ph type="title" hasCustomPrompt="1"/>
          </p:nvPr>
        </p:nvSpPr>
        <p:spPr>
          <a:xfrm>
            <a:off x="3870516" y="484693"/>
            <a:ext cx="4450968" cy="599161"/>
          </a:xfrm>
          <a:prstGeom prst="rect">
            <a:avLst/>
          </a:prstGeom>
          <a:noFill/>
        </p:spPr>
        <p:txBody>
          <a:bodyPr wrap="square" rtlCol="0">
            <a:spAutoFit/>
          </a:bodyPr>
          <a:lstStyle>
            <a:lvl1pPr algn="ctr">
              <a:defRPr lang="zh-CN" altLang="en-US" sz="3600" b="0" dirty="0">
                <a:solidFill>
                  <a:schemeClr val="accent1"/>
                </a:solidFill>
                <a:latin typeface="站酷快乐体2016修订版" panose="02010600030101010101" pitchFamily="2" charset="-122"/>
                <a:ea typeface="站酷快乐体2016修订版" panose="02010600030101010101" pitchFamily="2" charset="-122"/>
                <a:cs typeface="+mn-cs"/>
              </a:defRPr>
            </a:lvl1pPr>
          </a:lstStyle>
          <a:p>
            <a:pPr marL="0" lvl="0" indent="0" algn="ctr">
              <a:spcBef>
                <a:spcPts val="1000"/>
              </a:spcBef>
              <a:buFont typeface="Arial" panose="020B0604020202020204" pitchFamily="34" charset="0"/>
            </a:pPr>
            <a:r>
              <a:rPr lang="zh-CN" altLang="en-US" dirty="0"/>
              <a:t>编辑母版标题样式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三段内容">
    <p:spTree>
      <p:nvGrpSpPr>
        <p:cNvPr id="1" name=""/>
        <p:cNvGrpSpPr/>
        <p:nvPr/>
      </p:nvGrpSpPr>
      <p:grpSpPr>
        <a:xfrm>
          <a:off x="0" y="0"/>
          <a:ext cx="0" cy="0"/>
          <a:chOff x="0" y="0"/>
          <a:chExt cx="0" cy="0"/>
        </a:xfrm>
      </p:grpSpPr>
      <p:grpSp>
        <p:nvGrpSpPr>
          <p:cNvPr id="5" name="组合 4"/>
          <p:cNvGrpSpPr/>
          <p:nvPr userDrawn="1"/>
        </p:nvGrpSpPr>
        <p:grpSpPr>
          <a:xfrm>
            <a:off x="4002821" y="1047597"/>
            <a:ext cx="4186359" cy="163210"/>
            <a:chOff x="3165003" y="4030582"/>
            <a:chExt cx="5853910" cy="276264"/>
          </a:xfrm>
        </p:grpSpPr>
        <p:sp>
          <p:nvSpPr>
            <p:cNvPr id="6" name="任意多边形 29"/>
            <p:cNvSpPr/>
            <p:nvPr/>
          </p:nvSpPr>
          <p:spPr>
            <a:xfrm>
              <a:off x="3165003" y="4030582"/>
              <a:ext cx="5853910" cy="276264"/>
            </a:xfrm>
            <a:custGeom>
              <a:avLst/>
              <a:gdLst>
                <a:gd name="connsiteX0" fmla="*/ 383416 w 6863855"/>
                <a:gd name="connsiteY0" fmla="*/ 497045 h 741328"/>
                <a:gd name="connsiteX1" fmla="*/ 3431416 w 6863855"/>
                <a:gd name="connsiteY1" fmla="*/ 141445 h 741328"/>
                <a:gd name="connsiteX2" fmla="*/ 6835016 w 6863855"/>
                <a:gd name="connsiteY2" fmla="*/ 27145 h 741328"/>
                <a:gd name="connsiteX3" fmla="*/ 3139316 w 6863855"/>
                <a:gd name="connsiteY3" fmla="*/ 319245 h 741328"/>
                <a:gd name="connsiteX4" fmla="*/ 345316 w 6863855"/>
                <a:gd name="connsiteY4" fmla="*/ 738345 h 741328"/>
                <a:gd name="connsiteX5" fmla="*/ 383416 w 6863855"/>
                <a:gd name="connsiteY5" fmla="*/ 497045 h 74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855" h="741328">
                  <a:moveTo>
                    <a:pt x="383416" y="497045"/>
                  </a:moveTo>
                  <a:cubicBezTo>
                    <a:pt x="897766" y="397562"/>
                    <a:pt x="2356149" y="219762"/>
                    <a:pt x="3431416" y="141445"/>
                  </a:cubicBezTo>
                  <a:cubicBezTo>
                    <a:pt x="4506683" y="63128"/>
                    <a:pt x="7169449" y="-53288"/>
                    <a:pt x="6835016" y="27145"/>
                  </a:cubicBezTo>
                  <a:cubicBezTo>
                    <a:pt x="5603116" y="124512"/>
                    <a:pt x="4220933" y="200712"/>
                    <a:pt x="3139316" y="319245"/>
                  </a:cubicBezTo>
                  <a:cubicBezTo>
                    <a:pt x="2057699" y="437778"/>
                    <a:pt x="802516" y="710828"/>
                    <a:pt x="345316" y="738345"/>
                  </a:cubicBezTo>
                  <a:cubicBezTo>
                    <a:pt x="-111884" y="765862"/>
                    <a:pt x="-130934" y="596528"/>
                    <a:pt x="383416" y="497045"/>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7" name="任意多边形 30"/>
            <p:cNvSpPr/>
            <p:nvPr/>
          </p:nvSpPr>
          <p:spPr>
            <a:xfrm>
              <a:off x="4594609" y="4124484"/>
              <a:ext cx="4378994" cy="165002"/>
            </a:xfrm>
            <a:custGeom>
              <a:avLst/>
              <a:gdLst>
                <a:gd name="connsiteX0" fmla="*/ 0 w 4657663"/>
                <a:gd name="connsiteY0" fmla="*/ 239002 h 239002"/>
                <a:gd name="connsiteX1" fmla="*/ 2857500 w 4657663"/>
                <a:gd name="connsiteY1" fmla="*/ 35802 h 239002"/>
                <a:gd name="connsiteX2" fmla="*/ 4597400 w 4657663"/>
                <a:gd name="connsiteY2" fmla="*/ 10402 h 239002"/>
                <a:gd name="connsiteX3" fmla="*/ 4089400 w 4657663"/>
                <a:gd name="connsiteY3" fmla="*/ 150102 h 239002"/>
              </a:gdLst>
              <a:ahLst/>
              <a:cxnLst>
                <a:cxn ang="0">
                  <a:pos x="connsiteX0" y="connsiteY0"/>
                </a:cxn>
                <a:cxn ang="0">
                  <a:pos x="connsiteX1" y="connsiteY1"/>
                </a:cxn>
                <a:cxn ang="0">
                  <a:pos x="connsiteX2" y="connsiteY2"/>
                </a:cxn>
                <a:cxn ang="0">
                  <a:pos x="connsiteX3" y="connsiteY3"/>
                </a:cxn>
              </a:cxnLst>
              <a:rect l="l" t="t" r="r" b="b"/>
              <a:pathLst>
                <a:path w="4657663" h="239002">
                  <a:moveTo>
                    <a:pt x="0" y="239002"/>
                  </a:moveTo>
                  <a:lnTo>
                    <a:pt x="2857500" y="35802"/>
                  </a:lnTo>
                  <a:cubicBezTo>
                    <a:pt x="3623733" y="-2298"/>
                    <a:pt x="4392083" y="-8648"/>
                    <a:pt x="4597400" y="10402"/>
                  </a:cubicBezTo>
                  <a:cubicBezTo>
                    <a:pt x="4802717" y="29452"/>
                    <a:pt x="4446058" y="89777"/>
                    <a:pt x="4089400" y="150102"/>
                  </a:cubicBezTo>
                </a:path>
              </a:pathLst>
            </a:custGeom>
            <a:noFill/>
            <a:ln w="28575"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sp>
        <p:nvSpPr>
          <p:cNvPr id="10" name="椭圆 31"/>
          <p:cNvSpPr/>
          <p:nvPr userDrawn="1"/>
        </p:nvSpPr>
        <p:spPr>
          <a:xfrm>
            <a:off x="1650512" y="2355078"/>
            <a:ext cx="1203710" cy="1191706"/>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5"/>
          </a:solidFill>
          <a:ln w="12700">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11" name="任意多边形 3"/>
          <p:cNvSpPr/>
          <p:nvPr userDrawn="1"/>
        </p:nvSpPr>
        <p:spPr>
          <a:xfrm>
            <a:off x="764459" y="1949946"/>
            <a:ext cx="2892312" cy="4061062"/>
          </a:xfrm>
          <a:custGeom>
            <a:avLst/>
            <a:gdLst>
              <a:gd name="connsiteX0" fmla="*/ 235132 w 4441372"/>
              <a:gd name="connsiteY0" fmla="*/ 26126 h 2312126"/>
              <a:gd name="connsiteX1" fmla="*/ 0 w 4441372"/>
              <a:gd name="connsiteY1" fmla="*/ 26126 h 2312126"/>
              <a:gd name="connsiteX2" fmla="*/ 52252 w 4441372"/>
              <a:gd name="connsiteY2" fmla="*/ 2299063 h 2312126"/>
              <a:gd name="connsiteX3" fmla="*/ 4441372 w 4441372"/>
              <a:gd name="connsiteY3" fmla="*/ 2312126 h 2312126"/>
              <a:gd name="connsiteX4" fmla="*/ 4284618 w 4441372"/>
              <a:gd name="connsiteY4" fmla="*/ 52251 h 2312126"/>
              <a:gd name="connsiteX5" fmla="*/ 1854926 w 4441372"/>
              <a:gd name="connsiteY5" fmla="*/ 0 h 2312126"/>
              <a:gd name="connsiteX0-1" fmla="*/ 235132 w 4441372"/>
              <a:gd name="connsiteY0-2" fmla="*/ 26126 h 2312126"/>
              <a:gd name="connsiteX1-3" fmla="*/ 0 w 4441372"/>
              <a:gd name="connsiteY1-4" fmla="*/ 26126 h 2312126"/>
              <a:gd name="connsiteX2-5" fmla="*/ 52252 w 4441372"/>
              <a:gd name="connsiteY2-6" fmla="*/ 2299063 h 2312126"/>
              <a:gd name="connsiteX3-7" fmla="*/ 4441372 w 4441372"/>
              <a:gd name="connsiteY3-8" fmla="*/ 2312126 h 2312126"/>
              <a:gd name="connsiteX4-9" fmla="*/ 4389121 w 4441372"/>
              <a:gd name="connsiteY4-10" fmla="*/ 39188 h 2312126"/>
              <a:gd name="connsiteX5-11" fmla="*/ 1854926 w 4441372"/>
              <a:gd name="connsiteY5-12" fmla="*/ 0 h 2312126"/>
              <a:gd name="connsiteX0-13" fmla="*/ 235132 w 4860149"/>
              <a:gd name="connsiteY0-14" fmla="*/ 165813 h 2451813"/>
              <a:gd name="connsiteX1-15" fmla="*/ 0 w 4860149"/>
              <a:gd name="connsiteY1-16" fmla="*/ 165813 h 2451813"/>
              <a:gd name="connsiteX2-17" fmla="*/ 52252 w 4860149"/>
              <a:gd name="connsiteY2-18" fmla="*/ 2438750 h 2451813"/>
              <a:gd name="connsiteX3-19" fmla="*/ 4441372 w 4860149"/>
              <a:gd name="connsiteY3-20" fmla="*/ 2451813 h 2451813"/>
              <a:gd name="connsiteX4-21" fmla="*/ 4389121 w 4860149"/>
              <a:gd name="connsiteY4-22" fmla="*/ 178875 h 2451813"/>
              <a:gd name="connsiteX5-23" fmla="*/ 1854926 w 4860149"/>
              <a:gd name="connsiteY5-24" fmla="*/ 139687 h 2451813"/>
              <a:gd name="connsiteX0-25" fmla="*/ 235132 w 4752333"/>
              <a:gd name="connsiteY0-26" fmla="*/ 39388 h 2325388"/>
              <a:gd name="connsiteX1-27" fmla="*/ 0 w 4752333"/>
              <a:gd name="connsiteY1-28" fmla="*/ 39388 h 2325388"/>
              <a:gd name="connsiteX2-29" fmla="*/ 52252 w 4752333"/>
              <a:gd name="connsiteY2-30" fmla="*/ 2312325 h 2325388"/>
              <a:gd name="connsiteX3-31" fmla="*/ 4441372 w 4752333"/>
              <a:gd name="connsiteY3-32" fmla="*/ 2325388 h 2325388"/>
              <a:gd name="connsiteX4-33" fmla="*/ 4389121 w 4752333"/>
              <a:gd name="connsiteY4-34" fmla="*/ 52450 h 2325388"/>
              <a:gd name="connsiteX5-35" fmla="*/ 1854926 w 4752333"/>
              <a:gd name="connsiteY5-36" fmla="*/ 13262 h 2325388"/>
              <a:gd name="connsiteX0-37" fmla="*/ 235132 w 4860149"/>
              <a:gd name="connsiteY0-38" fmla="*/ 39388 h 2603032"/>
              <a:gd name="connsiteX1-39" fmla="*/ 0 w 4860149"/>
              <a:gd name="connsiteY1-40" fmla="*/ 39388 h 2603032"/>
              <a:gd name="connsiteX2-41" fmla="*/ 52252 w 4860149"/>
              <a:gd name="connsiteY2-42" fmla="*/ 2312325 h 2603032"/>
              <a:gd name="connsiteX3-43" fmla="*/ 4441372 w 4860149"/>
              <a:gd name="connsiteY3-44" fmla="*/ 2325388 h 2603032"/>
              <a:gd name="connsiteX4-45" fmla="*/ 4389121 w 4860149"/>
              <a:gd name="connsiteY4-46" fmla="*/ 52450 h 2603032"/>
              <a:gd name="connsiteX5-47" fmla="*/ 1854926 w 4860149"/>
              <a:gd name="connsiteY5-48" fmla="*/ 13262 h 2603032"/>
              <a:gd name="connsiteX0-49" fmla="*/ 235132 w 4617563"/>
              <a:gd name="connsiteY0-50" fmla="*/ 39388 h 2493940"/>
              <a:gd name="connsiteX1-51" fmla="*/ 0 w 4617563"/>
              <a:gd name="connsiteY1-52" fmla="*/ 39388 h 2493940"/>
              <a:gd name="connsiteX2-53" fmla="*/ 52252 w 4617563"/>
              <a:gd name="connsiteY2-54" fmla="*/ 2312325 h 2493940"/>
              <a:gd name="connsiteX3-55" fmla="*/ 4441372 w 4617563"/>
              <a:gd name="connsiteY3-56" fmla="*/ 2325388 h 2493940"/>
              <a:gd name="connsiteX4-57" fmla="*/ 4389121 w 4617563"/>
              <a:gd name="connsiteY4-58" fmla="*/ 52450 h 2493940"/>
              <a:gd name="connsiteX5-59" fmla="*/ 1854926 w 4617563"/>
              <a:gd name="connsiteY5-60" fmla="*/ 13262 h 2493940"/>
              <a:gd name="connsiteX0-61" fmla="*/ 235132 w 4479124"/>
              <a:gd name="connsiteY0-62" fmla="*/ 26126 h 2480678"/>
              <a:gd name="connsiteX1-63" fmla="*/ 0 w 4479124"/>
              <a:gd name="connsiteY1-64" fmla="*/ 26126 h 2480678"/>
              <a:gd name="connsiteX2-65" fmla="*/ 52252 w 4479124"/>
              <a:gd name="connsiteY2-66" fmla="*/ 2299063 h 2480678"/>
              <a:gd name="connsiteX3-67" fmla="*/ 4441372 w 4479124"/>
              <a:gd name="connsiteY3-68" fmla="*/ 2312126 h 2480678"/>
              <a:gd name="connsiteX4-69" fmla="*/ 4389121 w 4479124"/>
              <a:gd name="connsiteY4-70" fmla="*/ 39188 h 2480678"/>
              <a:gd name="connsiteX5-71" fmla="*/ 1854926 w 4479124"/>
              <a:gd name="connsiteY5-72" fmla="*/ 0 h 2480678"/>
              <a:gd name="connsiteX0-73" fmla="*/ 533373 w 4777365"/>
              <a:gd name="connsiteY0-74" fmla="*/ 26126 h 2589770"/>
              <a:gd name="connsiteX1-75" fmla="*/ 298241 w 4777365"/>
              <a:gd name="connsiteY1-76" fmla="*/ 26126 h 2589770"/>
              <a:gd name="connsiteX2-77" fmla="*/ 350493 w 4777365"/>
              <a:gd name="connsiteY2-78" fmla="*/ 2299063 h 2589770"/>
              <a:gd name="connsiteX3-79" fmla="*/ 4739613 w 4777365"/>
              <a:gd name="connsiteY3-80" fmla="*/ 2312126 h 2589770"/>
              <a:gd name="connsiteX4-81" fmla="*/ 4687362 w 4777365"/>
              <a:gd name="connsiteY4-82" fmla="*/ 39188 h 2589770"/>
              <a:gd name="connsiteX5-83" fmla="*/ 2153167 w 4777365"/>
              <a:gd name="connsiteY5-84" fmla="*/ 0 h 2589770"/>
              <a:gd name="connsiteX0-85" fmla="*/ 248811 w 4492803"/>
              <a:gd name="connsiteY0-86" fmla="*/ 26126 h 2476671"/>
              <a:gd name="connsiteX1-87" fmla="*/ 13679 w 4492803"/>
              <a:gd name="connsiteY1-88" fmla="*/ 26126 h 2476671"/>
              <a:gd name="connsiteX2-89" fmla="*/ 65931 w 4492803"/>
              <a:gd name="connsiteY2-90" fmla="*/ 2299063 h 2476671"/>
              <a:gd name="connsiteX3-91" fmla="*/ 4455051 w 4492803"/>
              <a:gd name="connsiteY3-92" fmla="*/ 2312126 h 2476671"/>
              <a:gd name="connsiteX4-93" fmla="*/ 4402800 w 4492803"/>
              <a:gd name="connsiteY4-94" fmla="*/ 39188 h 2476671"/>
              <a:gd name="connsiteX5-95" fmla="*/ 1868605 w 4492803"/>
              <a:gd name="connsiteY5-96" fmla="*/ 0 h 2476671"/>
              <a:gd name="connsiteX0-97" fmla="*/ 248811 w 4475396"/>
              <a:gd name="connsiteY0-98" fmla="*/ 26126 h 2343322"/>
              <a:gd name="connsiteX1-99" fmla="*/ 13679 w 4475396"/>
              <a:gd name="connsiteY1-100" fmla="*/ 26126 h 2343322"/>
              <a:gd name="connsiteX2-101" fmla="*/ 65931 w 4475396"/>
              <a:gd name="connsiteY2-102" fmla="*/ 2299063 h 2343322"/>
              <a:gd name="connsiteX3-103" fmla="*/ 4455051 w 4475396"/>
              <a:gd name="connsiteY3-104" fmla="*/ 2312126 h 2343322"/>
              <a:gd name="connsiteX4-105" fmla="*/ 4402800 w 4475396"/>
              <a:gd name="connsiteY4-106" fmla="*/ 39188 h 2343322"/>
              <a:gd name="connsiteX5-107" fmla="*/ 1868605 w 4475396"/>
              <a:gd name="connsiteY5-108" fmla="*/ 0 h 2343322"/>
              <a:gd name="connsiteX0-109" fmla="*/ 1129968 w 4475396"/>
              <a:gd name="connsiteY0-110" fmla="*/ 65314 h 2343322"/>
              <a:gd name="connsiteX1-111" fmla="*/ 13679 w 4475396"/>
              <a:gd name="connsiteY1-112" fmla="*/ 26126 h 2343322"/>
              <a:gd name="connsiteX2-113" fmla="*/ 65931 w 4475396"/>
              <a:gd name="connsiteY2-114" fmla="*/ 2299063 h 2343322"/>
              <a:gd name="connsiteX3-115" fmla="*/ 4455051 w 4475396"/>
              <a:gd name="connsiteY3-116" fmla="*/ 2312126 h 2343322"/>
              <a:gd name="connsiteX4-117" fmla="*/ 4402800 w 4475396"/>
              <a:gd name="connsiteY4-118" fmla="*/ 39188 h 2343322"/>
              <a:gd name="connsiteX5-119" fmla="*/ 1868605 w 4475396"/>
              <a:gd name="connsiteY5-120" fmla="*/ 0 h 2343322"/>
              <a:gd name="connsiteX0-121" fmla="*/ 1129968 w 4517641"/>
              <a:gd name="connsiteY0-122" fmla="*/ 200403 h 2478411"/>
              <a:gd name="connsiteX1-123" fmla="*/ 13679 w 4517641"/>
              <a:gd name="connsiteY1-124" fmla="*/ 161215 h 2478411"/>
              <a:gd name="connsiteX2-125" fmla="*/ 65931 w 4517641"/>
              <a:gd name="connsiteY2-126" fmla="*/ 2434152 h 2478411"/>
              <a:gd name="connsiteX3-127" fmla="*/ 4455051 w 4517641"/>
              <a:gd name="connsiteY3-128" fmla="*/ 2447215 h 2478411"/>
              <a:gd name="connsiteX4-129" fmla="*/ 4402800 w 4517641"/>
              <a:gd name="connsiteY4-130" fmla="*/ 174277 h 2478411"/>
              <a:gd name="connsiteX5-131" fmla="*/ 3308240 w 4517641"/>
              <a:gd name="connsiteY5-132" fmla="*/ 148152 h 2478411"/>
              <a:gd name="connsiteX0-133" fmla="*/ 1129968 w 4493857"/>
              <a:gd name="connsiteY0-134" fmla="*/ 84545 h 2362553"/>
              <a:gd name="connsiteX1-135" fmla="*/ 13679 w 4493857"/>
              <a:gd name="connsiteY1-136" fmla="*/ 45357 h 2362553"/>
              <a:gd name="connsiteX2-137" fmla="*/ 65931 w 4493857"/>
              <a:gd name="connsiteY2-138" fmla="*/ 2318294 h 2362553"/>
              <a:gd name="connsiteX3-139" fmla="*/ 4455051 w 4493857"/>
              <a:gd name="connsiteY3-140" fmla="*/ 2331357 h 2362553"/>
              <a:gd name="connsiteX4-141" fmla="*/ 4402800 w 4493857"/>
              <a:gd name="connsiteY4-142" fmla="*/ 58419 h 2362553"/>
              <a:gd name="connsiteX5-143" fmla="*/ 3308240 w 4493857"/>
              <a:gd name="connsiteY5-144" fmla="*/ 32294 h 2362553"/>
              <a:gd name="connsiteX0-145" fmla="*/ 1129968 w 4478639"/>
              <a:gd name="connsiteY0-146" fmla="*/ 52251 h 2330259"/>
              <a:gd name="connsiteX1-147" fmla="*/ 13679 w 4478639"/>
              <a:gd name="connsiteY1-148" fmla="*/ 13063 h 2330259"/>
              <a:gd name="connsiteX2-149" fmla="*/ 65931 w 4478639"/>
              <a:gd name="connsiteY2-150" fmla="*/ 2286000 h 2330259"/>
              <a:gd name="connsiteX3-151" fmla="*/ 4455051 w 4478639"/>
              <a:gd name="connsiteY3-152" fmla="*/ 2299063 h 2330259"/>
              <a:gd name="connsiteX4-153" fmla="*/ 4402800 w 4478639"/>
              <a:gd name="connsiteY4-154" fmla="*/ 26125 h 2330259"/>
              <a:gd name="connsiteX5-155" fmla="*/ 3308240 w 4478639"/>
              <a:gd name="connsiteY5-156" fmla="*/ 0 h 2330259"/>
              <a:gd name="connsiteX0-157" fmla="*/ 1129968 w 4478639"/>
              <a:gd name="connsiteY0-158" fmla="*/ 13063 h 2330259"/>
              <a:gd name="connsiteX1-159" fmla="*/ 13679 w 4478639"/>
              <a:gd name="connsiteY1-160" fmla="*/ 13063 h 2330259"/>
              <a:gd name="connsiteX2-161" fmla="*/ 65931 w 4478639"/>
              <a:gd name="connsiteY2-162" fmla="*/ 2286000 h 2330259"/>
              <a:gd name="connsiteX3-163" fmla="*/ 4455051 w 4478639"/>
              <a:gd name="connsiteY3-164" fmla="*/ 2299063 h 2330259"/>
              <a:gd name="connsiteX4-165" fmla="*/ 4402800 w 4478639"/>
              <a:gd name="connsiteY4-166" fmla="*/ 26125 h 2330259"/>
              <a:gd name="connsiteX5-167" fmla="*/ 3308240 w 4478639"/>
              <a:gd name="connsiteY5-168" fmla="*/ 0 h 2330259"/>
              <a:gd name="connsiteX0-169" fmla="*/ 1129968 w 4478639"/>
              <a:gd name="connsiteY0-170" fmla="*/ 13063 h 2330259"/>
              <a:gd name="connsiteX1-171" fmla="*/ 13679 w 4478639"/>
              <a:gd name="connsiteY1-172" fmla="*/ 13063 h 2330259"/>
              <a:gd name="connsiteX2-173" fmla="*/ 65931 w 4478639"/>
              <a:gd name="connsiteY2-174" fmla="*/ 2286000 h 2330259"/>
              <a:gd name="connsiteX3-175" fmla="*/ 4455051 w 4478639"/>
              <a:gd name="connsiteY3-176" fmla="*/ 2299063 h 2330259"/>
              <a:gd name="connsiteX4-177" fmla="*/ 4402800 w 4478639"/>
              <a:gd name="connsiteY4-178" fmla="*/ 26125 h 2330259"/>
              <a:gd name="connsiteX5-179" fmla="*/ 3308240 w 4478639"/>
              <a:gd name="connsiteY5-180" fmla="*/ 0 h 2330259"/>
              <a:gd name="connsiteX6" fmla="*/ 1129968 w 4478639"/>
              <a:gd name="connsiteY6" fmla="*/ 13063 h 2330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 y="connsiteY6"/>
              </a:cxn>
            </a:cxnLst>
            <a:rect l="l" t="t" r="r" b="b"/>
            <a:pathLst>
              <a:path w="4478639" h="2330259">
                <a:moveTo>
                  <a:pt x="1129968" y="13063"/>
                </a:moveTo>
                <a:lnTo>
                  <a:pt x="13679" y="13063"/>
                </a:lnTo>
                <a:cubicBezTo>
                  <a:pt x="-16801" y="391886"/>
                  <a:pt x="4971" y="2283823"/>
                  <a:pt x="65931" y="2286000"/>
                </a:cubicBezTo>
                <a:cubicBezTo>
                  <a:pt x="126891" y="2288177"/>
                  <a:pt x="4411508" y="2375263"/>
                  <a:pt x="4455051" y="2299063"/>
                </a:cubicBezTo>
                <a:cubicBezTo>
                  <a:pt x="4498594" y="2222863"/>
                  <a:pt x="4482237" y="69668"/>
                  <a:pt x="4402800" y="26125"/>
                </a:cubicBezTo>
                <a:cubicBezTo>
                  <a:pt x="4323363" y="-17418"/>
                  <a:pt x="4152972" y="13063"/>
                  <a:pt x="3308240" y="0"/>
                </a:cubicBezTo>
                <a:lnTo>
                  <a:pt x="1129968" y="13063"/>
                </a:lnTo>
                <a:close/>
              </a:path>
            </a:pathLst>
          </a:custGeom>
          <a:noFill/>
          <a:ln w="25400" cap="rnd">
            <a:solidFill>
              <a:schemeClr val="accent1"/>
            </a:solidFill>
            <a:prstDash val="lgDash"/>
          </a:ln>
        </p:spPr>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2" name="椭圆 31"/>
          <p:cNvSpPr/>
          <p:nvPr userDrawn="1"/>
        </p:nvSpPr>
        <p:spPr>
          <a:xfrm rot="21159850">
            <a:off x="1639666" y="2411923"/>
            <a:ext cx="1141898" cy="113051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17" name="任意多边形 3"/>
          <p:cNvSpPr/>
          <p:nvPr userDrawn="1"/>
        </p:nvSpPr>
        <p:spPr>
          <a:xfrm>
            <a:off x="4649844" y="1949946"/>
            <a:ext cx="2892312" cy="4061062"/>
          </a:xfrm>
          <a:custGeom>
            <a:avLst/>
            <a:gdLst>
              <a:gd name="connsiteX0" fmla="*/ 235132 w 4441372"/>
              <a:gd name="connsiteY0" fmla="*/ 26126 h 2312126"/>
              <a:gd name="connsiteX1" fmla="*/ 0 w 4441372"/>
              <a:gd name="connsiteY1" fmla="*/ 26126 h 2312126"/>
              <a:gd name="connsiteX2" fmla="*/ 52252 w 4441372"/>
              <a:gd name="connsiteY2" fmla="*/ 2299063 h 2312126"/>
              <a:gd name="connsiteX3" fmla="*/ 4441372 w 4441372"/>
              <a:gd name="connsiteY3" fmla="*/ 2312126 h 2312126"/>
              <a:gd name="connsiteX4" fmla="*/ 4284618 w 4441372"/>
              <a:gd name="connsiteY4" fmla="*/ 52251 h 2312126"/>
              <a:gd name="connsiteX5" fmla="*/ 1854926 w 4441372"/>
              <a:gd name="connsiteY5" fmla="*/ 0 h 2312126"/>
              <a:gd name="connsiteX0-1" fmla="*/ 235132 w 4441372"/>
              <a:gd name="connsiteY0-2" fmla="*/ 26126 h 2312126"/>
              <a:gd name="connsiteX1-3" fmla="*/ 0 w 4441372"/>
              <a:gd name="connsiteY1-4" fmla="*/ 26126 h 2312126"/>
              <a:gd name="connsiteX2-5" fmla="*/ 52252 w 4441372"/>
              <a:gd name="connsiteY2-6" fmla="*/ 2299063 h 2312126"/>
              <a:gd name="connsiteX3-7" fmla="*/ 4441372 w 4441372"/>
              <a:gd name="connsiteY3-8" fmla="*/ 2312126 h 2312126"/>
              <a:gd name="connsiteX4-9" fmla="*/ 4389121 w 4441372"/>
              <a:gd name="connsiteY4-10" fmla="*/ 39188 h 2312126"/>
              <a:gd name="connsiteX5-11" fmla="*/ 1854926 w 4441372"/>
              <a:gd name="connsiteY5-12" fmla="*/ 0 h 2312126"/>
              <a:gd name="connsiteX0-13" fmla="*/ 235132 w 4860149"/>
              <a:gd name="connsiteY0-14" fmla="*/ 165813 h 2451813"/>
              <a:gd name="connsiteX1-15" fmla="*/ 0 w 4860149"/>
              <a:gd name="connsiteY1-16" fmla="*/ 165813 h 2451813"/>
              <a:gd name="connsiteX2-17" fmla="*/ 52252 w 4860149"/>
              <a:gd name="connsiteY2-18" fmla="*/ 2438750 h 2451813"/>
              <a:gd name="connsiteX3-19" fmla="*/ 4441372 w 4860149"/>
              <a:gd name="connsiteY3-20" fmla="*/ 2451813 h 2451813"/>
              <a:gd name="connsiteX4-21" fmla="*/ 4389121 w 4860149"/>
              <a:gd name="connsiteY4-22" fmla="*/ 178875 h 2451813"/>
              <a:gd name="connsiteX5-23" fmla="*/ 1854926 w 4860149"/>
              <a:gd name="connsiteY5-24" fmla="*/ 139687 h 2451813"/>
              <a:gd name="connsiteX0-25" fmla="*/ 235132 w 4752333"/>
              <a:gd name="connsiteY0-26" fmla="*/ 39388 h 2325388"/>
              <a:gd name="connsiteX1-27" fmla="*/ 0 w 4752333"/>
              <a:gd name="connsiteY1-28" fmla="*/ 39388 h 2325388"/>
              <a:gd name="connsiteX2-29" fmla="*/ 52252 w 4752333"/>
              <a:gd name="connsiteY2-30" fmla="*/ 2312325 h 2325388"/>
              <a:gd name="connsiteX3-31" fmla="*/ 4441372 w 4752333"/>
              <a:gd name="connsiteY3-32" fmla="*/ 2325388 h 2325388"/>
              <a:gd name="connsiteX4-33" fmla="*/ 4389121 w 4752333"/>
              <a:gd name="connsiteY4-34" fmla="*/ 52450 h 2325388"/>
              <a:gd name="connsiteX5-35" fmla="*/ 1854926 w 4752333"/>
              <a:gd name="connsiteY5-36" fmla="*/ 13262 h 2325388"/>
              <a:gd name="connsiteX0-37" fmla="*/ 235132 w 4860149"/>
              <a:gd name="connsiteY0-38" fmla="*/ 39388 h 2603032"/>
              <a:gd name="connsiteX1-39" fmla="*/ 0 w 4860149"/>
              <a:gd name="connsiteY1-40" fmla="*/ 39388 h 2603032"/>
              <a:gd name="connsiteX2-41" fmla="*/ 52252 w 4860149"/>
              <a:gd name="connsiteY2-42" fmla="*/ 2312325 h 2603032"/>
              <a:gd name="connsiteX3-43" fmla="*/ 4441372 w 4860149"/>
              <a:gd name="connsiteY3-44" fmla="*/ 2325388 h 2603032"/>
              <a:gd name="connsiteX4-45" fmla="*/ 4389121 w 4860149"/>
              <a:gd name="connsiteY4-46" fmla="*/ 52450 h 2603032"/>
              <a:gd name="connsiteX5-47" fmla="*/ 1854926 w 4860149"/>
              <a:gd name="connsiteY5-48" fmla="*/ 13262 h 2603032"/>
              <a:gd name="connsiteX0-49" fmla="*/ 235132 w 4617563"/>
              <a:gd name="connsiteY0-50" fmla="*/ 39388 h 2493940"/>
              <a:gd name="connsiteX1-51" fmla="*/ 0 w 4617563"/>
              <a:gd name="connsiteY1-52" fmla="*/ 39388 h 2493940"/>
              <a:gd name="connsiteX2-53" fmla="*/ 52252 w 4617563"/>
              <a:gd name="connsiteY2-54" fmla="*/ 2312325 h 2493940"/>
              <a:gd name="connsiteX3-55" fmla="*/ 4441372 w 4617563"/>
              <a:gd name="connsiteY3-56" fmla="*/ 2325388 h 2493940"/>
              <a:gd name="connsiteX4-57" fmla="*/ 4389121 w 4617563"/>
              <a:gd name="connsiteY4-58" fmla="*/ 52450 h 2493940"/>
              <a:gd name="connsiteX5-59" fmla="*/ 1854926 w 4617563"/>
              <a:gd name="connsiteY5-60" fmla="*/ 13262 h 2493940"/>
              <a:gd name="connsiteX0-61" fmla="*/ 235132 w 4479124"/>
              <a:gd name="connsiteY0-62" fmla="*/ 26126 h 2480678"/>
              <a:gd name="connsiteX1-63" fmla="*/ 0 w 4479124"/>
              <a:gd name="connsiteY1-64" fmla="*/ 26126 h 2480678"/>
              <a:gd name="connsiteX2-65" fmla="*/ 52252 w 4479124"/>
              <a:gd name="connsiteY2-66" fmla="*/ 2299063 h 2480678"/>
              <a:gd name="connsiteX3-67" fmla="*/ 4441372 w 4479124"/>
              <a:gd name="connsiteY3-68" fmla="*/ 2312126 h 2480678"/>
              <a:gd name="connsiteX4-69" fmla="*/ 4389121 w 4479124"/>
              <a:gd name="connsiteY4-70" fmla="*/ 39188 h 2480678"/>
              <a:gd name="connsiteX5-71" fmla="*/ 1854926 w 4479124"/>
              <a:gd name="connsiteY5-72" fmla="*/ 0 h 2480678"/>
              <a:gd name="connsiteX0-73" fmla="*/ 533373 w 4777365"/>
              <a:gd name="connsiteY0-74" fmla="*/ 26126 h 2589770"/>
              <a:gd name="connsiteX1-75" fmla="*/ 298241 w 4777365"/>
              <a:gd name="connsiteY1-76" fmla="*/ 26126 h 2589770"/>
              <a:gd name="connsiteX2-77" fmla="*/ 350493 w 4777365"/>
              <a:gd name="connsiteY2-78" fmla="*/ 2299063 h 2589770"/>
              <a:gd name="connsiteX3-79" fmla="*/ 4739613 w 4777365"/>
              <a:gd name="connsiteY3-80" fmla="*/ 2312126 h 2589770"/>
              <a:gd name="connsiteX4-81" fmla="*/ 4687362 w 4777365"/>
              <a:gd name="connsiteY4-82" fmla="*/ 39188 h 2589770"/>
              <a:gd name="connsiteX5-83" fmla="*/ 2153167 w 4777365"/>
              <a:gd name="connsiteY5-84" fmla="*/ 0 h 2589770"/>
              <a:gd name="connsiteX0-85" fmla="*/ 248811 w 4492803"/>
              <a:gd name="connsiteY0-86" fmla="*/ 26126 h 2476671"/>
              <a:gd name="connsiteX1-87" fmla="*/ 13679 w 4492803"/>
              <a:gd name="connsiteY1-88" fmla="*/ 26126 h 2476671"/>
              <a:gd name="connsiteX2-89" fmla="*/ 65931 w 4492803"/>
              <a:gd name="connsiteY2-90" fmla="*/ 2299063 h 2476671"/>
              <a:gd name="connsiteX3-91" fmla="*/ 4455051 w 4492803"/>
              <a:gd name="connsiteY3-92" fmla="*/ 2312126 h 2476671"/>
              <a:gd name="connsiteX4-93" fmla="*/ 4402800 w 4492803"/>
              <a:gd name="connsiteY4-94" fmla="*/ 39188 h 2476671"/>
              <a:gd name="connsiteX5-95" fmla="*/ 1868605 w 4492803"/>
              <a:gd name="connsiteY5-96" fmla="*/ 0 h 2476671"/>
              <a:gd name="connsiteX0-97" fmla="*/ 248811 w 4475396"/>
              <a:gd name="connsiteY0-98" fmla="*/ 26126 h 2343322"/>
              <a:gd name="connsiteX1-99" fmla="*/ 13679 w 4475396"/>
              <a:gd name="connsiteY1-100" fmla="*/ 26126 h 2343322"/>
              <a:gd name="connsiteX2-101" fmla="*/ 65931 w 4475396"/>
              <a:gd name="connsiteY2-102" fmla="*/ 2299063 h 2343322"/>
              <a:gd name="connsiteX3-103" fmla="*/ 4455051 w 4475396"/>
              <a:gd name="connsiteY3-104" fmla="*/ 2312126 h 2343322"/>
              <a:gd name="connsiteX4-105" fmla="*/ 4402800 w 4475396"/>
              <a:gd name="connsiteY4-106" fmla="*/ 39188 h 2343322"/>
              <a:gd name="connsiteX5-107" fmla="*/ 1868605 w 4475396"/>
              <a:gd name="connsiteY5-108" fmla="*/ 0 h 2343322"/>
              <a:gd name="connsiteX0-109" fmla="*/ 1129968 w 4475396"/>
              <a:gd name="connsiteY0-110" fmla="*/ 65314 h 2343322"/>
              <a:gd name="connsiteX1-111" fmla="*/ 13679 w 4475396"/>
              <a:gd name="connsiteY1-112" fmla="*/ 26126 h 2343322"/>
              <a:gd name="connsiteX2-113" fmla="*/ 65931 w 4475396"/>
              <a:gd name="connsiteY2-114" fmla="*/ 2299063 h 2343322"/>
              <a:gd name="connsiteX3-115" fmla="*/ 4455051 w 4475396"/>
              <a:gd name="connsiteY3-116" fmla="*/ 2312126 h 2343322"/>
              <a:gd name="connsiteX4-117" fmla="*/ 4402800 w 4475396"/>
              <a:gd name="connsiteY4-118" fmla="*/ 39188 h 2343322"/>
              <a:gd name="connsiteX5-119" fmla="*/ 1868605 w 4475396"/>
              <a:gd name="connsiteY5-120" fmla="*/ 0 h 2343322"/>
              <a:gd name="connsiteX0-121" fmla="*/ 1129968 w 4517641"/>
              <a:gd name="connsiteY0-122" fmla="*/ 200403 h 2478411"/>
              <a:gd name="connsiteX1-123" fmla="*/ 13679 w 4517641"/>
              <a:gd name="connsiteY1-124" fmla="*/ 161215 h 2478411"/>
              <a:gd name="connsiteX2-125" fmla="*/ 65931 w 4517641"/>
              <a:gd name="connsiteY2-126" fmla="*/ 2434152 h 2478411"/>
              <a:gd name="connsiteX3-127" fmla="*/ 4455051 w 4517641"/>
              <a:gd name="connsiteY3-128" fmla="*/ 2447215 h 2478411"/>
              <a:gd name="connsiteX4-129" fmla="*/ 4402800 w 4517641"/>
              <a:gd name="connsiteY4-130" fmla="*/ 174277 h 2478411"/>
              <a:gd name="connsiteX5-131" fmla="*/ 3308240 w 4517641"/>
              <a:gd name="connsiteY5-132" fmla="*/ 148152 h 2478411"/>
              <a:gd name="connsiteX0-133" fmla="*/ 1129968 w 4493857"/>
              <a:gd name="connsiteY0-134" fmla="*/ 84545 h 2362553"/>
              <a:gd name="connsiteX1-135" fmla="*/ 13679 w 4493857"/>
              <a:gd name="connsiteY1-136" fmla="*/ 45357 h 2362553"/>
              <a:gd name="connsiteX2-137" fmla="*/ 65931 w 4493857"/>
              <a:gd name="connsiteY2-138" fmla="*/ 2318294 h 2362553"/>
              <a:gd name="connsiteX3-139" fmla="*/ 4455051 w 4493857"/>
              <a:gd name="connsiteY3-140" fmla="*/ 2331357 h 2362553"/>
              <a:gd name="connsiteX4-141" fmla="*/ 4402800 w 4493857"/>
              <a:gd name="connsiteY4-142" fmla="*/ 58419 h 2362553"/>
              <a:gd name="connsiteX5-143" fmla="*/ 3308240 w 4493857"/>
              <a:gd name="connsiteY5-144" fmla="*/ 32294 h 2362553"/>
              <a:gd name="connsiteX0-145" fmla="*/ 1129968 w 4478639"/>
              <a:gd name="connsiteY0-146" fmla="*/ 52251 h 2330259"/>
              <a:gd name="connsiteX1-147" fmla="*/ 13679 w 4478639"/>
              <a:gd name="connsiteY1-148" fmla="*/ 13063 h 2330259"/>
              <a:gd name="connsiteX2-149" fmla="*/ 65931 w 4478639"/>
              <a:gd name="connsiteY2-150" fmla="*/ 2286000 h 2330259"/>
              <a:gd name="connsiteX3-151" fmla="*/ 4455051 w 4478639"/>
              <a:gd name="connsiteY3-152" fmla="*/ 2299063 h 2330259"/>
              <a:gd name="connsiteX4-153" fmla="*/ 4402800 w 4478639"/>
              <a:gd name="connsiteY4-154" fmla="*/ 26125 h 2330259"/>
              <a:gd name="connsiteX5-155" fmla="*/ 3308240 w 4478639"/>
              <a:gd name="connsiteY5-156" fmla="*/ 0 h 2330259"/>
              <a:gd name="connsiteX0-157" fmla="*/ 1129968 w 4478639"/>
              <a:gd name="connsiteY0-158" fmla="*/ 13063 h 2330259"/>
              <a:gd name="connsiteX1-159" fmla="*/ 13679 w 4478639"/>
              <a:gd name="connsiteY1-160" fmla="*/ 13063 h 2330259"/>
              <a:gd name="connsiteX2-161" fmla="*/ 65931 w 4478639"/>
              <a:gd name="connsiteY2-162" fmla="*/ 2286000 h 2330259"/>
              <a:gd name="connsiteX3-163" fmla="*/ 4455051 w 4478639"/>
              <a:gd name="connsiteY3-164" fmla="*/ 2299063 h 2330259"/>
              <a:gd name="connsiteX4-165" fmla="*/ 4402800 w 4478639"/>
              <a:gd name="connsiteY4-166" fmla="*/ 26125 h 2330259"/>
              <a:gd name="connsiteX5-167" fmla="*/ 3308240 w 4478639"/>
              <a:gd name="connsiteY5-168" fmla="*/ 0 h 2330259"/>
              <a:gd name="connsiteX0-169" fmla="*/ 1129968 w 4478639"/>
              <a:gd name="connsiteY0-170" fmla="*/ 13063 h 2330259"/>
              <a:gd name="connsiteX1-171" fmla="*/ 13679 w 4478639"/>
              <a:gd name="connsiteY1-172" fmla="*/ 13063 h 2330259"/>
              <a:gd name="connsiteX2-173" fmla="*/ 65931 w 4478639"/>
              <a:gd name="connsiteY2-174" fmla="*/ 2286000 h 2330259"/>
              <a:gd name="connsiteX3-175" fmla="*/ 4455051 w 4478639"/>
              <a:gd name="connsiteY3-176" fmla="*/ 2299063 h 2330259"/>
              <a:gd name="connsiteX4-177" fmla="*/ 4402800 w 4478639"/>
              <a:gd name="connsiteY4-178" fmla="*/ 26125 h 2330259"/>
              <a:gd name="connsiteX5-179" fmla="*/ 3308240 w 4478639"/>
              <a:gd name="connsiteY5-180" fmla="*/ 0 h 2330259"/>
              <a:gd name="connsiteX6" fmla="*/ 1129968 w 4478639"/>
              <a:gd name="connsiteY6" fmla="*/ 13063 h 2330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 y="connsiteY6"/>
              </a:cxn>
            </a:cxnLst>
            <a:rect l="l" t="t" r="r" b="b"/>
            <a:pathLst>
              <a:path w="4478639" h="2330259">
                <a:moveTo>
                  <a:pt x="1129968" y="13063"/>
                </a:moveTo>
                <a:lnTo>
                  <a:pt x="13679" y="13063"/>
                </a:lnTo>
                <a:cubicBezTo>
                  <a:pt x="-16801" y="391886"/>
                  <a:pt x="4971" y="2283823"/>
                  <a:pt x="65931" y="2286000"/>
                </a:cubicBezTo>
                <a:cubicBezTo>
                  <a:pt x="126891" y="2288177"/>
                  <a:pt x="4411508" y="2375263"/>
                  <a:pt x="4455051" y="2299063"/>
                </a:cubicBezTo>
                <a:cubicBezTo>
                  <a:pt x="4498594" y="2222863"/>
                  <a:pt x="4482237" y="69668"/>
                  <a:pt x="4402800" y="26125"/>
                </a:cubicBezTo>
                <a:cubicBezTo>
                  <a:pt x="4323363" y="-17418"/>
                  <a:pt x="4152972" y="13063"/>
                  <a:pt x="3308240" y="0"/>
                </a:cubicBezTo>
                <a:lnTo>
                  <a:pt x="1129968" y="13063"/>
                </a:lnTo>
                <a:close/>
              </a:path>
            </a:pathLst>
          </a:custGeom>
          <a:noFill/>
          <a:ln w="25400" cap="rnd">
            <a:solidFill>
              <a:schemeClr val="accent1"/>
            </a:solidFill>
            <a:prstDash val="lgDash"/>
          </a:ln>
        </p:spPr>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6" name="椭圆 31"/>
          <p:cNvSpPr/>
          <p:nvPr userDrawn="1"/>
        </p:nvSpPr>
        <p:spPr>
          <a:xfrm>
            <a:off x="5499568" y="2355078"/>
            <a:ext cx="1203710" cy="1191706"/>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5"/>
          </a:solidFill>
          <a:ln w="12700">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18" name="椭圆 31"/>
          <p:cNvSpPr/>
          <p:nvPr userDrawn="1"/>
        </p:nvSpPr>
        <p:spPr>
          <a:xfrm rot="21159850">
            <a:off x="5488722" y="2411923"/>
            <a:ext cx="1141898" cy="113051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22" name="椭圆 31"/>
          <p:cNvSpPr/>
          <p:nvPr userDrawn="1"/>
        </p:nvSpPr>
        <p:spPr>
          <a:xfrm>
            <a:off x="9436581" y="2355078"/>
            <a:ext cx="1203710" cy="1191706"/>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5"/>
          </a:solidFill>
          <a:ln w="12700">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23" name="任意多边形 3"/>
          <p:cNvSpPr/>
          <p:nvPr userDrawn="1"/>
        </p:nvSpPr>
        <p:spPr>
          <a:xfrm>
            <a:off x="8550528" y="1949946"/>
            <a:ext cx="2892312" cy="4061062"/>
          </a:xfrm>
          <a:custGeom>
            <a:avLst/>
            <a:gdLst>
              <a:gd name="connsiteX0" fmla="*/ 235132 w 4441372"/>
              <a:gd name="connsiteY0" fmla="*/ 26126 h 2312126"/>
              <a:gd name="connsiteX1" fmla="*/ 0 w 4441372"/>
              <a:gd name="connsiteY1" fmla="*/ 26126 h 2312126"/>
              <a:gd name="connsiteX2" fmla="*/ 52252 w 4441372"/>
              <a:gd name="connsiteY2" fmla="*/ 2299063 h 2312126"/>
              <a:gd name="connsiteX3" fmla="*/ 4441372 w 4441372"/>
              <a:gd name="connsiteY3" fmla="*/ 2312126 h 2312126"/>
              <a:gd name="connsiteX4" fmla="*/ 4284618 w 4441372"/>
              <a:gd name="connsiteY4" fmla="*/ 52251 h 2312126"/>
              <a:gd name="connsiteX5" fmla="*/ 1854926 w 4441372"/>
              <a:gd name="connsiteY5" fmla="*/ 0 h 2312126"/>
              <a:gd name="connsiteX0-1" fmla="*/ 235132 w 4441372"/>
              <a:gd name="connsiteY0-2" fmla="*/ 26126 h 2312126"/>
              <a:gd name="connsiteX1-3" fmla="*/ 0 w 4441372"/>
              <a:gd name="connsiteY1-4" fmla="*/ 26126 h 2312126"/>
              <a:gd name="connsiteX2-5" fmla="*/ 52252 w 4441372"/>
              <a:gd name="connsiteY2-6" fmla="*/ 2299063 h 2312126"/>
              <a:gd name="connsiteX3-7" fmla="*/ 4441372 w 4441372"/>
              <a:gd name="connsiteY3-8" fmla="*/ 2312126 h 2312126"/>
              <a:gd name="connsiteX4-9" fmla="*/ 4389121 w 4441372"/>
              <a:gd name="connsiteY4-10" fmla="*/ 39188 h 2312126"/>
              <a:gd name="connsiteX5-11" fmla="*/ 1854926 w 4441372"/>
              <a:gd name="connsiteY5-12" fmla="*/ 0 h 2312126"/>
              <a:gd name="connsiteX0-13" fmla="*/ 235132 w 4860149"/>
              <a:gd name="connsiteY0-14" fmla="*/ 165813 h 2451813"/>
              <a:gd name="connsiteX1-15" fmla="*/ 0 w 4860149"/>
              <a:gd name="connsiteY1-16" fmla="*/ 165813 h 2451813"/>
              <a:gd name="connsiteX2-17" fmla="*/ 52252 w 4860149"/>
              <a:gd name="connsiteY2-18" fmla="*/ 2438750 h 2451813"/>
              <a:gd name="connsiteX3-19" fmla="*/ 4441372 w 4860149"/>
              <a:gd name="connsiteY3-20" fmla="*/ 2451813 h 2451813"/>
              <a:gd name="connsiteX4-21" fmla="*/ 4389121 w 4860149"/>
              <a:gd name="connsiteY4-22" fmla="*/ 178875 h 2451813"/>
              <a:gd name="connsiteX5-23" fmla="*/ 1854926 w 4860149"/>
              <a:gd name="connsiteY5-24" fmla="*/ 139687 h 2451813"/>
              <a:gd name="connsiteX0-25" fmla="*/ 235132 w 4752333"/>
              <a:gd name="connsiteY0-26" fmla="*/ 39388 h 2325388"/>
              <a:gd name="connsiteX1-27" fmla="*/ 0 w 4752333"/>
              <a:gd name="connsiteY1-28" fmla="*/ 39388 h 2325388"/>
              <a:gd name="connsiteX2-29" fmla="*/ 52252 w 4752333"/>
              <a:gd name="connsiteY2-30" fmla="*/ 2312325 h 2325388"/>
              <a:gd name="connsiteX3-31" fmla="*/ 4441372 w 4752333"/>
              <a:gd name="connsiteY3-32" fmla="*/ 2325388 h 2325388"/>
              <a:gd name="connsiteX4-33" fmla="*/ 4389121 w 4752333"/>
              <a:gd name="connsiteY4-34" fmla="*/ 52450 h 2325388"/>
              <a:gd name="connsiteX5-35" fmla="*/ 1854926 w 4752333"/>
              <a:gd name="connsiteY5-36" fmla="*/ 13262 h 2325388"/>
              <a:gd name="connsiteX0-37" fmla="*/ 235132 w 4860149"/>
              <a:gd name="connsiteY0-38" fmla="*/ 39388 h 2603032"/>
              <a:gd name="connsiteX1-39" fmla="*/ 0 w 4860149"/>
              <a:gd name="connsiteY1-40" fmla="*/ 39388 h 2603032"/>
              <a:gd name="connsiteX2-41" fmla="*/ 52252 w 4860149"/>
              <a:gd name="connsiteY2-42" fmla="*/ 2312325 h 2603032"/>
              <a:gd name="connsiteX3-43" fmla="*/ 4441372 w 4860149"/>
              <a:gd name="connsiteY3-44" fmla="*/ 2325388 h 2603032"/>
              <a:gd name="connsiteX4-45" fmla="*/ 4389121 w 4860149"/>
              <a:gd name="connsiteY4-46" fmla="*/ 52450 h 2603032"/>
              <a:gd name="connsiteX5-47" fmla="*/ 1854926 w 4860149"/>
              <a:gd name="connsiteY5-48" fmla="*/ 13262 h 2603032"/>
              <a:gd name="connsiteX0-49" fmla="*/ 235132 w 4617563"/>
              <a:gd name="connsiteY0-50" fmla="*/ 39388 h 2493940"/>
              <a:gd name="connsiteX1-51" fmla="*/ 0 w 4617563"/>
              <a:gd name="connsiteY1-52" fmla="*/ 39388 h 2493940"/>
              <a:gd name="connsiteX2-53" fmla="*/ 52252 w 4617563"/>
              <a:gd name="connsiteY2-54" fmla="*/ 2312325 h 2493940"/>
              <a:gd name="connsiteX3-55" fmla="*/ 4441372 w 4617563"/>
              <a:gd name="connsiteY3-56" fmla="*/ 2325388 h 2493940"/>
              <a:gd name="connsiteX4-57" fmla="*/ 4389121 w 4617563"/>
              <a:gd name="connsiteY4-58" fmla="*/ 52450 h 2493940"/>
              <a:gd name="connsiteX5-59" fmla="*/ 1854926 w 4617563"/>
              <a:gd name="connsiteY5-60" fmla="*/ 13262 h 2493940"/>
              <a:gd name="connsiteX0-61" fmla="*/ 235132 w 4479124"/>
              <a:gd name="connsiteY0-62" fmla="*/ 26126 h 2480678"/>
              <a:gd name="connsiteX1-63" fmla="*/ 0 w 4479124"/>
              <a:gd name="connsiteY1-64" fmla="*/ 26126 h 2480678"/>
              <a:gd name="connsiteX2-65" fmla="*/ 52252 w 4479124"/>
              <a:gd name="connsiteY2-66" fmla="*/ 2299063 h 2480678"/>
              <a:gd name="connsiteX3-67" fmla="*/ 4441372 w 4479124"/>
              <a:gd name="connsiteY3-68" fmla="*/ 2312126 h 2480678"/>
              <a:gd name="connsiteX4-69" fmla="*/ 4389121 w 4479124"/>
              <a:gd name="connsiteY4-70" fmla="*/ 39188 h 2480678"/>
              <a:gd name="connsiteX5-71" fmla="*/ 1854926 w 4479124"/>
              <a:gd name="connsiteY5-72" fmla="*/ 0 h 2480678"/>
              <a:gd name="connsiteX0-73" fmla="*/ 533373 w 4777365"/>
              <a:gd name="connsiteY0-74" fmla="*/ 26126 h 2589770"/>
              <a:gd name="connsiteX1-75" fmla="*/ 298241 w 4777365"/>
              <a:gd name="connsiteY1-76" fmla="*/ 26126 h 2589770"/>
              <a:gd name="connsiteX2-77" fmla="*/ 350493 w 4777365"/>
              <a:gd name="connsiteY2-78" fmla="*/ 2299063 h 2589770"/>
              <a:gd name="connsiteX3-79" fmla="*/ 4739613 w 4777365"/>
              <a:gd name="connsiteY3-80" fmla="*/ 2312126 h 2589770"/>
              <a:gd name="connsiteX4-81" fmla="*/ 4687362 w 4777365"/>
              <a:gd name="connsiteY4-82" fmla="*/ 39188 h 2589770"/>
              <a:gd name="connsiteX5-83" fmla="*/ 2153167 w 4777365"/>
              <a:gd name="connsiteY5-84" fmla="*/ 0 h 2589770"/>
              <a:gd name="connsiteX0-85" fmla="*/ 248811 w 4492803"/>
              <a:gd name="connsiteY0-86" fmla="*/ 26126 h 2476671"/>
              <a:gd name="connsiteX1-87" fmla="*/ 13679 w 4492803"/>
              <a:gd name="connsiteY1-88" fmla="*/ 26126 h 2476671"/>
              <a:gd name="connsiteX2-89" fmla="*/ 65931 w 4492803"/>
              <a:gd name="connsiteY2-90" fmla="*/ 2299063 h 2476671"/>
              <a:gd name="connsiteX3-91" fmla="*/ 4455051 w 4492803"/>
              <a:gd name="connsiteY3-92" fmla="*/ 2312126 h 2476671"/>
              <a:gd name="connsiteX4-93" fmla="*/ 4402800 w 4492803"/>
              <a:gd name="connsiteY4-94" fmla="*/ 39188 h 2476671"/>
              <a:gd name="connsiteX5-95" fmla="*/ 1868605 w 4492803"/>
              <a:gd name="connsiteY5-96" fmla="*/ 0 h 2476671"/>
              <a:gd name="connsiteX0-97" fmla="*/ 248811 w 4475396"/>
              <a:gd name="connsiteY0-98" fmla="*/ 26126 h 2343322"/>
              <a:gd name="connsiteX1-99" fmla="*/ 13679 w 4475396"/>
              <a:gd name="connsiteY1-100" fmla="*/ 26126 h 2343322"/>
              <a:gd name="connsiteX2-101" fmla="*/ 65931 w 4475396"/>
              <a:gd name="connsiteY2-102" fmla="*/ 2299063 h 2343322"/>
              <a:gd name="connsiteX3-103" fmla="*/ 4455051 w 4475396"/>
              <a:gd name="connsiteY3-104" fmla="*/ 2312126 h 2343322"/>
              <a:gd name="connsiteX4-105" fmla="*/ 4402800 w 4475396"/>
              <a:gd name="connsiteY4-106" fmla="*/ 39188 h 2343322"/>
              <a:gd name="connsiteX5-107" fmla="*/ 1868605 w 4475396"/>
              <a:gd name="connsiteY5-108" fmla="*/ 0 h 2343322"/>
              <a:gd name="connsiteX0-109" fmla="*/ 1129968 w 4475396"/>
              <a:gd name="connsiteY0-110" fmla="*/ 65314 h 2343322"/>
              <a:gd name="connsiteX1-111" fmla="*/ 13679 w 4475396"/>
              <a:gd name="connsiteY1-112" fmla="*/ 26126 h 2343322"/>
              <a:gd name="connsiteX2-113" fmla="*/ 65931 w 4475396"/>
              <a:gd name="connsiteY2-114" fmla="*/ 2299063 h 2343322"/>
              <a:gd name="connsiteX3-115" fmla="*/ 4455051 w 4475396"/>
              <a:gd name="connsiteY3-116" fmla="*/ 2312126 h 2343322"/>
              <a:gd name="connsiteX4-117" fmla="*/ 4402800 w 4475396"/>
              <a:gd name="connsiteY4-118" fmla="*/ 39188 h 2343322"/>
              <a:gd name="connsiteX5-119" fmla="*/ 1868605 w 4475396"/>
              <a:gd name="connsiteY5-120" fmla="*/ 0 h 2343322"/>
              <a:gd name="connsiteX0-121" fmla="*/ 1129968 w 4517641"/>
              <a:gd name="connsiteY0-122" fmla="*/ 200403 h 2478411"/>
              <a:gd name="connsiteX1-123" fmla="*/ 13679 w 4517641"/>
              <a:gd name="connsiteY1-124" fmla="*/ 161215 h 2478411"/>
              <a:gd name="connsiteX2-125" fmla="*/ 65931 w 4517641"/>
              <a:gd name="connsiteY2-126" fmla="*/ 2434152 h 2478411"/>
              <a:gd name="connsiteX3-127" fmla="*/ 4455051 w 4517641"/>
              <a:gd name="connsiteY3-128" fmla="*/ 2447215 h 2478411"/>
              <a:gd name="connsiteX4-129" fmla="*/ 4402800 w 4517641"/>
              <a:gd name="connsiteY4-130" fmla="*/ 174277 h 2478411"/>
              <a:gd name="connsiteX5-131" fmla="*/ 3308240 w 4517641"/>
              <a:gd name="connsiteY5-132" fmla="*/ 148152 h 2478411"/>
              <a:gd name="connsiteX0-133" fmla="*/ 1129968 w 4493857"/>
              <a:gd name="connsiteY0-134" fmla="*/ 84545 h 2362553"/>
              <a:gd name="connsiteX1-135" fmla="*/ 13679 w 4493857"/>
              <a:gd name="connsiteY1-136" fmla="*/ 45357 h 2362553"/>
              <a:gd name="connsiteX2-137" fmla="*/ 65931 w 4493857"/>
              <a:gd name="connsiteY2-138" fmla="*/ 2318294 h 2362553"/>
              <a:gd name="connsiteX3-139" fmla="*/ 4455051 w 4493857"/>
              <a:gd name="connsiteY3-140" fmla="*/ 2331357 h 2362553"/>
              <a:gd name="connsiteX4-141" fmla="*/ 4402800 w 4493857"/>
              <a:gd name="connsiteY4-142" fmla="*/ 58419 h 2362553"/>
              <a:gd name="connsiteX5-143" fmla="*/ 3308240 w 4493857"/>
              <a:gd name="connsiteY5-144" fmla="*/ 32294 h 2362553"/>
              <a:gd name="connsiteX0-145" fmla="*/ 1129968 w 4478639"/>
              <a:gd name="connsiteY0-146" fmla="*/ 52251 h 2330259"/>
              <a:gd name="connsiteX1-147" fmla="*/ 13679 w 4478639"/>
              <a:gd name="connsiteY1-148" fmla="*/ 13063 h 2330259"/>
              <a:gd name="connsiteX2-149" fmla="*/ 65931 w 4478639"/>
              <a:gd name="connsiteY2-150" fmla="*/ 2286000 h 2330259"/>
              <a:gd name="connsiteX3-151" fmla="*/ 4455051 w 4478639"/>
              <a:gd name="connsiteY3-152" fmla="*/ 2299063 h 2330259"/>
              <a:gd name="connsiteX4-153" fmla="*/ 4402800 w 4478639"/>
              <a:gd name="connsiteY4-154" fmla="*/ 26125 h 2330259"/>
              <a:gd name="connsiteX5-155" fmla="*/ 3308240 w 4478639"/>
              <a:gd name="connsiteY5-156" fmla="*/ 0 h 2330259"/>
              <a:gd name="connsiteX0-157" fmla="*/ 1129968 w 4478639"/>
              <a:gd name="connsiteY0-158" fmla="*/ 13063 h 2330259"/>
              <a:gd name="connsiteX1-159" fmla="*/ 13679 w 4478639"/>
              <a:gd name="connsiteY1-160" fmla="*/ 13063 h 2330259"/>
              <a:gd name="connsiteX2-161" fmla="*/ 65931 w 4478639"/>
              <a:gd name="connsiteY2-162" fmla="*/ 2286000 h 2330259"/>
              <a:gd name="connsiteX3-163" fmla="*/ 4455051 w 4478639"/>
              <a:gd name="connsiteY3-164" fmla="*/ 2299063 h 2330259"/>
              <a:gd name="connsiteX4-165" fmla="*/ 4402800 w 4478639"/>
              <a:gd name="connsiteY4-166" fmla="*/ 26125 h 2330259"/>
              <a:gd name="connsiteX5-167" fmla="*/ 3308240 w 4478639"/>
              <a:gd name="connsiteY5-168" fmla="*/ 0 h 2330259"/>
              <a:gd name="connsiteX0-169" fmla="*/ 1129968 w 4478639"/>
              <a:gd name="connsiteY0-170" fmla="*/ 13063 h 2330259"/>
              <a:gd name="connsiteX1-171" fmla="*/ 13679 w 4478639"/>
              <a:gd name="connsiteY1-172" fmla="*/ 13063 h 2330259"/>
              <a:gd name="connsiteX2-173" fmla="*/ 65931 w 4478639"/>
              <a:gd name="connsiteY2-174" fmla="*/ 2286000 h 2330259"/>
              <a:gd name="connsiteX3-175" fmla="*/ 4455051 w 4478639"/>
              <a:gd name="connsiteY3-176" fmla="*/ 2299063 h 2330259"/>
              <a:gd name="connsiteX4-177" fmla="*/ 4402800 w 4478639"/>
              <a:gd name="connsiteY4-178" fmla="*/ 26125 h 2330259"/>
              <a:gd name="connsiteX5-179" fmla="*/ 3308240 w 4478639"/>
              <a:gd name="connsiteY5-180" fmla="*/ 0 h 2330259"/>
              <a:gd name="connsiteX6" fmla="*/ 1129968 w 4478639"/>
              <a:gd name="connsiteY6" fmla="*/ 13063 h 2330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 y="connsiteY6"/>
              </a:cxn>
            </a:cxnLst>
            <a:rect l="l" t="t" r="r" b="b"/>
            <a:pathLst>
              <a:path w="4478639" h="2330259">
                <a:moveTo>
                  <a:pt x="1129968" y="13063"/>
                </a:moveTo>
                <a:lnTo>
                  <a:pt x="13679" y="13063"/>
                </a:lnTo>
                <a:cubicBezTo>
                  <a:pt x="-16801" y="391886"/>
                  <a:pt x="4971" y="2283823"/>
                  <a:pt x="65931" y="2286000"/>
                </a:cubicBezTo>
                <a:cubicBezTo>
                  <a:pt x="126891" y="2288177"/>
                  <a:pt x="4411508" y="2375263"/>
                  <a:pt x="4455051" y="2299063"/>
                </a:cubicBezTo>
                <a:cubicBezTo>
                  <a:pt x="4498594" y="2222863"/>
                  <a:pt x="4482237" y="69668"/>
                  <a:pt x="4402800" y="26125"/>
                </a:cubicBezTo>
                <a:cubicBezTo>
                  <a:pt x="4323363" y="-17418"/>
                  <a:pt x="4152972" y="13063"/>
                  <a:pt x="3308240" y="0"/>
                </a:cubicBezTo>
                <a:lnTo>
                  <a:pt x="1129968" y="13063"/>
                </a:lnTo>
                <a:close/>
              </a:path>
            </a:pathLst>
          </a:custGeom>
          <a:noFill/>
          <a:ln w="25400" cap="rnd">
            <a:solidFill>
              <a:schemeClr val="accent1"/>
            </a:solidFill>
            <a:prstDash val="lgDash"/>
          </a:ln>
        </p:spPr>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24" name="椭圆 31"/>
          <p:cNvSpPr/>
          <p:nvPr userDrawn="1"/>
        </p:nvSpPr>
        <p:spPr>
          <a:xfrm rot="21159850">
            <a:off x="9425735" y="2411923"/>
            <a:ext cx="1141898" cy="113051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30" name="内容占位符 35"/>
          <p:cNvSpPr>
            <a:spLocks noGrp="1"/>
          </p:cNvSpPr>
          <p:nvPr userDrawn="1">
            <p:ph sz="quarter" idx="18" hasCustomPrompt="1"/>
          </p:nvPr>
        </p:nvSpPr>
        <p:spPr>
          <a:xfrm>
            <a:off x="652361" y="3781671"/>
            <a:ext cx="3115398" cy="433965"/>
          </a:xfrm>
          <a:prstGeom prst="rect">
            <a:avLst/>
          </a:prstGeom>
          <a:noFill/>
        </p:spPr>
        <p:txBody>
          <a:bodyPr wrap="square" rtlCol="0">
            <a:spAutoFit/>
          </a:bodyPr>
          <a:lstStyle>
            <a:lvl1pPr marL="0" indent="0" algn="ct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p>
        </p:txBody>
      </p:sp>
      <p:sp>
        <p:nvSpPr>
          <p:cNvPr id="31" name="内容占位符 47"/>
          <p:cNvSpPr>
            <a:spLocks noGrp="1"/>
          </p:cNvSpPr>
          <p:nvPr userDrawn="1">
            <p:ph sz="quarter" idx="22" hasCustomPrompt="1"/>
          </p:nvPr>
        </p:nvSpPr>
        <p:spPr>
          <a:xfrm>
            <a:off x="926312" y="4137594"/>
            <a:ext cx="2516697" cy="770596"/>
          </a:xfrm>
          <a:prstGeom prst="rect">
            <a:avLst/>
          </a:prstGeom>
          <a:noFill/>
        </p:spPr>
        <p:txBody>
          <a:bodyPr wrap="square" rtlCol="0">
            <a:spAutoFit/>
          </a:bodyPr>
          <a:lstStyle>
            <a:lvl1pPr algn="ctr">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ctr">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p>
          <a:p>
            <a:pPr lvl="1"/>
            <a:r>
              <a:rPr lang="zh-CN" altLang="en-US" dirty="0"/>
              <a:t>第二级</a:t>
            </a:r>
          </a:p>
        </p:txBody>
      </p:sp>
      <p:sp>
        <p:nvSpPr>
          <p:cNvPr id="32" name="内容占位符 35"/>
          <p:cNvSpPr>
            <a:spLocks noGrp="1"/>
          </p:cNvSpPr>
          <p:nvPr userDrawn="1">
            <p:ph sz="quarter" idx="23" hasCustomPrompt="1"/>
          </p:nvPr>
        </p:nvSpPr>
        <p:spPr>
          <a:xfrm>
            <a:off x="4538301" y="3781671"/>
            <a:ext cx="3115398" cy="433965"/>
          </a:xfrm>
          <a:prstGeom prst="rect">
            <a:avLst/>
          </a:prstGeom>
          <a:noFill/>
        </p:spPr>
        <p:txBody>
          <a:bodyPr wrap="square" rtlCol="0">
            <a:spAutoFit/>
          </a:bodyPr>
          <a:lstStyle>
            <a:lvl1pPr marL="0" indent="0" algn="ct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p>
        </p:txBody>
      </p:sp>
      <p:sp>
        <p:nvSpPr>
          <p:cNvPr id="33" name="内容占位符 47"/>
          <p:cNvSpPr>
            <a:spLocks noGrp="1"/>
          </p:cNvSpPr>
          <p:nvPr userDrawn="1">
            <p:ph sz="quarter" idx="24" hasCustomPrompt="1"/>
          </p:nvPr>
        </p:nvSpPr>
        <p:spPr>
          <a:xfrm>
            <a:off x="4812252" y="4137594"/>
            <a:ext cx="2516697" cy="770596"/>
          </a:xfrm>
          <a:prstGeom prst="rect">
            <a:avLst/>
          </a:prstGeom>
          <a:noFill/>
        </p:spPr>
        <p:txBody>
          <a:bodyPr wrap="square" rtlCol="0">
            <a:spAutoFit/>
          </a:bodyPr>
          <a:lstStyle>
            <a:lvl1pPr algn="ctr">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ctr">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p>
          <a:p>
            <a:pPr lvl="1"/>
            <a:r>
              <a:rPr lang="zh-CN" altLang="en-US" dirty="0"/>
              <a:t>第二级</a:t>
            </a:r>
          </a:p>
        </p:txBody>
      </p:sp>
      <p:sp>
        <p:nvSpPr>
          <p:cNvPr id="35" name="内容占位符 35"/>
          <p:cNvSpPr>
            <a:spLocks noGrp="1"/>
          </p:cNvSpPr>
          <p:nvPr>
            <p:ph sz="quarter" idx="25" hasCustomPrompt="1"/>
          </p:nvPr>
        </p:nvSpPr>
        <p:spPr>
          <a:xfrm>
            <a:off x="8436941" y="3781671"/>
            <a:ext cx="3115398" cy="433965"/>
          </a:xfrm>
          <a:prstGeom prst="rect">
            <a:avLst/>
          </a:prstGeom>
          <a:noFill/>
        </p:spPr>
        <p:txBody>
          <a:bodyPr wrap="square" rtlCol="0">
            <a:spAutoFit/>
          </a:bodyPr>
          <a:lstStyle>
            <a:lvl1pPr marL="0" indent="0" algn="ct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p>
        </p:txBody>
      </p:sp>
      <p:sp>
        <p:nvSpPr>
          <p:cNvPr id="36" name="内容占位符 47"/>
          <p:cNvSpPr>
            <a:spLocks noGrp="1"/>
          </p:cNvSpPr>
          <p:nvPr>
            <p:ph sz="quarter" idx="26" hasCustomPrompt="1"/>
          </p:nvPr>
        </p:nvSpPr>
        <p:spPr>
          <a:xfrm>
            <a:off x="8710892" y="4137594"/>
            <a:ext cx="2516697" cy="770596"/>
          </a:xfrm>
          <a:prstGeom prst="rect">
            <a:avLst/>
          </a:prstGeom>
          <a:noFill/>
        </p:spPr>
        <p:txBody>
          <a:bodyPr wrap="square" rtlCol="0">
            <a:spAutoFit/>
          </a:bodyPr>
          <a:lstStyle>
            <a:lvl1pPr algn="ctr">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ctr">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p>
          <a:p>
            <a:pPr lvl="1"/>
            <a:r>
              <a:rPr lang="zh-CN" altLang="en-US" dirty="0"/>
              <a:t>第二级</a:t>
            </a:r>
          </a:p>
        </p:txBody>
      </p:sp>
      <p:sp>
        <p:nvSpPr>
          <p:cNvPr id="25" name="标题 1"/>
          <p:cNvSpPr>
            <a:spLocks noGrp="1"/>
          </p:cNvSpPr>
          <p:nvPr>
            <p:ph type="title" hasCustomPrompt="1"/>
          </p:nvPr>
        </p:nvSpPr>
        <p:spPr>
          <a:xfrm>
            <a:off x="3870516" y="484693"/>
            <a:ext cx="4450968" cy="599161"/>
          </a:xfrm>
          <a:prstGeom prst="rect">
            <a:avLst/>
          </a:prstGeom>
          <a:noFill/>
        </p:spPr>
        <p:txBody>
          <a:bodyPr wrap="square" rtlCol="0">
            <a:spAutoFit/>
          </a:bodyPr>
          <a:lstStyle>
            <a:lvl1pPr algn="ctr">
              <a:defRPr lang="zh-CN" altLang="en-US" sz="3600" b="0" dirty="0">
                <a:solidFill>
                  <a:schemeClr val="accent1"/>
                </a:solidFill>
                <a:latin typeface="站酷快乐体2016修订版" panose="02010600030101010101" pitchFamily="2" charset="-122"/>
                <a:ea typeface="站酷快乐体2016修订版" panose="02010600030101010101" pitchFamily="2" charset="-122"/>
                <a:cs typeface="+mn-cs"/>
              </a:defRPr>
            </a:lvl1pPr>
          </a:lstStyle>
          <a:p>
            <a:pPr marL="0" lvl="0" indent="0" algn="ctr">
              <a:spcBef>
                <a:spcPts val="1000"/>
              </a:spcBef>
              <a:buFont typeface="Arial" panose="020B0604020202020204" pitchFamily="34" charset="0"/>
            </a:pPr>
            <a:r>
              <a:rPr lang="zh-CN" altLang="en-US" dirty="0"/>
              <a:t>编辑母版标题样式</a:t>
            </a:r>
          </a:p>
        </p:txBody>
      </p:sp>
      <p:sp>
        <p:nvSpPr>
          <p:cNvPr id="26" name="TextBox 25"/>
          <p:cNvSpPr txBox="1"/>
          <p:nvPr userDrawn="1"/>
        </p:nvSpPr>
        <p:spPr>
          <a:xfrm>
            <a:off x="0" y="6602869"/>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三段文本">
    <p:spTree>
      <p:nvGrpSpPr>
        <p:cNvPr id="1" name=""/>
        <p:cNvGrpSpPr/>
        <p:nvPr/>
      </p:nvGrpSpPr>
      <p:grpSpPr>
        <a:xfrm>
          <a:off x="0" y="0"/>
          <a:ext cx="0" cy="0"/>
          <a:chOff x="0" y="0"/>
          <a:chExt cx="0" cy="0"/>
        </a:xfrm>
      </p:grpSpPr>
      <p:grpSp>
        <p:nvGrpSpPr>
          <p:cNvPr id="3" name="组合 2"/>
          <p:cNvGrpSpPr/>
          <p:nvPr userDrawn="1"/>
        </p:nvGrpSpPr>
        <p:grpSpPr>
          <a:xfrm>
            <a:off x="4002821" y="1047597"/>
            <a:ext cx="4186359" cy="163210"/>
            <a:chOff x="3165003" y="4030582"/>
            <a:chExt cx="5853910" cy="276264"/>
          </a:xfrm>
        </p:grpSpPr>
        <p:sp>
          <p:nvSpPr>
            <p:cNvPr id="4" name="任意多边形 29"/>
            <p:cNvSpPr/>
            <p:nvPr/>
          </p:nvSpPr>
          <p:spPr>
            <a:xfrm>
              <a:off x="3165003" y="4030582"/>
              <a:ext cx="5853910" cy="276264"/>
            </a:xfrm>
            <a:custGeom>
              <a:avLst/>
              <a:gdLst>
                <a:gd name="connsiteX0" fmla="*/ 383416 w 6863855"/>
                <a:gd name="connsiteY0" fmla="*/ 497045 h 741328"/>
                <a:gd name="connsiteX1" fmla="*/ 3431416 w 6863855"/>
                <a:gd name="connsiteY1" fmla="*/ 141445 h 741328"/>
                <a:gd name="connsiteX2" fmla="*/ 6835016 w 6863855"/>
                <a:gd name="connsiteY2" fmla="*/ 27145 h 741328"/>
                <a:gd name="connsiteX3" fmla="*/ 3139316 w 6863855"/>
                <a:gd name="connsiteY3" fmla="*/ 319245 h 741328"/>
                <a:gd name="connsiteX4" fmla="*/ 345316 w 6863855"/>
                <a:gd name="connsiteY4" fmla="*/ 738345 h 741328"/>
                <a:gd name="connsiteX5" fmla="*/ 383416 w 6863855"/>
                <a:gd name="connsiteY5" fmla="*/ 497045 h 74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855" h="741328">
                  <a:moveTo>
                    <a:pt x="383416" y="497045"/>
                  </a:moveTo>
                  <a:cubicBezTo>
                    <a:pt x="897766" y="397562"/>
                    <a:pt x="2356149" y="219762"/>
                    <a:pt x="3431416" y="141445"/>
                  </a:cubicBezTo>
                  <a:cubicBezTo>
                    <a:pt x="4506683" y="63128"/>
                    <a:pt x="7169449" y="-53288"/>
                    <a:pt x="6835016" y="27145"/>
                  </a:cubicBezTo>
                  <a:cubicBezTo>
                    <a:pt x="5603116" y="124512"/>
                    <a:pt x="4220933" y="200712"/>
                    <a:pt x="3139316" y="319245"/>
                  </a:cubicBezTo>
                  <a:cubicBezTo>
                    <a:pt x="2057699" y="437778"/>
                    <a:pt x="802516" y="710828"/>
                    <a:pt x="345316" y="738345"/>
                  </a:cubicBezTo>
                  <a:cubicBezTo>
                    <a:pt x="-111884" y="765862"/>
                    <a:pt x="-130934" y="596528"/>
                    <a:pt x="383416" y="497045"/>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5" name="任意多边形 30"/>
            <p:cNvSpPr/>
            <p:nvPr/>
          </p:nvSpPr>
          <p:spPr>
            <a:xfrm>
              <a:off x="4594609" y="4124484"/>
              <a:ext cx="4378994" cy="165002"/>
            </a:xfrm>
            <a:custGeom>
              <a:avLst/>
              <a:gdLst>
                <a:gd name="connsiteX0" fmla="*/ 0 w 4657663"/>
                <a:gd name="connsiteY0" fmla="*/ 239002 h 239002"/>
                <a:gd name="connsiteX1" fmla="*/ 2857500 w 4657663"/>
                <a:gd name="connsiteY1" fmla="*/ 35802 h 239002"/>
                <a:gd name="connsiteX2" fmla="*/ 4597400 w 4657663"/>
                <a:gd name="connsiteY2" fmla="*/ 10402 h 239002"/>
                <a:gd name="connsiteX3" fmla="*/ 4089400 w 4657663"/>
                <a:gd name="connsiteY3" fmla="*/ 150102 h 239002"/>
              </a:gdLst>
              <a:ahLst/>
              <a:cxnLst>
                <a:cxn ang="0">
                  <a:pos x="connsiteX0" y="connsiteY0"/>
                </a:cxn>
                <a:cxn ang="0">
                  <a:pos x="connsiteX1" y="connsiteY1"/>
                </a:cxn>
                <a:cxn ang="0">
                  <a:pos x="connsiteX2" y="connsiteY2"/>
                </a:cxn>
                <a:cxn ang="0">
                  <a:pos x="connsiteX3" y="connsiteY3"/>
                </a:cxn>
              </a:cxnLst>
              <a:rect l="l" t="t" r="r" b="b"/>
              <a:pathLst>
                <a:path w="4657663" h="239002">
                  <a:moveTo>
                    <a:pt x="0" y="239002"/>
                  </a:moveTo>
                  <a:lnTo>
                    <a:pt x="2857500" y="35802"/>
                  </a:lnTo>
                  <a:cubicBezTo>
                    <a:pt x="3623733" y="-2298"/>
                    <a:pt x="4392083" y="-8648"/>
                    <a:pt x="4597400" y="10402"/>
                  </a:cubicBezTo>
                  <a:cubicBezTo>
                    <a:pt x="4802717" y="29452"/>
                    <a:pt x="4446058" y="89777"/>
                    <a:pt x="4089400" y="150102"/>
                  </a:cubicBezTo>
                </a:path>
              </a:pathLst>
            </a:custGeom>
            <a:noFill/>
            <a:ln w="28575"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grpSp>
        <p:nvGrpSpPr>
          <p:cNvPr id="8" name="组合 7"/>
          <p:cNvGrpSpPr/>
          <p:nvPr userDrawn="1"/>
        </p:nvGrpSpPr>
        <p:grpSpPr>
          <a:xfrm>
            <a:off x="1364455" y="1975169"/>
            <a:ext cx="2035042" cy="1996756"/>
            <a:chOff x="5576469" y="2878337"/>
            <a:chExt cx="1015467" cy="996363"/>
          </a:xfrm>
        </p:grpSpPr>
        <p:sp>
          <p:nvSpPr>
            <p:cNvPr id="9" name="椭圆 31"/>
            <p:cNvSpPr/>
            <p:nvPr/>
          </p:nvSpPr>
          <p:spPr>
            <a:xfrm>
              <a:off x="5585537" y="2878337"/>
              <a:ext cx="1006399" cy="99636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5"/>
            </a:solidFill>
            <a:ln w="12700">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10" name="椭圆 31"/>
            <p:cNvSpPr/>
            <p:nvPr/>
          </p:nvSpPr>
          <p:spPr>
            <a:xfrm rot="21159850">
              <a:off x="5576469" y="2925864"/>
              <a:ext cx="954719" cy="94519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grpSp>
      <p:grpSp>
        <p:nvGrpSpPr>
          <p:cNvPr id="11" name="组合 10"/>
          <p:cNvGrpSpPr/>
          <p:nvPr userDrawn="1"/>
        </p:nvGrpSpPr>
        <p:grpSpPr>
          <a:xfrm>
            <a:off x="5124414" y="1975169"/>
            <a:ext cx="2035042" cy="1996756"/>
            <a:chOff x="5576469" y="2878337"/>
            <a:chExt cx="1015467" cy="996363"/>
          </a:xfrm>
        </p:grpSpPr>
        <p:sp>
          <p:nvSpPr>
            <p:cNvPr id="12" name="椭圆 31"/>
            <p:cNvSpPr/>
            <p:nvPr/>
          </p:nvSpPr>
          <p:spPr>
            <a:xfrm>
              <a:off x="5585537" y="2878337"/>
              <a:ext cx="1006399" cy="99636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5"/>
            </a:solidFill>
            <a:ln w="12700">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13" name="椭圆 31"/>
            <p:cNvSpPr/>
            <p:nvPr/>
          </p:nvSpPr>
          <p:spPr>
            <a:xfrm rot="21159850">
              <a:off x="5576469" y="2925864"/>
              <a:ext cx="954719" cy="94519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grpSp>
      <p:grpSp>
        <p:nvGrpSpPr>
          <p:cNvPr id="14" name="组合 13"/>
          <p:cNvGrpSpPr/>
          <p:nvPr userDrawn="1"/>
        </p:nvGrpSpPr>
        <p:grpSpPr>
          <a:xfrm>
            <a:off x="8884372" y="1975169"/>
            <a:ext cx="2035042" cy="1996756"/>
            <a:chOff x="5576469" y="2878337"/>
            <a:chExt cx="1015467" cy="996363"/>
          </a:xfrm>
        </p:grpSpPr>
        <p:sp>
          <p:nvSpPr>
            <p:cNvPr id="15" name="椭圆 31"/>
            <p:cNvSpPr/>
            <p:nvPr/>
          </p:nvSpPr>
          <p:spPr>
            <a:xfrm>
              <a:off x="5585537" y="2878337"/>
              <a:ext cx="1006399" cy="99636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5"/>
            </a:solidFill>
            <a:ln w="12700">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16" name="椭圆 31"/>
            <p:cNvSpPr/>
            <p:nvPr/>
          </p:nvSpPr>
          <p:spPr>
            <a:xfrm rot="21159850">
              <a:off x="5576469" y="2925864"/>
              <a:ext cx="954719" cy="94519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grpSp>
      <p:sp>
        <p:nvSpPr>
          <p:cNvPr id="29" name="任意多边形 36"/>
          <p:cNvSpPr/>
          <p:nvPr userDrawn="1"/>
        </p:nvSpPr>
        <p:spPr>
          <a:xfrm rot="16200000" flipH="1">
            <a:off x="2267041" y="3949042"/>
            <a:ext cx="3863975" cy="61644"/>
          </a:xfrm>
          <a:custGeom>
            <a:avLst/>
            <a:gdLst>
              <a:gd name="connsiteX0" fmla="*/ 0 w 1393372"/>
              <a:gd name="connsiteY0" fmla="*/ 72708 h 72708"/>
              <a:gd name="connsiteX1" fmla="*/ 870857 w 1393372"/>
              <a:gd name="connsiteY1" fmla="*/ 136 h 72708"/>
              <a:gd name="connsiteX2" fmla="*/ 1393372 w 1393372"/>
              <a:gd name="connsiteY2" fmla="*/ 58193 h 72708"/>
            </a:gdLst>
            <a:ahLst/>
            <a:cxnLst>
              <a:cxn ang="0">
                <a:pos x="connsiteX0" y="connsiteY0"/>
              </a:cxn>
              <a:cxn ang="0">
                <a:pos x="connsiteX1" y="connsiteY1"/>
              </a:cxn>
              <a:cxn ang="0">
                <a:pos x="connsiteX2" y="connsiteY2"/>
              </a:cxn>
            </a:cxnLst>
            <a:rect l="l" t="t" r="r" b="b"/>
            <a:pathLst>
              <a:path w="1393372" h="72708">
                <a:moveTo>
                  <a:pt x="0" y="72708"/>
                </a:moveTo>
                <a:cubicBezTo>
                  <a:pt x="319314" y="37631"/>
                  <a:pt x="638628" y="2555"/>
                  <a:pt x="870857" y="136"/>
                </a:cubicBezTo>
                <a:cubicBezTo>
                  <a:pt x="1103086" y="-2283"/>
                  <a:pt x="1248229" y="27955"/>
                  <a:pt x="1393372" y="58193"/>
                </a:cubicBezTo>
              </a:path>
            </a:pathLst>
          </a:custGeom>
          <a:noFill/>
          <a:ln w="6350">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0" name="任意多边形 36"/>
          <p:cNvSpPr/>
          <p:nvPr userDrawn="1"/>
        </p:nvSpPr>
        <p:spPr>
          <a:xfrm rot="16200000" flipH="1">
            <a:off x="6118187" y="3949043"/>
            <a:ext cx="3863975" cy="61644"/>
          </a:xfrm>
          <a:custGeom>
            <a:avLst/>
            <a:gdLst>
              <a:gd name="connsiteX0" fmla="*/ 0 w 1393372"/>
              <a:gd name="connsiteY0" fmla="*/ 72708 h 72708"/>
              <a:gd name="connsiteX1" fmla="*/ 870857 w 1393372"/>
              <a:gd name="connsiteY1" fmla="*/ 136 h 72708"/>
              <a:gd name="connsiteX2" fmla="*/ 1393372 w 1393372"/>
              <a:gd name="connsiteY2" fmla="*/ 58193 h 72708"/>
            </a:gdLst>
            <a:ahLst/>
            <a:cxnLst>
              <a:cxn ang="0">
                <a:pos x="connsiteX0" y="connsiteY0"/>
              </a:cxn>
              <a:cxn ang="0">
                <a:pos x="connsiteX1" y="connsiteY1"/>
              </a:cxn>
              <a:cxn ang="0">
                <a:pos x="connsiteX2" y="connsiteY2"/>
              </a:cxn>
            </a:cxnLst>
            <a:rect l="l" t="t" r="r" b="b"/>
            <a:pathLst>
              <a:path w="1393372" h="72708">
                <a:moveTo>
                  <a:pt x="0" y="72708"/>
                </a:moveTo>
                <a:cubicBezTo>
                  <a:pt x="319314" y="37631"/>
                  <a:pt x="638628" y="2555"/>
                  <a:pt x="870857" y="136"/>
                </a:cubicBezTo>
                <a:cubicBezTo>
                  <a:pt x="1103086" y="-2283"/>
                  <a:pt x="1248229" y="27955"/>
                  <a:pt x="1393372" y="58193"/>
                </a:cubicBezTo>
              </a:path>
            </a:pathLst>
          </a:custGeom>
          <a:noFill/>
          <a:ln w="6350">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2" name="内容占位符 35"/>
          <p:cNvSpPr>
            <a:spLocks noGrp="1"/>
          </p:cNvSpPr>
          <p:nvPr>
            <p:ph sz="quarter" idx="18" hasCustomPrompt="1"/>
          </p:nvPr>
        </p:nvSpPr>
        <p:spPr>
          <a:xfrm>
            <a:off x="763489" y="4234475"/>
            <a:ext cx="3115398" cy="433965"/>
          </a:xfrm>
          <a:prstGeom prst="rect">
            <a:avLst/>
          </a:prstGeom>
          <a:noFill/>
        </p:spPr>
        <p:txBody>
          <a:bodyPr wrap="square" rtlCol="0">
            <a:spAutoFit/>
          </a:bodyPr>
          <a:lstStyle>
            <a:lvl1pPr marL="0" indent="0" algn="ct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p>
        </p:txBody>
      </p:sp>
      <p:sp>
        <p:nvSpPr>
          <p:cNvPr id="33" name="内容占位符 47"/>
          <p:cNvSpPr>
            <a:spLocks noGrp="1"/>
          </p:cNvSpPr>
          <p:nvPr>
            <p:ph sz="quarter" idx="22" hasCustomPrompt="1"/>
          </p:nvPr>
        </p:nvSpPr>
        <p:spPr>
          <a:xfrm>
            <a:off x="1037440" y="4590398"/>
            <a:ext cx="2516697" cy="770596"/>
          </a:xfrm>
          <a:prstGeom prst="rect">
            <a:avLst/>
          </a:prstGeom>
          <a:noFill/>
        </p:spPr>
        <p:txBody>
          <a:bodyPr wrap="square" rtlCol="0">
            <a:spAutoFit/>
          </a:bodyPr>
          <a:lstStyle>
            <a:lvl1pPr algn="ctr">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ctr">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p>
          <a:p>
            <a:pPr lvl="1"/>
            <a:r>
              <a:rPr lang="zh-CN" altLang="en-US" dirty="0"/>
              <a:t>第二级</a:t>
            </a:r>
          </a:p>
        </p:txBody>
      </p:sp>
      <p:sp>
        <p:nvSpPr>
          <p:cNvPr id="34" name="内容占位符 35"/>
          <p:cNvSpPr>
            <a:spLocks noGrp="1"/>
          </p:cNvSpPr>
          <p:nvPr>
            <p:ph sz="quarter" idx="23" hasCustomPrompt="1"/>
          </p:nvPr>
        </p:nvSpPr>
        <p:spPr>
          <a:xfrm>
            <a:off x="4566902" y="4234475"/>
            <a:ext cx="3115398" cy="433965"/>
          </a:xfrm>
          <a:prstGeom prst="rect">
            <a:avLst/>
          </a:prstGeom>
          <a:noFill/>
        </p:spPr>
        <p:txBody>
          <a:bodyPr wrap="square" rtlCol="0">
            <a:spAutoFit/>
          </a:bodyPr>
          <a:lstStyle>
            <a:lvl1pPr marL="0" indent="0" algn="ct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p>
        </p:txBody>
      </p:sp>
      <p:sp>
        <p:nvSpPr>
          <p:cNvPr id="35" name="内容占位符 47"/>
          <p:cNvSpPr>
            <a:spLocks noGrp="1"/>
          </p:cNvSpPr>
          <p:nvPr>
            <p:ph sz="quarter" idx="24" hasCustomPrompt="1"/>
          </p:nvPr>
        </p:nvSpPr>
        <p:spPr>
          <a:xfrm>
            <a:off x="4840853" y="4590398"/>
            <a:ext cx="2516697" cy="770596"/>
          </a:xfrm>
          <a:prstGeom prst="rect">
            <a:avLst/>
          </a:prstGeom>
          <a:noFill/>
        </p:spPr>
        <p:txBody>
          <a:bodyPr wrap="square" rtlCol="0">
            <a:spAutoFit/>
          </a:bodyPr>
          <a:lstStyle>
            <a:lvl1pPr algn="ctr">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ctr">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p>
          <a:p>
            <a:pPr lvl="1"/>
            <a:r>
              <a:rPr lang="zh-CN" altLang="en-US" dirty="0"/>
              <a:t>第二级</a:t>
            </a:r>
          </a:p>
        </p:txBody>
      </p:sp>
      <p:sp>
        <p:nvSpPr>
          <p:cNvPr id="36" name="内容占位符 35"/>
          <p:cNvSpPr>
            <a:spLocks noGrp="1"/>
          </p:cNvSpPr>
          <p:nvPr>
            <p:ph sz="quarter" idx="25" hasCustomPrompt="1"/>
          </p:nvPr>
        </p:nvSpPr>
        <p:spPr>
          <a:xfrm>
            <a:off x="8321484" y="4234475"/>
            <a:ext cx="3115398" cy="433965"/>
          </a:xfrm>
          <a:prstGeom prst="rect">
            <a:avLst/>
          </a:prstGeom>
          <a:noFill/>
        </p:spPr>
        <p:txBody>
          <a:bodyPr wrap="square" rtlCol="0">
            <a:spAutoFit/>
          </a:bodyPr>
          <a:lstStyle>
            <a:lvl1pPr marL="0" indent="0" algn="ct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p>
        </p:txBody>
      </p:sp>
      <p:sp>
        <p:nvSpPr>
          <p:cNvPr id="37" name="内容占位符 47"/>
          <p:cNvSpPr>
            <a:spLocks noGrp="1"/>
          </p:cNvSpPr>
          <p:nvPr>
            <p:ph sz="quarter" idx="26" hasCustomPrompt="1"/>
          </p:nvPr>
        </p:nvSpPr>
        <p:spPr>
          <a:xfrm>
            <a:off x="8595435" y="4590398"/>
            <a:ext cx="2516697" cy="770596"/>
          </a:xfrm>
          <a:prstGeom prst="rect">
            <a:avLst/>
          </a:prstGeom>
          <a:noFill/>
        </p:spPr>
        <p:txBody>
          <a:bodyPr wrap="square" rtlCol="0">
            <a:spAutoFit/>
          </a:bodyPr>
          <a:lstStyle>
            <a:lvl1pPr algn="ctr">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ctr">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p>
          <a:p>
            <a:pPr lvl="1"/>
            <a:r>
              <a:rPr lang="zh-CN" altLang="en-US" dirty="0"/>
              <a:t>第二级</a:t>
            </a:r>
          </a:p>
        </p:txBody>
      </p:sp>
      <p:sp>
        <p:nvSpPr>
          <p:cNvPr id="24" name="标题 1"/>
          <p:cNvSpPr>
            <a:spLocks noGrp="1"/>
          </p:cNvSpPr>
          <p:nvPr>
            <p:ph type="title" hasCustomPrompt="1"/>
          </p:nvPr>
        </p:nvSpPr>
        <p:spPr>
          <a:xfrm>
            <a:off x="3870516" y="484693"/>
            <a:ext cx="4450968" cy="599161"/>
          </a:xfrm>
          <a:prstGeom prst="rect">
            <a:avLst/>
          </a:prstGeom>
          <a:noFill/>
        </p:spPr>
        <p:txBody>
          <a:bodyPr wrap="square" rtlCol="0">
            <a:spAutoFit/>
          </a:bodyPr>
          <a:lstStyle>
            <a:lvl1pPr algn="ctr">
              <a:defRPr lang="zh-CN" altLang="en-US" sz="3600" b="0" dirty="0">
                <a:solidFill>
                  <a:schemeClr val="accent1"/>
                </a:solidFill>
                <a:latin typeface="站酷快乐体2016修订版" panose="02010600030101010101" pitchFamily="2" charset="-122"/>
                <a:ea typeface="站酷快乐体2016修订版" panose="02010600030101010101" pitchFamily="2" charset="-122"/>
                <a:cs typeface="+mn-cs"/>
              </a:defRPr>
            </a:lvl1pPr>
          </a:lstStyle>
          <a:p>
            <a:pPr marL="0" lvl="0" indent="0" algn="ctr">
              <a:spcBef>
                <a:spcPts val="1000"/>
              </a:spcBef>
              <a:buFont typeface="Arial" panose="020B0604020202020204" pitchFamily="34" charset="0"/>
            </a:pPr>
            <a:r>
              <a:rPr lang="zh-CN" altLang="en-US" dirty="0"/>
              <a:t>编辑母版标题样式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段内容（循环）">
    <p:spTree>
      <p:nvGrpSpPr>
        <p:cNvPr id="1" name=""/>
        <p:cNvGrpSpPr/>
        <p:nvPr/>
      </p:nvGrpSpPr>
      <p:grpSpPr>
        <a:xfrm>
          <a:off x="0" y="0"/>
          <a:ext cx="0" cy="0"/>
          <a:chOff x="0" y="0"/>
          <a:chExt cx="0" cy="0"/>
        </a:xfrm>
      </p:grpSpPr>
      <p:grpSp>
        <p:nvGrpSpPr>
          <p:cNvPr id="3" name="组合 2"/>
          <p:cNvGrpSpPr/>
          <p:nvPr userDrawn="1"/>
        </p:nvGrpSpPr>
        <p:grpSpPr>
          <a:xfrm>
            <a:off x="4002821" y="1047597"/>
            <a:ext cx="4186359" cy="163210"/>
            <a:chOff x="3165003" y="4030582"/>
            <a:chExt cx="5853910" cy="276264"/>
          </a:xfrm>
        </p:grpSpPr>
        <p:sp>
          <p:nvSpPr>
            <p:cNvPr id="4" name="任意多边形 29"/>
            <p:cNvSpPr/>
            <p:nvPr/>
          </p:nvSpPr>
          <p:spPr>
            <a:xfrm>
              <a:off x="3165003" y="4030582"/>
              <a:ext cx="5853910" cy="276264"/>
            </a:xfrm>
            <a:custGeom>
              <a:avLst/>
              <a:gdLst>
                <a:gd name="connsiteX0" fmla="*/ 383416 w 6863855"/>
                <a:gd name="connsiteY0" fmla="*/ 497045 h 741328"/>
                <a:gd name="connsiteX1" fmla="*/ 3431416 w 6863855"/>
                <a:gd name="connsiteY1" fmla="*/ 141445 h 741328"/>
                <a:gd name="connsiteX2" fmla="*/ 6835016 w 6863855"/>
                <a:gd name="connsiteY2" fmla="*/ 27145 h 741328"/>
                <a:gd name="connsiteX3" fmla="*/ 3139316 w 6863855"/>
                <a:gd name="connsiteY3" fmla="*/ 319245 h 741328"/>
                <a:gd name="connsiteX4" fmla="*/ 345316 w 6863855"/>
                <a:gd name="connsiteY4" fmla="*/ 738345 h 741328"/>
                <a:gd name="connsiteX5" fmla="*/ 383416 w 6863855"/>
                <a:gd name="connsiteY5" fmla="*/ 497045 h 74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855" h="741328">
                  <a:moveTo>
                    <a:pt x="383416" y="497045"/>
                  </a:moveTo>
                  <a:cubicBezTo>
                    <a:pt x="897766" y="397562"/>
                    <a:pt x="2356149" y="219762"/>
                    <a:pt x="3431416" y="141445"/>
                  </a:cubicBezTo>
                  <a:cubicBezTo>
                    <a:pt x="4506683" y="63128"/>
                    <a:pt x="7169449" y="-53288"/>
                    <a:pt x="6835016" y="27145"/>
                  </a:cubicBezTo>
                  <a:cubicBezTo>
                    <a:pt x="5603116" y="124512"/>
                    <a:pt x="4220933" y="200712"/>
                    <a:pt x="3139316" y="319245"/>
                  </a:cubicBezTo>
                  <a:cubicBezTo>
                    <a:pt x="2057699" y="437778"/>
                    <a:pt x="802516" y="710828"/>
                    <a:pt x="345316" y="738345"/>
                  </a:cubicBezTo>
                  <a:cubicBezTo>
                    <a:pt x="-111884" y="765862"/>
                    <a:pt x="-130934" y="596528"/>
                    <a:pt x="383416" y="497045"/>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5" name="任意多边形 30"/>
            <p:cNvSpPr/>
            <p:nvPr/>
          </p:nvSpPr>
          <p:spPr>
            <a:xfrm>
              <a:off x="4594609" y="4124484"/>
              <a:ext cx="4378994" cy="165002"/>
            </a:xfrm>
            <a:custGeom>
              <a:avLst/>
              <a:gdLst>
                <a:gd name="connsiteX0" fmla="*/ 0 w 4657663"/>
                <a:gd name="connsiteY0" fmla="*/ 239002 h 239002"/>
                <a:gd name="connsiteX1" fmla="*/ 2857500 w 4657663"/>
                <a:gd name="connsiteY1" fmla="*/ 35802 h 239002"/>
                <a:gd name="connsiteX2" fmla="*/ 4597400 w 4657663"/>
                <a:gd name="connsiteY2" fmla="*/ 10402 h 239002"/>
                <a:gd name="connsiteX3" fmla="*/ 4089400 w 4657663"/>
                <a:gd name="connsiteY3" fmla="*/ 150102 h 239002"/>
              </a:gdLst>
              <a:ahLst/>
              <a:cxnLst>
                <a:cxn ang="0">
                  <a:pos x="connsiteX0" y="connsiteY0"/>
                </a:cxn>
                <a:cxn ang="0">
                  <a:pos x="connsiteX1" y="connsiteY1"/>
                </a:cxn>
                <a:cxn ang="0">
                  <a:pos x="connsiteX2" y="connsiteY2"/>
                </a:cxn>
                <a:cxn ang="0">
                  <a:pos x="connsiteX3" y="connsiteY3"/>
                </a:cxn>
              </a:cxnLst>
              <a:rect l="l" t="t" r="r" b="b"/>
              <a:pathLst>
                <a:path w="4657663" h="239002">
                  <a:moveTo>
                    <a:pt x="0" y="239002"/>
                  </a:moveTo>
                  <a:lnTo>
                    <a:pt x="2857500" y="35802"/>
                  </a:lnTo>
                  <a:cubicBezTo>
                    <a:pt x="3623733" y="-2298"/>
                    <a:pt x="4392083" y="-8648"/>
                    <a:pt x="4597400" y="10402"/>
                  </a:cubicBezTo>
                  <a:cubicBezTo>
                    <a:pt x="4802717" y="29452"/>
                    <a:pt x="4446058" y="89777"/>
                    <a:pt x="4089400" y="150102"/>
                  </a:cubicBezTo>
                </a:path>
              </a:pathLst>
            </a:custGeom>
            <a:noFill/>
            <a:ln w="28575"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grpSp>
        <p:nvGrpSpPr>
          <p:cNvPr id="8" name="组合 7"/>
          <p:cNvGrpSpPr/>
          <p:nvPr userDrawn="1"/>
        </p:nvGrpSpPr>
        <p:grpSpPr>
          <a:xfrm>
            <a:off x="4203928" y="2878337"/>
            <a:ext cx="3885744" cy="2932066"/>
            <a:chOff x="3810632" y="2237294"/>
            <a:chExt cx="4647568" cy="3506916"/>
          </a:xfrm>
        </p:grpSpPr>
        <p:grpSp>
          <p:nvGrpSpPr>
            <p:cNvPr id="19" name="组合 18"/>
            <p:cNvGrpSpPr/>
            <p:nvPr/>
          </p:nvGrpSpPr>
          <p:grpSpPr>
            <a:xfrm>
              <a:off x="5488722" y="2237294"/>
              <a:ext cx="1214556" cy="1191706"/>
              <a:chOff x="1639666" y="2355078"/>
              <a:chExt cx="1214556" cy="1191706"/>
            </a:xfrm>
          </p:grpSpPr>
          <p:sp>
            <p:nvSpPr>
              <p:cNvPr id="21" name="椭圆 31"/>
              <p:cNvSpPr/>
              <p:nvPr/>
            </p:nvSpPr>
            <p:spPr>
              <a:xfrm>
                <a:off x="1650512" y="2355078"/>
                <a:ext cx="1203710" cy="1191706"/>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5"/>
              </a:solidFill>
              <a:ln w="12700">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22" name="椭圆 31"/>
              <p:cNvSpPr/>
              <p:nvPr/>
            </p:nvSpPr>
            <p:spPr>
              <a:xfrm rot="21159850">
                <a:off x="1639666" y="2411923"/>
                <a:ext cx="1141898" cy="113051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grpSp>
        <p:grpSp>
          <p:nvGrpSpPr>
            <p:cNvPr id="10" name="组合 9"/>
            <p:cNvGrpSpPr/>
            <p:nvPr/>
          </p:nvGrpSpPr>
          <p:grpSpPr>
            <a:xfrm>
              <a:off x="3810632" y="4552504"/>
              <a:ext cx="1214556" cy="1191706"/>
              <a:chOff x="1639666" y="2355078"/>
              <a:chExt cx="1214556" cy="1191706"/>
            </a:xfrm>
          </p:grpSpPr>
          <p:sp>
            <p:nvSpPr>
              <p:cNvPr id="17" name="椭圆 31"/>
              <p:cNvSpPr/>
              <p:nvPr/>
            </p:nvSpPr>
            <p:spPr>
              <a:xfrm>
                <a:off x="1650512" y="2355078"/>
                <a:ext cx="1203710" cy="1191706"/>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5"/>
              </a:solidFill>
              <a:ln w="12700">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18" name="椭圆 31"/>
              <p:cNvSpPr/>
              <p:nvPr/>
            </p:nvSpPr>
            <p:spPr>
              <a:xfrm rot="21159850">
                <a:off x="1639666" y="2411923"/>
                <a:ext cx="1141898" cy="113051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grpSp>
        <p:grpSp>
          <p:nvGrpSpPr>
            <p:cNvPr id="11" name="组合 10"/>
            <p:cNvGrpSpPr/>
            <p:nvPr/>
          </p:nvGrpSpPr>
          <p:grpSpPr>
            <a:xfrm>
              <a:off x="7243644" y="4552504"/>
              <a:ext cx="1214556" cy="1191706"/>
              <a:chOff x="1639666" y="2355078"/>
              <a:chExt cx="1214556" cy="1191706"/>
            </a:xfrm>
          </p:grpSpPr>
          <p:sp>
            <p:nvSpPr>
              <p:cNvPr id="15" name="椭圆 31"/>
              <p:cNvSpPr/>
              <p:nvPr/>
            </p:nvSpPr>
            <p:spPr>
              <a:xfrm>
                <a:off x="1650512" y="2355078"/>
                <a:ext cx="1203710" cy="1191706"/>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5"/>
              </a:solidFill>
              <a:ln w="12700">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16" name="椭圆 31"/>
              <p:cNvSpPr/>
              <p:nvPr/>
            </p:nvSpPr>
            <p:spPr>
              <a:xfrm rot="156203">
                <a:off x="1639666" y="2411923"/>
                <a:ext cx="1141898" cy="113051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grpSp>
        <p:sp>
          <p:nvSpPr>
            <p:cNvPr id="12" name="任意多边形 36"/>
            <p:cNvSpPr/>
            <p:nvPr/>
          </p:nvSpPr>
          <p:spPr>
            <a:xfrm rot="18516890" flipH="1">
              <a:off x="4133251" y="3850628"/>
              <a:ext cx="1825203" cy="82718"/>
            </a:xfrm>
            <a:custGeom>
              <a:avLst/>
              <a:gdLst>
                <a:gd name="connsiteX0" fmla="*/ 0 w 1393372"/>
                <a:gd name="connsiteY0" fmla="*/ 72708 h 72708"/>
                <a:gd name="connsiteX1" fmla="*/ 870857 w 1393372"/>
                <a:gd name="connsiteY1" fmla="*/ 136 h 72708"/>
                <a:gd name="connsiteX2" fmla="*/ 1393372 w 1393372"/>
                <a:gd name="connsiteY2" fmla="*/ 58193 h 72708"/>
              </a:gdLst>
              <a:ahLst/>
              <a:cxnLst>
                <a:cxn ang="0">
                  <a:pos x="connsiteX0" y="connsiteY0"/>
                </a:cxn>
                <a:cxn ang="0">
                  <a:pos x="connsiteX1" y="connsiteY1"/>
                </a:cxn>
                <a:cxn ang="0">
                  <a:pos x="connsiteX2" y="connsiteY2"/>
                </a:cxn>
              </a:cxnLst>
              <a:rect l="l" t="t" r="r" b="b"/>
              <a:pathLst>
                <a:path w="1393372" h="72708">
                  <a:moveTo>
                    <a:pt x="0" y="72708"/>
                  </a:moveTo>
                  <a:cubicBezTo>
                    <a:pt x="319314" y="37631"/>
                    <a:pt x="638628" y="2555"/>
                    <a:pt x="870857" y="136"/>
                  </a:cubicBezTo>
                  <a:cubicBezTo>
                    <a:pt x="1103086" y="-2283"/>
                    <a:pt x="1248229" y="27955"/>
                    <a:pt x="1393372" y="58193"/>
                  </a:cubicBez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3" name="任意多边形 36"/>
            <p:cNvSpPr/>
            <p:nvPr/>
          </p:nvSpPr>
          <p:spPr>
            <a:xfrm rot="3083110">
              <a:off x="6216785" y="3836771"/>
              <a:ext cx="1865539" cy="82718"/>
            </a:xfrm>
            <a:custGeom>
              <a:avLst/>
              <a:gdLst>
                <a:gd name="connsiteX0" fmla="*/ 0 w 1393372"/>
                <a:gd name="connsiteY0" fmla="*/ 72708 h 72708"/>
                <a:gd name="connsiteX1" fmla="*/ 870857 w 1393372"/>
                <a:gd name="connsiteY1" fmla="*/ 136 h 72708"/>
                <a:gd name="connsiteX2" fmla="*/ 1393372 w 1393372"/>
                <a:gd name="connsiteY2" fmla="*/ 58193 h 72708"/>
              </a:gdLst>
              <a:ahLst/>
              <a:cxnLst>
                <a:cxn ang="0">
                  <a:pos x="connsiteX0" y="connsiteY0"/>
                </a:cxn>
                <a:cxn ang="0">
                  <a:pos x="connsiteX1" y="connsiteY1"/>
                </a:cxn>
                <a:cxn ang="0">
                  <a:pos x="connsiteX2" y="connsiteY2"/>
                </a:cxn>
              </a:cxnLst>
              <a:rect l="l" t="t" r="r" b="b"/>
              <a:pathLst>
                <a:path w="1393372" h="72708">
                  <a:moveTo>
                    <a:pt x="0" y="72708"/>
                  </a:moveTo>
                  <a:cubicBezTo>
                    <a:pt x="319314" y="37631"/>
                    <a:pt x="638628" y="2555"/>
                    <a:pt x="870857" y="136"/>
                  </a:cubicBezTo>
                  <a:cubicBezTo>
                    <a:pt x="1103086" y="-2283"/>
                    <a:pt x="1248229" y="27955"/>
                    <a:pt x="1393372" y="58193"/>
                  </a:cubicBez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4" name="任意多边形 36"/>
            <p:cNvSpPr/>
            <p:nvPr/>
          </p:nvSpPr>
          <p:spPr>
            <a:xfrm flipH="1">
              <a:off x="4942184" y="5216102"/>
              <a:ext cx="2312306" cy="82718"/>
            </a:xfrm>
            <a:custGeom>
              <a:avLst/>
              <a:gdLst>
                <a:gd name="connsiteX0" fmla="*/ 0 w 1393372"/>
                <a:gd name="connsiteY0" fmla="*/ 72708 h 72708"/>
                <a:gd name="connsiteX1" fmla="*/ 870857 w 1393372"/>
                <a:gd name="connsiteY1" fmla="*/ 136 h 72708"/>
                <a:gd name="connsiteX2" fmla="*/ 1393372 w 1393372"/>
                <a:gd name="connsiteY2" fmla="*/ 58193 h 72708"/>
              </a:gdLst>
              <a:ahLst/>
              <a:cxnLst>
                <a:cxn ang="0">
                  <a:pos x="connsiteX0" y="connsiteY0"/>
                </a:cxn>
                <a:cxn ang="0">
                  <a:pos x="connsiteX1" y="connsiteY1"/>
                </a:cxn>
                <a:cxn ang="0">
                  <a:pos x="connsiteX2" y="connsiteY2"/>
                </a:cxn>
              </a:cxnLst>
              <a:rect l="l" t="t" r="r" b="b"/>
              <a:pathLst>
                <a:path w="1393372" h="72708">
                  <a:moveTo>
                    <a:pt x="0" y="72708"/>
                  </a:moveTo>
                  <a:cubicBezTo>
                    <a:pt x="319314" y="37631"/>
                    <a:pt x="638628" y="2555"/>
                    <a:pt x="870857" y="136"/>
                  </a:cubicBezTo>
                  <a:cubicBezTo>
                    <a:pt x="1103086" y="-2283"/>
                    <a:pt x="1248229" y="27955"/>
                    <a:pt x="1393372" y="58193"/>
                  </a:cubicBez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sp>
        <p:nvSpPr>
          <p:cNvPr id="35" name="内容占位符 34"/>
          <p:cNvSpPr>
            <a:spLocks noGrp="1"/>
          </p:cNvSpPr>
          <p:nvPr>
            <p:ph sz="quarter" idx="32" hasCustomPrompt="1"/>
          </p:nvPr>
        </p:nvSpPr>
        <p:spPr>
          <a:xfrm>
            <a:off x="938751" y="4840372"/>
            <a:ext cx="3189288" cy="741998"/>
          </a:xfrm>
          <a:prstGeom prst="rect">
            <a:avLst/>
          </a:prstGeom>
          <a:noFill/>
        </p:spPr>
        <p:txBody>
          <a:bodyPr wrap="square" rtlCol="0">
            <a:spAutoFit/>
          </a:bodyPr>
          <a:lstStyle>
            <a:lvl1pPr marL="0" indent="0" algn="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lgn="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p>
          <a:p>
            <a:pPr marL="457200" lvl="1"/>
            <a:endParaRPr lang="zh-CN" altLang="en-US" dirty="0"/>
          </a:p>
        </p:txBody>
      </p:sp>
      <p:sp>
        <p:nvSpPr>
          <p:cNvPr id="36" name="内容占位符 47"/>
          <p:cNvSpPr>
            <a:spLocks noGrp="1"/>
          </p:cNvSpPr>
          <p:nvPr>
            <p:ph sz="quarter" idx="33" hasCustomPrompt="1"/>
          </p:nvPr>
        </p:nvSpPr>
        <p:spPr>
          <a:xfrm>
            <a:off x="609601" y="5178882"/>
            <a:ext cx="3465446" cy="774251"/>
          </a:xfrm>
          <a:prstGeom prst="rect">
            <a:avLst/>
          </a:prstGeom>
          <a:noFill/>
        </p:spPr>
        <p:txBody>
          <a:bodyPr wrap="square" rtlCol="0">
            <a:spAutoFit/>
          </a:bodyPr>
          <a:lstStyle>
            <a:lvl1pPr marL="0" indent="0" algn="r">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r">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p>
          <a:p>
            <a:pPr marL="457200" lvl="1"/>
            <a:r>
              <a:rPr lang="zh-CN" altLang="en-US" dirty="0"/>
              <a:t>第二级</a:t>
            </a:r>
          </a:p>
        </p:txBody>
      </p:sp>
      <p:sp>
        <p:nvSpPr>
          <p:cNvPr id="37" name="内容占位符 34"/>
          <p:cNvSpPr>
            <a:spLocks noGrp="1"/>
          </p:cNvSpPr>
          <p:nvPr>
            <p:ph sz="quarter" idx="30" hasCustomPrompt="1"/>
          </p:nvPr>
        </p:nvSpPr>
        <p:spPr>
          <a:xfrm>
            <a:off x="8131041" y="4840372"/>
            <a:ext cx="3189288" cy="741998"/>
          </a:xfrm>
          <a:prstGeom prst="rect">
            <a:avLst/>
          </a:prstGeom>
          <a:noFill/>
        </p:spPr>
        <p:txBody>
          <a:bodyPr wrap="square" rtlCol="0">
            <a:spAutoFit/>
          </a:bodyPr>
          <a:lstStyle>
            <a:lvl1pPr marL="0" indent="0">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p>
          <a:p>
            <a:pPr marL="457200" lvl="1"/>
            <a:endParaRPr lang="zh-CN" altLang="en-US" dirty="0"/>
          </a:p>
        </p:txBody>
      </p:sp>
      <p:sp>
        <p:nvSpPr>
          <p:cNvPr id="38" name="内容占位符 47"/>
          <p:cNvSpPr>
            <a:spLocks noGrp="1"/>
          </p:cNvSpPr>
          <p:nvPr>
            <p:ph sz="quarter" idx="31" hasCustomPrompt="1"/>
          </p:nvPr>
        </p:nvSpPr>
        <p:spPr>
          <a:xfrm>
            <a:off x="8155155" y="5206346"/>
            <a:ext cx="3427244" cy="774251"/>
          </a:xfrm>
          <a:prstGeom prst="rect">
            <a:avLst/>
          </a:prstGeom>
          <a:noFill/>
        </p:spPr>
        <p:txBody>
          <a:bodyPr wrap="square" rtlCol="0">
            <a:spAutoFit/>
          </a:bodyPr>
          <a:lstStyle>
            <a:lvl1pPr marL="0" indent="0" algn="l">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l">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p>
          <a:p>
            <a:pPr marL="457200" lvl="1"/>
            <a:r>
              <a:rPr lang="zh-CN" altLang="en-US" dirty="0"/>
              <a:t>第二级</a:t>
            </a:r>
          </a:p>
        </p:txBody>
      </p:sp>
      <p:sp>
        <p:nvSpPr>
          <p:cNvPr id="39" name="内容占位符 35"/>
          <p:cNvSpPr>
            <a:spLocks noGrp="1"/>
          </p:cNvSpPr>
          <p:nvPr>
            <p:ph sz="quarter" idx="18" hasCustomPrompt="1"/>
          </p:nvPr>
        </p:nvSpPr>
        <p:spPr>
          <a:xfrm>
            <a:off x="4538301" y="1632252"/>
            <a:ext cx="3115398" cy="433965"/>
          </a:xfrm>
          <a:prstGeom prst="rect">
            <a:avLst/>
          </a:prstGeom>
          <a:noFill/>
        </p:spPr>
        <p:txBody>
          <a:bodyPr wrap="square" rtlCol="0">
            <a:spAutoFit/>
          </a:bodyPr>
          <a:lstStyle>
            <a:lvl1pPr marL="0" indent="0" algn="ct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p>
        </p:txBody>
      </p:sp>
      <p:sp>
        <p:nvSpPr>
          <p:cNvPr id="40" name="内容占位符 47"/>
          <p:cNvSpPr>
            <a:spLocks noGrp="1"/>
          </p:cNvSpPr>
          <p:nvPr>
            <p:ph sz="quarter" idx="22" hasCustomPrompt="1"/>
          </p:nvPr>
        </p:nvSpPr>
        <p:spPr>
          <a:xfrm>
            <a:off x="4837652" y="1988175"/>
            <a:ext cx="2516697" cy="770596"/>
          </a:xfrm>
          <a:prstGeom prst="rect">
            <a:avLst/>
          </a:prstGeom>
          <a:noFill/>
        </p:spPr>
        <p:txBody>
          <a:bodyPr wrap="square" rtlCol="0">
            <a:spAutoFit/>
          </a:bodyPr>
          <a:lstStyle>
            <a:lvl1pPr algn="ctr">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ctr">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p>
          <a:p>
            <a:pPr lvl="1"/>
            <a:r>
              <a:rPr lang="zh-CN" altLang="en-US" dirty="0"/>
              <a:t>第二级</a:t>
            </a:r>
          </a:p>
        </p:txBody>
      </p:sp>
      <p:sp>
        <p:nvSpPr>
          <p:cNvPr id="26" name="标题 1"/>
          <p:cNvSpPr>
            <a:spLocks noGrp="1"/>
          </p:cNvSpPr>
          <p:nvPr>
            <p:ph type="title" hasCustomPrompt="1"/>
          </p:nvPr>
        </p:nvSpPr>
        <p:spPr>
          <a:xfrm>
            <a:off x="3870516" y="484693"/>
            <a:ext cx="4450968" cy="599161"/>
          </a:xfrm>
          <a:prstGeom prst="rect">
            <a:avLst/>
          </a:prstGeom>
          <a:noFill/>
        </p:spPr>
        <p:txBody>
          <a:bodyPr wrap="square" rtlCol="0">
            <a:spAutoFit/>
          </a:bodyPr>
          <a:lstStyle>
            <a:lvl1pPr algn="ctr">
              <a:defRPr lang="zh-CN" altLang="en-US" sz="3600" b="0" dirty="0">
                <a:solidFill>
                  <a:schemeClr val="accent1"/>
                </a:solidFill>
                <a:latin typeface="站酷快乐体2016修订版" panose="02010600030101010101" pitchFamily="2" charset="-122"/>
                <a:ea typeface="站酷快乐体2016修订版" panose="02010600030101010101" pitchFamily="2" charset="-122"/>
                <a:cs typeface="+mn-cs"/>
              </a:defRPr>
            </a:lvl1pPr>
          </a:lstStyle>
          <a:p>
            <a:pPr marL="0" lvl="0" indent="0" algn="ctr">
              <a:spcBef>
                <a:spcPts val="1000"/>
              </a:spcBef>
              <a:buFont typeface="Arial" panose="020B0604020202020204" pitchFamily="34" charset="0"/>
            </a:pPr>
            <a:r>
              <a:rPr lang="zh-CN" altLang="en-US" dirty="0"/>
              <a:t>编辑母版标题样式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三段文本+地图页">
    <p:spTree>
      <p:nvGrpSpPr>
        <p:cNvPr id="1" name=""/>
        <p:cNvGrpSpPr/>
        <p:nvPr/>
      </p:nvGrpSpPr>
      <p:grpSpPr>
        <a:xfrm>
          <a:off x="0" y="0"/>
          <a:ext cx="0" cy="0"/>
          <a:chOff x="0" y="0"/>
          <a:chExt cx="0" cy="0"/>
        </a:xfrm>
      </p:grpSpPr>
      <p:grpSp>
        <p:nvGrpSpPr>
          <p:cNvPr id="7" name="组合 6"/>
          <p:cNvGrpSpPr/>
          <p:nvPr userDrawn="1"/>
        </p:nvGrpSpPr>
        <p:grpSpPr>
          <a:xfrm>
            <a:off x="4002821" y="1047597"/>
            <a:ext cx="4186359" cy="163210"/>
            <a:chOff x="3165003" y="4030582"/>
            <a:chExt cx="5853910" cy="276264"/>
          </a:xfrm>
        </p:grpSpPr>
        <p:sp>
          <p:nvSpPr>
            <p:cNvPr id="8" name="任意多边形 29"/>
            <p:cNvSpPr/>
            <p:nvPr/>
          </p:nvSpPr>
          <p:spPr>
            <a:xfrm>
              <a:off x="3165003" y="4030582"/>
              <a:ext cx="5853910" cy="276264"/>
            </a:xfrm>
            <a:custGeom>
              <a:avLst/>
              <a:gdLst>
                <a:gd name="connsiteX0" fmla="*/ 383416 w 6863855"/>
                <a:gd name="connsiteY0" fmla="*/ 497045 h 741328"/>
                <a:gd name="connsiteX1" fmla="*/ 3431416 w 6863855"/>
                <a:gd name="connsiteY1" fmla="*/ 141445 h 741328"/>
                <a:gd name="connsiteX2" fmla="*/ 6835016 w 6863855"/>
                <a:gd name="connsiteY2" fmla="*/ 27145 h 741328"/>
                <a:gd name="connsiteX3" fmla="*/ 3139316 w 6863855"/>
                <a:gd name="connsiteY3" fmla="*/ 319245 h 741328"/>
                <a:gd name="connsiteX4" fmla="*/ 345316 w 6863855"/>
                <a:gd name="connsiteY4" fmla="*/ 738345 h 741328"/>
                <a:gd name="connsiteX5" fmla="*/ 383416 w 6863855"/>
                <a:gd name="connsiteY5" fmla="*/ 497045 h 74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855" h="741328">
                  <a:moveTo>
                    <a:pt x="383416" y="497045"/>
                  </a:moveTo>
                  <a:cubicBezTo>
                    <a:pt x="897766" y="397562"/>
                    <a:pt x="2356149" y="219762"/>
                    <a:pt x="3431416" y="141445"/>
                  </a:cubicBezTo>
                  <a:cubicBezTo>
                    <a:pt x="4506683" y="63128"/>
                    <a:pt x="7169449" y="-53288"/>
                    <a:pt x="6835016" y="27145"/>
                  </a:cubicBezTo>
                  <a:cubicBezTo>
                    <a:pt x="5603116" y="124512"/>
                    <a:pt x="4220933" y="200712"/>
                    <a:pt x="3139316" y="319245"/>
                  </a:cubicBezTo>
                  <a:cubicBezTo>
                    <a:pt x="2057699" y="437778"/>
                    <a:pt x="802516" y="710828"/>
                    <a:pt x="345316" y="738345"/>
                  </a:cubicBezTo>
                  <a:cubicBezTo>
                    <a:pt x="-111884" y="765862"/>
                    <a:pt x="-130934" y="596528"/>
                    <a:pt x="383416" y="497045"/>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9" name="任意多边形 30"/>
            <p:cNvSpPr/>
            <p:nvPr/>
          </p:nvSpPr>
          <p:spPr>
            <a:xfrm>
              <a:off x="4594609" y="4124484"/>
              <a:ext cx="4378994" cy="165002"/>
            </a:xfrm>
            <a:custGeom>
              <a:avLst/>
              <a:gdLst>
                <a:gd name="connsiteX0" fmla="*/ 0 w 4657663"/>
                <a:gd name="connsiteY0" fmla="*/ 239002 h 239002"/>
                <a:gd name="connsiteX1" fmla="*/ 2857500 w 4657663"/>
                <a:gd name="connsiteY1" fmla="*/ 35802 h 239002"/>
                <a:gd name="connsiteX2" fmla="*/ 4597400 w 4657663"/>
                <a:gd name="connsiteY2" fmla="*/ 10402 h 239002"/>
                <a:gd name="connsiteX3" fmla="*/ 4089400 w 4657663"/>
                <a:gd name="connsiteY3" fmla="*/ 150102 h 239002"/>
              </a:gdLst>
              <a:ahLst/>
              <a:cxnLst>
                <a:cxn ang="0">
                  <a:pos x="connsiteX0" y="connsiteY0"/>
                </a:cxn>
                <a:cxn ang="0">
                  <a:pos x="connsiteX1" y="connsiteY1"/>
                </a:cxn>
                <a:cxn ang="0">
                  <a:pos x="connsiteX2" y="connsiteY2"/>
                </a:cxn>
                <a:cxn ang="0">
                  <a:pos x="connsiteX3" y="connsiteY3"/>
                </a:cxn>
              </a:cxnLst>
              <a:rect l="l" t="t" r="r" b="b"/>
              <a:pathLst>
                <a:path w="4657663" h="239002">
                  <a:moveTo>
                    <a:pt x="0" y="239002"/>
                  </a:moveTo>
                  <a:lnTo>
                    <a:pt x="2857500" y="35802"/>
                  </a:lnTo>
                  <a:cubicBezTo>
                    <a:pt x="3623733" y="-2298"/>
                    <a:pt x="4392083" y="-8648"/>
                    <a:pt x="4597400" y="10402"/>
                  </a:cubicBezTo>
                  <a:cubicBezTo>
                    <a:pt x="4802717" y="29452"/>
                    <a:pt x="4446058" y="89777"/>
                    <a:pt x="4089400" y="150102"/>
                  </a:cubicBezTo>
                </a:path>
              </a:pathLst>
            </a:custGeom>
            <a:noFill/>
            <a:ln w="28575"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sp>
        <p:nvSpPr>
          <p:cNvPr id="66" name="内容占位符 47"/>
          <p:cNvSpPr>
            <a:spLocks noGrp="1"/>
          </p:cNvSpPr>
          <p:nvPr>
            <p:ph sz="quarter" idx="28" hasCustomPrompt="1"/>
          </p:nvPr>
        </p:nvSpPr>
        <p:spPr>
          <a:xfrm>
            <a:off x="7701747" y="2127090"/>
            <a:ext cx="3613953" cy="774251"/>
          </a:xfrm>
          <a:prstGeom prst="rect">
            <a:avLst/>
          </a:prstGeom>
          <a:noFill/>
        </p:spPr>
        <p:txBody>
          <a:bodyPr wrap="square" rtlCol="0">
            <a:spAutoFit/>
          </a:bodyPr>
          <a:lstStyle>
            <a:lvl1pPr marL="0" indent="0" algn="l">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l">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p>
          <a:p>
            <a:pPr marL="457200" lvl="1"/>
            <a:r>
              <a:rPr lang="zh-CN" altLang="en-US" dirty="0"/>
              <a:t>第二级</a:t>
            </a:r>
          </a:p>
        </p:txBody>
      </p:sp>
      <p:sp>
        <p:nvSpPr>
          <p:cNvPr id="67" name="内容占位符 34"/>
          <p:cNvSpPr>
            <a:spLocks noGrp="1"/>
          </p:cNvSpPr>
          <p:nvPr>
            <p:ph sz="quarter" idx="29" hasCustomPrompt="1"/>
          </p:nvPr>
        </p:nvSpPr>
        <p:spPr>
          <a:xfrm>
            <a:off x="7697749" y="1759731"/>
            <a:ext cx="3189288" cy="741998"/>
          </a:xfrm>
          <a:prstGeom prst="rect">
            <a:avLst/>
          </a:prstGeom>
          <a:noFill/>
        </p:spPr>
        <p:txBody>
          <a:bodyPr wrap="square" rtlCol="0">
            <a:spAutoFit/>
          </a:bodyPr>
          <a:lstStyle>
            <a:lvl1pPr marL="0" indent="0">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p>
          <a:p>
            <a:pPr marL="457200" lvl="1"/>
            <a:endParaRPr lang="zh-CN" altLang="en-US" dirty="0"/>
          </a:p>
        </p:txBody>
      </p:sp>
      <p:sp>
        <p:nvSpPr>
          <p:cNvPr id="68" name="内容占位符 47"/>
          <p:cNvSpPr>
            <a:spLocks noGrp="1"/>
          </p:cNvSpPr>
          <p:nvPr>
            <p:ph sz="quarter" idx="30" hasCustomPrompt="1"/>
          </p:nvPr>
        </p:nvSpPr>
        <p:spPr>
          <a:xfrm>
            <a:off x="7701747" y="3748978"/>
            <a:ext cx="3613953" cy="774251"/>
          </a:xfrm>
          <a:prstGeom prst="rect">
            <a:avLst/>
          </a:prstGeom>
          <a:noFill/>
        </p:spPr>
        <p:txBody>
          <a:bodyPr wrap="square" rtlCol="0">
            <a:spAutoFit/>
          </a:bodyPr>
          <a:lstStyle>
            <a:lvl1pPr marL="0" indent="0" algn="l">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l">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p>
          <a:p>
            <a:pPr marL="457200" lvl="1"/>
            <a:r>
              <a:rPr lang="zh-CN" altLang="en-US" dirty="0"/>
              <a:t>第二级</a:t>
            </a:r>
          </a:p>
        </p:txBody>
      </p:sp>
      <p:sp>
        <p:nvSpPr>
          <p:cNvPr id="69" name="内容占位符 34"/>
          <p:cNvSpPr>
            <a:spLocks noGrp="1"/>
          </p:cNvSpPr>
          <p:nvPr>
            <p:ph sz="quarter" idx="31" hasCustomPrompt="1"/>
          </p:nvPr>
        </p:nvSpPr>
        <p:spPr>
          <a:xfrm>
            <a:off x="7697749" y="3381619"/>
            <a:ext cx="3189288" cy="741998"/>
          </a:xfrm>
          <a:prstGeom prst="rect">
            <a:avLst/>
          </a:prstGeom>
          <a:noFill/>
        </p:spPr>
        <p:txBody>
          <a:bodyPr wrap="square" rtlCol="0">
            <a:spAutoFit/>
          </a:bodyPr>
          <a:lstStyle>
            <a:lvl1pPr marL="0" indent="0">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p>
          <a:p>
            <a:pPr marL="457200" lvl="1"/>
            <a:endParaRPr lang="zh-CN" altLang="en-US" dirty="0"/>
          </a:p>
        </p:txBody>
      </p:sp>
      <p:sp>
        <p:nvSpPr>
          <p:cNvPr id="70" name="内容占位符 47"/>
          <p:cNvSpPr>
            <a:spLocks noGrp="1"/>
          </p:cNvSpPr>
          <p:nvPr>
            <p:ph sz="quarter" idx="32" hasCustomPrompt="1"/>
          </p:nvPr>
        </p:nvSpPr>
        <p:spPr>
          <a:xfrm>
            <a:off x="7701747" y="5370866"/>
            <a:ext cx="3613953" cy="774251"/>
          </a:xfrm>
          <a:prstGeom prst="rect">
            <a:avLst/>
          </a:prstGeom>
          <a:noFill/>
        </p:spPr>
        <p:txBody>
          <a:bodyPr wrap="square" rtlCol="0">
            <a:spAutoFit/>
          </a:bodyPr>
          <a:lstStyle>
            <a:lvl1pPr marL="0" indent="0" algn="l">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l">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p>
          <a:p>
            <a:pPr marL="457200" lvl="1"/>
            <a:r>
              <a:rPr lang="zh-CN" altLang="en-US" dirty="0"/>
              <a:t>第二级</a:t>
            </a:r>
          </a:p>
        </p:txBody>
      </p:sp>
      <p:sp>
        <p:nvSpPr>
          <p:cNvPr id="71" name="内容占位符 34"/>
          <p:cNvSpPr>
            <a:spLocks noGrp="1"/>
          </p:cNvSpPr>
          <p:nvPr>
            <p:ph sz="quarter" idx="33" hasCustomPrompt="1"/>
          </p:nvPr>
        </p:nvSpPr>
        <p:spPr>
          <a:xfrm>
            <a:off x="7697749" y="5003507"/>
            <a:ext cx="3189288" cy="741998"/>
          </a:xfrm>
          <a:prstGeom prst="rect">
            <a:avLst/>
          </a:prstGeom>
          <a:noFill/>
        </p:spPr>
        <p:txBody>
          <a:bodyPr wrap="square" rtlCol="0">
            <a:spAutoFit/>
          </a:bodyPr>
          <a:lstStyle>
            <a:lvl1pPr marL="0" indent="0">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p>
          <a:p>
            <a:pPr marL="457200" lvl="1"/>
            <a:endParaRPr lang="zh-CN" altLang="en-US" dirty="0"/>
          </a:p>
        </p:txBody>
      </p:sp>
      <p:sp>
        <p:nvSpPr>
          <p:cNvPr id="13" name="标题 1"/>
          <p:cNvSpPr>
            <a:spLocks noGrp="1"/>
          </p:cNvSpPr>
          <p:nvPr>
            <p:ph type="title" hasCustomPrompt="1"/>
          </p:nvPr>
        </p:nvSpPr>
        <p:spPr>
          <a:xfrm>
            <a:off x="3870516" y="484693"/>
            <a:ext cx="4450968" cy="599161"/>
          </a:xfrm>
          <a:prstGeom prst="rect">
            <a:avLst/>
          </a:prstGeom>
          <a:noFill/>
        </p:spPr>
        <p:txBody>
          <a:bodyPr wrap="square" rtlCol="0">
            <a:spAutoFit/>
          </a:bodyPr>
          <a:lstStyle>
            <a:lvl1pPr algn="ctr">
              <a:defRPr lang="zh-CN" altLang="en-US" sz="3600" b="0" dirty="0">
                <a:solidFill>
                  <a:schemeClr val="accent1"/>
                </a:solidFill>
                <a:latin typeface="站酷快乐体2016修订版" panose="02010600030101010101" pitchFamily="2" charset="-122"/>
                <a:ea typeface="站酷快乐体2016修订版" panose="02010600030101010101" pitchFamily="2" charset="-122"/>
                <a:cs typeface="+mn-cs"/>
              </a:defRPr>
            </a:lvl1pPr>
          </a:lstStyle>
          <a:p>
            <a:pPr marL="0" lvl="0" indent="0" algn="ctr">
              <a:spcBef>
                <a:spcPts val="1000"/>
              </a:spcBef>
              <a:buFont typeface="Arial" panose="020B0604020202020204" pitchFamily="34" charset="0"/>
            </a:pPr>
            <a:r>
              <a:rPr lang="zh-CN" altLang="en-US" dirty="0"/>
              <a:t>编辑母版标题样式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段文本">
    <p:spTree>
      <p:nvGrpSpPr>
        <p:cNvPr id="1" name=""/>
        <p:cNvGrpSpPr/>
        <p:nvPr/>
      </p:nvGrpSpPr>
      <p:grpSpPr>
        <a:xfrm>
          <a:off x="0" y="0"/>
          <a:ext cx="0" cy="0"/>
          <a:chOff x="0" y="0"/>
          <a:chExt cx="0" cy="0"/>
        </a:xfrm>
      </p:grpSpPr>
      <p:grpSp>
        <p:nvGrpSpPr>
          <p:cNvPr id="6" name="组合 5"/>
          <p:cNvGrpSpPr/>
          <p:nvPr userDrawn="1"/>
        </p:nvGrpSpPr>
        <p:grpSpPr>
          <a:xfrm>
            <a:off x="4002821" y="1047597"/>
            <a:ext cx="4186359" cy="163210"/>
            <a:chOff x="3165003" y="4030582"/>
            <a:chExt cx="5853910" cy="276264"/>
          </a:xfrm>
        </p:grpSpPr>
        <p:sp>
          <p:nvSpPr>
            <p:cNvPr id="7" name="任意多边形 29"/>
            <p:cNvSpPr/>
            <p:nvPr/>
          </p:nvSpPr>
          <p:spPr>
            <a:xfrm>
              <a:off x="3165003" y="4030582"/>
              <a:ext cx="5853910" cy="276264"/>
            </a:xfrm>
            <a:custGeom>
              <a:avLst/>
              <a:gdLst>
                <a:gd name="connsiteX0" fmla="*/ 383416 w 6863855"/>
                <a:gd name="connsiteY0" fmla="*/ 497045 h 741328"/>
                <a:gd name="connsiteX1" fmla="*/ 3431416 w 6863855"/>
                <a:gd name="connsiteY1" fmla="*/ 141445 h 741328"/>
                <a:gd name="connsiteX2" fmla="*/ 6835016 w 6863855"/>
                <a:gd name="connsiteY2" fmla="*/ 27145 h 741328"/>
                <a:gd name="connsiteX3" fmla="*/ 3139316 w 6863855"/>
                <a:gd name="connsiteY3" fmla="*/ 319245 h 741328"/>
                <a:gd name="connsiteX4" fmla="*/ 345316 w 6863855"/>
                <a:gd name="connsiteY4" fmla="*/ 738345 h 741328"/>
                <a:gd name="connsiteX5" fmla="*/ 383416 w 6863855"/>
                <a:gd name="connsiteY5" fmla="*/ 497045 h 74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855" h="741328">
                  <a:moveTo>
                    <a:pt x="383416" y="497045"/>
                  </a:moveTo>
                  <a:cubicBezTo>
                    <a:pt x="897766" y="397562"/>
                    <a:pt x="2356149" y="219762"/>
                    <a:pt x="3431416" y="141445"/>
                  </a:cubicBezTo>
                  <a:cubicBezTo>
                    <a:pt x="4506683" y="63128"/>
                    <a:pt x="7169449" y="-53288"/>
                    <a:pt x="6835016" y="27145"/>
                  </a:cubicBezTo>
                  <a:cubicBezTo>
                    <a:pt x="5603116" y="124512"/>
                    <a:pt x="4220933" y="200712"/>
                    <a:pt x="3139316" y="319245"/>
                  </a:cubicBezTo>
                  <a:cubicBezTo>
                    <a:pt x="2057699" y="437778"/>
                    <a:pt x="802516" y="710828"/>
                    <a:pt x="345316" y="738345"/>
                  </a:cubicBezTo>
                  <a:cubicBezTo>
                    <a:pt x="-111884" y="765862"/>
                    <a:pt x="-130934" y="596528"/>
                    <a:pt x="383416" y="497045"/>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8" name="任意多边形 30"/>
            <p:cNvSpPr/>
            <p:nvPr/>
          </p:nvSpPr>
          <p:spPr>
            <a:xfrm>
              <a:off x="4594609" y="4124484"/>
              <a:ext cx="4378994" cy="165002"/>
            </a:xfrm>
            <a:custGeom>
              <a:avLst/>
              <a:gdLst>
                <a:gd name="connsiteX0" fmla="*/ 0 w 4657663"/>
                <a:gd name="connsiteY0" fmla="*/ 239002 h 239002"/>
                <a:gd name="connsiteX1" fmla="*/ 2857500 w 4657663"/>
                <a:gd name="connsiteY1" fmla="*/ 35802 h 239002"/>
                <a:gd name="connsiteX2" fmla="*/ 4597400 w 4657663"/>
                <a:gd name="connsiteY2" fmla="*/ 10402 h 239002"/>
                <a:gd name="connsiteX3" fmla="*/ 4089400 w 4657663"/>
                <a:gd name="connsiteY3" fmla="*/ 150102 h 239002"/>
              </a:gdLst>
              <a:ahLst/>
              <a:cxnLst>
                <a:cxn ang="0">
                  <a:pos x="connsiteX0" y="connsiteY0"/>
                </a:cxn>
                <a:cxn ang="0">
                  <a:pos x="connsiteX1" y="connsiteY1"/>
                </a:cxn>
                <a:cxn ang="0">
                  <a:pos x="connsiteX2" y="connsiteY2"/>
                </a:cxn>
                <a:cxn ang="0">
                  <a:pos x="connsiteX3" y="connsiteY3"/>
                </a:cxn>
              </a:cxnLst>
              <a:rect l="l" t="t" r="r" b="b"/>
              <a:pathLst>
                <a:path w="4657663" h="239002">
                  <a:moveTo>
                    <a:pt x="0" y="239002"/>
                  </a:moveTo>
                  <a:lnTo>
                    <a:pt x="2857500" y="35802"/>
                  </a:lnTo>
                  <a:cubicBezTo>
                    <a:pt x="3623733" y="-2298"/>
                    <a:pt x="4392083" y="-8648"/>
                    <a:pt x="4597400" y="10402"/>
                  </a:cubicBezTo>
                  <a:cubicBezTo>
                    <a:pt x="4802717" y="29452"/>
                    <a:pt x="4446058" y="89777"/>
                    <a:pt x="4089400" y="150102"/>
                  </a:cubicBezTo>
                </a:path>
              </a:pathLst>
            </a:custGeom>
            <a:noFill/>
            <a:ln w="28575"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sp>
        <p:nvSpPr>
          <p:cNvPr id="11" name="任意多边形 3"/>
          <p:cNvSpPr/>
          <p:nvPr/>
        </p:nvSpPr>
        <p:spPr>
          <a:xfrm rot="12455369">
            <a:off x="1050044" y="2194702"/>
            <a:ext cx="1406561" cy="1438255"/>
          </a:xfrm>
          <a:custGeom>
            <a:avLst/>
            <a:gdLst>
              <a:gd name="connsiteX0" fmla="*/ 0 w 2579278"/>
              <a:gd name="connsiteY0" fmla="*/ 1293430 h 2586860"/>
              <a:gd name="connsiteX1" fmla="*/ 1289639 w 2579278"/>
              <a:gd name="connsiteY1" fmla="*/ 0 h 2586860"/>
              <a:gd name="connsiteX2" fmla="*/ 2579278 w 2579278"/>
              <a:gd name="connsiteY2" fmla="*/ 1293430 h 2586860"/>
              <a:gd name="connsiteX3" fmla="*/ 1289639 w 2579278"/>
              <a:gd name="connsiteY3" fmla="*/ 2586860 h 2586860"/>
              <a:gd name="connsiteX4" fmla="*/ 0 w 2579278"/>
              <a:gd name="connsiteY4" fmla="*/ 1293430 h 2586860"/>
              <a:gd name="connsiteX0-1" fmla="*/ 2579278 w 2670718"/>
              <a:gd name="connsiteY0-2" fmla="*/ 1293430 h 2586860"/>
              <a:gd name="connsiteX1-3" fmla="*/ 1289639 w 2670718"/>
              <a:gd name="connsiteY1-4" fmla="*/ 2586860 h 2586860"/>
              <a:gd name="connsiteX2-5" fmla="*/ 0 w 2670718"/>
              <a:gd name="connsiteY2-6" fmla="*/ 1293430 h 2586860"/>
              <a:gd name="connsiteX3-7" fmla="*/ 1289639 w 2670718"/>
              <a:gd name="connsiteY3-8" fmla="*/ 0 h 2586860"/>
              <a:gd name="connsiteX4-9" fmla="*/ 2670718 w 2670718"/>
              <a:gd name="connsiteY4-10" fmla="*/ 1384870 h 2586860"/>
              <a:gd name="connsiteX0-11" fmla="*/ 2593792 w 2670718"/>
              <a:gd name="connsiteY0-12" fmla="*/ 1496630 h 2588806"/>
              <a:gd name="connsiteX1-13" fmla="*/ 1289639 w 2670718"/>
              <a:gd name="connsiteY1-14" fmla="*/ 2586860 h 2588806"/>
              <a:gd name="connsiteX2-15" fmla="*/ 0 w 2670718"/>
              <a:gd name="connsiteY2-16" fmla="*/ 1293430 h 2588806"/>
              <a:gd name="connsiteX3-17" fmla="*/ 1289639 w 2670718"/>
              <a:gd name="connsiteY3-18" fmla="*/ 0 h 2588806"/>
              <a:gd name="connsiteX4-19" fmla="*/ 2670718 w 2670718"/>
              <a:gd name="connsiteY4-20" fmla="*/ 1384870 h 2588806"/>
              <a:gd name="connsiteX0-21" fmla="*/ 2593792 w 2593792"/>
              <a:gd name="connsiteY0-22" fmla="*/ 1497453 h 2589629"/>
              <a:gd name="connsiteX1-23" fmla="*/ 1289639 w 2593792"/>
              <a:gd name="connsiteY1-24" fmla="*/ 2587683 h 2589629"/>
              <a:gd name="connsiteX2-25" fmla="*/ 0 w 2593792"/>
              <a:gd name="connsiteY2-26" fmla="*/ 1294253 h 2589629"/>
              <a:gd name="connsiteX3-27" fmla="*/ 1289639 w 2593792"/>
              <a:gd name="connsiteY3-28" fmla="*/ 823 h 2589629"/>
              <a:gd name="connsiteX4-29" fmla="*/ 2583632 w 2593792"/>
              <a:gd name="connsiteY4-30" fmla="*/ 1167979 h 2589629"/>
              <a:gd name="connsiteX0-31" fmla="*/ 2593792 w 2593792"/>
              <a:gd name="connsiteY0-32" fmla="*/ 1497453 h 2589659"/>
              <a:gd name="connsiteX1-33" fmla="*/ 1289639 w 2593792"/>
              <a:gd name="connsiteY1-34" fmla="*/ 2587683 h 2589659"/>
              <a:gd name="connsiteX2-35" fmla="*/ 0 w 2593792"/>
              <a:gd name="connsiteY2-36" fmla="*/ 1294253 h 2589659"/>
              <a:gd name="connsiteX3-37" fmla="*/ 1289639 w 2593792"/>
              <a:gd name="connsiteY3-38" fmla="*/ 823 h 2589659"/>
              <a:gd name="connsiteX4-39" fmla="*/ 2583632 w 2593792"/>
              <a:gd name="connsiteY4-40" fmla="*/ 1167979 h 2589659"/>
              <a:gd name="connsiteX0-41" fmla="*/ 2593792 w 2593792"/>
              <a:gd name="connsiteY0-42" fmla="*/ 1497453 h 2594741"/>
              <a:gd name="connsiteX1-43" fmla="*/ 1289639 w 2593792"/>
              <a:gd name="connsiteY1-44" fmla="*/ 2587683 h 2594741"/>
              <a:gd name="connsiteX2-45" fmla="*/ 0 w 2593792"/>
              <a:gd name="connsiteY2-46" fmla="*/ 1294253 h 2594741"/>
              <a:gd name="connsiteX3-47" fmla="*/ 1289639 w 2593792"/>
              <a:gd name="connsiteY3-48" fmla="*/ 823 h 2594741"/>
              <a:gd name="connsiteX4-49" fmla="*/ 2583632 w 2593792"/>
              <a:gd name="connsiteY4-50" fmla="*/ 1167979 h 2594741"/>
              <a:gd name="connsiteX0-51" fmla="*/ 2593792 w 2593792"/>
              <a:gd name="connsiteY0-52" fmla="*/ 1497453 h 2587686"/>
              <a:gd name="connsiteX1-53" fmla="*/ 1289639 w 2593792"/>
              <a:gd name="connsiteY1-54" fmla="*/ 2587683 h 2587686"/>
              <a:gd name="connsiteX2-55" fmla="*/ 0 w 2593792"/>
              <a:gd name="connsiteY2-56" fmla="*/ 1294253 h 2587686"/>
              <a:gd name="connsiteX3-57" fmla="*/ 1289639 w 2593792"/>
              <a:gd name="connsiteY3-58" fmla="*/ 823 h 2587686"/>
              <a:gd name="connsiteX4-59" fmla="*/ 2583632 w 2593792"/>
              <a:gd name="connsiteY4-60" fmla="*/ 1167979 h 2587686"/>
              <a:gd name="connsiteX0-61" fmla="*/ 2483016 w 2483016"/>
              <a:gd name="connsiteY0-62" fmla="*/ 1497738 h 2589548"/>
              <a:gd name="connsiteX1-63" fmla="*/ 1178863 w 2483016"/>
              <a:gd name="connsiteY1-64" fmla="*/ 2587968 h 2589548"/>
              <a:gd name="connsiteX2-65" fmla="*/ 0 w 2483016"/>
              <a:gd name="connsiteY2-66" fmla="*/ 1316112 h 2589548"/>
              <a:gd name="connsiteX3-67" fmla="*/ 1178863 w 2483016"/>
              <a:gd name="connsiteY3-68" fmla="*/ 1108 h 2589548"/>
              <a:gd name="connsiteX4-69" fmla="*/ 2472856 w 2483016"/>
              <a:gd name="connsiteY4-70" fmla="*/ 1168264 h 2589548"/>
              <a:gd name="connsiteX0-71" fmla="*/ 2531194 w 2531194"/>
              <a:gd name="connsiteY0-72" fmla="*/ 1395681 h 2588230"/>
              <a:gd name="connsiteX1-73" fmla="*/ 1178863 w 2531194"/>
              <a:gd name="connsiteY1-74" fmla="*/ 2587968 h 2588230"/>
              <a:gd name="connsiteX2-75" fmla="*/ 0 w 2531194"/>
              <a:gd name="connsiteY2-76" fmla="*/ 1316112 h 2588230"/>
              <a:gd name="connsiteX3-77" fmla="*/ 1178863 w 2531194"/>
              <a:gd name="connsiteY3-78" fmla="*/ 1108 h 2588230"/>
              <a:gd name="connsiteX4-79" fmla="*/ 2472856 w 2531194"/>
              <a:gd name="connsiteY4-80" fmla="*/ 1168264 h 25882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31194" h="2588230">
                <a:moveTo>
                  <a:pt x="2531194" y="1395681"/>
                </a:moveTo>
                <a:cubicBezTo>
                  <a:pt x="2531194" y="2110023"/>
                  <a:pt x="1600729" y="2601230"/>
                  <a:pt x="1178863" y="2587968"/>
                </a:cubicBezTo>
                <a:cubicBezTo>
                  <a:pt x="756997" y="2574707"/>
                  <a:pt x="0" y="2030454"/>
                  <a:pt x="0" y="1316112"/>
                </a:cubicBezTo>
                <a:cubicBezTo>
                  <a:pt x="0" y="601770"/>
                  <a:pt x="766720" y="25749"/>
                  <a:pt x="1178863" y="1108"/>
                </a:cubicBezTo>
                <a:cubicBezTo>
                  <a:pt x="1591006" y="-23533"/>
                  <a:pt x="2381416" y="362482"/>
                  <a:pt x="2472856" y="1168264"/>
                </a:cubicBezTo>
              </a:path>
            </a:pathLst>
          </a:custGeom>
          <a:noFill/>
          <a:ln w="25400" cap="rnd">
            <a:solidFill>
              <a:schemeClr val="accent1"/>
            </a:solidFill>
            <a:prstDash val="lgDash"/>
          </a:ln>
        </p:spPr>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6" name="任意多边形 3"/>
          <p:cNvSpPr/>
          <p:nvPr/>
        </p:nvSpPr>
        <p:spPr>
          <a:xfrm rot="12455369">
            <a:off x="6590982" y="2215645"/>
            <a:ext cx="1406561" cy="1438255"/>
          </a:xfrm>
          <a:custGeom>
            <a:avLst/>
            <a:gdLst>
              <a:gd name="connsiteX0" fmla="*/ 0 w 2579278"/>
              <a:gd name="connsiteY0" fmla="*/ 1293430 h 2586860"/>
              <a:gd name="connsiteX1" fmla="*/ 1289639 w 2579278"/>
              <a:gd name="connsiteY1" fmla="*/ 0 h 2586860"/>
              <a:gd name="connsiteX2" fmla="*/ 2579278 w 2579278"/>
              <a:gd name="connsiteY2" fmla="*/ 1293430 h 2586860"/>
              <a:gd name="connsiteX3" fmla="*/ 1289639 w 2579278"/>
              <a:gd name="connsiteY3" fmla="*/ 2586860 h 2586860"/>
              <a:gd name="connsiteX4" fmla="*/ 0 w 2579278"/>
              <a:gd name="connsiteY4" fmla="*/ 1293430 h 2586860"/>
              <a:gd name="connsiteX0-1" fmla="*/ 2579278 w 2670718"/>
              <a:gd name="connsiteY0-2" fmla="*/ 1293430 h 2586860"/>
              <a:gd name="connsiteX1-3" fmla="*/ 1289639 w 2670718"/>
              <a:gd name="connsiteY1-4" fmla="*/ 2586860 h 2586860"/>
              <a:gd name="connsiteX2-5" fmla="*/ 0 w 2670718"/>
              <a:gd name="connsiteY2-6" fmla="*/ 1293430 h 2586860"/>
              <a:gd name="connsiteX3-7" fmla="*/ 1289639 w 2670718"/>
              <a:gd name="connsiteY3-8" fmla="*/ 0 h 2586860"/>
              <a:gd name="connsiteX4-9" fmla="*/ 2670718 w 2670718"/>
              <a:gd name="connsiteY4-10" fmla="*/ 1384870 h 2586860"/>
              <a:gd name="connsiteX0-11" fmla="*/ 2593792 w 2670718"/>
              <a:gd name="connsiteY0-12" fmla="*/ 1496630 h 2588806"/>
              <a:gd name="connsiteX1-13" fmla="*/ 1289639 w 2670718"/>
              <a:gd name="connsiteY1-14" fmla="*/ 2586860 h 2588806"/>
              <a:gd name="connsiteX2-15" fmla="*/ 0 w 2670718"/>
              <a:gd name="connsiteY2-16" fmla="*/ 1293430 h 2588806"/>
              <a:gd name="connsiteX3-17" fmla="*/ 1289639 w 2670718"/>
              <a:gd name="connsiteY3-18" fmla="*/ 0 h 2588806"/>
              <a:gd name="connsiteX4-19" fmla="*/ 2670718 w 2670718"/>
              <a:gd name="connsiteY4-20" fmla="*/ 1384870 h 2588806"/>
              <a:gd name="connsiteX0-21" fmla="*/ 2593792 w 2593792"/>
              <a:gd name="connsiteY0-22" fmla="*/ 1497453 h 2589629"/>
              <a:gd name="connsiteX1-23" fmla="*/ 1289639 w 2593792"/>
              <a:gd name="connsiteY1-24" fmla="*/ 2587683 h 2589629"/>
              <a:gd name="connsiteX2-25" fmla="*/ 0 w 2593792"/>
              <a:gd name="connsiteY2-26" fmla="*/ 1294253 h 2589629"/>
              <a:gd name="connsiteX3-27" fmla="*/ 1289639 w 2593792"/>
              <a:gd name="connsiteY3-28" fmla="*/ 823 h 2589629"/>
              <a:gd name="connsiteX4-29" fmla="*/ 2583632 w 2593792"/>
              <a:gd name="connsiteY4-30" fmla="*/ 1167979 h 2589629"/>
              <a:gd name="connsiteX0-31" fmla="*/ 2593792 w 2593792"/>
              <a:gd name="connsiteY0-32" fmla="*/ 1497453 h 2589659"/>
              <a:gd name="connsiteX1-33" fmla="*/ 1289639 w 2593792"/>
              <a:gd name="connsiteY1-34" fmla="*/ 2587683 h 2589659"/>
              <a:gd name="connsiteX2-35" fmla="*/ 0 w 2593792"/>
              <a:gd name="connsiteY2-36" fmla="*/ 1294253 h 2589659"/>
              <a:gd name="connsiteX3-37" fmla="*/ 1289639 w 2593792"/>
              <a:gd name="connsiteY3-38" fmla="*/ 823 h 2589659"/>
              <a:gd name="connsiteX4-39" fmla="*/ 2583632 w 2593792"/>
              <a:gd name="connsiteY4-40" fmla="*/ 1167979 h 2589659"/>
              <a:gd name="connsiteX0-41" fmla="*/ 2593792 w 2593792"/>
              <a:gd name="connsiteY0-42" fmla="*/ 1497453 h 2594741"/>
              <a:gd name="connsiteX1-43" fmla="*/ 1289639 w 2593792"/>
              <a:gd name="connsiteY1-44" fmla="*/ 2587683 h 2594741"/>
              <a:gd name="connsiteX2-45" fmla="*/ 0 w 2593792"/>
              <a:gd name="connsiteY2-46" fmla="*/ 1294253 h 2594741"/>
              <a:gd name="connsiteX3-47" fmla="*/ 1289639 w 2593792"/>
              <a:gd name="connsiteY3-48" fmla="*/ 823 h 2594741"/>
              <a:gd name="connsiteX4-49" fmla="*/ 2583632 w 2593792"/>
              <a:gd name="connsiteY4-50" fmla="*/ 1167979 h 2594741"/>
              <a:gd name="connsiteX0-51" fmla="*/ 2593792 w 2593792"/>
              <a:gd name="connsiteY0-52" fmla="*/ 1497453 h 2587686"/>
              <a:gd name="connsiteX1-53" fmla="*/ 1289639 w 2593792"/>
              <a:gd name="connsiteY1-54" fmla="*/ 2587683 h 2587686"/>
              <a:gd name="connsiteX2-55" fmla="*/ 0 w 2593792"/>
              <a:gd name="connsiteY2-56" fmla="*/ 1294253 h 2587686"/>
              <a:gd name="connsiteX3-57" fmla="*/ 1289639 w 2593792"/>
              <a:gd name="connsiteY3-58" fmla="*/ 823 h 2587686"/>
              <a:gd name="connsiteX4-59" fmla="*/ 2583632 w 2593792"/>
              <a:gd name="connsiteY4-60" fmla="*/ 1167979 h 2587686"/>
              <a:gd name="connsiteX0-61" fmla="*/ 2483016 w 2483016"/>
              <a:gd name="connsiteY0-62" fmla="*/ 1497738 h 2589548"/>
              <a:gd name="connsiteX1-63" fmla="*/ 1178863 w 2483016"/>
              <a:gd name="connsiteY1-64" fmla="*/ 2587968 h 2589548"/>
              <a:gd name="connsiteX2-65" fmla="*/ 0 w 2483016"/>
              <a:gd name="connsiteY2-66" fmla="*/ 1316112 h 2589548"/>
              <a:gd name="connsiteX3-67" fmla="*/ 1178863 w 2483016"/>
              <a:gd name="connsiteY3-68" fmla="*/ 1108 h 2589548"/>
              <a:gd name="connsiteX4-69" fmla="*/ 2472856 w 2483016"/>
              <a:gd name="connsiteY4-70" fmla="*/ 1168264 h 2589548"/>
              <a:gd name="connsiteX0-71" fmla="*/ 2531194 w 2531194"/>
              <a:gd name="connsiteY0-72" fmla="*/ 1395681 h 2588230"/>
              <a:gd name="connsiteX1-73" fmla="*/ 1178863 w 2531194"/>
              <a:gd name="connsiteY1-74" fmla="*/ 2587968 h 2588230"/>
              <a:gd name="connsiteX2-75" fmla="*/ 0 w 2531194"/>
              <a:gd name="connsiteY2-76" fmla="*/ 1316112 h 2588230"/>
              <a:gd name="connsiteX3-77" fmla="*/ 1178863 w 2531194"/>
              <a:gd name="connsiteY3-78" fmla="*/ 1108 h 2588230"/>
              <a:gd name="connsiteX4-79" fmla="*/ 2472856 w 2531194"/>
              <a:gd name="connsiteY4-80" fmla="*/ 1168264 h 25882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31194" h="2588230">
                <a:moveTo>
                  <a:pt x="2531194" y="1395681"/>
                </a:moveTo>
                <a:cubicBezTo>
                  <a:pt x="2531194" y="2110023"/>
                  <a:pt x="1600729" y="2601230"/>
                  <a:pt x="1178863" y="2587968"/>
                </a:cubicBezTo>
                <a:cubicBezTo>
                  <a:pt x="756997" y="2574707"/>
                  <a:pt x="0" y="2030454"/>
                  <a:pt x="0" y="1316112"/>
                </a:cubicBezTo>
                <a:cubicBezTo>
                  <a:pt x="0" y="601770"/>
                  <a:pt x="766720" y="25749"/>
                  <a:pt x="1178863" y="1108"/>
                </a:cubicBezTo>
                <a:cubicBezTo>
                  <a:pt x="1591006" y="-23533"/>
                  <a:pt x="2381416" y="362482"/>
                  <a:pt x="2472856" y="1168264"/>
                </a:cubicBezTo>
              </a:path>
            </a:pathLst>
          </a:custGeom>
          <a:noFill/>
          <a:ln w="25400" cap="rnd">
            <a:solidFill>
              <a:schemeClr val="accent1"/>
            </a:solidFill>
            <a:prstDash val="lgDash"/>
          </a:ln>
        </p:spPr>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20" name="任意多边形 3"/>
          <p:cNvSpPr/>
          <p:nvPr/>
        </p:nvSpPr>
        <p:spPr>
          <a:xfrm rot="12455369">
            <a:off x="1050044" y="4363691"/>
            <a:ext cx="1406561" cy="1438255"/>
          </a:xfrm>
          <a:custGeom>
            <a:avLst/>
            <a:gdLst>
              <a:gd name="connsiteX0" fmla="*/ 0 w 2579278"/>
              <a:gd name="connsiteY0" fmla="*/ 1293430 h 2586860"/>
              <a:gd name="connsiteX1" fmla="*/ 1289639 w 2579278"/>
              <a:gd name="connsiteY1" fmla="*/ 0 h 2586860"/>
              <a:gd name="connsiteX2" fmla="*/ 2579278 w 2579278"/>
              <a:gd name="connsiteY2" fmla="*/ 1293430 h 2586860"/>
              <a:gd name="connsiteX3" fmla="*/ 1289639 w 2579278"/>
              <a:gd name="connsiteY3" fmla="*/ 2586860 h 2586860"/>
              <a:gd name="connsiteX4" fmla="*/ 0 w 2579278"/>
              <a:gd name="connsiteY4" fmla="*/ 1293430 h 2586860"/>
              <a:gd name="connsiteX0-1" fmla="*/ 2579278 w 2670718"/>
              <a:gd name="connsiteY0-2" fmla="*/ 1293430 h 2586860"/>
              <a:gd name="connsiteX1-3" fmla="*/ 1289639 w 2670718"/>
              <a:gd name="connsiteY1-4" fmla="*/ 2586860 h 2586860"/>
              <a:gd name="connsiteX2-5" fmla="*/ 0 w 2670718"/>
              <a:gd name="connsiteY2-6" fmla="*/ 1293430 h 2586860"/>
              <a:gd name="connsiteX3-7" fmla="*/ 1289639 w 2670718"/>
              <a:gd name="connsiteY3-8" fmla="*/ 0 h 2586860"/>
              <a:gd name="connsiteX4-9" fmla="*/ 2670718 w 2670718"/>
              <a:gd name="connsiteY4-10" fmla="*/ 1384870 h 2586860"/>
              <a:gd name="connsiteX0-11" fmla="*/ 2593792 w 2670718"/>
              <a:gd name="connsiteY0-12" fmla="*/ 1496630 h 2588806"/>
              <a:gd name="connsiteX1-13" fmla="*/ 1289639 w 2670718"/>
              <a:gd name="connsiteY1-14" fmla="*/ 2586860 h 2588806"/>
              <a:gd name="connsiteX2-15" fmla="*/ 0 w 2670718"/>
              <a:gd name="connsiteY2-16" fmla="*/ 1293430 h 2588806"/>
              <a:gd name="connsiteX3-17" fmla="*/ 1289639 w 2670718"/>
              <a:gd name="connsiteY3-18" fmla="*/ 0 h 2588806"/>
              <a:gd name="connsiteX4-19" fmla="*/ 2670718 w 2670718"/>
              <a:gd name="connsiteY4-20" fmla="*/ 1384870 h 2588806"/>
              <a:gd name="connsiteX0-21" fmla="*/ 2593792 w 2593792"/>
              <a:gd name="connsiteY0-22" fmla="*/ 1497453 h 2589629"/>
              <a:gd name="connsiteX1-23" fmla="*/ 1289639 w 2593792"/>
              <a:gd name="connsiteY1-24" fmla="*/ 2587683 h 2589629"/>
              <a:gd name="connsiteX2-25" fmla="*/ 0 w 2593792"/>
              <a:gd name="connsiteY2-26" fmla="*/ 1294253 h 2589629"/>
              <a:gd name="connsiteX3-27" fmla="*/ 1289639 w 2593792"/>
              <a:gd name="connsiteY3-28" fmla="*/ 823 h 2589629"/>
              <a:gd name="connsiteX4-29" fmla="*/ 2583632 w 2593792"/>
              <a:gd name="connsiteY4-30" fmla="*/ 1167979 h 2589629"/>
              <a:gd name="connsiteX0-31" fmla="*/ 2593792 w 2593792"/>
              <a:gd name="connsiteY0-32" fmla="*/ 1497453 h 2589659"/>
              <a:gd name="connsiteX1-33" fmla="*/ 1289639 w 2593792"/>
              <a:gd name="connsiteY1-34" fmla="*/ 2587683 h 2589659"/>
              <a:gd name="connsiteX2-35" fmla="*/ 0 w 2593792"/>
              <a:gd name="connsiteY2-36" fmla="*/ 1294253 h 2589659"/>
              <a:gd name="connsiteX3-37" fmla="*/ 1289639 w 2593792"/>
              <a:gd name="connsiteY3-38" fmla="*/ 823 h 2589659"/>
              <a:gd name="connsiteX4-39" fmla="*/ 2583632 w 2593792"/>
              <a:gd name="connsiteY4-40" fmla="*/ 1167979 h 2589659"/>
              <a:gd name="connsiteX0-41" fmla="*/ 2593792 w 2593792"/>
              <a:gd name="connsiteY0-42" fmla="*/ 1497453 h 2594741"/>
              <a:gd name="connsiteX1-43" fmla="*/ 1289639 w 2593792"/>
              <a:gd name="connsiteY1-44" fmla="*/ 2587683 h 2594741"/>
              <a:gd name="connsiteX2-45" fmla="*/ 0 w 2593792"/>
              <a:gd name="connsiteY2-46" fmla="*/ 1294253 h 2594741"/>
              <a:gd name="connsiteX3-47" fmla="*/ 1289639 w 2593792"/>
              <a:gd name="connsiteY3-48" fmla="*/ 823 h 2594741"/>
              <a:gd name="connsiteX4-49" fmla="*/ 2583632 w 2593792"/>
              <a:gd name="connsiteY4-50" fmla="*/ 1167979 h 2594741"/>
              <a:gd name="connsiteX0-51" fmla="*/ 2593792 w 2593792"/>
              <a:gd name="connsiteY0-52" fmla="*/ 1497453 h 2587686"/>
              <a:gd name="connsiteX1-53" fmla="*/ 1289639 w 2593792"/>
              <a:gd name="connsiteY1-54" fmla="*/ 2587683 h 2587686"/>
              <a:gd name="connsiteX2-55" fmla="*/ 0 w 2593792"/>
              <a:gd name="connsiteY2-56" fmla="*/ 1294253 h 2587686"/>
              <a:gd name="connsiteX3-57" fmla="*/ 1289639 w 2593792"/>
              <a:gd name="connsiteY3-58" fmla="*/ 823 h 2587686"/>
              <a:gd name="connsiteX4-59" fmla="*/ 2583632 w 2593792"/>
              <a:gd name="connsiteY4-60" fmla="*/ 1167979 h 2587686"/>
              <a:gd name="connsiteX0-61" fmla="*/ 2483016 w 2483016"/>
              <a:gd name="connsiteY0-62" fmla="*/ 1497738 h 2589548"/>
              <a:gd name="connsiteX1-63" fmla="*/ 1178863 w 2483016"/>
              <a:gd name="connsiteY1-64" fmla="*/ 2587968 h 2589548"/>
              <a:gd name="connsiteX2-65" fmla="*/ 0 w 2483016"/>
              <a:gd name="connsiteY2-66" fmla="*/ 1316112 h 2589548"/>
              <a:gd name="connsiteX3-67" fmla="*/ 1178863 w 2483016"/>
              <a:gd name="connsiteY3-68" fmla="*/ 1108 h 2589548"/>
              <a:gd name="connsiteX4-69" fmla="*/ 2472856 w 2483016"/>
              <a:gd name="connsiteY4-70" fmla="*/ 1168264 h 2589548"/>
              <a:gd name="connsiteX0-71" fmla="*/ 2531194 w 2531194"/>
              <a:gd name="connsiteY0-72" fmla="*/ 1395681 h 2588230"/>
              <a:gd name="connsiteX1-73" fmla="*/ 1178863 w 2531194"/>
              <a:gd name="connsiteY1-74" fmla="*/ 2587968 h 2588230"/>
              <a:gd name="connsiteX2-75" fmla="*/ 0 w 2531194"/>
              <a:gd name="connsiteY2-76" fmla="*/ 1316112 h 2588230"/>
              <a:gd name="connsiteX3-77" fmla="*/ 1178863 w 2531194"/>
              <a:gd name="connsiteY3-78" fmla="*/ 1108 h 2588230"/>
              <a:gd name="connsiteX4-79" fmla="*/ 2472856 w 2531194"/>
              <a:gd name="connsiteY4-80" fmla="*/ 1168264 h 25882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31194" h="2588230">
                <a:moveTo>
                  <a:pt x="2531194" y="1395681"/>
                </a:moveTo>
                <a:cubicBezTo>
                  <a:pt x="2531194" y="2110023"/>
                  <a:pt x="1600729" y="2601230"/>
                  <a:pt x="1178863" y="2587968"/>
                </a:cubicBezTo>
                <a:cubicBezTo>
                  <a:pt x="756997" y="2574707"/>
                  <a:pt x="0" y="2030454"/>
                  <a:pt x="0" y="1316112"/>
                </a:cubicBezTo>
                <a:cubicBezTo>
                  <a:pt x="0" y="601770"/>
                  <a:pt x="766720" y="25749"/>
                  <a:pt x="1178863" y="1108"/>
                </a:cubicBezTo>
                <a:cubicBezTo>
                  <a:pt x="1591006" y="-23533"/>
                  <a:pt x="2381416" y="362482"/>
                  <a:pt x="2472856" y="1168264"/>
                </a:cubicBezTo>
              </a:path>
            </a:pathLst>
          </a:custGeom>
          <a:noFill/>
          <a:ln w="25400" cap="rnd">
            <a:solidFill>
              <a:schemeClr val="accent1"/>
            </a:solidFill>
            <a:prstDash val="lgDash"/>
          </a:ln>
        </p:spPr>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24" name="任意多边形 3"/>
          <p:cNvSpPr/>
          <p:nvPr/>
        </p:nvSpPr>
        <p:spPr>
          <a:xfrm rot="12455369">
            <a:off x="6590982" y="4363691"/>
            <a:ext cx="1406561" cy="1438255"/>
          </a:xfrm>
          <a:custGeom>
            <a:avLst/>
            <a:gdLst>
              <a:gd name="connsiteX0" fmla="*/ 0 w 2579278"/>
              <a:gd name="connsiteY0" fmla="*/ 1293430 h 2586860"/>
              <a:gd name="connsiteX1" fmla="*/ 1289639 w 2579278"/>
              <a:gd name="connsiteY1" fmla="*/ 0 h 2586860"/>
              <a:gd name="connsiteX2" fmla="*/ 2579278 w 2579278"/>
              <a:gd name="connsiteY2" fmla="*/ 1293430 h 2586860"/>
              <a:gd name="connsiteX3" fmla="*/ 1289639 w 2579278"/>
              <a:gd name="connsiteY3" fmla="*/ 2586860 h 2586860"/>
              <a:gd name="connsiteX4" fmla="*/ 0 w 2579278"/>
              <a:gd name="connsiteY4" fmla="*/ 1293430 h 2586860"/>
              <a:gd name="connsiteX0-1" fmla="*/ 2579278 w 2670718"/>
              <a:gd name="connsiteY0-2" fmla="*/ 1293430 h 2586860"/>
              <a:gd name="connsiteX1-3" fmla="*/ 1289639 w 2670718"/>
              <a:gd name="connsiteY1-4" fmla="*/ 2586860 h 2586860"/>
              <a:gd name="connsiteX2-5" fmla="*/ 0 w 2670718"/>
              <a:gd name="connsiteY2-6" fmla="*/ 1293430 h 2586860"/>
              <a:gd name="connsiteX3-7" fmla="*/ 1289639 w 2670718"/>
              <a:gd name="connsiteY3-8" fmla="*/ 0 h 2586860"/>
              <a:gd name="connsiteX4-9" fmla="*/ 2670718 w 2670718"/>
              <a:gd name="connsiteY4-10" fmla="*/ 1384870 h 2586860"/>
              <a:gd name="connsiteX0-11" fmla="*/ 2593792 w 2670718"/>
              <a:gd name="connsiteY0-12" fmla="*/ 1496630 h 2588806"/>
              <a:gd name="connsiteX1-13" fmla="*/ 1289639 w 2670718"/>
              <a:gd name="connsiteY1-14" fmla="*/ 2586860 h 2588806"/>
              <a:gd name="connsiteX2-15" fmla="*/ 0 w 2670718"/>
              <a:gd name="connsiteY2-16" fmla="*/ 1293430 h 2588806"/>
              <a:gd name="connsiteX3-17" fmla="*/ 1289639 w 2670718"/>
              <a:gd name="connsiteY3-18" fmla="*/ 0 h 2588806"/>
              <a:gd name="connsiteX4-19" fmla="*/ 2670718 w 2670718"/>
              <a:gd name="connsiteY4-20" fmla="*/ 1384870 h 2588806"/>
              <a:gd name="connsiteX0-21" fmla="*/ 2593792 w 2593792"/>
              <a:gd name="connsiteY0-22" fmla="*/ 1497453 h 2589629"/>
              <a:gd name="connsiteX1-23" fmla="*/ 1289639 w 2593792"/>
              <a:gd name="connsiteY1-24" fmla="*/ 2587683 h 2589629"/>
              <a:gd name="connsiteX2-25" fmla="*/ 0 w 2593792"/>
              <a:gd name="connsiteY2-26" fmla="*/ 1294253 h 2589629"/>
              <a:gd name="connsiteX3-27" fmla="*/ 1289639 w 2593792"/>
              <a:gd name="connsiteY3-28" fmla="*/ 823 h 2589629"/>
              <a:gd name="connsiteX4-29" fmla="*/ 2583632 w 2593792"/>
              <a:gd name="connsiteY4-30" fmla="*/ 1167979 h 2589629"/>
              <a:gd name="connsiteX0-31" fmla="*/ 2593792 w 2593792"/>
              <a:gd name="connsiteY0-32" fmla="*/ 1497453 h 2589659"/>
              <a:gd name="connsiteX1-33" fmla="*/ 1289639 w 2593792"/>
              <a:gd name="connsiteY1-34" fmla="*/ 2587683 h 2589659"/>
              <a:gd name="connsiteX2-35" fmla="*/ 0 w 2593792"/>
              <a:gd name="connsiteY2-36" fmla="*/ 1294253 h 2589659"/>
              <a:gd name="connsiteX3-37" fmla="*/ 1289639 w 2593792"/>
              <a:gd name="connsiteY3-38" fmla="*/ 823 h 2589659"/>
              <a:gd name="connsiteX4-39" fmla="*/ 2583632 w 2593792"/>
              <a:gd name="connsiteY4-40" fmla="*/ 1167979 h 2589659"/>
              <a:gd name="connsiteX0-41" fmla="*/ 2593792 w 2593792"/>
              <a:gd name="connsiteY0-42" fmla="*/ 1497453 h 2594741"/>
              <a:gd name="connsiteX1-43" fmla="*/ 1289639 w 2593792"/>
              <a:gd name="connsiteY1-44" fmla="*/ 2587683 h 2594741"/>
              <a:gd name="connsiteX2-45" fmla="*/ 0 w 2593792"/>
              <a:gd name="connsiteY2-46" fmla="*/ 1294253 h 2594741"/>
              <a:gd name="connsiteX3-47" fmla="*/ 1289639 w 2593792"/>
              <a:gd name="connsiteY3-48" fmla="*/ 823 h 2594741"/>
              <a:gd name="connsiteX4-49" fmla="*/ 2583632 w 2593792"/>
              <a:gd name="connsiteY4-50" fmla="*/ 1167979 h 2594741"/>
              <a:gd name="connsiteX0-51" fmla="*/ 2593792 w 2593792"/>
              <a:gd name="connsiteY0-52" fmla="*/ 1497453 h 2587686"/>
              <a:gd name="connsiteX1-53" fmla="*/ 1289639 w 2593792"/>
              <a:gd name="connsiteY1-54" fmla="*/ 2587683 h 2587686"/>
              <a:gd name="connsiteX2-55" fmla="*/ 0 w 2593792"/>
              <a:gd name="connsiteY2-56" fmla="*/ 1294253 h 2587686"/>
              <a:gd name="connsiteX3-57" fmla="*/ 1289639 w 2593792"/>
              <a:gd name="connsiteY3-58" fmla="*/ 823 h 2587686"/>
              <a:gd name="connsiteX4-59" fmla="*/ 2583632 w 2593792"/>
              <a:gd name="connsiteY4-60" fmla="*/ 1167979 h 2587686"/>
              <a:gd name="connsiteX0-61" fmla="*/ 2483016 w 2483016"/>
              <a:gd name="connsiteY0-62" fmla="*/ 1497738 h 2589548"/>
              <a:gd name="connsiteX1-63" fmla="*/ 1178863 w 2483016"/>
              <a:gd name="connsiteY1-64" fmla="*/ 2587968 h 2589548"/>
              <a:gd name="connsiteX2-65" fmla="*/ 0 w 2483016"/>
              <a:gd name="connsiteY2-66" fmla="*/ 1316112 h 2589548"/>
              <a:gd name="connsiteX3-67" fmla="*/ 1178863 w 2483016"/>
              <a:gd name="connsiteY3-68" fmla="*/ 1108 h 2589548"/>
              <a:gd name="connsiteX4-69" fmla="*/ 2472856 w 2483016"/>
              <a:gd name="connsiteY4-70" fmla="*/ 1168264 h 2589548"/>
              <a:gd name="connsiteX0-71" fmla="*/ 2531194 w 2531194"/>
              <a:gd name="connsiteY0-72" fmla="*/ 1395681 h 2588230"/>
              <a:gd name="connsiteX1-73" fmla="*/ 1178863 w 2531194"/>
              <a:gd name="connsiteY1-74" fmla="*/ 2587968 h 2588230"/>
              <a:gd name="connsiteX2-75" fmla="*/ 0 w 2531194"/>
              <a:gd name="connsiteY2-76" fmla="*/ 1316112 h 2588230"/>
              <a:gd name="connsiteX3-77" fmla="*/ 1178863 w 2531194"/>
              <a:gd name="connsiteY3-78" fmla="*/ 1108 h 2588230"/>
              <a:gd name="connsiteX4-79" fmla="*/ 2472856 w 2531194"/>
              <a:gd name="connsiteY4-80" fmla="*/ 1168264 h 25882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31194" h="2588230">
                <a:moveTo>
                  <a:pt x="2531194" y="1395681"/>
                </a:moveTo>
                <a:cubicBezTo>
                  <a:pt x="2531194" y="2110023"/>
                  <a:pt x="1600729" y="2601230"/>
                  <a:pt x="1178863" y="2587968"/>
                </a:cubicBezTo>
                <a:cubicBezTo>
                  <a:pt x="756997" y="2574707"/>
                  <a:pt x="0" y="2030454"/>
                  <a:pt x="0" y="1316112"/>
                </a:cubicBezTo>
                <a:cubicBezTo>
                  <a:pt x="0" y="601770"/>
                  <a:pt x="766720" y="25749"/>
                  <a:pt x="1178863" y="1108"/>
                </a:cubicBezTo>
                <a:cubicBezTo>
                  <a:pt x="1591006" y="-23533"/>
                  <a:pt x="2381416" y="362482"/>
                  <a:pt x="2472856" y="1168264"/>
                </a:cubicBezTo>
              </a:path>
            </a:pathLst>
          </a:custGeom>
          <a:noFill/>
          <a:ln w="25400" cap="rnd">
            <a:solidFill>
              <a:schemeClr val="accent1"/>
            </a:solidFill>
            <a:prstDash val="lgDash"/>
          </a:ln>
        </p:spPr>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3" name="内容占位符 47"/>
          <p:cNvSpPr>
            <a:spLocks noGrp="1"/>
          </p:cNvSpPr>
          <p:nvPr>
            <p:ph sz="quarter" idx="22" hasCustomPrompt="1"/>
          </p:nvPr>
        </p:nvSpPr>
        <p:spPr>
          <a:xfrm>
            <a:off x="2767698" y="2598470"/>
            <a:ext cx="3185290" cy="774251"/>
          </a:xfrm>
          <a:prstGeom prst="rect">
            <a:avLst/>
          </a:prstGeom>
          <a:noFill/>
        </p:spPr>
        <p:txBody>
          <a:bodyPr wrap="square" rtlCol="0">
            <a:spAutoFit/>
          </a:bodyPr>
          <a:lstStyle>
            <a:lvl1pPr marL="0" indent="0" algn="l">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l">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p>
          <a:p>
            <a:pPr marL="457200" lvl="1"/>
            <a:r>
              <a:rPr lang="zh-CN" altLang="en-US" dirty="0"/>
              <a:t>第二级</a:t>
            </a:r>
          </a:p>
        </p:txBody>
      </p:sp>
      <p:sp>
        <p:nvSpPr>
          <p:cNvPr id="35" name="内容占位符 34"/>
          <p:cNvSpPr>
            <a:spLocks noGrp="1"/>
          </p:cNvSpPr>
          <p:nvPr>
            <p:ph sz="quarter" idx="23" hasCustomPrompt="1"/>
          </p:nvPr>
        </p:nvSpPr>
        <p:spPr>
          <a:xfrm>
            <a:off x="2763700" y="2231111"/>
            <a:ext cx="3189288" cy="741998"/>
          </a:xfrm>
          <a:prstGeom prst="rect">
            <a:avLst/>
          </a:prstGeom>
          <a:noFill/>
        </p:spPr>
        <p:txBody>
          <a:bodyPr wrap="square" rtlCol="0">
            <a:spAutoFit/>
          </a:bodyPr>
          <a:lstStyle>
            <a:lvl1pPr marL="0" indent="0">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p>
          <a:p>
            <a:pPr marL="457200" lvl="1"/>
            <a:endParaRPr lang="zh-CN" altLang="en-US" dirty="0"/>
          </a:p>
        </p:txBody>
      </p:sp>
      <p:sp>
        <p:nvSpPr>
          <p:cNvPr id="36" name="内容占位符 47"/>
          <p:cNvSpPr>
            <a:spLocks noGrp="1"/>
          </p:cNvSpPr>
          <p:nvPr>
            <p:ph sz="quarter" idx="24" hasCustomPrompt="1"/>
          </p:nvPr>
        </p:nvSpPr>
        <p:spPr>
          <a:xfrm>
            <a:off x="2767698" y="4775143"/>
            <a:ext cx="3114675" cy="774251"/>
          </a:xfrm>
          <a:prstGeom prst="rect">
            <a:avLst/>
          </a:prstGeom>
          <a:noFill/>
        </p:spPr>
        <p:txBody>
          <a:bodyPr wrap="square" rtlCol="0">
            <a:spAutoFit/>
          </a:bodyPr>
          <a:lstStyle>
            <a:lvl1pPr marL="0" indent="0" algn="l">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l">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p>
          <a:p>
            <a:pPr marL="457200" lvl="1"/>
            <a:r>
              <a:rPr lang="zh-CN" altLang="en-US" dirty="0"/>
              <a:t>第二级</a:t>
            </a:r>
          </a:p>
        </p:txBody>
      </p:sp>
      <p:sp>
        <p:nvSpPr>
          <p:cNvPr id="37" name="内容占位符 34"/>
          <p:cNvSpPr>
            <a:spLocks noGrp="1"/>
          </p:cNvSpPr>
          <p:nvPr>
            <p:ph sz="quarter" idx="25" hasCustomPrompt="1"/>
          </p:nvPr>
        </p:nvSpPr>
        <p:spPr>
          <a:xfrm>
            <a:off x="2763700" y="4407784"/>
            <a:ext cx="3189288" cy="741998"/>
          </a:xfrm>
          <a:prstGeom prst="rect">
            <a:avLst/>
          </a:prstGeom>
          <a:noFill/>
        </p:spPr>
        <p:txBody>
          <a:bodyPr wrap="square" rtlCol="0">
            <a:spAutoFit/>
          </a:bodyPr>
          <a:lstStyle>
            <a:lvl1pPr marL="0" indent="0">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p>
          <a:p>
            <a:pPr marL="457200" lvl="1"/>
            <a:endParaRPr lang="zh-CN" altLang="en-US" dirty="0"/>
          </a:p>
        </p:txBody>
      </p:sp>
      <p:sp>
        <p:nvSpPr>
          <p:cNvPr id="38" name="内容占位符 47"/>
          <p:cNvSpPr>
            <a:spLocks noGrp="1"/>
          </p:cNvSpPr>
          <p:nvPr>
            <p:ph sz="quarter" idx="26" hasCustomPrompt="1"/>
          </p:nvPr>
        </p:nvSpPr>
        <p:spPr>
          <a:xfrm>
            <a:off x="8209747" y="4775143"/>
            <a:ext cx="3114675" cy="774251"/>
          </a:xfrm>
          <a:prstGeom prst="rect">
            <a:avLst/>
          </a:prstGeom>
          <a:noFill/>
        </p:spPr>
        <p:txBody>
          <a:bodyPr wrap="square" rtlCol="0">
            <a:spAutoFit/>
          </a:bodyPr>
          <a:lstStyle>
            <a:lvl1pPr marL="0" indent="0" algn="l">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l">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p>
          <a:p>
            <a:pPr marL="457200" lvl="1"/>
            <a:r>
              <a:rPr lang="zh-CN" altLang="en-US" dirty="0"/>
              <a:t>第二级</a:t>
            </a:r>
          </a:p>
        </p:txBody>
      </p:sp>
      <p:sp>
        <p:nvSpPr>
          <p:cNvPr id="39" name="内容占位符 34"/>
          <p:cNvSpPr>
            <a:spLocks noGrp="1"/>
          </p:cNvSpPr>
          <p:nvPr>
            <p:ph sz="quarter" idx="27" hasCustomPrompt="1"/>
          </p:nvPr>
        </p:nvSpPr>
        <p:spPr>
          <a:xfrm>
            <a:off x="8205749" y="4407784"/>
            <a:ext cx="3189288" cy="741998"/>
          </a:xfrm>
          <a:prstGeom prst="rect">
            <a:avLst/>
          </a:prstGeom>
          <a:noFill/>
        </p:spPr>
        <p:txBody>
          <a:bodyPr wrap="square" rtlCol="0">
            <a:spAutoFit/>
          </a:bodyPr>
          <a:lstStyle>
            <a:lvl1pPr marL="0" indent="0">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p>
          <a:p>
            <a:pPr marL="457200" lvl="1"/>
            <a:endParaRPr lang="zh-CN" altLang="en-US" dirty="0"/>
          </a:p>
        </p:txBody>
      </p:sp>
      <p:sp>
        <p:nvSpPr>
          <p:cNvPr id="40" name="内容占位符 47"/>
          <p:cNvSpPr>
            <a:spLocks noGrp="1"/>
          </p:cNvSpPr>
          <p:nvPr>
            <p:ph sz="quarter" idx="28" hasCustomPrompt="1"/>
          </p:nvPr>
        </p:nvSpPr>
        <p:spPr>
          <a:xfrm>
            <a:off x="8209747" y="2576275"/>
            <a:ext cx="3114675" cy="774251"/>
          </a:xfrm>
          <a:prstGeom prst="rect">
            <a:avLst/>
          </a:prstGeom>
          <a:noFill/>
        </p:spPr>
        <p:txBody>
          <a:bodyPr wrap="square" rtlCol="0">
            <a:spAutoFit/>
          </a:bodyPr>
          <a:lstStyle>
            <a:lvl1pPr marL="0" indent="0" algn="l">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l">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p>
          <a:p>
            <a:pPr marL="457200" lvl="1"/>
            <a:r>
              <a:rPr lang="zh-CN" altLang="en-US" dirty="0"/>
              <a:t>第二级</a:t>
            </a:r>
          </a:p>
        </p:txBody>
      </p:sp>
      <p:sp>
        <p:nvSpPr>
          <p:cNvPr id="41" name="内容占位符 34"/>
          <p:cNvSpPr>
            <a:spLocks noGrp="1"/>
          </p:cNvSpPr>
          <p:nvPr>
            <p:ph sz="quarter" idx="29" hasCustomPrompt="1"/>
          </p:nvPr>
        </p:nvSpPr>
        <p:spPr>
          <a:xfrm>
            <a:off x="8205749" y="2208916"/>
            <a:ext cx="3189288" cy="741998"/>
          </a:xfrm>
          <a:prstGeom prst="rect">
            <a:avLst/>
          </a:prstGeom>
          <a:noFill/>
        </p:spPr>
        <p:txBody>
          <a:bodyPr wrap="square" rtlCol="0">
            <a:spAutoFit/>
          </a:bodyPr>
          <a:lstStyle>
            <a:lvl1pPr marL="0" indent="0">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p>
          <a:p>
            <a:pPr marL="457200" lvl="1"/>
            <a:endParaRPr lang="zh-CN" altLang="en-US" dirty="0"/>
          </a:p>
        </p:txBody>
      </p:sp>
      <p:sp>
        <p:nvSpPr>
          <p:cNvPr id="18" name="标题 1"/>
          <p:cNvSpPr>
            <a:spLocks noGrp="1"/>
          </p:cNvSpPr>
          <p:nvPr>
            <p:ph type="title" hasCustomPrompt="1"/>
          </p:nvPr>
        </p:nvSpPr>
        <p:spPr>
          <a:xfrm>
            <a:off x="3870516" y="484693"/>
            <a:ext cx="4450968" cy="599161"/>
          </a:xfrm>
          <a:prstGeom prst="rect">
            <a:avLst/>
          </a:prstGeom>
          <a:noFill/>
        </p:spPr>
        <p:txBody>
          <a:bodyPr wrap="square" rtlCol="0">
            <a:spAutoFit/>
          </a:bodyPr>
          <a:lstStyle>
            <a:lvl1pPr algn="ctr">
              <a:defRPr lang="zh-CN" altLang="en-US" sz="3600" b="0" dirty="0">
                <a:solidFill>
                  <a:schemeClr val="accent1"/>
                </a:solidFill>
                <a:latin typeface="站酷快乐体2016修订版" panose="02010600030101010101" pitchFamily="2" charset="-122"/>
                <a:ea typeface="站酷快乐体2016修订版" panose="02010600030101010101" pitchFamily="2" charset="-122"/>
                <a:cs typeface="+mn-cs"/>
              </a:defRPr>
            </a:lvl1pPr>
          </a:lstStyle>
          <a:p>
            <a:pPr marL="0" lvl="0" indent="0" algn="ctr">
              <a:spcBef>
                <a:spcPts val="1000"/>
              </a:spcBef>
              <a:buFont typeface="Arial" panose="020B0604020202020204" pitchFamily="34" charset="0"/>
            </a:pPr>
            <a:r>
              <a:rPr lang="zh-CN" altLang="en-US" dirty="0"/>
              <a:t>编辑母版标题样式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四段文本">
    <p:spTree>
      <p:nvGrpSpPr>
        <p:cNvPr id="1" name=""/>
        <p:cNvGrpSpPr/>
        <p:nvPr/>
      </p:nvGrpSpPr>
      <p:grpSpPr>
        <a:xfrm>
          <a:off x="0" y="0"/>
          <a:ext cx="0" cy="0"/>
          <a:chOff x="0" y="0"/>
          <a:chExt cx="0" cy="0"/>
        </a:xfrm>
      </p:grpSpPr>
      <p:sp>
        <p:nvSpPr>
          <p:cNvPr id="4" name="任意多边形 29"/>
          <p:cNvSpPr/>
          <p:nvPr/>
        </p:nvSpPr>
        <p:spPr>
          <a:xfrm>
            <a:off x="4002821" y="1047597"/>
            <a:ext cx="4186359" cy="163210"/>
          </a:xfrm>
          <a:custGeom>
            <a:avLst/>
            <a:gdLst>
              <a:gd name="connsiteX0" fmla="*/ 383416 w 6863855"/>
              <a:gd name="connsiteY0" fmla="*/ 497045 h 741328"/>
              <a:gd name="connsiteX1" fmla="*/ 3431416 w 6863855"/>
              <a:gd name="connsiteY1" fmla="*/ 141445 h 741328"/>
              <a:gd name="connsiteX2" fmla="*/ 6835016 w 6863855"/>
              <a:gd name="connsiteY2" fmla="*/ 27145 h 741328"/>
              <a:gd name="connsiteX3" fmla="*/ 3139316 w 6863855"/>
              <a:gd name="connsiteY3" fmla="*/ 319245 h 741328"/>
              <a:gd name="connsiteX4" fmla="*/ 345316 w 6863855"/>
              <a:gd name="connsiteY4" fmla="*/ 738345 h 741328"/>
              <a:gd name="connsiteX5" fmla="*/ 383416 w 6863855"/>
              <a:gd name="connsiteY5" fmla="*/ 497045 h 74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855" h="741328">
                <a:moveTo>
                  <a:pt x="383416" y="497045"/>
                </a:moveTo>
                <a:cubicBezTo>
                  <a:pt x="897766" y="397562"/>
                  <a:pt x="2356149" y="219762"/>
                  <a:pt x="3431416" y="141445"/>
                </a:cubicBezTo>
                <a:cubicBezTo>
                  <a:pt x="4506683" y="63128"/>
                  <a:pt x="7169449" y="-53288"/>
                  <a:pt x="6835016" y="27145"/>
                </a:cubicBezTo>
                <a:cubicBezTo>
                  <a:pt x="5603116" y="124512"/>
                  <a:pt x="4220933" y="200712"/>
                  <a:pt x="3139316" y="319245"/>
                </a:cubicBezTo>
                <a:cubicBezTo>
                  <a:pt x="2057699" y="437778"/>
                  <a:pt x="802516" y="710828"/>
                  <a:pt x="345316" y="738345"/>
                </a:cubicBezTo>
                <a:cubicBezTo>
                  <a:pt x="-111884" y="765862"/>
                  <a:pt x="-130934" y="596528"/>
                  <a:pt x="383416" y="497045"/>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5" name="任意多边形 30"/>
          <p:cNvSpPr/>
          <p:nvPr/>
        </p:nvSpPr>
        <p:spPr>
          <a:xfrm>
            <a:off x="5025188" y="1103072"/>
            <a:ext cx="3131589" cy="97479"/>
          </a:xfrm>
          <a:custGeom>
            <a:avLst/>
            <a:gdLst>
              <a:gd name="connsiteX0" fmla="*/ 0 w 4657663"/>
              <a:gd name="connsiteY0" fmla="*/ 239002 h 239002"/>
              <a:gd name="connsiteX1" fmla="*/ 2857500 w 4657663"/>
              <a:gd name="connsiteY1" fmla="*/ 35802 h 239002"/>
              <a:gd name="connsiteX2" fmla="*/ 4597400 w 4657663"/>
              <a:gd name="connsiteY2" fmla="*/ 10402 h 239002"/>
              <a:gd name="connsiteX3" fmla="*/ 4089400 w 4657663"/>
              <a:gd name="connsiteY3" fmla="*/ 150102 h 239002"/>
            </a:gdLst>
            <a:ahLst/>
            <a:cxnLst>
              <a:cxn ang="0">
                <a:pos x="connsiteX0" y="connsiteY0"/>
              </a:cxn>
              <a:cxn ang="0">
                <a:pos x="connsiteX1" y="connsiteY1"/>
              </a:cxn>
              <a:cxn ang="0">
                <a:pos x="connsiteX2" y="connsiteY2"/>
              </a:cxn>
              <a:cxn ang="0">
                <a:pos x="connsiteX3" y="connsiteY3"/>
              </a:cxn>
            </a:cxnLst>
            <a:rect l="l" t="t" r="r" b="b"/>
            <a:pathLst>
              <a:path w="4657663" h="239002">
                <a:moveTo>
                  <a:pt x="0" y="239002"/>
                </a:moveTo>
                <a:lnTo>
                  <a:pt x="2857500" y="35802"/>
                </a:lnTo>
                <a:cubicBezTo>
                  <a:pt x="3623733" y="-2298"/>
                  <a:pt x="4392083" y="-8648"/>
                  <a:pt x="4597400" y="10402"/>
                </a:cubicBezTo>
                <a:cubicBezTo>
                  <a:pt x="4802717" y="29452"/>
                  <a:pt x="4446058" y="89777"/>
                  <a:pt x="4089400" y="150102"/>
                </a:cubicBezTo>
              </a:path>
            </a:pathLst>
          </a:custGeom>
          <a:noFill/>
          <a:ln w="28575"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8" name="椭圆 31"/>
          <p:cNvSpPr/>
          <p:nvPr userDrawn="1"/>
        </p:nvSpPr>
        <p:spPr>
          <a:xfrm>
            <a:off x="5241034" y="2592308"/>
            <a:ext cx="2038230" cy="2017902"/>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5">
              <a:alpha val="90000"/>
            </a:schemeClr>
          </a:solidFill>
          <a:ln w="12700">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9" name="椭圆 37"/>
          <p:cNvSpPr/>
          <p:nvPr userDrawn="1"/>
        </p:nvSpPr>
        <p:spPr>
          <a:xfrm>
            <a:off x="5243742" y="2741418"/>
            <a:ext cx="1818816" cy="1872462"/>
          </a:xfrm>
          <a:custGeom>
            <a:avLst/>
            <a:gdLst>
              <a:gd name="connsiteX0" fmla="*/ 0 w 1814946"/>
              <a:gd name="connsiteY0" fmla="*/ 907473 h 1814946"/>
              <a:gd name="connsiteX1" fmla="*/ 907473 w 1814946"/>
              <a:gd name="connsiteY1" fmla="*/ 0 h 1814946"/>
              <a:gd name="connsiteX2" fmla="*/ 1814946 w 1814946"/>
              <a:gd name="connsiteY2" fmla="*/ 907473 h 1814946"/>
              <a:gd name="connsiteX3" fmla="*/ 907473 w 1814946"/>
              <a:gd name="connsiteY3" fmla="*/ 1814946 h 1814946"/>
              <a:gd name="connsiteX4" fmla="*/ 0 w 1814946"/>
              <a:gd name="connsiteY4" fmla="*/ 907473 h 1814946"/>
              <a:gd name="connsiteX0-1" fmla="*/ 907473 w 1814946"/>
              <a:gd name="connsiteY0-2" fmla="*/ 1814946 h 1906386"/>
              <a:gd name="connsiteX1-3" fmla="*/ 0 w 1814946"/>
              <a:gd name="connsiteY1-4" fmla="*/ 907473 h 1906386"/>
              <a:gd name="connsiteX2-5" fmla="*/ 907473 w 1814946"/>
              <a:gd name="connsiteY2-6" fmla="*/ 0 h 1906386"/>
              <a:gd name="connsiteX3-7" fmla="*/ 1814946 w 1814946"/>
              <a:gd name="connsiteY3-8" fmla="*/ 907473 h 1906386"/>
              <a:gd name="connsiteX4-9" fmla="*/ 998913 w 1814946"/>
              <a:gd name="connsiteY4-10" fmla="*/ 1906386 h 1906386"/>
              <a:gd name="connsiteX0-11" fmla="*/ 907473 w 1814946"/>
              <a:gd name="connsiteY0-12" fmla="*/ 1814946 h 1906386"/>
              <a:gd name="connsiteX1-13" fmla="*/ 0 w 1814946"/>
              <a:gd name="connsiteY1-14" fmla="*/ 907473 h 1906386"/>
              <a:gd name="connsiteX2-15" fmla="*/ 907473 w 1814946"/>
              <a:gd name="connsiteY2-16" fmla="*/ 0 h 1906386"/>
              <a:gd name="connsiteX3-17" fmla="*/ 1814946 w 1814946"/>
              <a:gd name="connsiteY3-18" fmla="*/ 907473 h 1906386"/>
              <a:gd name="connsiteX4-19" fmla="*/ 998913 w 1814946"/>
              <a:gd name="connsiteY4-20" fmla="*/ 1906386 h 1906386"/>
              <a:gd name="connsiteX0-21" fmla="*/ 907473 w 1814946"/>
              <a:gd name="connsiteY0-22" fmla="*/ 1819122 h 1910562"/>
              <a:gd name="connsiteX1-23" fmla="*/ 0 w 1814946"/>
              <a:gd name="connsiteY1-24" fmla="*/ 911649 h 1910562"/>
              <a:gd name="connsiteX2-25" fmla="*/ 907473 w 1814946"/>
              <a:gd name="connsiteY2-26" fmla="*/ 4176 h 1910562"/>
              <a:gd name="connsiteX3-27" fmla="*/ 1814946 w 1814946"/>
              <a:gd name="connsiteY3-28" fmla="*/ 911649 h 1910562"/>
              <a:gd name="connsiteX4-29" fmla="*/ 998913 w 1814946"/>
              <a:gd name="connsiteY4-30" fmla="*/ 1910562 h 1910562"/>
              <a:gd name="connsiteX0-31" fmla="*/ 911343 w 1818816"/>
              <a:gd name="connsiteY0-32" fmla="*/ 1819122 h 1910562"/>
              <a:gd name="connsiteX1-33" fmla="*/ 3870 w 1818816"/>
              <a:gd name="connsiteY1-34" fmla="*/ 911649 h 1910562"/>
              <a:gd name="connsiteX2-35" fmla="*/ 911343 w 1818816"/>
              <a:gd name="connsiteY2-36" fmla="*/ 4176 h 1910562"/>
              <a:gd name="connsiteX3-37" fmla="*/ 1818816 w 1818816"/>
              <a:gd name="connsiteY3-38" fmla="*/ 911649 h 1910562"/>
              <a:gd name="connsiteX4-39" fmla="*/ 1002783 w 1818816"/>
              <a:gd name="connsiteY4-40" fmla="*/ 1910562 h 1910562"/>
              <a:gd name="connsiteX0-41" fmla="*/ 911343 w 1818816"/>
              <a:gd name="connsiteY0-42" fmla="*/ 1819122 h 1923262"/>
              <a:gd name="connsiteX1-43" fmla="*/ 3870 w 1818816"/>
              <a:gd name="connsiteY1-44" fmla="*/ 911649 h 1923262"/>
              <a:gd name="connsiteX2-45" fmla="*/ 911343 w 1818816"/>
              <a:gd name="connsiteY2-46" fmla="*/ 4176 h 1923262"/>
              <a:gd name="connsiteX3-47" fmla="*/ 1818816 w 1818816"/>
              <a:gd name="connsiteY3-48" fmla="*/ 911649 h 1923262"/>
              <a:gd name="connsiteX4-49" fmla="*/ 1117083 w 1818816"/>
              <a:gd name="connsiteY4-50" fmla="*/ 1923262 h 1923262"/>
              <a:gd name="connsiteX0-51" fmla="*/ 911343 w 1818816"/>
              <a:gd name="connsiteY0-52" fmla="*/ 1819122 h 1872462"/>
              <a:gd name="connsiteX1-53" fmla="*/ 3870 w 1818816"/>
              <a:gd name="connsiteY1-54" fmla="*/ 911649 h 1872462"/>
              <a:gd name="connsiteX2-55" fmla="*/ 911343 w 1818816"/>
              <a:gd name="connsiteY2-56" fmla="*/ 4176 h 1872462"/>
              <a:gd name="connsiteX3-57" fmla="*/ 1818816 w 1818816"/>
              <a:gd name="connsiteY3-58" fmla="*/ 911649 h 1872462"/>
              <a:gd name="connsiteX4-59" fmla="*/ 1091683 w 1818816"/>
              <a:gd name="connsiteY4-60" fmla="*/ 1872462 h 18724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18816" h="1872462">
                <a:moveTo>
                  <a:pt x="911343" y="1819122"/>
                </a:moveTo>
                <a:cubicBezTo>
                  <a:pt x="410160" y="1819122"/>
                  <a:pt x="54670" y="1476332"/>
                  <a:pt x="3870" y="911649"/>
                </a:cubicBezTo>
                <a:cubicBezTo>
                  <a:pt x="-46930" y="346966"/>
                  <a:pt x="410160" y="54976"/>
                  <a:pt x="911343" y="4176"/>
                </a:cubicBezTo>
                <a:cubicBezTo>
                  <a:pt x="1412526" y="-46624"/>
                  <a:pt x="1742616" y="372366"/>
                  <a:pt x="1818816" y="911649"/>
                </a:cubicBezTo>
                <a:cubicBezTo>
                  <a:pt x="1818816" y="1412832"/>
                  <a:pt x="1501426" y="1781022"/>
                  <a:pt x="1091683" y="1872462"/>
                </a:cubicBezTo>
              </a:path>
            </a:pathLst>
          </a:cu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站酷快乐体" panose="02010600030101010101" pitchFamily="2" charset="-122"/>
              <a:ea typeface="微软雅黑 Light" panose="020B0502040204020203" pitchFamily="34" charset="-122"/>
            </a:endParaRPr>
          </a:p>
        </p:txBody>
      </p:sp>
      <p:sp>
        <p:nvSpPr>
          <p:cNvPr id="10" name="椭圆 38"/>
          <p:cNvSpPr/>
          <p:nvPr userDrawn="1"/>
        </p:nvSpPr>
        <p:spPr>
          <a:xfrm>
            <a:off x="4207009" y="1817779"/>
            <a:ext cx="3770637" cy="3835624"/>
          </a:xfrm>
          <a:custGeom>
            <a:avLst/>
            <a:gdLst>
              <a:gd name="connsiteX0" fmla="*/ 0 w 3769446"/>
              <a:gd name="connsiteY0" fmla="*/ 1884723 h 3769446"/>
              <a:gd name="connsiteX1" fmla="*/ 1884723 w 3769446"/>
              <a:gd name="connsiteY1" fmla="*/ 0 h 3769446"/>
              <a:gd name="connsiteX2" fmla="*/ 3769446 w 3769446"/>
              <a:gd name="connsiteY2" fmla="*/ 1884723 h 3769446"/>
              <a:gd name="connsiteX3" fmla="*/ 1884723 w 3769446"/>
              <a:gd name="connsiteY3" fmla="*/ 3769446 h 3769446"/>
              <a:gd name="connsiteX4" fmla="*/ 0 w 3769446"/>
              <a:gd name="connsiteY4" fmla="*/ 1884723 h 3769446"/>
              <a:gd name="connsiteX0-1" fmla="*/ 1884723 w 3769446"/>
              <a:gd name="connsiteY0-2" fmla="*/ 3769446 h 3860886"/>
              <a:gd name="connsiteX1-3" fmla="*/ 0 w 3769446"/>
              <a:gd name="connsiteY1-4" fmla="*/ 1884723 h 3860886"/>
              <a:gd name="connsiteX2-5" fmla="*/ 1884723 w 3769446"/>
              <a:gd name="connsiteY2-6" fmla="*/ 0 h 3860886"/>
              <a:gd name="connsiteX3-7" fmla="*/ 3769446 w 3769446"/>
              <a:gd name="connsiteY3-8" fmla="*/ 1884723 h 3860886"/>
              <a:gd name="connsiteX4-9" fmla="*/ 1976163 w 3769446"/>
              <a:gd name="connsiteY4-10" fmla="*/ 3860886 h 3860886"/>
              <a:gd name="connsiteX0-11" fmla="*/ 1884723 w 3769446"/>
              <a:gd name="connsiteY0-12" fmla="*/ 3769446 h 3797386"/>
              <a:gd name="connsiteX1-13" fmla="*/ 0 w 3769446"/>
              <a:gd name="connsiteY1-14" fmla="*/ 1884723 h 3797386"/>
              <a:gd name="connsiteX2-15" fmla="*/ 1884723 w 3769446"/>
              <a:gd name="connsiteY2-16" fmla="*/ 0 h 3797386"/>
              <a:gd name="connsiteX3-17" fmla="*/ 3769446 w 3769446"/>
              <a:gd name="connsiteY3-18" fmla="*/ 1884723 h 3797386"/>
              <a:gd name="connsiteX4-19" fmla="*/ 2090463 w 3769446"/>
              <a:gd name="connsiteY4-20" fmla="*/ 3797386 h 3797386"/>
              <a:gd name="connsiteX0-21" fmla="*/ 1884723 w 3769446"/>
              <a:gd name="connsiteY0-22" fmla="*/ 3769446 h 3797386"/>
              <a:gd name="connsiteX1-23" fmla="*/ 0 w 3769446"/>
              <a:gd name="connsiteY1-24" fmla="*/ 1884723 h 3797386"/>
              <a:gd name="connsiteX2-25" fmla="*/ 1884723 w 3769446"/>
              <a:gd name="connsiteY2-26" fmla="*/ 0 h 3797386"/>
              <a:gd name="connsiteX3-27" fmla="*/ 3769446 w 3769446"/>
              <a:gd name="connsiteY3-28" fmla="*/ 1884723 h 3797386"/>
              <a:gd name="connsiteX4-29" fmla="*/ 2090463 w 3769446"/>
              <a:gd name="connsiteY4-30" fmla="*/ 3797386 h 3797386"/>
              <a:gd name="connsiteX0-31" fmla="*/ 1884723 w 3769446"/>
              <a:gd name="connsiteY0-32" fmla="*/ 3769446 h 3797386"/>
              <a:gd name="connsiteX1-33" fmla="*/ 0 w 3769446"/>
              <a:gd name="connsiteY1-34" fmla="*/ 1884723 h 3797386"/>
              <a:gd name="connsiteX2-35" fmla="*/ 1884723 w 3769446"/>
              <a:gd name="connsiteY2-36" fmla="*/ 0 h 3797386"/>
              <a:gd name="connsiteX3-37" fmla="*/ 3769446 w 3769446"/>
              <a:gd name="connsiteY3-38" fmla="*/ 1884723 h 3797386"/>
              <a:gd name="connsiteX4-39" fmla="*/ 2090463 w 3769446"/>
              <a:gd name="connsiteY4-40" fmla="*/ 3797386 h 3797386"/>
              <a:gd name="connsiteX0-41" fmla="*/ 1884723 w 3769446"/>
              <a:gd name="connsiteY0-42" fmla="*/ 3769446 h 3797386"/>
              <a:gd name="connsiteX1-43" fmla="*/ 0 w 3769446"/>
              <a:gd name="connsiteY1-44" fmla="*/ 1884723 h 3797386"/>
              <a:gd name="connsiteX2-45" fmla="*/ 1884723 w 3769446"/>
              <a:gd name="connsiteY2-46" fmla="*/ 0 h 3797386"/>
              <a:gd name="connsiteX3-47" fmla="*/ 3769446 w 3769446"/>
              <a:gd name="connsiteY3-48" fmla="*/ 1884723 h 3797386"/>
              <a:gd name="connsiteX4-49" fmla="*/ 2090463 w 3769446"/>
              <a:gd name="connsiteY4-50" fmla="*/ 3797386 h 3797386"/>
              <a:gd name="connsiteX0-51" fmla="*/ 1884723 w 3769446"/>
              <a:gd name="connsiteY0-52" fmla="*/ 3771536 h 3799476"/>
              <a:gd name="connsiteX1-53" fmla="*/ 0 w 3769446"/>
              <a:gd name="connsiteY1-54" fmla="*/ 1886813 h 3799476"/>
              <a:gd name="connsiteX2-55" fmla="*/ 1884723 w 3769446"/>
              <a:gd name="connsiteY2-56" fmla="*/ 2090 h 3799476"/>
              <a:gd name="connsiteX3-57" fmla="*/ 3769446 w 3769446"/>
              <a:gd name="connsiteY3-58" fmla="*/ 1886813 h 3799476"/>
              <a:gd name="connsiteX4-59" fmla="*/ 2090463 w 3769446"/>
              <a:gd name="connsiteY4-60" fmla="*/ 3799476 h 3799476"/>
              <a:gd name="connsiteX0-61" fmla="*/ 1884723 w 3769446"/>
              <a:gd name="connsiteY0-62" fmla="*/ 3769586 h 3797526"/>
              <a:gd name="connsiteX1-63" fmla="*/ 0 w 3769446"/>
              <a:gd name="connsiteY1-64" fmla="*/ 1884863 h 3797526"/>
              <a:gd name="connsiteX2-65" fmla="*/ 1884723 w 3769446"/>
              <a:gd name="connsiteY2-66" fmla="*/ 140 h 3797526"/>
              <a:gd name="connsiteX3-67" fmla="*/ 3769446 w 3769446"/>
              <a:gd name="connsiteY3-68" fmla="*/ 1884863 h 3797526"/>
              <a:gd name="connsiteX4-69" fmla="*/ 2090463 w 3769446"/>
              <a:gd name="connsiteY4-70" fmla="*/ 3797526 h 3797526"/>
              <a:gd name="connsiteX0-71" fmla="*/ 1887788 w 3772511"/>
              <a:gd name="connsiteY0-72" fmla="*/ 3769591 h 3797531"/>
              <a:gd name="connsiteX1-73" fmla="*/ 3065 w 3772511"/>
              <a:gd name="connsiteY1-74" fmla="*/ 1884868 h 3797531"/>
              <a:gd name="connsiteX2-75" fmla="*/ 1887788 w 3772511"/>
              <a:gd name="connsiteY2-76" fmla="*/ 145 h 3797531"/>
              <a:gd name="connsiteX3-77" fmla="*/ 3772511 w 3772511"/>
              <a:gd name="connsiteY3-78" fmla="*/ 1884868 h 3797531"/>
              <a:gd name="connsiteX4-79" fmla="*/ 2093528 w 3772511"/>
              <a:gd name="connsiteY4-80" fmla="*/ 3797531 h 3797531"/>
              <a:gd name="connsiteX0-81" fmla="*/ 1885914 w 3770637"/>
              <a:gd name="connsiteY0-82" fmla="*/ 3769584 h 3797524"/>
              <a:gd name="connsiteX1-83" fmla="*/ 1191 w 3770637"/>
              <a:gd name="connsiteY1-84" fmla="*/ 1884861 h 3797524"/>
              <a:gd name="connsiteX2-85" fmla="*/ 1885914 w 3770637"/>
              <a:gd name="connsiteY2-86" fmla="*/ 138 h 3797524"/>
              <a:gd name="connsiteX3-87" fmla="*/ 3770637 w 3770637"/>
              <a:gd name="connsiteY3-88" fmla="*/ 1884861 h 3797524"/>
              <a:gd name="connsiteX4-89" fmla="*/ 2091654 w 3770637"/>
              <a:gd name="connsiteY4-90" fmla="*/ 3797524 h 3797524"/>
              <a:gd name="connsiteX0-91" fmla="*/ 1885914 w 3770637"/>
              <a:gd name="connsiteY0-92" fmla="*/ 3769584 h 3797524"/>
              <a:gd name="connsiteX1-93" fmla="*/ 1191 w 3770637"/>
              <a:gd name="connsiteY1-94" fmla="*/ 1884861 h 3797524"/>
              <a:gd name="connsiteX2-95" fmla="*/ 1885914 w 3770637"/>
              <a:gd name="connsiteY2-96" fmla="*/ 138 h 3797524"/>
              <a:gd name="connsiteX3-97" fmla="*/ 3770637 w 3770637"/>
              <a:gd name="connsiteY3-98" fmla="*/ 1884861 h 3797524"/>
              <a:gd name="connsiteX4-99" fmla="*/ 2091654 w 3770637"/>
              <a:gd name="connsiteY4-100" fmla="*/ 3797524 h 3797524"/>
              <a:gd name="connsiteX0-101" fmla="*/ 1885914 w 3770637"/>
              <a:gd name="connsiteY0-102" fmla="*/ 3769584 h 3835624"/>
              <a:gd name="connsiteX1-103" fmla="*/ 1191 w 3770637"/>
              <a:gd name="connsiteY1-104" fmla="*/ 1884861 h 3835624"/>
              <a:gd name="connsiteX2-105" fmla="*/ 1885914 w 3770637"/>
              <a:gd name="connsiteY2-106" fmla="*/ 138 h 3835624"/>
              <a:gd name="connsiteX3-107" fmla="*/ 3770637 w 3770637"/>
              <a:gd name="connsiteY3-108" fmla="*/ 1884861 h 3835624"/>
              <a:gd name="connsiteX4-109" fmla="*/ 2053554 w 3770637"/>
              <a:gd name="connsiteY4-110" fmla="*/ 3835624 h 38356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770637" h="3835624">
                <a:moveTo>
                  <a:pt x="1885914" y="3769584"/>
                </a:moveTo>
                <a:cubicBezTo>
                  <a:pt x="845010" y="3693384"/>
                  <a:pt x="-36909" y="2913065"/>
                  <a:pt x="1191" y="1884861"/>
                </a:cubicBezTo>
                <a:cubicBezTo>
                  <a:pt x="39291" y="856657"/>
                  <a:pt x="870410" y="-12562"/>
                  <a:pt x="1885914" y="138"/>
                </a:cubicBezTo>
                <a:cubicBezTo>
                  <a:pt x="2901418" y="12838"/>
                  <a:pt x="3732537" y="831257"/>
                  <a:pt x="3770637" y="1884861"/>
                </a:cubicBezTo>
                <a:cubicBezTo>
                  <a:pt x="3669037" y="2900365"/>
                  <a:pt x="3003018" y="3744184"/>
                  <a:pt x="2053554" y="3835624"/>
                </a:cubicBezTo>
              </a:path>
            </a:pathLst>
          </a:cu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站酷快乐体" panose="02010600030101010101" pitchFamily="2" charset="-122"/>
              <a:ea typeface="微软雅黑 Light" panose="020B0502040204020203" pitchFamily="34" charset="-122"/>
            </a:endParaRPr>
          </a:p>
        </p:txBody>
      </p:sp>
      <p:sp>
        <p:nvSpPr>
          <p:cNvPr id="28" name="椭圆 31"/>
          <p:cNvSpPr/>
          <p:nvPr/>
        </p:nvSpPr>
        <p:spPr>
          <a:xfrm>
            <a:off x="3993653" y="1832083"/>
            <a:ext cx="1203710" cy="1191706"/>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5"/>
          </a:solidFill>
          <a:ln w="12700">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30" name="椭圆 31"/>
          <p:cNvSpPr/>
          <p:nvPr/>
        </p:nvSpPr>
        <p:spPr>
          <a:xfrm rot="21159850">
            <a:off x="3991100" y="1886879"/>
            <a:ext cx="1141898" cy="113051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31" name="文本框 30"/>
          <p:cNvSpPr txBox="1"/>
          <p:nvPr/>
        </p:nvSpPr>
        <p:spPr>
          <a:xfrm>
            <a:off x="4085599" y="1908283"/>
            <a:ext cx="1141898" cy="923330"/>
          </a:xfrm>
          <a:prstGeom prst="rect">
            <a:avLst/>
          </a:prstGeom>
          <a:noFill/>
        </p:spPr>
        <p:txBody>
          <a:bodyPr wrap="square" rtlCol="0">
            <a:spAutoFit/>
          </a:bodyPr>
          <a:lstStyle/>
          <a:p>
            <a:r>
              <a:rPr lang="en-US" altLang="zh-CN" sz="5400" dirty="0">
                <a:solidFill>
                  <a:schemeClr val="accent1"/>
                </a:solidFill>
                <a:latin typeface="站酷快乐体" panose="02010600030101010101" pitchFamily="2" charset="-122"/>
                <a:ea typeface="站酷快乐体" panose="02010600030101010101" pitchFamily="2" charset="-122"/>
              </a:rPr>
              <a:t>01</a:t>
            </a:r>
            <a:endParaRPr lang="zh-CN" altLang="en-US" sz="5400" dirty="0">
              <a:solidFill>
                <a:schemeClr val="accent1"/>
              </a:solidFill>
              <a:latin typeface="站酷快乐体" panose="02010600030101010101" pitchFamily="2" charset="-122"/>
              <a:ea typeface="站酷快乐体" panose="02010600030101010101" pitchFamily="2" charset="-122"/>
            </a:endParaRPr>
          </a:p>
        </p:txBody>
      </p:sp>
      <p:sp>
        <p:nvSpPr>
          <p:cNvPr id="24" name="椭圆 31"/>
          <p:cNvSpPr/>
          <p:nvPr/>
        </p:nvSpPr>
        <p:spPr>
          <a:xfrm>
            <a:off x="7039431" y="1832083"/>
            <a:ext cx="1203711" cy="1191706"/>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5"/>
          </a:solidFill>
          <a:ln w="12700">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26" name="椭圆 31"/>
          <p:cNvSpPr/>
          <p:nvPr/>
        </p:nvSpPr>
        <p:spPr>
          <a:xfrm rot="6463139">
            <a:off x="7036880" y="1886880"/>
            <a:ext cx="1141896" cy="1130511"/>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27" name="文本框 26"/>
          <p:cNvSpPr txBox="1"/>
          <p:nvPr/>
        </p:nvSpPr>
        <p:spPr>
          <a:xfrm>
            <a:off x="7079654" y="1920279"/>
            <a:ext cx="1218513" cy="923330"/>
          </a:xfrm>
          <a:prstGeom prst="rect">
            <a:avLst/>
          </a:prstGeom>
          <a:noFill/>
        </p:spPr>
        <p:txBody>
          <a:bodyPr wrap="square" rtlCol="0">
            <a:spAutoFit/>
          </a:bodyPr>
          <a:lstStyle/>
          <a:p>
            <a:r>
              <a:rPr lang="en-US" altLang="zh-CN" sz="5400" spc="-300" dirty="0">
                <a:solidFill>
                  <a:schemeClr val="accent1"/>
                </a:solidFill>
                <a:latin typeface="站酷快乐体" panose="02010600030101010101" pitchFamily="2" charset="-122"/>
                <a:ea typeface="站酷快乐体" panose="02010600030101010101" pitchFamily="2" charset="-122"/>
              </a:rPr>
              <a:t>02</a:t>
            </a:r>
            <a:endParaRPr lang="zh-CN" altLang="en-US" sz="5400" spc="-300" dirty="0">
              <a:solidFill>
                <a:schemeClr val="accent1"/>
              </a:solidFill>
              <a:latin typeface="站酷快乐体" panose="02010600030101010101" pitchFamily="2" charset="-122"/>
              <a:ea typeface="站酷快乐体" panose="02010600030101010101" pitchFamily="2" charset="-122"/>
            </a:endParaRPr>
          </a:p>
        </p:txBody>
      </p:sp>
      <p:sp>
        <p:nvSpPr>
          <p:cNvPr id="20" name="椭圆 31"/>
          <p:cNvSpPr/>
          <p:nvPr/>
        </p:nvSpPr>
        <p:spPr>
          <a:xfrm>
            <a:off x="7024916" y="4257138"/>
            <a:ext cx="1203712" cy="1191706"/>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5"/>
          </a:solidFill>
          <a:ln w="12700">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22" name="椭圆 31"/>
          <p:cNvSpPr/>
          <p:nvPr/>
        </p:nvSpPr>
        <p:spPr>
          <a:xfrm rot="7084705">
            <a:off x="7022366" y="4311934"/>
            <a:ext cx="1141897" cy="1130511"/>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23" name="文本框 22"/>
          <p:cNvSpPr txBox="1"/>
          <p:nvPr/>
        </p:nvSpPr>
        <p:spPr>
          <a:xfrm>
            <a:off x="7058978" y="4353987"/>
            <a:ext cx="1305953" cy="923330"/>
          </a:xfrm>
          <a:prstGeom prst="rect">
            <a:avLst/>
          </a:prstGeom>
          <a:noFill/>
        </p:spPr>
        <p:txBody>
          <a:bodyPr wrap="square" rtlCol="0">
            <a:spAutoFit/>
          </a:bodyPr>
          <a:lstStyle/>
          <a:p>
            <a:r>
              <a:rPr lang="en-US" altLang="zh-CN" sz="5400" spc="-300" dirty="0">
                <a:solidFill>
                  <a:schemeClr val="accent1"/>
                </a:solidFill>
                <a:latin typeface="站酷快乐体" panose="02010600030101010101" pitchFamily="2" charset="-122"/>
                <a:ea typeface="站酷快乐体" panose="02010600030101010101" pitchFamily="2" charset="-122"/>
              </a:rPr>
              <a:t>03</a:t>
            </a:r>
            <a:endParaRPr lang="zh-CN" altLang="en-US" sz="5400" spc="-300" dirty="0">
              <a:solidFill>
                <a:schemeClr val="accent1"/>
              </a:solidFill>
              <a:latin typeface="站酷快乐体" panose="02010600030101010101" pitchFamily="2" charset="-122"/>
              <a:ea typeface="站酷快乐体" panose="02010600030101010101" pitchFamily="2" charset="-122"/>
            </a:endParaRPr>
          </a:p>
        </p:txBody>
      </p:sp>
      <p:sp>
        <p:nvSpPr>
          <p:cNvPr id="16" name="椭圆 31"/>
          <p:cNvSpPr/>
          <p:nvPr/>
        </p:nvSpPr>
        <p:spPr>
          <a:xfrm>
            <a:off x="4015429" y="4257138"/>
            <a:ext cx="1203711" cy="1191706"/>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5"/>
          </a:solidFill>
          <a:ln w="12700">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18" name="椭圆 31"/>
          <p:cNvSpPr/>
          <p:nvPr/>
        </p:nvSpPr>
        <p:spPr>
          <a:xfrm rot="20980210">
            <a:off x="4012874" y="4311934"/>
            <a:ext cx="1141898" cy="113051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19" name="文本框 18"/>
          <p:cNvSpPr txBox="1"/>
          <p:nvPr/>
        </p:nvSpPr>
        <p:spPr>
          <a:xfrm>
            <a:off x="4090322" y="4353987"/>
            <a:ext cx="1141898" cy="923330"/>
          </a:xfrm>
          <a:prstGeom prst="rect">
            <a:avLst/>
          </a:prstGeom>
          <a:noFill/>
        </p:spPr>
        <p:txBody>
          <a:bodyPr wrap="square" rtlCol="0">
            <a:spAutoFit/>
          </a:bodyPr>
          <a:lstStyle/>
          <a:p>
            <a:r>
              <a:rPr lang="en-US" altLang="zh-CN" sz="5400" spc="-300" dirty="0">
                <a:solidFill>
                  <a:schemeClr val="accent1"/>
                </a:solidFill>
                <a:latin typeface="站酷快乐体" panose="02010600030101010101" pitchFamily="2" charset="-122"/>
                <a:ea typeface="站酷快乐体" panose="02010600030101010101" pitchFamily="2" charset="-122"/>
              </a:rPr>
              <a:t>04</a:t>
            </a:r>
            <a:endParaRPr lang="zh-CN" altLang="en-US" sz="5400" spc="-300" dirty="0">
              <a:solidFill>
                <a:schemeClr val="accent1"/>
              </a:solidFill>
              <a:latin typeface="站酷快乐体" panose="02010600030101010101" pitchFamily="2" charset="-122"/>
              <a:ea typeface="站酷快乐体" panose="02010600030101010101" pitchFamily="2" charset="-122"/>
            </a:endParaRPr>
          </a:p>
        </p:txBody>
      </p:sp>
      <p:sp>
        <p:nvSpPr>
          <p:cNvPr id="33" name="任意多边形: 形状 32"/>
          <p:cNvSpPr/>
          <p:nvPr/>
        </p:nvSpPr>
        <p:spPr>
          <a:xfrm>
            <a:off x="1301751" y="2357723"/>
            <a:ext cx="2289884" cy="45719"/>
          </a:xfrm>
          <a:custGeom>
            <a:avLst/>
            <a:gdLst>
              <a:gd name="connsiteX0" fmla="*/ 0 w 3810000"/>
              <a:gd name="connsiteY0" fmla="*/ 254000 h 304800"/>
              <a:gd name="connsiteX1" fmla="*/ 63500 w 3810000"/>
              <a:gd name="connsiteY1" fmla="*/ 241300 h 304800"/>
              <a:gd name="connsiteX2" fmla="*/ 139700 w 3810000"/>
              <a:gd name="connsiteY2" fmla="*/ 215900 h 304800"/>
              <a:gd name="connsiteX3" fmla="*/ 228600 w 3810000"/>
              <a:gd name="connsiteY3" fmla="*/ 203200 h 304800"/>
              <a:gd name="connsiteX4" fmla="*/ 368300 w 3810000"/>
              <a:gd name="connsiteY4" fmla="*/ 190500 h 304800"/>
              <a:gd name="connsiteX5" fmla="*/ 419100 w 3810000"/>
              <a:gd name="connsiteY5" fmla="*/ 228600 h 304800"/>
              <a:gd name="connsiteX6" fmla="*/ 546100 w 3810000"/>
              <a:gd name="connsiteY6" fmla="*/ 279400 h 304800"/>
              <a:gd name="connsiteX7" fmla="*/ 609600 w 3810000"/>
              <a:gd name="connsiteY7" fmla="*/ 304800 h 304800"/>
              <a:gd name="connsiteX8" fmla="*/ 850900 w 3810000"/>
              <a:gd name="connsiteY8" fmla="*/ 279400 h 304800"/>
              <a:gd name="connsiteX9" fmla="*/ 914400 w 3810000"/>
              <a:gd name="connsiteY9" fmla="*/ 266700 h 304800"/>
              <a:gd name="connsiteX10" fmla="*/ 1041400 w 3810000"/>
              <a:gd name="connsiteY10" fmla="*/ 254000 h 304800"/>
              <a:gd name="connsiteX11" fmla="*/ 1104900 w 3810000"/>
              <a:gd name="connsiteY11" fmla="*/ 241300 h 304800"/>
              <a:gd name="connsiteX12" fmla="*/ 1333500 w 3810000"/>
              <a:gd name="connsiteY12" fmla="*/ 203200 h 304800"/>
              <a:gd name="connsiteX13" fmla="*/ 1397000 w 3810000"/>
              <a:gd name="connsiteY13" fmla="*/ 190500 h 304800"/>
              <a:gd name="connsiteX14" fmla="*/ 1473200 w 3810000"/>
              <a:gd name="connsiteY14" fmla="*/ 165100 h 304800"/>
              <a:gd name="connsiteX15" fmla="*/ 1600200 w 3810000"/>
              <a:gd name="connsiteY15" fmla="*/ 101600 h 304800"/>
              <a:gd name="connsiteX16" fmla="*/ 1663700 w 3810000"/>
              <a:gd name="connsiteY16" fmla="*/ 88900 h 304800"/>
              <a:gd name="connsiteX17" fmla="*/ 1714500 w 3810000"/>
              <a:gd name="connsiteY17" fmla="*/ 63500 h 304800"/>
              <a:gd name="connsiteX18" fmla="*/ 1778000 w 3810000"/>
              <a:gd name="connsiteY18" fmla="*/ 76200 h 304800"/>
              <a:gd name="connsiteX19" fmla="*/ 1790700 w 3810000"/>
              <a:gd name="connsiteY19" fmla="*/ 114300 h 304800"/>
              <a:gd name="connsiteX20" fmla="*/ 1841500 w 3810000"/>
              <a:gd name="connsiteY20" fmla="*/ 190500 h 304800"/>
              <a:gd name="connsiteX21" fmla="*/ 1879600 w 3810000"/>
              <a:gd name="connsiteY21" fmla="*/ 203200 h 304800"/>
              <a:gd name="connsiteX22" fmla="*/ 1981200 w 3810000"/>
              <a:gd name="connsiteY22" fmla="*/ 190500 h 304800"/>
              <a:gd name="connsiteX23" fmla="*/ 2057400 w 3810000"/>
              <a:gd name="connsiteY23" fmla="*/ 165100 h 304800"/>
              <a:gd name="connsiteX24" fmla="*/ 2095500 w 3810000"/>
              <a:gd name="connsiteY24" fmla="*/ 152400 h 304800"/>
              <a:gd name="connsiteX25" fmla="*/ 2146300 w 3810000"/>
              <a:gd name="connsiteY25" fmla="*/ 127000 h 304800"/>
              <a:gd name="connsiteX26" fmla="*/ 2209800 w 3810000"/>
              <a:gd name="connsiteY26" fmla="*/ 101600 h 304800"/>
              <a:gd name="connsiteX27" fmla="*/ 2247900 w 3810000"/>
              <a:gd name="connsiteY27" fmla="*/ 76200 h 304800"/>
              <a:gd name="connsiteX28" fmla="*/ 2336800 w 3810000"/>
              <a:gd name="connsiteY28" fmla="*/ 50800 h 304800"/>
              <a:gd name="connsiteX29" fmla="*/ 2374900 w 3810000"/>
              <a:gd name="connsiteY29" fmla="*/ 25400 h 304800"/>
              <a:gd name="connsiteX30" fmla="*/ 2451100 w 3810000"/>
              <a:gd name="connsiteY30" fmla="*/ 0 h 304800"/>
              <a:gd name="connsiteX31" fmla="*/ 2489200 w 3810000"/>
              <a:gd name="connsiteY31" fmla="*/ 12700 h 304800"/>
              <a:gd name="connsiteX32" fmla="*/ 2514600 w 3810000"/>
              <a:gd name="connsiteY32" fmla="*/ 50800 h 304800"/>
              <a:gd name="connsiteX33" fmla="*/ 2578100 w 3810000"/>
              <a:gd name="connsiteY33" fmla="*/ 63500 h 304800"/>
              <a:gd name="connsiteX34" fmla="*/ 2882900 w 3810000"/>
              <a:gd name="connsiteY34" fmla="*/ 38100 h 304800"/>
              <a:gd name="connsiteX35" fmla="*/ 2933700 w 3810000"/>
              <a:gd name="connsiteY35" fmla="*/ 12700 h 304800"/>
              <a:gd name="connsiteX36" fmla="*/ 3022600 w 3810000"/>
              <a:gd name="connsiteY36" fmla="*/ 25400 h 304800"/>
              <a:gd name="connsiteX37" fmla="*/ 3073400 w 3810000"/>
              <a:gd name="connsiteY37" fmla="*/ 50800 h 304800"/>
              <a:gd name="connsiteX38" fmla="*/ 3467100 w 3810000"/>
              <a:gd name="connsiteY38" fmla="*/ 76200 h 304800"/>
              <a:gd name="connsiteX39" fmla="*/ 3479800 w 3810000"/>
              <a:gd name="connsiteY39" fmla="*/ 139700 h 304800"/>
              <a:gd name="connsiteX40" fmla="*/ 3543300 w 3810000"/>
              <a:gd name="connsiteY40" fmla="*/ 228600 h 304800"/>
              <a:gd name="connsiteX41" fmla="*/ 3594100 w 3810000"/>
              <a:gd name="connsiteY41" fmla="*/ 254000 h 304800"/>
              <a:gd name="connsiteX42" fmla="*/ 3810000 w 3810000"/>
              <a:gd name="connsiteY42" fmla="*/ 2540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810000" h="304800">
                <a:moveTo>
                  <a:pt x="0" y="254000"/>
                </a:moveTo>
                <a:cubicBezTo>
                  <a:pt x="21167" y="249767"/>
                  <a:pt x="42675" y="246980"/>
                  <a:pt x="63500" y="241300"/>
                </a:cubicBezTo>
                <a:cubicBezTo>
                  <a:pt x="89331" y="234255"/>
                  <a:pt x="113195" y="219686"/>
                  <a:pt x="139700" y="215900"/>
                </a:cubicBezTo>
                <a:lnTo>
                  <a:pt x="228600" y="203200"/>
                </a:lnTo>
                <a:cubicBezTo>
                  <a:pt x="325278" y="170974"/>
                  <a:pt x="278546" y="172549"/>
                  <a:pt x="368300" y="190500"/>
                </a:cubicBezTo>
                <a:cubicBezTo>
                  <a:pt x="385233" y="203200"/>
                  <a:pt x="401151" y="217382"/>
                  <a:pt x="419100" y="228600"/>
                </a:cubicBezTo>
                <a:cubicBezTo>
                  <a:pt x="472049" y="261693"/>
                  <a:pt x="482767" y="254067"/>
                  <a:pt x="546100" y="279400"/>
                </a:cubicBezTo>
                <a:lnTo>
                  <a:pt x="609600" y="304800"/>
                </a:lnTo>
                <a:lnTo>
                  <a:pt x="850900" y="279400"/>
                </a:lnTo>
                <a:cubicBezTo>
                  <a:pt x="872269" y="276347"/>
                  <a:pt x="893004" y="269553"/>
                  <a:pt x="914400" y="266700"/>
                </a:cubicBezTo>
                <a:cubicBezTo>
                  <a:pt x="956571" y="261077"/>
                  <a:pt x="999229" y="259623"/>
                  <a:pt x="1041400" y="254000"/>
                </a:cubicBezTo>
                <a:cubicBezTo>
                  <a:pt x="1062796" y="251147"/>
                  <a:pt x="1083633" y="244999"/>
                  <a:pt x="1104900" y="241300"/>
                </a:cubicBezTo>
                <a:cubicBezTo>
                  <a:pt x="1181009" y="228064"/>
                  <a:pt x="1257749" y="218350"/>
                  <a:pt x="1333500" y="203200"/>
                </a:cubicBezTo>
                <a:cubicBezTo>
                  <a:pt x="1354667" y="198967"/>
                  <a:pt x="1376175" y="196180"/>
                  <a:pt x="1397000" y="190500"/>
                </a:cubicBezTo>
                <a:cubicBezTo>
                  <a:pt x="1422831" y="183455"/>
                  <a:pt x="1448671" y="175832"/>
                  <a:pt x="1473200" y="165100"/>
                </a:cubicBezTo>
                <a:cubicBezTo>
                  <a:pt x="1516562" y="146129"/>
                  <a:pt x="1553789" y="110882"/>
                  <a:pt x="1600200" y="101600"/>
                </a:cubicBezTo>
                <a:lnTo>
                  <a:pt x="1663700" y="88900"/>
                </a:lnTo>
                <a:cubicBezTo>
                  <a:pt x="1680633" y="80433"/>
                  <a:pt x="1695684" y="65591"/>
                  <a:pt x="1714500" y="63500"/>
                </a:cubicBezTo>
                <a:cubicBezTo>
                  <a:pt x="1735954" y="61116"/>
                  <a:pt x="1760039" y="64226"/>
                  <a:pt x="1778000" y="76200"/>
                </a:cubicBezTo>
                <a:cubicBezTo>
                  <a:pt x="1789139" y="83626"/>
                  <a:pt x="1784199" y="102598"/>
                  <a:pt x="1790700" y="114300"/>
                </a:cubicBezTo>
                <a:cubicBezTo>
                  <a:pt x="1805525" y="140985"/>
                  <a:pt x="1812540" y="180847"/>
                  <a:pt x="1841500" y="190500"/>
                </a:cubicBezTo>
                <a:lnTo>
                  <a:pt x="1879600" y="203200"/>
                </a:lnTo>
                <a:cubicBezTo>
                  <a:pt x="1913467" y="198967"/>
                  <a:pt x="1947827" y="197651"/>
                  <a:pt x="1981200" y="190500"/>
                </a:cubicBezTo>
                <a:cubicBezTo>
                  <a:pt x="2007380" y="184890"/>
                  <a:pt x="2032000" y="173567"/>
                  <a:pt x="2057400" y="165100"/>
                </a:cubicBezTo>
                <a:cubicBezTo>
                  <a:pt x="2070100" y="160867"/>
                  <a:pt x="2083526" y="158387"/>
                  <a:pt x="2095500" y="152400"/>
                </a:cubicBezTo>
                <a:cubicBezTo>
                  <a:pt x="2112433" y="143933"/>
                  <a:pt x="2129000" y="134689"/>
                  <a:pt x="2146300" y="127000"/>
                </a:cubicBezTo>
                <a:cubicBezTo>
                  <a:pt x="2167132" y="117741"/>
                  <a:pt x="2189410" y="111795"/>
                  <a:pt x="2209800" y="101600"/>
                </a:cubicBezTo>
                <a:cubicBezTo>
                  <a:pt x="2223452" y="94774"/>
                  <a:pt x="2233871" y="82213"/>
                  <a:pt x="2247900" y="76200"/>
                </a:cubicBezTo>
                <a:cubicBezTo>
                  <a:pt x="2304867" y="51785"/>
                  <a:pt x="2287372" y="75514"/>
                  <a:pt x="2336800" y="50800"/>
                </a:cubicBezTo>
                <a:cubicBezTo>
                  <a:pt x="2350452" y="43974"/>
                  <a:pt x="2360952" y="31599"/>
                  <a:pt x="2374900" y="25400"/>
                </a:cubicBezTo>
                <a:cubicBezTo>
                  <a:pt x="2399366" y="14526"/>
                  <a:pt x="2451100" y="0"/>
                  <a:pt x="2451100" y="0"/>
                </a:cubicBezTo>
                <a:cubicBezTo>
                  <a:pt x="2463800" y="4233"/>
                  <a:pt x="2478747" y="4337"/>
                  <a:pt x="2489200" y="12700"/>
                </a:cubicBezTo>
                <a:cubicBezTo>
                  <a:pt x="2501119" y="22235"/>
                  <a:pt x="2501348" y="43227"/>
                  <a:pt x="2514600" y="50800"/>
                </a:cubicBezTo>
                <a:cubicBezTo>
                  <a:pt x="2533342" y="61510"/>
                  <a:pt x="2556933" y="59267"/>
                  <a:pt x="2578100" y="63500"/>
                </a:cubicBezTo>
                <a:cubicBezTo>
                  <a:pt x="2588424" y="62957"/>
                  <a:pt x="2808098" y="63034"/>
                  <a:pt x="2882900" y="38100"/>
                </a:cubicBezTo>
                <a:cubicBezTo>
                  <a:pt x="2900861" y="32113"/>
                  <a:pt x="2916767" y="21167"/>
                  <a:pt x="2933700" y="12700"/>
                </a:cubicBezTo>
                <a:cubicBezTo>
                  <a:pt x="2963333" y="16933"/>
                  <a:pt x="2993721" y="17524"/>
                  <a:pt x="3022600" y="25400"/>
                </a:cubicBezTo>
                <a:cubicBezTo>
                  <a:pt x="3040865" y="30381"/>
                  <a:pt x="3054590" y="48650"/>
                  <a:pt x="3073400" y="50800"/>
                </a:cubicBezTo>
                <a:cubicBezTo>
                  <a:pt x="3204056" y="65732"/>
                  <a:pt x="3335867" y="67733"/>
                  <a:pt x="3467100" y="76200"/>
                </a:cubicBezTo>
                <a:cubicBezTo>
                  <a:pt x="3471333" y="97367"/>
                  <a:pt x="3472974" y="119222"/>
                  <a:pt x="3479800" y="139700"/>
                </a:cubicBezTo>
                <a:cubicBezTo>
                  <a:pt x="3491822" y="175765"/>
                  <a:pt x="3512125" y="206332"/>
                  <a:pt x="3543300" y="228600"/>
                </a:cubicBezTo>
                <a:cubicBezTo>
                  <a:pt x="3558706" y="239604"/>
                  <a:pt x="3575253" y="252205"/>
                  <a:pt x="3594100" y="254000"/>
                </a:cubicBezTo>
                <a:cubicBezTo>
                  <a:pt x="3665742" y="260823"/>
                  <a:pt x="3738033" y="254000"/>
                  <a:pt x="3810000" y="254000"/>
                </a:cubicBezTo>
              </a:path>
            </a:pathLst>
          </a:cu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6" name="任意多边形: 形状 35"/>
          <p:cNvSpPr/>
          <p:nvPr/>
        </p:nvSpPr>
        <p:spPr>
          <a:xfrm>
            <a:off x="1301751" y="4866613"/>
            <a:ext cx="2289884" cy="45719"/>
          </a:xfrm>
          <a:custGeom>
            <a:avLst/>
            <a:gdLst>
              <a:gd name="connsiteX0" fmla="*/ 0 w 3810000"/>
              <a:gd name="connsiteY0" fmla="*/ 254000 h 304800"/>
              <a:gd name="connsiteX1" fmla="*/ 63500 w 3810000"/>
              <a:gd name="connsiteY1" fmla="*/ 241300 h 304800"/>
              <a:gd name="connsiteX2" fmla="*/ 139700 w 3810000"/>
              <a:gd name="connsiteY2" fmla="*/ 215900 h 304800"/>
              <a:gd name="connsiteX3" fmla="*/ 228600 w 3810000"/>
              <a:gd name="connsiteY3" fmla="*/ 203200 h 304800"/>
              <a:gd name="connsiteX4" fmla="*/ 368300 w 3810000"/>
              <a:gd name="connsiteY4" fmla="*/ 190500 h 304800"/>
              <a:gd name="connsiteX5" fmla="*/ 419100 w 3810000"/>
              <a:gd name="connsiteY5" fmla="*/ 228600 h 304800"/>
              <a:gd name="connsiteX6" fmla="*/ 546100 w 3810000"/>
              <a:gd name="connsiteY6" fmla="*/ 279400 h 304800"/>
              <a:gd name="connsiteX7" fmla="*/ 609600 w 3810000"/>
              <a:gd name="connsiteY7" fmla="*/ 304800 h 304800"/>
              <a:gd name="connsiteX8" fmla="*/ 850900 w 3810000"/>
              <a:gd name="connsiteY8" fmla="*/ 279400 h 304800"/>
              <a:gd name="connsiteX9" fmla="*/ 914400 w 3810000"/>
              <a:gd name="connsiteY9" fmla="*/ 266700 h 304800"/>
              <a:gd name="connsiteX10" fmla="*/ 1041400 w 3810000"/>
              <a:gd name="connsiteY10" fmla="*/ 254000 h 304800"/>
              <a:gd name="connsiteX11" fmla="*/ 1104900 w 3810000"/>
              <a:gd name="connsiteY11" fmla="*/ 241300 h 304800"/>
              <a:gd name="connsiteX12" fmla="*/ 1333500 w 3810000"/>
              <a:gd name="connsiteY12" fmla="*/ 203200 h 304800"/>
              <a:gd name="connsiteX13" fmla="*/ 1397000 w 3810000"/>
              <a:gd name="connsiteY13" fmla="*/ 190500 h 304800"/>
              <a:gd name="connsiteX14" fmla="*/ 1473200 w 3810000"/>
              <a:gd name="connsiteY14" fmla="*/ 165100 h 304800"/>
              <a:gd name="connsiteX15" fmla="*/ 1600200 w 3810000"/>
              <a:gd name="connsiteY15" fmla="*/ 101600 h 304800"/>
              <a:gd name="connsiteX16" fmla="*/ 1663700 w 3810000"/>
              <a:gd name="connsiteY16" fmla="*/ 88900 h 304800"/>
              <a:gd name="connsiteX17" fmla="*/ 1714500 w 3810000"/>
              <a:gd name="connsiteY17" fmla="*/ 63500 h 304800"/>
              <a:gd name="connsiteX18" fmla="*/ 1778000 w 3810000"/>
              <a:gd name="connsiteY18" fmla="*/ 76200 h 304800"/>
              <a:gd name="connsiteX19" fmla="*/ 1790700 w 3810000"/>
              <a:gd name="connsiteY19" fmla="*/ 114300 h 304800"/>
              <a:gd name="connsiteX20" fmla="*/ 1841500 w 3810000"/>
              <a:gd name="connsiteY20" fmla="*/ 190500 h 304800"/>
              <a:gd name="connsiteX21" fmla="*/ 1879600 w 3810000"/>
              <a:gd name="connsiteY21" fmla="*/ 203200 h 304800"/>
              <a:gd name="connsiteX22" fmla="*/ 1981200 w 3810000"/>
              <a:gd name="connsiteY22" fmla="*/ 190500 h 304800"/>
              <a:gd name="connsiteX23" fmla="*/ 2057400 w 3810000"/>
              <a:gd name="connsiteY23" fmla="*/ 165100 h 304800"/>
              <a:gd name="connsiteX24" fmla="*/ 2095500 w 3810000"/>
              <a:gd name="connsiteY24" fmla="*/ 152400 h 304800"/>
              <a:gd name="connsiteX25" fmla="*/ 2146300 w 3810000"/>
              <a:gd name="connsiteY25" fmla="*/ 127000 h 304800"/>
              <a:gd name="connsiteX26" fmla="*/ 2209800 w 3810000"/>
              <a:gd name="connsiteY26" fmla="*/ 101600 h 304800"/>
              <a:gd name="connsiteX27" fmla="*/ 2247900 w 3810000"/>
              <a:gd name="connsiteY27" fmla="*/ 76200 h 304800"/>
              <a:gd name="connsiteX28" fmla="*/ 2336800 w 3810000"/>
              <a:gd name="connsiteY28" fmla="*/ 50800 h 304800"/>
              <a:gd name="connsiteX29" fmla="*/ 2374900 w 3810000"/>
              <a:gd name="connsiteY29" fmla="*/ 25400 h 304800"/>
              <a:gd name="connsiteX30" fmla="*/ 2451100 w 3810000"/>
              <a:gd name="connsiteY30" fmla="*/ 0 h 304800"/>
              <a:gd name="connsiteX31" fmla="*/ 2489200 w 3810000"/>
              <a:gd name="connsiteY31" fmla="*/ 12700 h 304800"/>
              <a:gd name="connsiteX32" fmla="*/ 2514600 w 3810000"/>
              <a:gd name="connsiteY32" fmla="*/ 50800 h 304800"/>
              <a:gd name="connsiteX33" fmla="*/ 2578100 w 3810000"/>
              <a:gd name="connsiteY33" fmla="*/ 63500 h 304800"/>
              <a:gd name="connsiteX34" fmla="*/ 2882900 w 3810000"/>
              <a:gd name="connsiteY34" fmla="*/ 38100 h 304800"/>
              <a:gd name="connsiteX35" fmla="*/ 2933700 w 3810000"/>
              <a:gd name="connsiteY35" fmla="*/ 12700 h 304800"/>
              <a:gd name="connsiteX36" fmla="*/ 3022600 w 3810000"/>
              <a:gd name="connsiteY36" fmla="*/ 25400 h 304800"/>
              <a:gd name="connsiteX37" fmla="*/ 3073400 w 3810000"/>
              <a:gd name="connsiteY37" fmla="*/ 50800 h 304800"/>
              <a:gd name="connsiteX38" fmla="*/ 3467100 w 3810000"/>
              <a:gd name="connsiteY38" fmla="*/ 76200 h 304800"/>
              <a:gd name="connsiteX39" fmla="*/ 3479800 w 3810000"/>
              <a:gd name="connsiteY39" fmla="*/ 139700 h 304800"/>
              <a:gd name="connsiteX40" fmla="*/ 3543300 w 3810000"/>
              <a:gd name="connsiteY40" fmla="*/ 228600 h 304800"/>
              <a:gd name="connsiteX41" fmla="*/ 3594100 w 3810000"/>
              <a:gd name="connsiteY41" fmla="*/ 254000 h 304800"/>
              <a:gd name="connsiteX42" fmla="*/ 3810000 w 3810000"/>
              <a:gd name="connsiteY42" fmla="*/ 2540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810000" h="304800">
                <a:moveTo>
                  <a:pt x="0" y="254000"/>
                </a:moveTo>
                <a:cubicBezTo>
                  <a:pt x="21167" y="249767"/>
                  <a:pt x="42675" y="246980"/>
                  <a:pt x="63500" y="241300"/>
                </a:cubicBezTo>
                <a:cubicBezTo>
                  <a:pt x="89331" y="234255"/>
                  <a:pt x="113195" y="219686"/>
                  <a:pt x="139700" y="215900"/>
                </a:cubicBezTo>
                <a:lnTo>
                  <a:pt x="228600" y="203200"/>
                </a:lnTo>
                <a:cubicBezTo>
                  <a:pt x="325278" y="170974"/>
                  <a:pt x="278546" y="172549"/>
                  <a:pt x="368300" y="190500"/>
                </a:cubicBezTo>
                <a:cubicBezTo>
                  <a:pt x="385233" y="203200"/>
                  <a:pt x="401151" y="217382"/>
                  <a:pt x="419100" y="228600"/>
                </a:cubicBezTo>
                <a:cubicBezTo>
                  <a:pt x="472049" y="261693"/>
                  <a:pt x="482767" y="254067"/>
                  <a:pt x="546100" y="279400"/>
                </a:cubicBezTo>
                <a:lnTo>
                  <a:pt x="609600" y="304800"/>
                </a:lnTo>
                <a:lnTo>
                  <a:pt x="850900" y="279400"/>
                </a:lnTo>
                <a:cubicBezTo>
                  <a:pt x="872269" y="276347"/>
                  <a:pt x="893004" y="269553"/>
                  <a:pt x="914400" y="266700"/>
                </a:cubicBezTo>
                <a:cubicBezTo>
                  <a:pt x="956571" y="261077"/>
                  <a:pt x="999229" y="259623"/>
                  <a:pt x="1041400" y="254000"/>
                </a:cubicBezTo>
                <a:cubicBezTo>
                  <a:pt x="1062796" y="251147"/>
                  <a:pt x="1083633" y="244999"/>
                  <a:pt x="1104900" y="241300"/>
                </a:cubicBezTo>
                <a:cubicBezTo>
                  <a:pt x="1181009" y="228064"/>
                  <a:pt x="1257749" y="218350"/>
                  <a:pt x="1333500" y="203200"/>
                </a:cubicBezTo>
                <a:cubicBezTo>
                  <a:pt x="1354667" y="198967"/>
                  <a:pt x="1376175" y="196180"/>
                  <a:pt x="1397000" y="190500"/>
                </a:cubicBezTo>
                <a:cubicBezTo>
                  <a:pt x="1422831" y="183455"/>
                  <a:pt x="1448671" y="175832"/>
                  <a:pt x="1473200" y="165100"/>
                </a:cubicBezTo>
                <a:cubicBezTo>
                  <a:pt x="1516562" y="146129"/>
                  <a:pt x="1553789" y="110882"/>
                  <a:pt x="1600200" y="101600"/>
                </a:cubicBezTo>
                <a:lnTo>
                  <a:pt x="1663700" y="88900"/>
                </a:lnTo>
                <a:cubicBezTo>
                  <a:pt x="1680633" y="80433"/>
                  <a:pt x="1695684" y="65591"/>
                  <a:pt x="1714500" y="63500"/>
                </a:cubicBezTo>
                <a:cubicBezTo>
                  <a:pt x="1735954" y="61116"/>
                  <a:pt x="1760039" y="64226"/>
                  <a:pt x="1778000" y="76200"/>
                </a:cubicBezTo>
                <a:cubicBezTo>
                  <a:pt x="1789139" y="83626"/>
                  <a:pt x="1784199" y="102598"/>
                  <a:pt x="1790700" y="114300"/>
                </a:cubicBezTo>
                <a:cubicBezTo>
                  <a:pt x="1805525" y="140985"/>
                  <a:pt x="1812540" y="180847"/>
                  <a:pt x="1841500" y="190500"/>
                </a:cubicBezTo>
                <a:lnTo>
                  <a:pt x="1879600" y="203200"/>
                </a:lnTo>
                <a:cubicBezTo>
                  <a:pt x="1913467" y="198967"/>
                  <a:pt x="1947827" y="197651"/>
                  <a:pt x="1981200" y="190500"/>
                </a:cubicBezTo>
                <a:cubicBezTo>
                  <a:pt x="2007380" y="184890"/>
                  <a:pt x="2032000" y="173567"/>
                  <a:pt x="2057400" y="165100"/>
                </a:cubicBezTo>
                <a:cubicBezTo>
                  <a:pt x="2070100" y="160867"/>
                  <a:pt x="2083526" y="158387"/>
                  <a:pt x="2095500" y="152400"/>
                </a:cubicBezTo>
                <a:cubicBezTo>
                  <a:pt x="2112433" y="143933"/>
                  <a:pt x="2129000" y="134689"/>
                  <a:pt x="2146300" y="127000"/>
                </a:cubicBezTo>
                <a:cubicBezTo>
                  <a:pt x="2167132" y="117741"/>
                  <a:pt x="2189410" y="111795"/>
                  <a:pt x="2209800" y="101600"/>
                </a:cubicBezTo>
                <a:cubicBezTo>
                  <a:pt x="2223452" y="94774"/>
                  <a:pt x="2233871" y="82213"/>
                  <a:pt x="2247900" y="76200"/>
                </a:cubicBezTo>
                <a:cubicBezTo>
                  <a:pt x="2304867" y="51785"/>
                  <a:pt x="2287372" y="75514"/>
                  <a:pt x="2336800" y="50800"/>
                </a:cubicBezTo>
                <a:cubicBezTo>
                  <a:pt x="2350452" y="43974"/>
                  <a:pt x="2360952" y="31599"/>
                  <a:pt x="2374900" y="25400"/>
                </a:cubicBezTo>
                <a:cubicBezTo>
                  <a:pt x="2399366" y="14526"/>
                  <a:pt x="2451100" y="0"/>
                  <a:pt x="2451100" y="0"/>
                </a:cubicBezTo>
                <a:cubicBezTo>
                  <a:pt x="2463800" y="4233"/>
                  <a:pt x="2478747" y="4337"/>
                  <a:pt x="2489200" y="12700"/>
                </a:cubicBezTo>
                <a:cubicBezTo>
                  <a:pt x="2501119" y="22235"/>
                  <a:pt x="2501348" y="43227"/>
                  <a:pt x="2514600" y="50800"/>
                </a:cubicBezTo>
                <a:cubicBezTo>
                  <a:pt x="2533342" y="61510"/>
                  <a:pt x="2556933" y="59267"/>
                  <a:pt x="2578100" y="63500"/>
                </a:cubicBezTo>
                <a:cubicBezTo>
                  <a:pt x="2588424" y="62957"/>
                  <a:pt x="2808098" y="63034"/>
                  <a:pt x="2882900" y="38100"/>
                </a:cubicBezTo>
                <a:cubicBezTo>
                  <a:pt x="2900861" y="32113"/>
                  <a:pt x="2916767" y="21167"/>
                  <a:pt x="2933700" y="12700"/>
                </a:cubicBezTo>
                <a:cubicBezTo>
                  <a:pt x="2963333" y="16933"/>
                  <a:pt x="2993721" y="17524"/>
                  <a:pt x="3022600" y="25400"/>
                </a:cubicBezTo>
                <a:cubicBezTo>
                  <a:pt x="3040865" y="30381"/>
                  <a:pt x="3054590" y="48650"/>
                  <a:pt x="3073400" y="50800"/>
                </a:cubicBezTo>
                <a:cubicBezTo>
                  <a:pt x="3204056" y="65732"/>
                  <a:pt x="3335867" y="67733"/>
                  <a:pt x="3467100" y="76200"/>
                </a:cubicBezTo>
                <a:cubicBezTo>
                  <a:pt x="3471333" y="97367"/>
                  <a:pt x="3472974" y="119222"/>
                  <a:pt x="3479800" y="139700"/>
                </a:cubicBezTo>
                <a:cubicBezTo>
                  <a:pt x="3491822" y="175765"/>
                  <a:pt x="3512125" y="206332"/>
                  <a:pt x="3543300" y="228600"/>
                </a:cubicBezTo>
                <a:cubicBezTo>
                  <a:pt x="3558706" y="239604"/>
                  <a:pt x="3575253" y="252205"/>
                  <a:pt x="3594100" y="254000"/>
                </a:cubicBezTo>
                <a:cubicBezTo>
                  <a:pt x="3665742" y="260823"/>
                  <a:pt x="3738033" y="254000"/>
                  <a:pt x="3810000" y="254000"/>
                </a:cubicBezTo>
              </a:path>
            </a:pathLst>
          </a:cu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9" name="任意多边形: 形状 38"/>
          <p:cNvSpPr/>
          <p:nvPr/>
        </p:nvSpPr>
        <p:spPr>
          <a:xfrm>
            <a:off x="8572026" y="2357723"/>
            <a:ext cx="2289884" cy="45719"/>
          </a:xfrm>
          <a:custGeom>
            <a:avLst/>
            <a:gdLst>
              <a:gd name="connsiteX0" fmla="*/ 0 w 3810000"/>
              <a:gd name="connsiteY0" fmla="*/ 254000 h 304800"/>
              <a:gd name="connsiteX1" fmla="*/ 63500 w 3810000"/>
              <a:gd name="connsiteY1" fmla="*/ 241300 h 304800"/>
              <a:gd name="connsiteX2" fmla="*/ 139700 w 3810000"/>
              <a:gd name="connsiteY2" fmla="*/ 215900 h 304800"/>
              <a:gd name="connsiteX3" fmla="*/ 228600 w 3810000"/>
              <a:gd name="connsiteY3" fmla="*/ 203200 h 304800"/>
              <a:gd name="connsiteX4" fmla="*/ 368300 w 3810000"/>
              <a:gd name="connsiteY4" fmla="*/ 190500 h 304800"/>
              <a:gd name="connsiteX5" fmla="*/ 419100 w 3810000"/>
              <a:gd name="connsiteY5" fmla="*/ 228600 h 304800"/>
              <a:gd name="connsiteX6" fmla="*/ 546100 w 3810000"/>
              <a:gd name="connsiteY6" fmla="*/ 279400 h 304800"/>
              <a:gd name="connsiteX7" fmla="*/ 609600 w 3810000"/>
              <a:gd name="connsiteY7" fmla="*/ 304800 h 304800"/>
              <a:gd name="connsiteX8" fmla="*/ 850900 w 3810000"/>
              <a:gd name="connsiteY8" fmla="*/ 279400 h 304800"/>
              <a:gd name="connsiteX9" fmla="*/ 914400 w 3810000"/>
              <a:gd name="connsiteY9" fmla="*/ 266700 h 304800"/>
              <a:gd name="connsiteX10" fmla="*/ 1041400 w 3810000"/>
              <a:gd name="connsiteY10" fmla="*/ 254000 h 304800"/>
              <a:gd name="connsiteX11" fmla="*/ 1104900 w 3810000"/>
              <a:gd name="connsiteY11" fmla="*/ 241300 h 304800"/>
              <a:gd name="connsiteX12" fmla="*/ 1333500 w 3810000"/>
              <a:gd name="connsiteY12" fmla="*/ 203200 h 304800"/>
              <a:gd name="connsiteX13" fmla="*/ 1397000 w 3810000"/>
              <a:gd name="connsiteY13" fmla="*/ 190500 h 304800"/>
              <a:gd name="connsiteX14" fmla="*/ 1473200 w 3810000"/>
              <a:gd name="connsiteY14" fmla="*/ 165100 h 304800"/>
              <a:gd name="connsiteX15" fmla="*/ 1600200 w 3810000"/>
              <a:gd name="connsiteY15" fmla="*/ 101600 h 304800"/>
              <a:gd name="connsiteX16" fmla="*/ 1663700 w 3810000"/>
              <a:gd name="connsiteY16" fmla="*/ 88900 h 304800"/>
              <a:gd name="connsiteX17" fmla="*/ 1714500 w 3810000"/>
              <a:gd name="connsiteY17" fmla="*/ 63500 h 304800"/>
              <a:gd name="connsiteX18" fmla="*/ 1778000 w 3810000"/>
              <a:gd name="connsiteY18" fmla="*/ 76200 h 304800"/>
              <a:gd name="connsiteX19" fmla="*/ 1790700 w 3810000"/>
              <a:gd name="connsiteY19" fmla="*/ 114300 h 304800"/>
              <a:gd name="connsiteX20" fmla="*/ 1841500 w 3810000"/>
              <a:gd name="connsiteY20" fmla="*/ 190500 h 304800"/>
              <a:gd name="connsiteX21" fmla="*/ 1879600 w 3810000"/>
              <a:gd name="connsiteY21" fmla="*/ 203200 h 304800"/>
              <a:gd name="connsiteX22" fmla="*/ 1981200 w 3810000"/>
              <a:gd name="connsiteY22" fmla="*/ 190500 h 304800"/>
              <a:gd name="connsiteX23" fmla="*/ 2057400 w 3810000"/>
              <a:gd name="connsiteY23" fmla="*/ 165100 h 304800"/>
              <a:gd name="connsiteX24" fmla="*/ 2095500 w 3810000"/>
              <a:gd name="connsiteY24" fmla="*/ 152400 h 304800"/>
              <a:gd name="connsiteX25" fmla="*/ 2146300 w 3810000"/>
              <a:gd name="connsiteY25" fmla="*/ 127000 h 304800"/>
              <a:gd name="connsiteX26" fmla="*/ 2209800 w 3810000"/>
              <a:gd name="connsiteY26" fmla="*/ 101600 h 304800"/>
              <a:gd name="connsiteX27" fmla="*/ 2247900 w 3810000"/>
              <a:gd name="connsiteY27" fmla="*/ 76200 h 304800"/>
              <a:gd name="connsiteX28" fmla="*/ 2336800 w 3810000"/>
              <a:gd name="connsiteY28" fmla="*/ 50800 h 304800"/>
              <a:gd name="connsiteX29" fmla="*/ 2374900 w 3810000"/>
              <a:gd name="connsiteY29" fmla="*/ 25400 h 304800"/>
              <a:gd name="connsiteX30" fmla="*/ 2451100 w 3810000"/>
              <a:gd name="connsiteY30" fmla="*/ 0 h 304800"/>
              <a:gd name="connsiteX31" fmla="*/ 2489200 w 3810000"/>
              <a:gd name="connsiteY31" fmla="*/ 12700 h 304800"/>
              <a:gd name="connsiteX32" fmla="*/ 2514600 w 3810000"/>
              <a:gd name="connsiteY32" fmla="*/ 50800 h 304800"/>
              <a:gd name="connsiteX33" fmla="*/ 2578100 w 3810000"/>
              <a:gd name="connsiteY33" fmla="*/ 63500 h 304800"/>
              <a:gd name="connsiteX34" fmla="*/ 2882900 w 3810000"/>
              <a:gd name="connsiteY34" fmla="*/ 38100 h 304800"/>
              <a:gd name="connsiteX35" fmla="*/ 2933700 w 3810000"/>
              <a:gd name="connsiteY35" fmla="*/ 12700 h 304800"/>
              <a:gd name="connsiteX36" fmla="*/ 3022600 w 3810000"/>
              <a:gd name="connsiteY36" fmla="*/ 25400 h 304800"/>
              <a:gd name="connsiteX37" fmla="*/ 3073400 w 3810000"/>
              <a:gd name="connsiteY37" fmla="*/ 50800 h 304800"/>
              <a:gd name="connsiteX38" fmla="*/ 3467100 w 3810000"/>
              <a:gd name="connsiteY38" fmla="*/ 76200 h 304800"/>
              <a:gd name="connsiteX39" fmla="*/ 3479800 w 3810000"/>
              <a:gd name="connsiteY39" fmla="*/ 139700 h 304800"/>
              <a:gd name="connsiteX40" fmla="*/ 3543300 w 3810000"/>
              <a:gd name="connsiteY40" fmla="*/ 228600 h 304800"/>
              <a:gd name="connsiteX41" fmla="*/ 3594100 w 3810000"/>
              <a:gd name="connsiteY41" fmla="*/ 254000 h 304800"/>
              <a:gd name="connsiteX42" fmla="*/ 3810000 w 3810000"/>
              <a:gd name="connsiteY42" fmla="*/ 2540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810000" h="304800">
                <a:moveTo>
                  <a:pt x="0" y="254000"/>
                </a:moveTo>
                <a:cubicBezTo>
                  <a:pt x="21167" y="249767"/>
                  <a:pt x="42675" y="246980"/>
                  <a:pt x="63500" y="241300"/>
                </a:cubicBezTo>
                <a:cubicBezTo>
                  <a:pt x="89331" y="234255"/>
                  <a:pt x="113195" y="219686"/>
                  <a:pt x="139700" y="215900"/>
                </a:cubicBezTo>
                <a:lnTo>
                  <a:pt x="228600" y="203200"/>
                </a:lnTo>
                <a:cubicBezTo>
                  <a:pt x="325278" y="170974"/>
                  <a:pt x="278546" y="172549"/>
                  <a:pt x="368300" y="190500"/>
                </a:cubicBezTo>
                <a:cubicBezTo>
                  <a:pt x="385233" y="203200"/>
                  <a:pt x="401151" y="217382"/>
                  <a:pt x="419100" y="228600"/>
                </a:cubicBezTo>
                <a:cubicBezTo>
                  <a:pt x="472049" y="261693"/>
                  <a:pt x="482767" y="254067"/>
                  <a:pt x="546100" y="279400"/>
                </a:cubicBezTo>
                <a:lnTo>
                  <a:pt x="609600" y="304800"/>
                </a:lnTo>
                <a:lnTo>
                  <a:pt x="850900" y="279400"/>
                </a:lnTo>
                <a:cubicBezTo>
                  <a:pt x="872269" y="276347"/>
                  <a:pt x="893004" y="269553"/>
                  <a:pt x="914400" y="266700"/>
                </a:cubicBezTo>
                <a:cubicBezTo>
                  <a:pt x="956571" y="261077"/>
                  <a:pt x="999229" y="259623"/>
                  <a:pt x="1041400" y="254000"/>
                </a:cubicBezTo>
                <a:cubicBezTo>
                  <a:pt x="1062796" y="251147"/>
                  <a:pt x="1083633" y="244999"/>
                  <a:pt x="1104900" y="241300"/>
                </a:cubicBezTo>
                <a:cubicBezTo>
                  <a:pt x="1181009" y="228064"/>
                  <a:pt x="1257749" y="218350"/>
                  <a:pt x="1333500" y="203200"/>
                </a:cubicBezTo>
                <a:cubicBezTo>
                  <a:pt x="1354667" y="198967"/>
                  <a:pt x="1376175" y="196180"/>
                  <a:pt x="1397000" y="190500"/>
                </a:cubicBezTo>
                <a:cubicBezTo>
                  <a:pt x="1422831" y="183455"/>
                  <a:pt x="1448671" y="175832"/>
                  <a:pt x="1473200" y="165100"/>
                </a:cubicBezTo>
                <a:cubicBezTo>
                  <a:pt x="1516562" y="146129"/>
                  <a:pt x="1553789" y="110882"/>
                  <a:pt x="1600200" y="101600"/>
                </a:cubicBezTo>
                <a:lnTo>
                  <a:pt x="1663700" y="88900"/>
                </a:lnTo>
                <a:cubicBezTo>
                  <a:pt x="1680633" y="80433"/>
                  <a:pt x="1695684" y="65591"/>
                  <a:pt x="1714500" y="63500"/>
                </a:cubicBezTo>
                <a:cubicBezTo>
                  <a:pt x="1735954" y="61116"/>
                  <a:pt x="1760039" y="64226"/>
                  <a:pt x="1778000" y="76200"/>
                </a:cubicBezTo>
                <a:cubicBezTo>
                  <a:pt x="1789139" y="83626"/>
                  <a:pt x="1784199" y="102598"/>
                  <a:pt x="1790700" y="114300"/>
                </a:cubicBezTo>
                <a:cubicBezTo>
                  <a:pt x="1805525" y="140985"/>
                  <a:pt x="1812540" y="180847"/>
                  <a:pt x="1841500" y="190500"/>
                </a:cubicBezTo>
                <a:lnTo>
                  <a:pt x="1879600" y="203200"/>
                </a:lnTo>
                <a:cubicBezTo>
                  <a:pt x="1913467" y="198967"/>
                  <a:pt x="1947827" y="197651"/>
                  <a:pt x="1981200" y="190500"/>
                </a:cubicBezTo>
                <a:cubicBezTo>
                  <a:pt x="2007380" y="184890"/>
                  <a:pt x="2032000" y="173567"/>
                  <a:pt x="2057400" y="165100"/>
                </a:cubicBezTo>
                <a:cubicBezTo>
                  <a:pt x="2070100" y="160867"/>
                  <a:pt x="2083526" y="158387"/>
                  <a:pt x="2095500" y="152400"/>
                </a:cubicBezTo>
                <a:cubicBezTo>
                  <a:pt x="2112433" y="143933"/>
                  <a:pt x="2129000" y="134689"/>
                  <a:pt x="2146300" y="127000"/>
                </a:cubicBezTo>
                <a:cubicBezTo>
                  <a:pt x="2167132" y="117741"/>
                  <a:pt x="2189410" y="111795"/>
                  <a:pt x="2209800" y="101600"/>
                </a:cubicBezTo>
                <a:cubicBezTo>
                  <a:pt x="2223452" y="94774"/>
                  <a:pt x="2233871" y="82213"/>
                  <a:pt x="2247900" y="76200"/>
                </a:cubicBezTo>
                <a:cubicBezTo>
                  <a:pt x="2304867" y="51785"/>
                  <a:pt x="2287372" y="75514"/>
                  <a:pt x="2336800" y="50800"/>
                </a:cubicBezTo>
                <a:cubicBezTo>
                  <a:pt x="2350452" y="43974"/>
                  <a:pt x="2360952" y="31599"/>
                  <a:pt x="2374900" y="25400"/>
                </a:cubicBezTo>
                <a:cubicBezTo>
                  <a:pt x="2399366" y="14526"/>
                  <a:pt x="2451100" y="0"/>
                  <a:pt x="2451100" y="0"/>
                </a:cubicBezTo>
                <a:cubicBezTo>
                  <a:pt x="2463800" y="4233"/>
                  <a:pt x="2478747" y="4337"/>
                  <a:pt x="2489200" y="12700"/>
                </a:cubicBezTo>
                <a:cubicBezTo>
                  <a:pt x="2501119" y="22235"/>
                  <a:pt x="2501348" y="43227"/>
                  <a:pt x="2514600" y="50800"/>
                </a:cubicBezTo>
                <a:cubicBezTo>
                  <a:pt x="2533342" y="61510"/>
                  <a:pt x="2556933" y="59267"/>
                  <a:pt x="2578100" y="63500"/>
                </a:cubicBezTo>
                <a:cubicBezTo>
                  <a:pt x="2588424" y="62957"/>
                  <a:pt x="2808098" y="63034"/>
                  <a:pt x="2882900" y="38100"/>
                </a:cubicBezTo>
                <a:cubicBezTo>
                  <a:pt x="2900861" y="32113"/>
                  <a:pt x="2916767" y="21167"/>
                  <a:pt x="2933700" y="12700"/>
                </a:cubicBezTo>
                <a:cubicBezTo>
                  <a:pt x="2963333" y="16933"/>
                  <a:pt x="2993721" y="17524"/>
                  <a:pt x="3022600" y="25400"/>
                </a:cubicBezTo>
                <a:cubicBezTo>
                  <a:pt x="3040865" y="30381"/>
                  <a:pt x="3054590" y="48650"/>
                  <a:pt x="3073400" y="50800"/>
                </a:cubicBezTo>
                <a:cubicBezTo>
                  <a:pt x="3204056" y="65732"/>
                  <a:pt x="3335867" y="67733"/>
                  <a:pt x="3467100" y="76200"/>
                </a:cubicBezTo>
                <a:cubicBezTo>
                  <a:pt x="3471333" y="97367"/>
                  <a:pt x="3472974" y="119222"/>
                  <a:pt x="3479800" y="139700"/>
                </a:cubicBezTo>
                <a:cubicBezTo>
                  <a:pt x="3491822" y="175765"/>
                  <a:pt x="3512125" y="206332"/>
                  <a:pt x="3543300" y="228600"/>
                </a:cubicBezTo>
                <a:cubicBezTo>
                  <a:pt x="3558706" y="239604"/>
                  <a:pt x="3575253" y="252205"/>
                  <a:pt x="3594100" y="254000"/>
                </a:cubicBezTo>
                <a:cubicBezTo>
                  <a:pt x="3665742" y="260823"/>
                  <a:pt x="3738033" y="254000"/>
                  <a:pt x="3810000" y="254000"/>
                </a:cubicBezTo>
              </a:path>
            </a:pathLst>
          </a:cu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latin typeface="站酷快乐体" panose="02010600030101010101" pitchFamily="2" charset="-122"/>
              <a:ea typeface="微软雅黑 Light" panose="020B0502040204020203" pitchFamily="34" charset="-122"/>
            </a:endParaRPr>
          </a:p>
        </p:txBody>
      </p:sp>
      <p:sp>
        <p:nvSpPr>
          <p:cNvPr id="42" name="任意多边形: 形状 41"/>
          <p:cNvSpPr/>
          <p:nvPr/>
        </p:nvSpPr>
        <p:spPr>
          <a:xfrm>
            <a:off x="8572026" y="4866613"/>
            <a:ext cx="2289884" cy="45719"/>
          </a:xfrm>
          <a:custGeom>
            <a:avLst/>
            <a:gdLst>
              <a:gd name="connsiteX0" fmla="*/ 0 w 3810000"/>
              <a:gd name="connsiteY0" fmla="*/ 254000 h 304800"/>
              <a:gd name="connsiteX1" fmla="*/ 63500 w 3810000"/>
              <a:gd name="connsiteY1" fmla="*/ 241300 h 304800"/>
              <a:gd name="connsiteX2" fmla="*/ 139700 w 3810000"/>
              <a:gd name="connsiteY2" fmla="*/ 215900 h 304800"/>
              <a:gd name="connsiteX3" fmla="*/ 228600 w 3810000"/>
              <a:gd name="connsiteY3" fmla="*/ 203200 h 304800"/>
              <a:gd name="connsiteX4" fmla="*/ 368300 w 3810000"/>
              <a:gd name="connsiteY4" fmla="*/ 190500 h 304800"/>
              <a:gd name="connsiteX5" fmla="*/ 419100 w 3810000"/>
              <a:gd name="connsiteY5" fmla="*/ 228600 h 304800"/>
              <a:gd name="connsiteX6" fmla="*/ 546100 w 3810000"/>
              <a:gd name="connsiteY6" fmla="*/ 279400 h 304800"/>
              <a:gd name="connsiteX7" fmla="*/ 609600 w 3810000"/>
              <a:gd name="connsiteY7" fmla="*/ 304800 h 304800"/>
              <a:gd name="connsiteX8" fmla="*/ 850900 w 3810000"/>
              <a:gd name="connsiteY8" fmla="*/ 279400 h 304800"/>
              <a:gd name="connsiteX9" fmla="*/ 914400 w 3810000"/>
              <a:gd name="connsiteY9" fmla="*/ 266700 h 304800"/>
              <a:gd name="connsiteX10" fmla="*/ 1041400 w 3810000"/>
              <a:gd name="connsiteY10" fmla="*/ 254000 h 304800"/>
              <a:gd name="connsiteX11" fmla="*/ 1104900 w 3810000"/>
              <a:gd name="connsiteY11" fmla="*/ 241300 h 304800"/>
              <a:gd name="connsiteX12" fmla="*/ 1333500 w 3810000"/>
              <a:gd name="connsiteY12" fmla="*/ 203200 h 304800"/>
              <a:gd name="connsiteX13" fmla="*/ 1397000 w 3810000"/>
              <a:gd name="connsiteY13" fmla="*/ 190500 h 304800"/>
              <a:gd name="connsiteX14" fmla="*/ 1473200 w 3810000"/>
              <a:gd name="connsiteY14" fmla="*/ 165100 h 304800"/>
              <a:gd name="connsiteX15" fmla="*/ 1600200 w 3810000"/>
              <a:gd name="connsiteY15" fmla="*/ 101600 h 304800"/>
              <a:gd name="connsiteX16" fmla="*/ 1663700 w 3810000"/>
              <a:gd name="connsiteY16" fmla="*/ 88900 h 304800"/>
              <a:gd name="connsiteX17" fmla="*/ 1714500 w 3810000"/>
              <a:gd name="connsiteY17" fmla="*/ 63500 h 304800"/>
              <a:gd name="connsiteX18" fmla="*/ 1778000 w 3810000"/>
              <a:gd name="connsiteY18" fmla="*/ 76200 h 304800"/>
              <a:gd name="connsiteX19" fmla="*/ 1790700 w 3810000"/>
              <a:gd name="connsiteY19" fmla="*/ 114300 h 304800"/>
              <a:gd name="connsiteX20" fmla="*/ 1841500 w 3810000"/>
              <a:gd name="connsiteY20" fmla="*/ 190500 h 304800"/>
              <a:gd name="connsiteX21" fmla="*/ 1879600 w 3810000"/>
              <a:gd name="connsiteY21" fmla="*/ 203200 h 304800"/>
              <a:gd name="connsiteX22" fmla="*/ 1981200 w 3810000"/>
              <a:gd name="connsiteY22" fmla="*/ 190500 h 304800"/>
              <a:gd name="connsiteX23" fmla="*/ 2057400 w 3810000"/>
              <a:gd name="connsiteY23" fmla="*/ 165100 h 304800"/>
              <a:gd name="connsiteX24" fmla="*/ 2095500 w 3810000"/>
              <a:gd name="connsiteY24" fmla="*/ 152400 h 304800"/>
              <a:gd name="connsiteX25" fmla="*/ 2146300 w 3810000"/>
              <a:gd name="connsiteY25" fmla="*/ 127000 h 304800"/>
              <a:gd name="connsiteX26" fmla="*/ 2209800 w 3810000"/>
              <a:gd name="connsiteY26" fmla="*/ 101600 h 304800"/>
              <a:gd name="connsiteX27" fmla="*/ 2247900 w 3810000"/>
              <a:gd name="connsiteY27" fmla="*/ 76200 h 304800"/>
              <a:gd name="connsiteX28" fmla="*/ 2336800 w 3810000"/>
              <a:gd name="connsiteY28" fmla="*/ 50800 h 304800"/>
              <a:gd name="connsiteX29" fmla="*/ 2374900 w 3810000"/>
              <a:gd name="connsiteY29" fmla="*/ 25400 h 304800"/>
              <a:gd name="connsiteX30" fmla="*/ 2451100 w 3810000"/>
              <a:gd name="connsiteY30" fmla="*/ 0 h 304800"/>
              <a:gd name="connsiteX31" fmla="*/ 2489200 w 3810000"/>
              <a:gd name="connsiteY31" fmla="*/ 12700 h 304800"/>
              <a:gd name="connsiteX32" fmla="*/ 2514600 w 3810000"/>
              <a:gd name="connsiteY32" fmla="*/ 50800 h 304800"/>
              <a:gd name="connsiteX33" fmla="*/ 2578100 w 3810000"/>
              <a:gd name="connsiteY33" fmla="*/ 63500 h 304800"/>
              <a:gd name="connsiteX34" fmla="*/ 2882900 w 3810000"/>
              <a:gd name="connsiteY34" fmla="*/ 38100 h 304800"/>
              <a:gd name="connsiteX35" fmla="*/ 2933700 w 3810000"/>
              <a:gd name="connsiteY35" fmla="*/ 12700 h 304800"/>
              <a:gd name="connsiteX36" fmla="*/ 3022600 w 3810000"/>
              <a:gd name="connsiteY36" fmla="*/ 25400 h 304800"/>
              <a:gd name="connsiteX37" fmla="*/ 3073400 w 3810000"/>
              <a:gd name="connsiteY37" fmla="*/ 50800 h 304800"/>
              <a:gd name="connsiteX38" fmla="*/ 3467100 w 3810000"/>
              <a:gd name="connsiteY38" fmla="*/ 76200 h 304800"/>
              <a:gd name="connsiteX39" fmla="*/ 3479800 w 3810000"/>
              <a:gd name="connsiteY39" fmla="*/ 139700 h 304800"/>
              <a:gd name="connsiteX40" fmla="*/ 3543300 w 3810000"/>
              <a:gd name="connsiteY40" fmla="*/ 228600 h 304800"/>
              <a:gd name="connsiteX41" fmla="*/ 3594100 w 3810000"/>
              <a:gd name="connsiteY41" fmla="*/ 254000 h 304800"/>
              <a:gd name="connsiteX42" fmla="*/ 3810000 w 3810000"/>
              <a:gd name="connsiteY42" fmla="*/ 2540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810000" h="304800">
                <a:moveTo>
                  <a:pt x="0" y="254000"/>
                </a:moveTo>
                <a:cubicBezTo>
                  <a:pt x="21167" y="249767"/>
                  <a:pt x="42675" y="246980"/>
                  <a:pt x="63500" y="241300"/>
                </a:cubicBezTo>
                <a:cubicBezTo>
                  <a:pt x="89331" y="234255"/>
                  <a:pt x="113195" y="219686"/>
                  <a:pt x="139700" y="215900"/>
                </a:cubicBezTo>
                <a:lnTo>
                  <a:pt x="228600" y="203200"/>
                </a:lnTo>
                <a:cubicBezTo>
                  <a:pt x="325278" y="170974"/>
                  <a:pt x="278546" y="172549"/>
                  <a:pt x="368300" y="190500"/>
                </a:cubicBezTo>
                <a:cubicBezTo>
                  <a:pt x="385233" y="203200"/>
                  <a:pt x="401151" y="217382"/>
                  <a:pt x="419100" y="228600"/>
                </a:cubicBezTo>
                <a:cubicBezTo>
                  <a:pt x="472049" y="261693"/>
                  <a:pt x="482767" y="254067"/>
                  <a:pt x="546100" y="279400"/>
                </a:cubicBezTo>
                <a:lnTo>
                  <a:pt x="609600" y="304800"/>
                </a:lnTo>
                <a:lnTo>
                  <a:pt x="850900" y="279400"/>
                </a:lnTo>
                <a:cubicBezTo>
                  <a:pt x="872269" y="276347"/>
                  <a:pt x="893004" y="269553"/>
                  <a:pt x="914400" y="266700"/>
                </a:cubicBezTo>
                <a:cubicBezTo>
                  <a:pt x="956571" y="261077"/>
                  <a:pt x="999229" y="259623"/>
                  <a:pt x="1041400" y="254000"/>
                </a:cubicBezTo>
                <a:cubicBezTo>
                  <a:pt x="1062796" y="251147"/>
                  <a:pt x="1083633" y="244999"/>
                  <a:pt x="1104900" y="241300"/>
                </a:cubicBezTo>
                <a:cubicBezTo>
                  <a:pt x="1181009" y="228064"/>
                  <a:pt x="1257749" y="218350"/>
                  <a:pt x="1333500" y="203200"/>
                </a:cubicBezTo>
                <a:cubicBezTo>
                  <a:pt x="1354667" y="198967"/>
                  <a:pt x="1376175" y="196180"/>
                  <a:pt x="1397000" y="190500"/>
                </a:cubicBezTo>
                <a:cubicBezTo>
                  <a:pt x="1422831" y="183455"/>
                  <a:pt x="1448671" y="175832"/>
                  <a:pt x="1473200" y="165100"/>
                </a:cubicBezTo>
                <a:cubicBezTo>
                  <a:pt x="1516562" y="146129"/>
                  <a:pt x="1553789" y="110882"/>
                  <a:pt x="1600200" y="101600"/>
                </a:cubicBezTo>
                <a:lnTo>
                  <a:pt x="1663700" y="88900"/>
                </a:lnTo>
                <a:cubicBezTo>
                  <a:pt x="1680633" y="80433"/>
                  <a:pt x="1695684" y="65591"/>
                  <a:pt x="1714500" y="63500"/>
                </a:cubicBezTo>
                <a:cubicBezTo>
                  <a:pt x="1735954" y="61116"/>
                  <a:pt x="1760039" y="64226"/>
                  <a:pt x="1778000" y="76200"/>
                </a:cubicBezTo>
                <a:cubicBezTo>
                  <a:pt x="1789139" y="83626"/>
                  <a:pt x="1784199" y="102598"/>
                  <a:pt x="1790700" y="114300"/>
                </a:cubicBezTo>
                <a:cubicBezTo>
                  <a:pt x="1805525" y="140985"/>
                  <a:pt x="1812540" y="180847"/>
                  <a:pt x="1841500" y="190500"/>
                </a:cubicBezTo>
                <a:lnTo>
                  <a:pt x="1879600" y="203200"/>
                </a:lnTo>
                <a:cubicBezTo>
                  <a:pt x="1913467" y="198967"/>
                  <a:pt x="1947827" y="197651"/>
                  <a:pt x="1981200" y="190500"/>
                </a:cubicBezTo>
                <a:cubicBezTo>
                  <a:pt x="2007380" y="184890"/>
                  <a:pt x="2032000" y="173567"/>
                  <a:pt x="2057400" y="165100"/>
                </a:cubicBezTo>
                <a:cubicBezTo>
                  <a:pt x="2070100" y="160867"/>
                  <a:pt x="2083526" y="158387"/>
                  <a:pt x="2095500" y="152400"/>
                </a:cubicBezTo>
                <a:cubicBezTo>
                  <a:pt x="2112433" y="143933"/>
                  <a:pt x="2129000" y="134689"/>
                  <a:pt x="2146300" y="127000"/>
                </a:cubicBezTo>
                <a:cubicBezTo>
                  <a:pt x="2167132" y="117741"/>
                  <a:pt x="2189410" y="111795"/>
                  <a:pt x="2209800" y="101600"/>
                </a:cubicBezTo>
                <a:cubicBezTo>
                  <a:pt x="2223452" y="94774"/>
                  <a:pt x="2233871" y="82213"/>
                  <a:pt x="2247900" y="76200"/>
                </a:cubicBezTo>
                <a:cubicBezTo>
                  <a:pt x="2304867" y="51785"/>
                  <a:pt x="2287372" y="75514"/>
                  <a:pt x="2336800" y="50800"/>
                </a:cubicBezTo>
                <a:cubicBezTo>
                  <a:pt x="2350452" y="43974"/>
                  <a:pt x="2360952" y="31599"/>
                  <a:pt x="2374900" y="25400"/>
                </a:cubicBezTo>
                <a:cubicBezTo>
                  <a:pt x="2399366" y="14526"/>
                  <a:pt x="2451100" y="0"/>
                  <a:pt x="2451100" y="0"/>
                </a:cubicBezTo>
                <a:cubicBezTo>
                  <a:pt x="2463800" y="4233"/>
                  <a:pt x="2478747" y="4337"/>
                  <a:pt x="2489200" y="12700"/>
                </a:cubicBezTo>
                <a:cubicBezTo>
                  <a:pt x="2501119" y="22235"/>
                  <a:pt x="2501348" y="43227"/>
                  <a:pt x="2514600" y="50800"/>
                </a:cubicBezTo>
                <a:cubicBezTo>
                  <a:pt x="2533342" y="61510"/>
                  <a:pt x="2556933" y="59267"/>
                  <a:pt x="2578100" y="63500"/>
                </a:cubicBezTo>
                <a:cubicBezTo>
                  <a:pt x="2588424" y="62957"/>
                  <a:pt x="2808098" y="63034"/>
                  <a:pt x="2882900" y="38100"/>
                </a:cubicBezTo>
                <a:cubicBezTo>
                  <a:pt x="2900861" y="32113"/>
                  <a:pt x="2916767" y="21167"/>
                  <a:pt x="2933700" y="12700"/>
                </a:cubicBezTo>
                <a:cubicBezTo>
                  <a:pt x="2963333" y="16933"/>
                  <a:pt x="2993721" y="17524"/>
                  <a:pt x="3022600" y="25400"/>
                </a:cubicBezTo>
                <a:cubicBezTo>
                  <a:pt x="3040865" y="30381"/>
                  <a:pt x="3054590" y="48650"/>
                  <a:pt x="3073400" y="50800"/>
                </a:cubicBezTo>
                <a:cubicBezTo>
                  <a:pt x="3204056" y="65732"/>
                  <a:pt x="3335867" y="67733"/>
                  <a:pt x="3467100" y="76200"/>
                </a:cubicBezTo>
                <a:cubicBezTo>
                  <a:pt x="3471333" y="97367"/>
                  <a:pt x="3472974" y="119222"/>
                  <a:pt x="3479800" y="139700"/>
                </a:cubicBezTo>
                <a:cubicBezTo>
                  <a:pt x="3491822" y="175765"/>
                  <a:pt x="3512125" y="206332"/>
                  <a:pt x="3543300" y="228600"/>
                </a:cubicBezTo>
                <a:cubicBezTo>
                  <a:pt x="3558706" y="239604"/>
                  <a:pt x="3575253" y="252205"/>
                  <a:pt x="3594100" y="254000"/>
                </a:cubicBezTo>
                <a:cubicBezTo>
                  <a:pt x="3665742" y="260823"/>
                  <a:pt x="3738033" y="254000"/>
                  <a:pt x="3810000" y="254000"/>
                </a:cubicBezTo>
              </a:path>
            </a:pathLst>
          </a:cu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latin typeface="站酷快乐体" panose="02010600030101010101" pitchFamily="2" charset="-122"/>
              <a:ea typeface="微软雅黑 Light" panose="020B0502040204020203" pitchFamily="34" charset="-122"/>
            </a:endParaRPr>
          </a:p>
        </p:txBody>
      </p:sp>
      <p:sp>
        <p:nvSpPr>
          <p:cNvPr id="45" name="内容占位符 34"/>
          <p:cNvSpPr>
            <a:spLocks noGrp="1"/>
          </p:cNvSpPr>
          <p:nvPr>
            <p:ph sz="quarter" idx="29" hasCustomPrompt="1"/>
          </p:nvPr>
        </p:nvSpPr>
        <p:spPr>
          <a:xfrm>
            <a:off x="8458975" y="1950509"/>
            <a:ext cx="3189288" cy="741998"/>
          </a:xfrm>
          <a:prstGeom prst="rect">
            <a:avLst/>
          </a:prstGeom>
          <a:noFill/>
        </p:spPr>
        <p:txBody>
          <a:bodyPr wrap="square" rtlCol="0">
            <a:spAutoFit/>
          </a:bodyPr>
          <a:lstStyle>
            <a:lvl1pPr marL="0" indent="0">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p>
          <a:p>
            <a:pPr marL="457200" lvl="1"/>
            <a:endParaRPr lang="zh-CN" altLang="en-US" dirty="0"/>
          </a:p>
        </p:txBody>
      </p:sp>
      <p:sp>
        <p:nvSpPr>
          <p:cNvPr id="46" name="内容占位符 34"/>
          <p:cNvSpPr>
            <a:spLocks noGrp="1"/>
          </p:cNvSpPr>
          <p:nvPr>
            <p:ph sz="quarter" idx="30" hasCustomPrompt="1"/>
          </p:nvPr>
        </p:nvSpPr>
        <p:spPr>
          <a:xfrm>
            <a:off x="8437151" y="4478799"/>
            <a:ext cx="3189288" cy="741998"/>
          </a:xfrm>
          <a:prstGeom prst="rect">
            <a:avLst/>
          </a:prstGeom>
          <a:noFill/>
        </p:spPr>
        <p:txBody>
          <a:bodyPr wrap="square" rtlCol="0">
            <a:spAutoFit/>
          </a:bodyPr>
          <a:lstStyle>
            <a:lvl1pPr marL="0" indent="0">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p>
          <a:p>
            <a:pPr marL="457200" lvl="1"/>
            <a:endParaRPr lang="zh-CN" altLang="en-US" dirty="0"/>
          </a:p>
        </p:txBody>
      </p:sp>
      <p:sp>
        <p:nvSpPr>
          <p:cNvPr id="47" name="内容占位符 47"/>
          <p:cNvSpPr>
            <a:spLocks noGrp="1"/>
          </p:cNvSpPr>
          <p:nvPr>
            <p:ph sz="quarter" idx="28" hasCustomPrompt="1"/>
          </p:nvPr>
        </p:nvSpPr>
        <p:spPr>
          <a:xfrm>
            <a:off x="8483089" y="2456183"/>
            <a:ext cx="2978953" cy="774251"/>
          </a:xfrm>
          <a:prstGeom prst="rect">
            <a:avLst/>
          </a:prstGeom>
          <a:noFill/>
        </p:spPr>
        <p:txBody>
          <a:bodyPr wrap="square" rtlCol="0">
            <a:spAutoFit/>
          </a:bodyPr>
          <a:lstStyle>
            <a:lvl1pPr marL="0" indent="0" algn="l">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l">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p>
          <a:p>
            <a:pPr marL="457200" lvl="1"/>
            <a:r>
              <a:rPr lang="zh-CN" altLang="en-US" dirty="0"/>
              <a:t>第二级</a:t>
            </a:r>
          </a:p>
        </p:txBody>
      </p:sp>
      <p:sp>
        <p:nvSpPr>
          <p:cNvPr id="48" name="内容占位符 47"/>
          <p:cNvSpPr>
            <a:spLocks noGrp="1"/>
          </p:cNvSpPr>
          <p:nvPr>
            <p:ph sz="quarter" idx="31" hasCustomPrompt="1"/>
          </p:nvPr>
        </p:nvSpPr>
        <p:spPr>
          <a:xfrm>
            <a:off x="8483089" y="4988860"/>
            <a:ext cx="2978953" cy="774251"/>
          </a:xfrm>
          <a:prstGeom prst="rect">
            <a:avLst/>
          </a:prstGeom>
          <a:noFill/>
        </p:spPr>
        <p:txBody>
          <a:bodyPr wrap="square" rtlCol="0">
            <a:spAutoFit/>
          </a:bodyPr>
          <a:lstStyle>
            <a:lvl1pPr marL="0" indent="0" algn="l">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l">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p>
          <a:p>
            <a:pPr marL="457200" lvl="1"/>
            <a:r>
              <a:rPr lang="zh-CN" altLang="en-US" dirty="0"/>
              <a:t>第二级</a:t>
            </a:r>
          </a:p>
        </p:txBody>
      </p:sp>
      <p:sp>
        <p:nvSpPr>
          <p:cNvPr id="49" name="内容占位符 34"/>
          <p:cNvSpPr>
            <a:spLocks noGrp="1"/>
          </p:cNvSpPr>
          <p:nvPr>
            <p:ph sz="quarter" idx="32" hasCustomPrompt="1"/>
          </p:nvPr>
        </p:nvSpPr>
        <p:spPr>
          <a:xfrm>
            <a:off x="445045" y="1948090"/>
            <a:ext cx="3189288" cy="741998"/>
          </a:xfrm>
          <a:prstGeom prst="rect">
            <a:avLst/>
          </a:prstGeom>
          <a:noFill/>
        </p:spPr>
        <p:txBody>
          <a:bodyPr wrap="square" rtlCol="0">
            <a:spAutoFit/>
          </a:bodyPr>
          <a:lstStyle>
            <a:lvl1pPr marL="0" indent="0" algn="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lgn="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p>
          <a:p>
            <a:pPr marL="457200" lvl="1"/>
            <a:endParaRPr lang="zh-CN" altLang="en-US" dirty="0"/>
          </a:p>
        </p:txBody>
      </p:sp>
      <p:sp>
        <p:nvSpPr>
          <p:cNvPr id="50" name="内容占位符 47"/>
          <p:cNvSpPr>
            <a:spLocks noGrp="1"/>
          </p:cNvSpPr>
          <p:nvPr>
            <p:ph sz="quarter" idx="33" hasCustomPrompt="1"/>
          </p:nvPr>
        </p:nvSpPr>
        <p:spPr>
          <a:xfrm>
            <a:off x="602387" y="2426300"/>
            <a:ext cx="2978953" cy="774251"/>
          </a:xfrm>
          <a:prstGeom prst="rect">
            <a:avLst/>
          </a:prstGeom>
          <a:noFill/>
        </p:spPr>
        <p:txBody>
          <a:bodyPr wrap="square" rtlCol="0">
            <a:spAutoFit/>
          </a:bodyPr>
          <a:lstStyle>
            <a:lvl1pPr marL="0" indent="0" algn="r">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r">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p>
          <a:p>
            <a:pPr marL="457200" lvl="1"/>
            <a:r>
              <a:rPr lang="zh-CN" altLang="en-US" dirty="0"/>
              <a:t>第二级</a:t>
            </a:r>
          </a:p>
        </p:txBody>
      </p:sp>
      <p:sp>
        <p:nvSpPr>
          <p:cNvPr id="51" name="内容占位符 34"/>
          <p:cNvSpPr>
            <a:spLocks noGrp="1"/>
          </p:cNvSpPr>
          <p:nvPr>
            <p:ph sz="quarter" idx="34" hasCustomPrompt="1"/>
          </p:nvPr>
        </p:nvSpPr>
        <p:spPr>
          <a:xfrm>
            <a:off x="445045" y="4448108"/>
            <a:ext cx="3189288" cy="741998"/>
          </a:xfrm>
          <a:prstGeom prst="rect">
            <a:avLst/>
          </a:prstGeom>
          <a:noFill/>
        </p:spPr>
        <p:txBody>
          <a:bodyPr wrap="square" rtlCol="0">
            <a:spAutoFit/>
          </a:bodyPr>
          <a:lstStyle>
            <a:lvl1pPr marL="0" indent="0" algn="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lgn="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p>
          <a:p>
            <a:pPr marL="457200" lvl="1"/>
            <a:endParaRPr lang="zh-CN" altLang="en-US" dirty="0"/>
          </a:p>
        </p:txBody>
      </p:sp>
      <p:sp>
        <p:nvSpPr>
          <p:cNvPr id="52" name="内容占位符 47"/>
          <p:cNvSpPr>
            <a:spLocks noGrp="1"/>
          </p:cNvSpPr>
          <p:nvPr>
            <p:ph sz="quarter" idx="35" hasCustomPrompt="1"/>
          </p:nvPr>
        </p:nvSpPr>
        <p:spPr>
          <a:xfrm>
            <a:off x="602387" y="4951718"/>
            <a:ext cx="2978953" cy="774251"/>
          </a:xfrm>
          <a:prstGeom prst="rect">
            <a:avLst/>
          </a:prstGeom>
          <a:noFill/>
        </p:spPr>
        <p:txBody>
          <a:bodyPr wrap="square" rtlCol="0">
            <a:spAutoFit/>
          </a:bodyPr>
          <a:lstStyle>
            <a:lvl1pPr marL="0" indent="0" algn="r">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r">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p>
          <a:p>
            <a:pPr marL="457200" lvl="1"/>
            <a:r>
              <a:rPr lang="zh-CN" altLang="en-US" dirty="0"/>
              <a:t>第二级</a:t>
            </a:r>
          </a:p>
        </p:txBody>
      </p:sp>
      <p:sp>
        <p:nvSpPr>
          <p:cNvPr id="53" name="内容占位符 29"/>
          <p:cNvSpPr>
            <a:spLocks noGrp="1"/>
          </p:cNvSpPr>
          <p:nvPr>
            <p:ph sz="quarter" idx="36" hasCustomPrompt="1"/>
          </p:nvPr>
        </p:nvSpPr>
        <p:spPr>
          <a:xfrm>
            <a:off x="3870516" y="3443326"/>
            <a:ext cx="4450968" cy="490904"/>
          </a:xfrm>
          <a:prstGeom prst="rect">
            <a:avLst/>
          </a:prstGeom>
          <a:noFill/>
        </p:spPr>
        <p:txBody>
          <a:bodyPr wrap="square" rtlCol="0">
            <a:spAutoFit/>
          </a:bodyPr>
          <a:lstStyle>
            <a:lvl1pPr marL="0" indent="0" algn="ctr">
              <a:buNone/>
              <a:defRPr lang="zh-CN" altLang="en-US" sz="2800" b="1"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p>
        </p:txBody>
      </p:sp>
      <p:sp>
        <p:nvSpPr>
          <p:cNvPr id="43" name="标题 1"/>
          <p:cNvSpPr>
            <a:spLocks noGrp="1"/>
          </p:cNvSpPr>
          <p:nvPr>
            <p:ph type="title" hasCustomPrompt="1"/>
          </p:nvPr>
        </p:nvSpPr>
        <p:spPr>
          <a:xfrm>
            <a:off x="3870516" y="484693"/>
            <a:ext cx="4450968" cy="599161"/>
          </a:xfrm>
          <a:prstGeom prst="rect">
            <a:avLst/>
          </a:prstGeom>
          <a:noFill/>
        </p:spPr>
        <p:txBody>
          <a:bodyPr wrap="square" rtlCol="0">
            <a:spAutoFit/>
          </a:bodyPr>
          <a:lstStyle>
            <a:lvl1pPr algn="ctr">
              <a:defRPr lang="zh-CN" altLang="en-US" sz="3600" b="0" i="0" dirty="0">
                <a:solidFill>
                  <a:schemeClr val="accent1"/>
                </a:solidFill>
                <a:latin typeface="站酷快乐体2016修订版" panose="02010600030101010101" pitchFamily="2" charset="-122"/>
                <a:ea typeface="站酷快乐体2016修订版" panose="02010600030101010101" pitchFamily="2" charset="-122"/>
                <a:cs typeface="+mn-cs"/>
              </a:defRPr>
            </a:lvl1pPr>
          </a:lstStyle>
          <a:p>
            <a:pPr marL="0" lvl="0" indent="0" algn="ctr">
              <a:spcBef>
                <a:spcPts val="1000"/>
              </a:spcBef>
              <a:buFont typeface="Arial" panose="020B0604020202020204" pitchFamily="34" charset="0"/>
            </a:pPr>
            <a:r>
              <a:rPr lang="zh-CN" altLang="en-US" dirty="0"/>
              <a:t>编辑母版标题样式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四段文本（图标/数字/SWOT）">
    <p:spTree>
      <p:nvGrpSpPr>
        <p:cNvPr id="1" name=""/>
        <p:cNvGrpSpPr/>
        <p:nvPr/>
      </p:nvGrpSpPr>
      <p:grpSpPr>
        <a:xfrm>
          <a:off x="0" y="0"/>
          <a:ext cx="0" cy="0"/>
          <a:chOff x="0" y="0"/>
          <a:chExt cx="0" cy="0"/>
        </a:xfrm>
      </p:grpSpPr>
      <p:grpSp>
        <p:nvGrpSpPr>
          <p:cNvPr id="3" name="组合 2"/>
          <p:cNvGrpSpPr/>
          <p:nvPr userDrawn="1"/>
        </p:nvGrpSpPr>
        <p:grpSpPr>
          <a:xfrm>
            <a:off x="4002821" y="1047597"/>
            <a:ext cx="4186359" cy="163210"/>
            <a:chOff x="3165003" y="4030582"/>
            <a:chExt cx="5853910" cy="276264"/>
          </a:xfrm>
        </p:grpSpPr>
        <p:sp>
          <p:nvSpPr>
            <p:cNvPr id="4" name="任意多边形 29"/>
            <p:cNvSpPr/>
            <p:nvPr/>
          </p:nvSpPr>
          <p:spPr>
            <a:xfrm>
              <a:off x="3165003" y="4030582"/>
              <a:ext cx="5853910" cy="276264"/>
            </a:xfrm>
            <a:custGeom>
              <a:avLst/>
              <a:gdLst>
                <a:gd name="connsiteX0" fmla="*/ 383416 w 6863855"/>
                <a:gd name="connsiteY0" fmla="*/ 497045 h 741328"/>
                <a:gd name="connsiteX1" fmla="*/ 3431416 w 6863855"/>
                <a:gd name="connsiteY1" fmla="*/ 141445 h 741328"/>
                <a:gd name="connsiteX2" fmla="*/ 6835016 w 6863855"/>
                <a:gd name="connsiteY2" fmla="*/ 27145 h 741328"/>
                <a:gd name="connsiteX3" fmla="*/ 3139316 w 6863855"/>
                <a:gd name="connsiteY3" fmla="*/ 319245 h 741328"/>
                <a:gd name="connsiteX4" fmla="*/ 345316 w 6863855"/>
                <a:gd name="connsiteY4" fmla="*/ 738345 h 741328"/>
                <a:gd name="connsiteX5" fmla="*/ 383416 w 6863855"/>
                <a:gd name="connsiteY5" fmla="*/ 497045 h 74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855" h="741328">
                  <a:moveTo>
                    <a:pt x="383416" y="497045"/>
                  </a:moveTo>
                  <a:cubicBezTo>
                    <a:pt x="897766" y="397562"/>
                    <a:pt x="2356149" y="219762"/>
                    <a:pt x="3431416" y="141445"/>
                  </a:cubicBezTo>
                  <a:cubicBezTo>
                    <a:pt x="4506683" y="63128"/>
                    <a:pt x="7169449" y="-53288"/>
                    <a:pt x="6835016" y="27145"/>
                  </a:cubicBezTo>
                  <a:cubicBezTo>
                    <a:pt x="5603116" y="124512"/>
                    <a:pt x="4220933" y="200712"/>
                    <a:pt x="3139316" y="319245"/>
                  </a:cubicBezTo>
                  <a:cubicBezTo>
                    <a:pt x="2057699" y="437778"/>
                    <a:pt x="802516" y="710828"/>
                    <a:pt x="345316" y="738345"/>
                  </a:cubicBezTo>
                  <a:cubicBezTo>
                    <a:pt x="-111884" y="765862"/>
                    <a:pt x="-130934" y="596528"/>
                    <a:pt x="383416" y="497045"/>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5" name="任意多边形 30"/>
            <p:cNvSpPr/>
            <p:nvPr/>
          </p:nvSpPr>
          <p:spPr>
            <a:xfrm>
              <a:off x="4594609" y="4124484"/>
              <a:ext cx="4378994" cy="165002"/>
            </a:xfrm>
            <a:custGeom>
              <a:avLst/>
              <a:gdLst>
                <a:gd name="connsiteX0" fmla="*/ 0 w 4657663"/>
                <a:gd name="connsiteY0" fmla="*/ 239002 h 239002"/>
                <a:gd name="connsiteX1" fmla="*/ 2857500 w 4657663"/>
                <a:gd name="connsiteY1" fmla="*/ 35802 h 239002"/>
                <a:gd name="connsiteX2" fmla="*/ 4597400 w 4657663"/>
                <a:gd name="connsiteY2" fmla="*/ 10402 h 239002"/>
                <a:gd name="connsiteX3" fmla="*/ 4089400 w 4657663"/>
                <a:gd name="connsiteY3" fmla="*/ 150102 h 239002"/>
              </a:gdLst>
              <a:ahLst/>
              <a:cxnLst>
                <a:cxn ang="0">
                  <a:pos x="connsiteX0" y="connsiteY0"/>
                </a:cxn>
                <a:cxn ang="0">
                  <a:pos x="connsiteX1" y="connsiteY1"/>
                </a:cxn>
                <a:cxn ang="0">
                  <a:pos x="connsiteX2" y="connsiteY2"/>
                </a:cxn>
                <a:cxn ang="0">
                  <a:pos x="connsiteX3" y="connsiteY3"/>
                </a:cxn>
              </a:cxnLst>
              <a:rect l="l" t="t" r="r" b="b"/>
              <a:pathLst>
                <a:path w="4657663" h="239002">
                  <a:moveTo>
                    <a:pt x="0" y="239002"/>
                  </a:moveTo>
                  <a:lnTo>
                    <a:pt x="2857500" y="35802"/>
                  </a:lnTo>
                  <a:cubicBezTo>
                    <a:pt x="3623733" y="-2298"/>
                    <a:pt x="4392083" y="-8648"/>
                    <a:pt x="4597400" y="10402"/>
                  </a:cubicBezTo>
                  <a:cubicBezTo>
                    <a:pt x="4802717" y="29452"/>
                    <a:pt x="4446058" y="89777"/>
                    <a:pt x="4089400" y="150102"/>
                  </a:cubicBezTo>
                </a:path>
              </a:pathLst>
            </a:custGeom>
            <a:noFill/>
            <a:ln w="28575"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grpSp>
        <p:nvGrpSpPr>
          <p:cNvPr id="8" name="组合 7"/>
          <p:cNvGrpSpPr/>
          <p:nvPr userDrawn="1"/>
        </p:nvGrpSpPr>
        <p:grpSpPr>
          <a:xfrm>
            <a:off x="4103541" y="1932912"/>
            <a:ext cx="3984918" cy="3984918"/>
            <a:chOff x="3777788" y="1716641"/>
            <a:chExt cx="4773060" cy="4773060"/>
          </a:xfrm>
        </p:grpSpPr>
        <p:sp>
          <p:nvSpPr>
            <p:cNvPr id="9" name="任意多边形 36"/>
            <p:cNvSpPr/>
            <p:nvPr/>
          </p:nvSpPr>
          <p:spPr>
            <a:xfrm flipH="1" flipV="1">
              <a:off x="3777788" y="4080311"/>
              <a:ext cx="4773060" cy="45719"/>
            </a:xfrm>
            <a:custGeom>
              <a:avLst/>
              <a:gdLst>
                <a:gd name="connsiteX0" fmla="*/ 0 w 1393372"/>
                <a:gd name="connsiteY0" fmla="*/ 72708 h 72708"/>
                <a:gd name="connsiteX1" fmla="*/ 870857 w 1393372"/>
                <a:gd name="connsiteY1" fmla="*/ 136 h 72708"/>
                <a:gd name="connsiteX2" fmla="*/ 1393372 w 1393372"/>
                <a:gd name="connsiteY2" fmla="*/ 58193 h 72708"/>
              </a:gdLst>
              <a:ahLst/>
              <a:cxnLst>
                <a:cxn ang="0">
                  <a:pos x="connsiteX0" y="connsiteY0"/>
                </a:cxn>
                <a:cxn ang="0">
                  <a:pos x="connsiteX1" y="connsiteY1"/>
                </a:cxn>
                <a:cxn ang="0">
                  <a:pos x="connsiteX2" y="connsiteY2"/>
                </a:cxn>
              </a:cxnLst>
              <a:rect l="l" t="t" r="r" b="b"/>
              <a:pathLst>
                <a:path w="1393372" h="72708">
                  <a:moveTo>
                    <a:pt x="0" y="72708"/>
                  </a:moveTo>
                  <a:cubicBezTo>
                    <a:pt x="319314" y="37631"/>
                    <a:pt x="638628" y="2555"/>
                    <a:pt x="870857" y="136"/>
                  </a:cubicBezTo>
                  <a:cubicBezTo>
                    <a:pt x="1103086" y="-2283"/>
                    <a:pt x="1248229" y="27955"/>
                    <a:pt x="1393372" y="58193"/>
                  </a:cubicBez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0" name="任意多边形 36"/>
            <p:cNvSpPr/>
            <p:nvPr/>
          </p:nvSpPr>
          <p:spPr>
            <a:xfrm rot="16200000" flipH="1" flipV="1">
              <a:off x="3777788" y="4080311"/>
              <a:ext cx="4773060" cy="45719"/>
            </a:xfrm>
            <a:custGeom>
              <a:avLst/>
              <a:gdLst>
                <a:gd name="connsiteX0" fmla="*/ 0 w 1393372"/>
                <a:gd name="connsiteY0" fmla="*/ 72708 h 72708"/>
                <a:gd name="connsiteX1" fmla="*/ 870857 w 1393372"/>
                <a:gd name="connsiteY1" fmla="*/ 136 h 72708"/>
                <a:gd name="connsiteX2" fmla="*/ 1393372 w 1393372"/>
                <a:gd name="connsiteY2" fmla="*/ 58193 h 72708"/>
              </a:gdLst>
              <a:ahLst/>
              <a:cxnLst>
                <a:cxn ang="0">
                  <a:pos x="connsiteX0" y="connsiteY0"/>
                </a:cxn>
                <a:cxn ang="0">
                  <a:pos x="connsiteX1" y="connsiteY1"/>
                </a:cxn>
                <a:cxn ang="0">
                  <a:pos x="connsiteX2" y="connsiteY2"/>
                </a:cxn>
              </a:cxnLst>
              <a:rect l="l" t="t" r="r" b="b"/>
              <a:pathLst>
                <a:path w="1393372" h="72708">
                  <a:moveTo>
                    <a:pt x="0" y="72708"/>
                  </a:moveTo>
                  <a:cubicBezTo>
                    <a:pt x="319314" y="37631"/>
                    <a:pt x="638628" y="2555"/>
                    <a:pt x="870857" y="136"/>
                  </a:cubicBezTo>
                  <a:cubicBezTo>
                    <a:pt x="1103086" y="-2283"/>
                    <a:pt x="1248229" y="27955"/>
                    <a:pt x="1393372" y="58193"/>
                  </a:cubicBez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grpSp>
        <p:nvGrpSpPr>
          <p:cNvPr id="12" name="组合 11"/>
          <p:cNvGrpSpPr/>
          <p:nvPr/>
        </p:nvGrpSpPr>
        <p:grpSpPr>
          <a:xfrm>
            <a:off x="4112017" y="2205267"/>
            <a:ext cx="1448648" cy="1276626"/>
            <a:chOff x="4340617" y="2357667"/>
            <a:chExt cx="1448648" cy="1276626"/>
          </a:xfrm>
        </p:grpSpPr>
        <p:sp>
          <p:nvSpPr>
            <p:cNvPr id="14" name="任意多边形 3"/>
            <p:cNvSpPr/>
            <p:nvPr/>
          </p:nvSpPr>
          <p:spPr>
            <a:xfrm>
              <a:off x="4420124" y="2357667"/>
              <a:ext cx="1369141" cy="1226642"/>
            </a:xfrm>
            <a:custGeom>
              <a:avLst/>
              <a:gdLst>
                <a:gd name="connsiteX0" fmla="*/ 235132 w 4441372"/>
                <a:gd name="connsiteY0" fmla="*/ 26126 h 2312126"/>
                <a:gd name="connsiteX1" fmla="*/ 0 w 4441372"/>
                <a:gd name="connsiteY1" fmla="*/ 26126 h 2312126"/>
                <a:gd name="connsiteX2" fmla="*/ 52252 w 4441372"/>
                <a:gd name="connsiteY2" fmla="*/ 2299063 h 2312126"/>
                <a:gd name="connsiteX3" fmla="*/ 4441372 w 4441372"/>
                <a:gd name="connsiteY3" fmla="*/ 2312126 h 2312126"/>
                <a:gd name="connsiteX4" fmla="*/ 4284618 w 4441372"/>
                <a:gd name="connsiteY4" fmla="*/ 52251 h 2312126"/>
                <a:gd name="connsiteX5" fmla="*/ 1854926 w 4441372"/>
                <a:gd name="connsiteY5" fmla="*/ 0 h 2312126"/>
                <a:gd name="connsiteX0-1" fmla="*/ 235132 w 4441372"/>
                <a:gd name="connsiteY0-2" fmla="*/ 26126 h 2312126"/>
                <a:gd name="connsiteX1-3" fmla="*/ 0 w 4441372"/>
                <a:gd name="connsiteY1-4" fmla="*/ 26126 h 2312126"/>
                <a:gd name="connsiteX2-5" fmla="*/ 52252 w 4441372"/>
                <a:gd name="connsiteY2-6" fmla="*/ 2299063 h 2312126"/>
                <a:gd name="connsiteX3-7" fmla="*/ 4441372 w 4441372"/>
                <a:gd name="connsiteY3-8" fmla="*/ 2312126 h 2312126"/>
                <a:gd name="connsiteX4-9" fmla="*/ 4389121 w 4441372"/>
                <a:gd name="connsiteY4-10" fmla="*/ 39188 h 2312126"/>
                <a:gd name="connsiteX5-11" fmla="*/ 1854926 w 4441372"/>
                <a:gd name="connsiteY5-12" fmla="*/ 0 h 2312126"/>
                <a:gd name="connsiteX0-13" fmla="*/ 235132 w 4860149"/>
                <a:gd name="connsiteY0-14" fmla="*/ 165813 h 2451813"/>
                <a:gd name="connsiteX1-15" fmla="*/ 0 w 4860149"/>
                <a:gd name="connsiteY1-16" fmla="*/ 165813 h 2451813"/>
                <a:gd name="connsiteX2-17" fmla="*/ 52252 w 4860149"/>
                <a:gd name="connsiteY2-18" fmla="*/ 2438750 h 2451813"/>
                <a:gd name="connsiteX3-19" fmla="*/ 4441372 w 4860149"/>
                <a:gd name="connsiteY3-20" fmla="*/ 2451813 h 2451813"/>
                <a:gd name="connsiteX4-21" fmla="*/ 4389121 w 4860149"/>
                <a:gd name="connsiteY4-22" fmla="*/ 178875 h 2451813"/>
                <a:gd name="connsiteX5-23" fmla="*/ 1854926 w 4860149"/>
                <a:gd name="connsiteY5-24" fmla="*/ 139687 h 2451813"/>
                <a:gd name="connsiteX0-25" fmla="*/ 235132 w 4752333"/>
                <a:gd name="connsiteY0-26" fmla="*/ 39388 h 2325388"/>
                <a:gd name="connsiteX1-27" fmla="*/ 0 w 4752333"/>
                <a:gd name="connsiteY1-28" fmla="*/ 39388 h 2325388"/>
                <a:gd name="connsiteX2-29" fmla="*/ 52252 w 4752333"/>
                <a:gd name="connsiteY2-30" fmla="*/ 2312325 h 2325388"/>
                <a:gd name="connsiteX3-31" fmla="*/ 4441372 w 4752333"/>
                <a:gd name="connsiteY3-32" fmla="*/ 2325388 h 2325388"/>
                <a:gd name="connsiteX4-33" fmla="*/ 4389121 w 4752333"/>
                <a:gd name="connsiteY4-34" fmla="*/ 52450 h 2325388"/>
                <a:gd name="connsiteX5-35" fmla="*/ 1854926 w 4752333"/>
                <a:gd name="connsiteY5-36" fmla="*/ 13262 h 2325388"/>
                <a:gd name="connsiteX0-37" fmla="*/ 235132 w 4860149"/>
                <a:gd name="connsiteY0-38" fmla="*/ 39388 h 2603032"/>
                <a:gd name="connsiteX1-39" fmla="*/ 0 w 4860149"/>
                <a:gd name="connsiteY1-40" fmla="*/ 39388 h 2603032"/>
                <a:gd name="connsiteX2-41" fmla="*/ 52252 w 4860149"/>
                <a:gd name="connsiteY2-42" fmla="*/ 2312325 h 2603032"/>
                <a:gd name="connsiteX3-43" fmla="*/ 4441372 w 4860149"/>
                <a:gd name="connsiteY3-44" fmla="*/ 2325388 h 2603032"/>
                <a:gd name="connsiteX4-45" fmla="*/ 4389121 w 4860149"/>
                <a:gd name="connsiteY4-46" fmla="*/ 52450 h 2603032"/>
                <a:gd name="connsiteX5-47" fmla="*/ 1854926 w 4860149"/>
                <a:gd name="connsiteY5-48" fmla="*/ 13262 h 2603032"/>
                <a:gd name="connsiteX0-49" fmla="*/ 235132 w 4617563"/>
                <a:gd name="connsiteY0-50" fmla="*/ 39388 h 2493940"/>
                <a:gd name="connsiteX1-51" fmla="*/ 0 w 4617563"/>
                <a:gd name="connsiteY1-52" fmla="*/ 39388 h 2493940"/>
                <a:gd name="connsiteX2-53" fmla="*/ 52252 w 4617563"/>
                <a:gd name="connsiteY2-54" fmla="*/ 2312325 h 2493940"/>
                <a:gd name="connsiteX3-55" fmla="*/ 4441372 w 4617563"/>
                <a:gd name="connsiteY3-56" fmla="*/ 2325388 h 2493940"/>
                <a:gd name="connsiteX4-57" fmla="*/ 4389121 w 4617563"/>
                <a:gd name="connsiteY4-58" fmla="*/ 52450 h 2493940"/>
                <a:gd name="connsiteX5-59" fmla="*/ 1854926 w 4617563"/>
                <a:gd name="connsiteY5-60" fmla="*/ 13262 h 2493940"/>
                <a:gd name="connsiteX0-61" fmla="*/ 235132 w 4479124"/>
                <a:gd name="connsiteY0-62" fmla="*/ 26126 h 2480678"/>
                <a:gd name="connsiteX1-63" fmla="*/ 0 w 4479124"/>
                <a:gd name="connsiteY1-64" fmla="*/ 26126 h 2480678"/>
                <a:gd name="connsiteX2-65" fmla="*/ 52252 w 4479124"/>
                <a:gd name="connsiteY2-66" fmla="*/ 2299063 h 2480678"/>
                <a:gd name="connsiteX3-67" fmla="*/ 4441372 w 4479124"/>
                <a:gd name="connsiteY3-68" fmla="*/ 2312126 h 2480678"/>
                <a:gd name="connsiteX4-69" fmla="*/ 4389121 w 4479124"/>
                <a:gd name="connsiteY4-70" fmla="*/ 39188 h 2480678"/>
                <a:gd name="connsiteX5-71" fmla="*/ 1854926 w 4479124"/>
                <a:gd name="connsiteY5-72" fmla="*/ 0 h 2480678"/>
                <a:gd name="connsiteX0-73" fmla="*/ 533373 w 4777365"/>
                <a:gd name="connsiteY0-74" fmla="*/ 26126 h 2589770"/>
                <a:gd name="connsiteX1-75" fmla="*/ 298241 w 4777365"/>
                <a:gd name="connsiteY1-76" fmla="*/ 26126 h 2589770"/>
                <a:gd name="connsiteX2-77" fmla="*/ 350493 w 4777365"/>
                <a:gd name="connsiteY2-78" fmla="*/ 2299063 h 2589770"/>
                <a:gd name="connsiteX3-79" fmla="*/ 4739613 w 4777365"/>
                <a:gd name="connsiteY3-80" fmla="*/ 2312126 h 2589770"/>
                <a:gd name="connsiteX4-81" fmla="*/ 4687362 w 4777365"/>
                <a:gd name="connsiteY4-82" fmla="*/ 39188 h 2589770"/>
                <a:gd name="connsiteX5-83" fmla="*/ 2153167 w 4777365"/>
                <a:gd name="connsiteY5-84" fmla="*/ 0 h 2589770"/>
                <a:gd name="connsiteX0-85" fmla="*/ 248811 w 4492803"/>
                <a:gd name="connsiteY0-86" fmla="*/ 26126 h 2476671"/>
                <a:gd name="connsiteX1-87" fmla="*/ 13679 w 4492803"/>
                <a:gd name="connsiteY1-88" fmla="*/ 26126 h 2476671"/>
                <a:gd name="connsiteX2-89" fmla="*/ 65931 w 4492803"/>
                <a:gd name="connsiteY2-90" fmla="*/ 2299063 h 2476671"/>
                <a:gd name="connsiteX3-91" fmla="*/ 4455051 w 4492803"/>
                <a:gd name="connsiteY3-92" fmla="*/ 2312126 h 2476671"/>
                <a:gd name="connsiteX4-93" fmla="*/ 4402800 w 4492803"/>
                <a:gd name="connsiteY4-94" fmla="*/ 39188 h 2476671"/>
                <a:gd name="connsiteX5-95" fmla="*/ 1868605 w 4492803"/>
                <a:gd name="connsiteY5-96" fmla="*/ 0 h 2476671"/>
                <a:gd name="connsiteX0-97" fmla="*/ 248811 w 4475396"/>
                <a:gd name="connsiteY0-98" fmla="*/ 26126 h 2343322"/>
                <a:gd name="connsiteX1-99" fmla="*/ 13679 w 4475396"/>
                <a:gd name="connsiteY1-100" fmla="*/ 26126 h 2343322"/>
                <a:gd name="connsiteX2-101" fmla="*/ 65931 w 4475396"/>
                <a:gd name="connsiteY2-102" fmla="*/ 2299063 h 2343322"/>
                <a:gd name="connsiteX3-103" fmla="*/ 4455051 w 4475396"/>
                <a:gd name="connsiteY3-104" fmla="*/ 2312126 h 2343322"/>
                <a:gd name="connsiteX4-105" fmla="*/ 4402800 w 4475396"/>
                <a:gd name="connsiteY4-106" fmla="*/ 39188 h 2343322"/>
                <a:gd name="connsiteX5-107" fmla="*/ 1868605 w 4475396"/>
                <a:gd name="connsiteY5-108" fmla="*/ 0 h 2343322"/>
                <a:gd name="connsiteX0-109" fmla="*/ 1129968 w 4475396"/>
                <a:gd name="connsiteY0-110" fmla="*/ 65314 h 2343322"/>
                <a:gd name="connsiteX1-111" fmla="*/ 13679 w 4475396"/>
                <a:gd name="connsiteY1-112" fmla="*/ 26126 h 2343322"/>
                <a:gd name="connsiteX2-113" fmla="*/ 65931 w 4475396"/>
                <a:gd name="connsiteY2-114" fmla="*/ 2299063 h 2343322"/>
                <a:gd name="connsiteX3-115" fmla="*/ 4455051 w 4475396"/>
                <a:gd name="connsiteY3-116" fmla="*/ 2312126 h 2343322"/>
                <a:gd name="connsiteX4-117" fmla="*/ 4402800 w 4475396"/>
                <a:gd name="connsiteY4-118" fmla="*/ 39188 h 2343322"/>
                <a:gd name="connsiteX5-119" fmla="*/ 1868605 w 4475396"/>
                <a:gd name="connsiteY5-120" fmla="*/ 0 h 2343322"/>
                <a:gd name="connsiteX0-121" fmla="*/ 1129968 w 4517641"/>
                <a:gd name="connsiteY0-122" fmla="*/ 200403 h 2478411"/>
                <a:gd name="connsiteX1-123" fmla="*/ 13679 w 4517641"/>
                <a:gd name="connsiteY1-124" fmla="*/ 161215 h 2478411"/>
                <a:gd name="connsiteX2-125" fmla="*/ 65931 w 4517641"/>
                <a:gd name="connsiteY2-126" fmla="*/ 2434152 h 2478411"/>
                <a:gd name="connsiteX3-127" fmla="*/ 4455051 w 4517641"/>
                <a:gd name="connsiteY3-128" fmla="*/ 2447215 h 2478411"/>
                <a:gd name="connsiteX4-129" fmla="*/ 4402800 w 4517641"/>
                <a:gd name="connsiteY4-130" fmla="*/ 174277 h 2478411"/>
                <a:gd name="connsiteX5-131" fmla="*/ 3308240 w 4517641"/>
                <a:gd name="connsiteY5-132" fmla="*/ 148152 h 2478411"/>
                <a:gd name="connsiteX0-133" fmla="*/ 1129968 w 4493857"/>
                <a:gd name="connsiteY0-134" fmla="*/ 84545 h 2362553"/>
                <a:gd name="connsiteX1-135" fmla="*/ 13679 w 4493857"/>
                <a:gd name="connsiteY1-136" fmla="*/ 45357 h 2362553"/>
                <a:gd name="connsiteX2-137" fmla="*/ 65931 w 4493857"/>
                <a:gd name="connsiteY2-138" fmla="*/ 2318294 h 2362553"/>
                <a:gd name="connsiteX3-139" fmla="*/ 4455051 w 4493857"/>
                <a:gd name="connsiteY3-140" fmla="*/ 2331357 h 2362553"/>
                <a:gd name="connsiteX4-141" fmla="*/ 4402800 w 4493857"/>
                <a:gd name="connsiteY4-142" fmla="*/ 58419 h 2362553"/>
                <a:gd name="connsiteX5-143" fmla="*/ 3308240 w 4493857"/>
                <a:gd name="connsiteY5-144" fmla="*/ 32294 h 2362553"/>
                <a:gd name="connsiteX0-145" fmla="*/ 1129968 w 4478639"/>
                <a:gd name="connsiteY0-146" fmla="*/ 52251 h 2330259"/>
                <a:gd name="connsiteX1-147" fmla="*/ 13679 w 4478639"/>
                <a:gd name="connsiteY1-148" fmla="*/ 13063 h 2330259"/>
                <a:gd name="connsiteX2-149" fmla="*/ 65931 w 4478639"/>
                <a:gd name="connsiteY2-150" fmla="*/ 2286000 h 2330259"/>
                <a:gd name="connsiteX3-151" fmla="*/ 4455051 w 4478639"/>
                <a:gd name="connsiteY3-152" fmla="*/ 2299063 h 2330259"/>
                <a:gd name="connsiteX4-153" fmla="*/ 4402800 w 4478639"/>
                <a:gd name="connsiteY4-154" fmla="*/ 26125 h 2330259"/>
                <a:gd name="connsiteX5-155" fmla="*/ 3308240 w 4478639"/>
                <a:gd name="connsiteY5-156" fmla="*/ 0 h 2330259"/>
                <a:gd name="connsiteX0-157" fmla="*/ 1129968 w 4478639"/>
                <a:gd name="connsiteY0-158" fmla="*/ 13063 h 2330259"/>
                <a:gd name="connsiteX1-159" fmla="*/ 13679 w 4478639"/>
                <a:gd name="connsiteY1-160" fmla="*/ 13063 h 2330259"/>
                <a:gd name="connsiteX2-161" fmla="*/ 65931 w 4478639"/>
                <a:gd name="connsiteY2-162" fmla="*/ 2286000 h 2330259"/>
                <a:gd name="connsiteX3-163" fmla="*/ 4455051 w 4478639"/>
                <a:gd name="connsiteY3-164" fmla="*/ 2299063 h 2330259"/>
                <a:gd name="connsiteX4-165" fmla="*/ 4402800 w 4478639"/>
                <a:gd name="connsiteY4-166" fmla="*/ 26125 h 2330259"/>
                <a:gd name="connsiteX5-167" fmla="*/ 3308240 w 4478639"/>
                <a:gd name="connsiteY5-168" fmla="*/ 0 h 2330259"/>
                <a:gd name="connsiteX0-169" fmla="*/ 1129968 w 4478639"/>
                <a:gd name="connsiteY0-170" fmla="*/ 13063 h 2330259"/>
                <a:gd name="connsiteX1-171" fmla="*/ 13679 w 4478639"/>
                <a:gd name="connsiteY1-172" fmla="*/ 13063 h 2330259"/>
                <a:gd name="connsiteX2-173" fmla="*/ 65931 w 4478639"/>
                <a:gd name="connsiteY2-174" fmla="*/ 2286000 h 2330259"/>
                <a:gd name="connsiteX3-175" fmla="*/ 4455051 w 4478639"/>
                <a:gd name="connsiteY3-176" fmla="*/ 2299063 h 2330259"/>
                <a:gd name="connsiteX4-177" fmla="*/ 4402800 w 4478639"/>
                <a:gd name="connsiteY4-178" fmla="*/ 26125 h 2330259"/>
                <a:gd name="connsiteX5-179" fmla="*/ 3308240 w 4478639"/>
                <a:gd name="connsiteY5-180" fmla="*/ 0 h 2330259"/>
                <a:gd name="connsiteX6" fmla="*/ 1129968 w 4478639"/>
                <a:gd name="connsiteY6" fmla="*/ 13063 h 2330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 y="connsiteY6"/>
                </a:cxn>
              </a:cxnLst>
              <a:rect l="l" t="t" r="r" b="b"/>
              <a:pathLst>
                <a:path w="4478639" h="2330259">
                  <a:moveTo>
                    <a:pt x="1129968" y="13063"/>
                  </a:moveTo>
                  <a:lnTo>
                    <a:pt x="13679" y="13063"/>
                  </a:lnTo>
                  <a:cubicBezTo>
                    <a:pt x="-16801" y="391886"/>
                    <a:pt x="4971" y="2283823"/>
                    <a:pt x="65931" y="2286000"/>
                  </a:cubicBezTo>
                  <a:cubicBezTo>
                    <a:pt x="126891" y="2288177"/>
                    <a:pt x="4411508" y="2375263"/>
                    <a:pt x="4455051" y="2299063"/>
                  </a:cubicBezTo>
                  <a:cubicBezTo>
                    <a:pt x="4498594" y="2222863"/>
                    <a:pt x="4482237" y="69668"/>
                    <a:pt x="4402800" y="26125"/>
                  </a:cubicBezTo>
                  <a:cubicBezTo>
                    <a:pt x="4323363" y="-17418"/>
                    <a:pt x="4152972" y="13063"/>
                    <a:pt x="3308240" y="0"/>
                  </a:cubicBezTo>
                  <a:lnTo>
                    <a:pt x="1129968" y="13063"/>
                  </a:lnTo>
                  <a:close/>
                </a:path>
              </a:pathLst>
            </a:custGeom>
            <a:solidFill>
              <a:schemeClr val="accent5"/>
            </a:solidFill>
            <a:ln w="25400" cap="rnd">
              <a:noFill/>
              <a:prstDash val="lgDash"/>
            </a:ln>
            <a:effectLst>
              <a:softEdge rad="38100"/>
            </a:effectLst>
          </p:spPr>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5" name="任意多边形 3"/>
            <p:cNvSpPr/>
            <p:nvPr/>
          </p:nvSpPr>
          <p:spPr>
            <a:xfrm>
              <a:off x="4340617" y="2407651"/>
              <a:ext cx="1369141" cy="1226642"/>
            </a:xfrm>
            <a:custGeom>
              <a:avLst/>
              <a:gdLst>
                <a:gd name="connsiteX0" fmla="*/ 235132 w 4441372"/>
                <a:gd name="connsiteY0" fmla="*/ 26126 h 2312126"/>
                <a:gd name="connsiteX1" fmla="*/ 0 w 4441372"/>
                <a:gd name="connsiteY1" fmla="*/ 26126 h 2312126"/>
                <a:gd name="connsiteX2" fmla="*/ 52252 w 4441372"/>
                <a:gd name="connsiteY2" fmla="*/ 2299063 h 2312126"/>
                <a:gd name="connsiteX3" fmla="*/ 4441372 w 4441372"/>
                <a:gd name="connsiteY3" fmla="*/ 2312126 h 2312126"/>
                <a:gd name="connsiteX4" fmla="*/ 4284618 w 4441372"/>
                <a:gd name="connsiteY4" fmla="*/ 52251 h 2312126"/>
                <a:gd name="connsiteX5" fmla="*/ 1854926 w 4441372"/>
                <a:gd name="connsiteY5" fmla="*/ 0 h 2312126"/>
                <a:gd name="connsiteX0-1" fmla="*/ 235132 w 4441372"/>
                <a:gd name="connsiteY0-2" fmla="*/ 26126 h 2312126"/>
                <a:gd name="connsiteX1-3" fmla="*/ 0 w 4441372"/>
                <a:gd name="connsiteY1-4" fmla="*/ 26126 h 2312126"/>
                <a:gd name="connsiteX2-5" fmla="*/ 52252 w 4441372"/>
                <a:gd name="connsiteY2-6" fmla="*/ 2299063 h 2312126"/>
                <a:gd name="connsiteX3-7" fmla="*/ 4441372 w 4441372"/>
                <a:gd name="connsiteY3-8" fmla="*/ 2312126 h 2312126"/>
                <a:gd name="connsiteX4-9" fmla="*/ 4389121 w 4441372"/>
                <a:gd name="connsiteY4-10" fmla="*/ 39188 h 2312126"/>
                <a:gd name="connsiteX5-11" fmla="*/ 1854926 w 4441372"/>
                <a:gd name="connsiteY5-12" fmla="*/ 0 h 2312126"/>
                <a:gd name="connsiteX0-13" fmla="*/ 235132 w 4860149"/>
                <a:gd name="connsiteY0-14" fmla="*/ 165813 h 2451813"/>
                <a:gd name="connsiteX1-15" fmla="*/ 0 w 4860149"/>
                <a:gd name="connsiteY1-16" fmla="*/ 165813 h 2451813"/>
                <a:gd name="connsiteX2-17" fmla="*/ 52252 w 4860149"/>
                <a:gd name="connsiteY2-18" fmla="*/ 2438750 h 2451813"/>
                <a:gd name="connsiteX3-19" fmla="*/ 4441372 w 4860149"/>
                <a:gd name="connsiteY3-20" fmla="*/ 2451813 h 2451813"/>
                <a:gd name="connsiteX4-21" fmla="*/ 4389121 w 4860149"/>
                <a:gd name="connsiteY4-22" fmla="*/ 178875 h 2451813"/>
                <a:gd name="connsiteX5-23" fmla="*/ 1854926 w 4860149"/>
                <a:gd name="connsiteY5-24" fmla="*/ 139687 h 2451813"/>
                <a:gd name="connsiteX0-25" fmla="*/ 235132 w 4752333"/>
                <a:gd name="connsiteY0-26" fmla="*/ 39388 h 2325388"/>
                <a:gd name="connsiteX1-27" fmla="*/ 0 w 4752333"/>
                <a:gd name="connsiteY1-28" fmla="*/ 39388 h 2325388"/>
                <a:gd name="connsiteX2-29" fmla="*/ 52252 w 4752333"/>
                <a:gd name="connsiteY2-30" fmla="*/ 2312325 h 2325388"/>
                <a:gd name="connsiteX3-31" fmla="*/ 4441372 w 4752333"/>
                <a:gd name="connsiteY3-32" fmla="*/ 2325388 h 2325388"/>
                <a:gd name="connsiteX4-33" fmla="*/ 4389121 w 4752333"/>
                <a:gd name="connsiteY4-34" fmla="*/ 52450 h 2325388"/>
                <a:gd name="connsiteX5-35" fmla="*/ 1854926 w 4752333"/>
                <a:gd name="connsiteY5-36" fmla="*/ 13262 h 2325388"/>
                <a:gd name="connsiteX0-37" fmla="*/ 235132 w 4860149"/>
                <a:gd name="connsiteY0-38" fmla="*/ 39388 h 2603032"/>
                <a:gd name="connsiteX1-39" fmla="*/ 0 w 4860149"/>
                <a:gd name="connsiteY1-40" fmla="*/ 39388 h 2603032"/>
                <a:gd name="connsiteX2-41" fmla="*/ 52252 w 4860149"/>
                <a:gd name="connsiteY2-42" fmla="*/ 2312325 h 2603032"/>
                <a:gd name="connsiteX3-43" fmla="*/ 4441372 w 4860149"/>
                <a:gd name="connsiteY3-44" fmla="*/ 2325388 h 2603032"/>
                <a:gd name="connsiteX4-45" fmla="*/ 4389121 w 4860149"/>
                <a:gd name="connsiteY4-46" fmla="*/ 52450 h 2603032"/>
                <a:gd name="connsiteX5-47" fmla="*/ 1854926 w 4860149"/>
                <a:gd name="connsiteY5-48" fmla="*/ 13262 h 2603032"/>
                <a:gd name="connsiteX0-49" fmla="*/ 235132 w 4617563"/>
                <a:gd name="connsiteY0-50" fmla="*/ 39388 h 2493940"/>
                <a:gd name="connsiteX1-51" fmla="*/ 0 w 4617563"/>
                <a:gd name="connsiteY1-52" fmla="*/ 39388 h 2493940"/>
                <a:gd name="connsiteX2-53" fmla="*/ 52252 w 4617563"/>
                <a:gd name="connsiteY2-54" fmla="*/ 2312325 h 2493940"/>
                <a:gd name="connsiteX3-55" fmla="*/ 4441372 w 4617563"/>
                <a:gd name="connsiteY3-56" fmla="*/ 2325388 h 2493940"/>
                <a:gd name="connsiteX4-57" fmla="*/ 4389121 w 4617563"/>
                <a:gd name="connsiteY4-58" fmla="*/ 52450 h 2493940"/>
                <a:gd name="connsiteX5-59" fmla="*/ 1854926 w 4617563"/>
                <a:gd name="connsiteY5-60" fmla="*/ 13262 h 2493940"/>
                <a:gd name="connsiteX0-61" fmla="*/ 235132 w 4479124"/>
                <a:gd name="connsiteY0-62" fmla="*/ 26126 h 2480678"/>
                <a:gd name="connsiteX1-63" fmla="*/ 0 w 4479124"/>
                <a:gd name="connsiteY1-64" fmla="*/ 26126 h 2480678"/>
                <a:gd name="connsiteX2-65" fmla="*/ 52252 w 4479124"/>
                <a:gd name="connsiteY2-66" fmla="*/ 2299063 h 2480678"/>
                <a:gd name="connsiteX3-67" fmla="*/ 4441372 w 4479124"/>
                <a:gd name="connsiteY3-68" fmla="*/ 2312126 h 2480678"/>
                <a:gd name="connsiteX4-69" fmla="*/ 4389121 w 4479124"/>
                <a:gd name="connsiteY4-70" fmla="*/ 39188 h 2480678"/>
                <a:gd name="connsiteX5-71" fmla="*/ 1854926 w 4479124"/>
                <a:gd name="connsiteY5-72" fmla="*/ 0 h 2480678"/>
                <a:gd name="connsiteX0-73" fmla="*/ 533373 w 4777365"/>
                <a:gd name="connsiteY0-74" fmla="*/ 26126 h 2589770"/>
                <a:gd name="connsiteX1-75" fmla="*/ 298241 w 4777365"/>
                <a:gd name="connsiteY1-76" fmla="*/ 26126 h 2589770"/>
                <a:gd name="connsiteX2-77" fmla="*/ 350493 w 4777365"/>
                <a:gd name="connsiteY2-78" fmla="*/ 2299063 h 2589770"/>
                <a:gd name="connsiteX3-79" fmla="*/ 4739613 w 4777365"/>
                <a:gd name="connsiteY3-80" fmla="*/ 2312126 h 2589770"/>
                <a:gd name="connsiteX4-81" fmla="*/ 4687362 w 4777365"/>
                <a:gd name="connsiteY4-82" fmla="*/ 39188 h 2589770"/>
                <a:gd name="connsiteX5-83" fmla="*/ 2153167 w 4777365"/>
                <a:gd name="connsiteY5-84" fmla="*/ 0 h 2589770"/>
                <a:gd name="connsiteX0-85" fmla="*/ 248811 w 4492803"/>
                <a:gd name="connsiteY0-86" fmla="*/ 26126 h 2476671"/>
                <a:gd name="connsiteX1-87" fmla="*/ 13679 w 4492803"/>
                <a:gd name="connsiteY1-88" fmla="*/ 26126 h 2476671"/>
                <a:gd name="connsiteX2-89" fmla="*/ 65931 w 4492803"/>
                <a:gd name="connsiteY2-90" fmla="*/ 2299063 h 2476671"/>
                <a:gd name="connsiteX3-91" fmla="*/ 4455051 w 4492803"/>
                <a:gd name="connsiteY3-92" fmla="*/ 2312126 h 2476671"/>
                <a:gd name="connsiteX4-93" fmla="*/ 4402800 w 4492803"/>
                <a:gd name="connsiteY4-94" fmla="*/ 39188 h 2476671"/>
                <a:gd name="connsiteX5-95" fmla="*/ 1868605 w 4492803"/>
                <a:gd name="connsiteY5-96" fmla="*/ 0 h 2476671"/>
                <a:gd name="connsiteX0-97" fmla="*/ 248811 w 4475396"/>
                <a:gd name="connsiteY0-98" fmla="*/ 26126 h 2343322"/>
                <a:gd name="connsiteX1-99" fmla="*/ 13679 w 4475396"/>
                <a:gd name="connsiteY1-100" fmla="*/ 26126 h 2343322"/>
                <a:gd name="connsiteX2-101" fmla="*/ 65931 w 4475396"/>
                <a:gd name="connsiteY2-102" fmla="*/ 2299063 h 2343322"/>
                <a:gd name="connsiteX3-103" fmla="*/ 4455051 w 4475396"/>
                <a:gd name="connsiteY3-104" fmla="*/ 2312126 h 2343322"/>
                <a:gd name="connsiteX4-105" fmla="*/ 4402800 w 4475396"/>
                <a:gd name="connsiteY4-106" fmla="*/ 39188 h 2343322"/>
                <a:gd name="connsiteX5-107" fmla="*/ 1868605 w 4475396"/>
                <a:gd name="connsiteY5-108" fmla="*/ 0 h 2343322"/>
                <a:gd name="connsiteX0-109" fmla="*/ 1129968 w 4475396"/>
                <a:gd name="connsiteY0-110" fmla="*/ 65314 h 2343322"/>
                <a:gd name="connsiteX1-111" fmla="*/ 13679 w 4475396"/>
                <a:gd name="connsiteY1-112" fmla="*/ 26126 h 2343322"/>
                <a:gd name="connsiteX2-113" fmla="*/ 65931 w 4475396"/>
                <a:gd name="connsiteY2-114" fmla="*/ 2299063 h 2343322"/>
                <a:gd name="connsiteX3-115" fmla="*/ 4455051 w 4475396"/>
                <a:gd name="connsiteY3-116" fmla="*/ 2312126 h 2343322"/>
                <a:gd name="connsiteX4-117" fmla="*/ 4402800 w 4475396"/>
                <a:gd name="connsiteY4-118" fmla="*/ 39188 h 2343322"/>
                <a:gd name="connsiteX5-119" fmla="*/ 1868605 w 4475396"/>
                <a:gd name="connsiteY5-120" fmla="*/ 0 h 2343322"/>
                <a:gd name="connsiteX0-121" fmla="*/ 1129968 w 4517641"/>
                <a:gd name="connsiteY0-122" fmla="*/ 200403 h 2478411"/>
                <a:gd name="connsiteX1-123" fmla="*/ 13679 w 4517641"/>
                <a:gd name="connsiteY1-124" fmla="*/ 161215 h 2478411"/>
                <a:gd name="connsiteX2-125" fmla="*/ 65931 w 4517641"/>
                <a:gd name="connsiteY2-126" fmla="*/ 2434152 h 2478411"/>
                <a:gd name="connsiteX3-127" fmla="*/ 4455051 w 4517641"/>
                <a:gd name="connsiteY3-128" fmla="*/ 2447215 h 2478411"/>
                <a:gd name="connsiteX4-129" fmla="*/ 4402800 w 4517641"/>
                <a:gd name="connsiteY4-130" fmla="*/ 174277 h 2478411"/>
                <a:gd name="connsiteX5-131" fmla="*/ 3308240 w 4517641"/>
                <a:gd name="connsiteY5-132" fmla="*/ 148152 h 2478411"/>
                <a:gd name="connsiteX0-133" fmla="*/ 1129968 w 4493857"/>
                <a:gd name="connsiteY0-134" fmla="*/ 84545 h 2362553"/>
                <a:gd name="connsiteX1-135" fmla="*/ 13679 w 4493857"/>
                <a:gd name="connsiteY1-136" fmla="*/ 45357 h 2362553"/>
                <a:gd name="connsiteX2-137" fmla="*/ 65931 w 4493857"/>
                <a:gd name="connsiteY2-138" fmla="*/ 2318294 h 2362553"/>
                <a:gd name="connsiteX3-139" fmla="*/ 4455051 w 4493857"/>
                <a:gd name="connsiteY3-140" fmla="*/ 2331357 h 2362553"/>
                <a:gd name="connsiteX4-141" fmla="*/ 4402800 w 4493857"/>
                <a:gd name="connsiteY4-142" fmla="*/ 58419 h 2362553"/>
                <a:gd name="connsiteX5-143" fmla="*/ 3308240 w 4493857"/>
                <a:gd name="connsiteY5-144" fmla="*/ 32294 h 2362553"/>
                <a:gd name="connsiteX0-145" fmla="*/ 1129968 w 4478639"/>
                <a:gd name="connsiteY0-146" fmla="*/ 52251 h 2330259"/>
                <a:gd name="connsiteX1-147" fmla="*/ 13679 w 4478639"/>
                <a:gd name="connsiteY1-148" fmla="*/ 13063 h 2330259"/>
                <a:gd name="connsiteX2-149" fmla="*/ 65931 w 4478639"/>
                <a:gd name="connsiteY2-150" fmla="*/ 2286000 h 2330259"/>
                <a:gd name="connsiteX3-151" fmla="*/ 4455051 w 4478639"/>
                <a:gd name="connsiteY3-152" fmla="*/ 2299063 h 2330259"/>
                <a:gd name="connsiteX4-153" fmla="*/ 4402800 w 4478639"/>
                <a:gd name="connsiteY4-154" fmla="*/ 26125 h 2330259"/>
                <a:gd name="connsiteX5-155" fmla="*/ 3308240 w 4478639"/>
                <a:gd name="connsiteY5-156" fmla="*/ 0 h 2330259"/>
                <a:gd name="connsiteX0-157" fmla="*/ 1129968 w 4478639"/>
                <a:gd name="connsiteY0-158" fmla="*/ 13063 h 2330259"/>
                <a:gd name="connsiteX1-159" fmla="*/ 13679 w 4478639"/>
                <a:gd name="connsiteY1-160" fmla="*/ 13063 h 2330259"/>
                <a:gd name="connsiteX2-161" fmla="*/ 65931 w 4478639"/>
                <a:gd name="connsiteY2-162" fmla="*/ 2286000 h 2330259"/>
                <a:gd name="connsiteX3-163" fmla="*/ 4455051 w 4478639"/>
                <a:gd name="connsiteY3-164" fmla="*/ 2299063 h 2330259"/>
                <a:gd name="connsiteX4-165" fmla="*/ 4402800 w 4478639"/>
                <a:gd name="connsiteY4-166" fmla="*/ 26125 h 2330259"/>
                <a:gd name="connsiteX5-167" fmla="*/ 3308240 w 4478639"/>
                <a:gd name="connsiteY5-168" fmla="*/ 0 h 2330259"/>
                <a:gd name="connsiteX0-169" fmla="*/ 1129968 w 4478639"/>
                <a:gd name="connsiteY0-170" fmla="*/ 13063 h 2330259"/>
                <a:gd name="connsiteX1-171" fmla="*/ 13679 w 4478639"/>
                <a:gd name="connsiteY1-172" fmla="*/ 13063 h 2330259"/>
                <a:gd name="connsiteX2-173" fmla="*/ 65931 w 4478639"/>
                <a:gd name="connsiteY2-174" fmla="*/ 2286000 h 2330259"/>
                <a:gd name="connsiteX3-175" fmla="*/ 4455051 w 4478639"/>
                <a:gd name="connsiteY3-176" fmla="*/ 2299063 h 2330259"/>
                <a:gd name="connsiteX4-177" fmla="*/ 4402800 w 4478639"/>
                <a:gd name="connsiteY4-178" fmla="*/ 26125 h 2330259"/>
                <a:gd name="connsiteX5-179" fmla="*/ 3308240 w 4478639"/>
                <a:gd name="connsiteY5-180" fmla="*/ 0 h 2330259"/>
                <a:gd name="connsiteX6" fmla="*/ 1129968 w 4478639"/>
                <a:gd name="connsiteY6" fmla="*/ 13063 h 2330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 y="connsiteY6"/>
                </a:cxn>
              </a:cxnLst>
              <a:rect l="l" t="t" r="r" b="b"/>
              <a:pathLst>
                <a:path w="4478639" h="2330259">
                  <a:moveTo>
                    <a:pt x="1129968" y="13063"/>
                  </a:moveTo>
                  <a:lnTo>
                    <a:pt x="13679" y="13063"/>
                  </a:lnTo>
                  <a:cubicBezTo>
                    <a:pt x="-16801" y="391886"/>
                    <a:pt x="4971" y="2283823"/>
                    <a:pt x="65931" y="2286000"/>
                  </a:cubicBezTo>
                  <a:cubicBezTo>
                    <a:pt x="126891" y="2288177"/>
                    <a:pt x="4411508" y="2375263"/>
                    <a:pt x="4455051" y="2299063"/>
                  </a:cubicBezTo>
                  <a:cubicBezTo>
                    <a:pt x="4498594" y="2222863"/>
                    <a:pt x="4482237" y="69668"/>
                    <a:pt x="4402800" y="26125"/>
                  </a:cubicBezTo>
                  <a:cubicBezTo>
                    <a:pt x="4323363" y="-17418"/>
                    <a:pt x="4152972" y="13063"/>
                    <a:pt x="3308240" y="0"/>
                  </a:cubicBezTo>
                  <a:lnTo>
                    <a:pt x="1129968" y="13063"/>
                  </a:lnTo>
                  <a:close/>
                </a:path>
              </a:pathLst>
            </a:custGeom>
            <a:noFill/>
            <a:ln w="25400" cap="rnd">
              <a:solidFill>
                <a:schemeClr val="accent1"/>
              </a:solidFill>
              <a:prstDash val="lgDash"/>
            </a:ln>
          </p:spPr>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grpSp>
        <p:nvGrpSpPr>
          <p:cNvPr id="17" name="组合 16"/>
          <p:cNvGrpSpPr/>
          <p:nvPr/>
        </p:nvGrpSpPr>
        <p:grpSpPr>
          <a:xfrm>
            <a:off x="6709590" y="2205267"/>
            <a:ext cx="1448648" cy="1276626"/>
            <a:chOff x="4340617" y="2357667"/>
            <a:chExt cx="1448648" cy="1276626"/>
          </a:xfrm>
        </p:grpSpPr>
        <p:sp>
          <p:nvSpPr>
            <p:cNvPr id="19" name="任意多边形 3"/>
            <p:cNvSpPr/>
            <p:nvPr/>
          </p:nvSpPr>
          <p:spPr>
            <a:xfrm>
              <a:off x="4420124" y="2357667"/>
              <a:ext cx="1369141" cy="1226642"/>
            </a:xfrm>
            <a:custGeom>
              <a:avLst/>
              <a:gdLst>
                <a:gd name="connsiteX0" fmla="*/ 235132 w 4441372"/>
                <a:gd name="connsiteY0" fmla="*/ 26126 h 2312126"/>
                <a:gd name="connsiteX1" fmla="*/ 0 w 4441372"/>
                <a:gd name="connsiteY1" fmla="*/ 26126 h 2312126"/>
                <a:gd name="connsiteX2" fmla="*/ 52252 w 4441372"/>
                <a:gd name="connsiteY2" fmla="*/ 2299063 h 2312126"/>
                <a:gd name="connsiteX3" fmla="*/ 4441372 w 4441372"/>
                <a:gd name="connsiteY3" fmla="*/ 2312126 h 2312126"/>
                <a:gd name="connsiteX4" fmla="*/ 4284618 w 4441372"/>
                <a:gd name="connsiteY4" fmla="*/ 52251 h 2312126"/>
                <a:gd name="connsiteX5" fmla="*/ 1854926 w 4441372"/>
                <a:gd name="connsiteY5" fmla="*/ 0 h 2312126"/>
                <a:gd name="connsiteX0-1" fmla="*/ 235132 w 4441372"/>
                <a:gd name="connsiteY0-2" fmla="*/ 26126 h 2312126"/>
                <a:gd name="connsiteX1-3" fmla="*/ 0 w 4441372"/>
                <a:gd name="connsiteY1-4" fmla="*/ 26126 h 2312126"/>
                <a:gd name="connsiteX2-5" fmla="*/ 52252 w 4441372"/>
                <a:gd name="connsiteY2-6" fmla="*/ 2299063 h 2312126"/>
                <a:gd name="connsiteX3-7" fmla="*/ 4441372 w 4441372"/>
                <a:gd name="connsiteY3-8" fmla="*/ 2312126 h 2312126"/>
                <a:gd name="connsiteX4-9" fmla="*/ 4389121 w 4441372"/>
                <a:gd name="connsiteY4-10" fmla="*/ 39188 h 2312126"/>
                <a:gd name="connsiteX5-11" fmla="*/ 1854926 w 4441372"/>
                <a:gd name="connsiteY5-12" fmla="*/ 0 h 2312126"/>
                <a:gd name="connsiteX0-13" fmla="*/ 235132 w 4860149"/>
                <a:gd name="connsiteY0-14" fmla="*/ 165813 h 2451813"/>
                <a:gd name="connsiteX1-15" fmla="*/ 0 w 4860149"/>
                <a:gd name="connsiteY1-16" fmla="*/ 165813 h 2451813"/>
                <a:gd name="connsiteX2-17" fmla="*/ 52252 w 4860149"/>
                <a:gd name="connsiteY2-18" fmla="*/ 2438750 h 2451813"/>
                <a:gd name="connsiteX3-19" fmla="*/ 4441372 w 4860149"/>
                <a:gd name="connsiteY3-20" fmla="*/ 2451813 h 2451813"/>
                <a:gd name="connsiteX4-21" fmla="*/ 4389121 w 4860149"/>
                <a:gd name="connsiteY4-22" fmla="*/ 178875 h 2451813"/>
                <a:gd name="connsiteX5-23" fmla="*/ 1854926 w 4860149"/>
                <a:gd name="connsiteY5-24" fmla="*/ 139687 h 2451813"/>
                <a:gd name="connsiteX0-25" fmla="*/ 235132 w 4752333"/>
                <a:gd name="connsiteY0-26" fmla="*/ 39388 h 2325388"/>
                <a:gd name="connsiteX1-27" fmla="*/ 0 w 4752333"/>
                <a:gd name="connsiteY1-28" fmla="*/ 39388 h 2325388"/>
                <a:gd name="connsiteX2-29" fmla="*/ 52252 w 4752333"/>
                <a:gd name="connsiteY2-30" fmla="*/ 2312325 h 2325388"/>
                <a:gd name="connsiteX3-31" fmla="*/ 4441372 w 4752333"/>
                <a:gd name="connsiteY3-32" fmla="*/ 2325388 h 2325388"/>
                <a:gd name="connsiteX4-33" fmla="*/ 4389121 w 4752333"/>
                <a:gd name="connsiteY4-34" fmla="*/ 52450 h 2325388"/>
                <a:gd name="connsiteX5-35" fmla="*/ 1854926 w 4752333"/>
                <a:gd name="connsiteY5-36" fmla="*/ 13262 h 2325388"/>
                <a:gd name="connsiteX0-37" fmla="*/ 235132 w 4860149"/>
                <a:gd name="connsiteY0-38" fmla="*/ 39388 h 2603032"/>
                <a:gd name="connsiteX1-39" fmla="*/ 0 w 4860149"/>
                <a:gd name="connsiteY1-40" fmla="*/ 39388 h 2603032"/>
                <a:gd name="connsiteX2-41" fmla="*/ 52252 w 4860149"/>
                <a:gd name="connsiteY2-42" fmla="*/ 2312325 h 2603032"/>
                <a:gd name="connsiteX3-43" fmla="*/ 4441372 w 4860149"/>
                <a:gd name="connsiteY3-44" fmla="*/ 2325388 h 2603032"/>
                <a:gd name="connsiteX4-45" fmla="*/ 4389121 w 4860149"/>
                <a:gd name="connsiteY4-46" fmla="*/ 52450 h 2603032"/>
                <a:gd name="connsiteX5-47" fmla="*/ 1854926 w 4860149"/>
                <a:gd name="connsiteY5-48" fmla="*/ 13262 h 2603032"/>
                <a:gd name="connsiteX0-49" fmla="*/ 235132 w 4617563"/>
                <a:gd name="connsiteY0-50" fmla="*/ 39388 h 2493940"/>
                <a:gd name="connsiteX1-51" fmla="*/ 0 w 4617563"/>
                <a:gd name="connsiteY1-52" fmla="*/ 39388 h 2493940"/>
                <a:gd name="connsiteX2-53" fmla="*/ 52252 w 4617563"/>
                <a:gd name="connsiteY2-54" fmla="*/ 2312325 h 2493940"/>
                <a:gd name="connsiteX3-55" fmla="*/ 4441372 w 4617563"/>
                <a:gd name="connsiteY3-56" fmla="*/ 2325388 h 2493940"/>
                <a:gd name="connsiteX4-57" fmla="*/ 4389121 w 4617563"/>
                <a:gd name="connsiteY4-58" fmla="*/ 52450 h 2493940"/>
                <a:gd name="connsiteX5-59" fmla="*/ 1854926 w 4617563"/>
                <a:gd name="connsiteY5-60" fmla="*/ 13262 h 2493940"/>
                <a:gd name="connsiteX0-61" fmla="*/ 235132 w 4479124"/>
                <a:gd name="connsiteY0-62" fmla="*/ 26126 h 2480678"/>
                <a:gd name="connsiteX1-63" fmla="*/ 0 w 4479124"/>
                <a:gd name="connsiteY1-64" fmla="*/ 26126 h 2480678"/>
                <a:gd name="connsiteX2-65" fmla="*/ 52252 w 4479124"/>
                <a:gd name="connsiteY2-66" fmla="*/ 2299063 h 2480678"/>
                <a:gd name="connsiteX3-67" fmla="*/ 4441372 w 4479124"/>
                <a:gd name="connsiteY3-68" fmla="*/ 2312126 h 2480678"/>
                <a:gd name="connsiteX4-69" fmla="*/ 4389121 w 4479124"/>
                <a:gd name="connsiteY4-70" fmla="*/ 39188 h 2480678"/>
                <a:gd name="connsiteX5-71" fmla="*/ 1854926 w 4479124"/>
                <a:gd name="connsiteY5-72" fmla="*/ 0 h 2480678"/>
                <a:gd name="connsiteX0-73" fmla="*/ 533373 w 4777365"/>
                <a:gd name="connsiteY0-74" fmla="*/ 26126 h 2589770"/>
                <a:gd name="connsiteX1-75" fmla="*/ 298241 w 4777365"/>
                <a:gd name="connsiteY1-76" fmla="*/ 26126 h 2589770"/>
                <a:gd name="connsiteX2-77" fmla="*/ 350493 w 4777365"/>
                <a:gd name="connsiteY2-78" fmla="*/ 2299063 h 2589770"/>
                <a:gd name="connsiteX3-79" fmla="*/ 4739613 w 4777365"/>
                <a:gd name="connsiteY3-80" fmla="*/ 2312126 h 2589770"/>
                <a:gd name="connsiteX4-81" fmla="*/ 4687362 w 4777365"/>
                <a:gd name="connsiteY4-82" fmla="*/ 39188 h 2589770"/>
                <a:gd name="connsiteX5-83" fmla="*/ 2153167 w 4777365"/>
                <a:gd name="connsiteY5-84" fmla="*/ 0 h 2589770"/>
                <a:gd name="connsiteX0-85" fmla="*/ 248811 w 4492803"/>
                <a:gd name="connsiteY0-86" fmla="*/ 26126 h 2476671"/>
                <a:gd name="connsiteX1-87" fmla="*/ 13679 w 4492803"/>
                <a:gd name="connsiteY1-88" fmla="*/ 26126 h 2476671"/>
                <a:gd name="connsiteX2-89" fmla="*/ 65931 w 4492803"/>
                <a:gd name="connsiteY2-90" fmla="*/ 2299063 h 2476671"/>
                <a:gd name="connsiteX3-91" fmla="*/ 4455051 w 4492803"/>
                <a:gd name="connsiteY3-92" fmla="*/ 2312126 h 2476671"/>
                <a:gd name="connsiteX4-93" fmla="*/ 4402800 w 4492803"/>
                <a:gd name="connsiteY4-94" fmla="*/ 39188 h 2476671"/>
                <a:gd name="connsiteX5-95" fmla="*/ 1868605 w 4492803"/>
                <a:gd name="connsiteY5-96" fmla="*/ 0 h 2476671"/>
                <a:gd name="connsiteX0-97" fmla="*/ 248811 w 4475396"/>
                <a:gd name="connsiteY0-98" fmla="*/ 26126 h 2343322"/>
                <a:gd name="connsiteX1-99" fmla="*/ 13679 w 4475396"/>
                <a:gd name="connsiteY1-100" fmla="*/ 26126 h 2343322"/>
                <a:gd name="connsiteX2-101" fmla="*/ 65931 w 4475396"/>
                <a:gd name="connsiteY2-102" fmla="*/ 2299063 h 2343322"/>
                <a:gd name="connsiteX3-103" fmla="*/ 4455051 w 4475396"/>
                <a:gd name="connsiteY3-104" fmla="*/ 2312126 h 2343322"/>
                <a:gd name="connsiteX4-105" fmla="*/ 4402800 w 4475396"/>
                <a:gd name="connsiteY4-106" fmla="*/ 39188 h 2343322"/>
                <a:gd name="connsiteX5-107" fmla="*/ 1868605 w 4475396"/>
                <a:gd name="connsiteY5-108" fmla="*/ 0 h 2343322"/>
                <a:gd name="connsiteX0-109" fmla="*/ 1129968 w 4475396"/>
                <a:gd name="connsiteY0-110" fmla="*/ 65314 h 2343322"/>
                <a:gd name="connsiteX1-111" fmla="*/ 13679 w 4475396"/>
                <a:gd name="connsiteY1-112" fmla="*/ 26126 h 2343322"/>
                <a:gd name="connsiteX2-113" fmla="*/ 65931 w 4475396"/>
                <a:gd name="connsiteY2-114" fmla="*/ 2299063 h 2343322"/>
                <a:gd name="connsiteX3-115" fmla="*/ 4455051 w 4475396"/>
                <a:gd name="connsiteY3-116" fmla="*/ 2312126 h 2343322"/>
                <a:gd name="connsiteX4-117" fmla="*/ 4402800 w 4475396"/>
                <a:gd name="connsiteY4-118" fmla="*/ 39188 h 2343322"/>
                <a:gd name="connsiteX5-119" fmla="*/ 1868605 w 4475396"/>
                <a:gd name="connsiteY5-120" fmla="*/ 0 h 2343322"/>
                <a:gd name="connsiteX0-121" fmla="*/ 1129968 w 4517641"/>
                <a:gd name="connsiteY0-122" fmla="*/ 200403 h 2478411"/>
                <a:gd name="connsiteX1-123" fmla="*/ 13679 w 4517641"/>
                <a:gd name="connsiteY1-124" fmla="*/ 161215 h 2478411"/>
                <a:gd name="connsiteX2-125" fmla="*/ 65931 w 4517641"/>
                <a:gd name="connsiteY2-126" fmla="*/ 2434152 h 2478411"/>
                <a:gd name="connsiteX3-127" fmla="*/ 4455051 w 4517641"/>
                <a:gd name="connsiteY3-128" fmla="*/ 2447215 h 2478411"/>
                <a:gd name="connsiteX4-129" fmla="*/ 4402800 w 4517641"/>
                <a:gd name="connsiteY4-130" fmla="*/ 174277 h 2478411"/>
                <a:gd name="connsiteX5-131" fmla="*/ 3308240 w 4517641"/>
                <a:gd name="connsiteY5-132" fmla="*/ 148152 h 2478411"/>
                <a:gd name="connsiteX0-133" fmla="*/ 1129968 w 4493857"/>
                <a:gd name="connsiteY0-134" fmla="*/ 84545 h 2362553"/>
                <a:gd name="connsiteX1-135" fmla="*/ 13679 w 4493857"/>
                <a:gd name="connsiteY1-136" fmla="*/ 45357 h 2362553"/>
                <a:gd name="connsiteX2-137" fmla="*/ 65931 w 4493857"/>
                <a:gd name="connsiteY2-138" fmla="*/ 2318294 h 2362553"/>
                <a:gd name="connsiteX3-139" fmla="*/ 4455051 w 4493857"/>
                <a:gd name="connsiteY3-140" fmla="*/ 2331357 h 2362553"/>
                <a:gd name="connsiteX4-141" fmla="*/ 4402800 w 4493857"/>
                <a:gd name="connsiteY4-142" fmla="*/ 58419 h 2362553"/>
                <a:gd name="connsiteX5-143" fmla="*/ 3308240 w 4493857"/>
                <a:gd name="connsiteY5-144" fmla="*/ 32294 h 2362553"/>
                <a:gd name="connsiteX0-145" fmla="*/ 1129968 w 4478639"/>
                <a:gd name="connsiteY0-146" fmla="*/ 52251 h 2330259"/>
                <a:gd name="connsiteX1-147" fmla="*/ 13679 w 4478639"/>
                <a:gd name="connsiteY1-148" fmla="*/ 13063 h 2330259"/>
                <a:gd name="connsiteX2-149" fmla="*/ 65931 w 4478639"/>
                <a:gd name="connsiteY2-150" fmla="*/ 2286000 h 2330259"/>
                <a:gd name="connsiteX3-151" fmla="*/ 4455051 w 4478639"/>
                <a:gd name="connsiteY3-152" fmla="*/ 2299063 h 2330259"/>
                <a:gd name="connsiteX4-153" fmla="*/ 4402800 w 4478639"/>
                <a:gd name="connsiteY4-154" fmla="*/ 26125 h 2330259"/>
                <a:gd name="connsiteX5-155" fmla="*/ 3308240 w 4478639"/>
                <a:gd name="connsiteY5-156" fmla="*/ 0 h 2330259"/>
                <a:gd name="connsiteX0-157" fmla="*/ 1129968 w 4478639"/>
                <a:gd name="connsiteY0-158" fmla="*/ 13063 h 2330259"/>
                <a:gd name="connsiteX1-159" fmla="*/ 13679 w 4478639"/>
                <a:gd name="connsiteY1-160" fmla="*/ 13063 h 2330259"/>
                <a:gd name="connsiteX2-161" fmla="*/ 65931 w 4478639"/>
                <a:gd name="connsiteY2-162" fmla="*/ 2286000 h 2330259"/>
                <a:gd name="connsiteX3-163" fmla="*/ 4455051 w 4478639"/>
                <a:gd name="connsiteY3-164" fmla="*/ 2299063 h 2330259"/>
                <a:gd name="connsiteX4-165" fmla="*/ 4402800 w 4478639"/>
                <a:gd name="connsiteY4-166" fmla="*/ 26125 h 2330259"/>
                <a:gd name="connsiteX5-167" fmla="*/ 3308240 w 4478639"/>
                <a:gd name="connsiteY5-168" fmla="*/ 0 h 2330259"/>
                <a:gd name="connsiteX0-169" fmla="*/ 1129968 w 4478639"/>
                <a:gd name="connsiteY0-170" fmla="*/ 13063 h 2330259"/>
                <a:gd name="connsiteX1-171" fmla="*/ 13679 w 4478639"/>
                <a:gd name="connsiteY1-172" fmla="*/ 13063 h 2330259"/>
                <a:gd name="connsiteX2-173" fmla="*/ 65931 w 4478639"/>
                <a:gd name="connsiteY2-174" fmla="*/ 2286000 h 2330259"/>
                <a:gd name="connsiteX3-175" fmla="*/ 4455051 w 4478639"/>
                <a:gd name="connsiteY3-176" fmla="*/ 2299063 h 2330259"/>
                <a:gd name="connsiteX4-177" fmla="*/ 4402800 w 4478639"/>
                <a:gd name="connsiteY4-178" fmla="*/ 26125 h 2330259"/>
                <a:gd name="connsiteX5-179" fmla="*/ 3308240 w 4478639"/>
                <a:gd name="connsiteY5-180" fmla="*/ 0 h 2330259"/>
                <a:gd name="connsiteX6" fmla="*/ 1129968 w 4478639"/>
                <a:gd name="connsiteY6" fmla="*/ 13063 h 2330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 y="connsiteY6"/>
                </a:cxn>
              </a:cxnLst>
              <a:rect l="l" t="t" r="r" b="b"/>
              <a:pathLst>
                <a:path w="4478639" h="2330259">
                  <a:moveTo>
                    <a:pt x="1129968" y="13063"/>
                  </a:moveTo>
                  <a:lnTo>
                    <a:pt x="13679" y="13063"/>
                  </a:lnTo>
                  <a:cubicBezTo>
                    <a:pt x="-16801" y="391886"/>
                    <a:pt x="4971" y="2283823"/>
                    <a:pt x="65931" y="2286000"/>
                  </a:cubicBezTo>
                  <a:cubicBezTo>
                    <a:pt x="126891" y="2288177"/>
                    <a:pt x="4411508" y="2375263"/>
                    <a:pt x="4455051" y="2299063"/>
                  </a:cubicBezTo>
                  <a:cubicBezTo>
                    <a:pt x="4498594" y="2222863"/>
                    <a:pt x="4482237" y="69668"/>
                    <a:pt x="4402800" y="26125"/>
                  </a:cubicBezTo>
                  <a:cubicBezTo>
                    <a:pt x="4323363" y="-17418"/>
                    <a:pt x="4152972" y="13063"/>
                    <a:pt x="3308240" y="0"/>
                  </a:cubicBezTo>
                  <a:lnTo>
                    <a:pt x="1129968" y="13063"/>
                  </a:lnTo>
                  <a:close/>
                </a:path>
              </a:pathLst>
            </a:custGeom>
            <a:solidFill>
              <a:schemeClr val="accent5"/>
            </a:solidFill>
            <a:ln w="25400" cap="rnd">
              <a:noFill/>
              <a:prstDash val="lgDash"/>
            </a:ln>
            <a:effectLst>
              <a:softEdge rad="38100"/>
            </a:effectLst>
          </p:spPr>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20" name="任意多边形 3"/>
            <p:cNvSpPr/>
            <p:nvPr/>
          </p:nvSpPr>
          <p:spPr>
            <a:xfrm>
              <a:off x="4340617" y="2407651"/>
              <a:ext cx="1369141" cy="1226642"/>
            </a:xfrm>
            <a:custGeom>
              <a:avLst/>
              <a:gdLst>
                <a:gd name="connsiteX0" fmla="*/ 235132 w 4441372"/>
                <a:gd name="connsiteY0" fmla="*/ 26126 h 2312126"/>
                <a:gd name="connsiteX1" fmla="*/ 0 w 4441372"/>
                <a:gd name="connsiteY1" fmla="*/ 26126 h 2312126"/>
                <a:gd name="connsiteX2" fmla="*/ 52252 w 4441372"/>
                <a:gd name="connsiteY2" fmla="*/ 2299063 h 2312126"/>
                <a:gd name="connsiteX3" fmla="*/ 4441372 w 4441372"/>
                <a:gd name="connsiteY3" fmla="*/ 2312126 h 2312126"/>
                <a:gd name="connsiteX4" fmla="*/ 4284618 w 4441372"/>
                <a:gd name="connsiteY4" fmla="*/ 52251 h 2312126"/>
                <a:gd name="connsiteX5" fmla="*/ 1854926 w 4441372"/>
                <a:gd name="connsiteY5" fmla="*/ 0 h 2312126"/>
                <a:gd name="connsiteX0-1" fmla="*/ 235132 w 4441372"/>
                <a:gd name="connsiteY0-2" fmla="*/ 26126 h 2312126"/>
                <a:gd name="connsiteX1-3" fmla="*/ 0 w 4441372"/>
                <a:gd name="connsiteY1-4" fmla="*/ 26126 h 2312126"/>
                <a:gd name="connsiteX2-5" fmla="*/ 52252 w 4441372"/>
                <a:gd name="connsiteY2-6" fmla="*/ 2299063 h 2312126"/>
                <a:gd name="connsiteX3-7" fmla="*/ 4441372 w 4441372"/>
                <a:gd name="connsiteY3-8" fmla="*/ 2312126 h 2312126"/>
                <a:gd name="connsiteX4-9" fmla="*/ 4389121 w 4441372"/>
                <a:gd name="connsiteY4-10" fmla="*/ 39188 h 2312126"/>
                <a:gd name="connsiteX5-11" fmla="*/ 1854926 w 4441372"/>
                <a:gd name="connsiteY5-12" fmla="*/ 0 h 2312126"/>
                <a:gd name="connsiteX0-13" fmla="*/ 235132 w 4860149"/>
                <a:gd name="connsiteY0-14" fmla="*/ 165813 h 2451813"/>
                <a:gd name="connsiteX1-15" fmla="*/ 0 w 4860149"/>
                <a:gd name="connsiteY1-16" fmla="*/ 165813 h 2451813"/>
                <a:gd name="connsiteX2-17" fmla="*/ 52252 w 4860149"/>
                <a:gd name="connsiteY2-18" fmla="*/ 2438750 h 2451813"/>
                <a:gd name="connsiteX3-19" fmla="*/ 4441372 w 4860149"/>
                <a:gd name="connsiteY3-20" fmla="*/ 2451813 h 2451813"/>
                <a:gd name="connsiteX4-21" fmla="*/ 4389121 w 4860149"/>
                <a:gd name="connsiteY4-22" fmla="*/ 178875 h 2451813"/>
                <a:gd name="connsiteX5-23" fmla="*/ 1854926 w 4860149"/>
                <a:gd name="connsiteY5-24" fmla="*/ 139687 h 2451813"/>
                <a:gd name="connsiteX0-25" fmla="*/ 235132 w 4752333"/>
                <a:gd name="connsiteY0-26" fmla="*/ 39388 h 2325388"/>
                <a:gd name="connsiteX1-27" fmla="*/ 0 w 4752333"/>
                <a:gd name="connsiteY1-28" fmla="*/ 39388 h 2325388"/>
                <a:gd name="connsiteX2-29" fmla="*/ 52252 w 4752333"/>
                <a:gd name="connsiteY2-30" fmla="*/ 2312325 h 2325388"/>
                <a:gd name="connsiteX3-31" fmla="*/ 4441372 w 4752333"/>
                <a:gd name="connsiteY3-32" fmla="*/ 2325388 h 2325388"/>
                <a:gd name="connsiteX4-33" fmla="*/ 4389121 w 4752333"/>
                <a:gd name="connsiteY4-34" fmla="*/ 52450 h 2325388"/>
                <a:gd name="connsiteX5-35" fmla="*/ 1854926 w 4752333"/>
                <a:gd name="connsiteY5-36" fmla="*/ 13262 h 2325388"/>
                <a:gd name="connsiteX0-37" fmla="*/ 235132 w 4860149"/>
                <a:gd name="connsiteY0-38" fmla="*/ 39388 h 2603032"/>
                <a:gd name="connsiteX1-39" fmla="*/ 0 w 4860149"/>
                <a:gd name="connsiteY1-40" fmla="*/ 39388 h 2603032"/>
                <a:gd name="connsiteX2-41" fmla="*/ 52252 w 4860149"/>
                <a:gd name="connsiteY2-42" fmla="*/ 2312325 h 2603032"/>
                <a:gd name="connsiteX3-43" fmla="*/ 4441372 w 4860149"/>
                <a:gd name="connsiteY3-44" fmla="*/ 2325388 h 2603032"/>
                <a:gd name="connsiteX4-45" fmla="*/ 4389121 w 4860149"/>
                <a:gd name="connsiteY4-46" fmla="*/ 52450 h 2603032"/>
                <a:gd name="connsiteX5-47" fmla="*/ 1854926 w 4860149"/>
                <a:gd name="connsiteY5-48" fmla="*/ 13262 h 2603032"/>
                <a:gd name="connsiteX0-49" fmla="*/ 235132 w 4617563"/>
                <a:gd name="connsiteY0-50" fmla="*/ 39388 h 2493940"/>
                <a:gd name="connsiteX1-51" fmla="*/ 0 w 4617563"/>
                <a:gd name="connsiteY1-52" fmla="*/ 39388 h 2493940"/>
                <a:gd name="connsiteX2-53" fmla="*/ 52252 w 4617563"/>
                <a:gd name="connsiteY2-54" fmla="*/ 2312325 h 2493940"/>
                <a:gd name="connsiteX3-55" fmla="*/ 4441372 w 4617563"/>
                <a:gd name="connsiteY3-56" fmla="*/ 2325388 h 2493940"/>
                <a:gd name="connsiteX4-57" fmla="*/ 4389121 w 4617563"/>
                <a:gd name="connsiteY4-58" fmla="*/ 52450 h 2493940"/>
                <a:gd name="connsiteX5-59" fmla="*/ 1854926 w 4617563"/>
                <a:gd name="connsiteY5-60" fmla="*/ 13262 h 2493940"/>
                <a:gd name="connsiteX0-61" fmla="*/ 235132 w 4479124"/>
                <a:gd name="connsiteY0-62" fmla="*/ 26126 h 2480678"/>
                <a:gd name="connsiteX1-63" fmla="*/ 0 w 4479124"/>
                <a:gd name="connsiteY1-64" fmla="*/ 26126 h 2480678"/>
                <a:gd name="connsiteX2-65" fmla="*/ 52252 w 4479124"/>
                <a:gd name="connsiteY2-66" fmla="*/ 2299063 h 2480678"/>
                <a:gd name="connsiteX3-67" fmla="*/ 4441372 w 4479124"/>
                <a:gd name="connsiteY3-68" fmla="*/ 2312126 h 2480678"/>
                <a:gd name="connsiteX4-69" fmla="*/ 4389121 w 4479124"/>
                <a:gd name="connsiteY4-70" fmla="*/ 39188 h 2480678"/>
                <a:gd name="connsiteX5-71" fmla="*/ 1854926 w 4479124"/>
                <a:gd name="connsiteY5-72" fmla="*/ 0 h 2480678"/>
                <a:gd name="connsiteX0-73" fmla="*/ 533373 w 4777365"/>
                <a:gd name="connsiteY0-74" fmla="*/ 26126 h 2589770"/>
                <a:gd name="connsiteX1-75" fmla="*/ 298241 w 4777365"/>
                <a:gd name="connsiteY1-76" fmla="*/ 26126 h 2589770"/>
                <a:gd name="connsiteX2-77" fmla="*/ 350493 w 4777365"/>
                <a:gd name="connsiteY2-78" fmla="*/ 2299063 h 2589770"/>
                <a:gd name="connsiteX3-79" fmla="*/ 4739613 w 4777365"/>
                <a:gd name="connsiteY3-80" fmla="*/ 2312126 h 2589770"/>
                <a:gd name="connsiteX4-81" fmla="*/ 4687362 w 4777365"/>
                <a:gd name="connsiteY4-82" fmla="*/ 39188 h 2589770"/>
                <a:gd name="connsiteX5-83" fmla="*/ 2153167 w 4777365"/>
                <a:gd name="connsiteY5-84" fmla="*/ 0 h 2589770"/>
                <a:gd name="connsiteX0-85" fmla="*/ 248811 w 4492803"/>
                <a:gd name="connsiteY0-86" fmla="*/ 26126 h 2476671"/>
                <a:gd name="connsiteX1-87" fmla="*/ 13679 w 4492803"/>
                <a:gd name="connsiteY1-88" fmla="*/ 26126 h 2476671"/>
                <a:gd name="connsiteX2-89" fmla="*/ 65931 w 4492803"/>
                <a:gd name="connsiteY2-90" fmla="*/ 2299063 h 2476671"/>
                <a:gd name="connsiteX3-91" fmla="*/ 4455051 w 4492803"/>
                <a:gd name="connsiteY3-92" fmla="*/ 2312126 h 2476671"/>
                <a:gd name="connsiteX4-93" fmla="*/ 4402800 w 4492803"/>
                <a:gd name="connsiteY4-94" fmla="*/ 39188 h 2476671"/>
                <a:gd name="connsiteX5-95" fmla="*/ 1868605 w 4492803"/>
                <a:gd name="connsiteY5-96" fmla="*/ 0 h 2476671"/>
                <a:gd name="connsiteX0-97" fmla="*/ 248811 w 4475396"/>
                <a:gd name="connsiteY0-98" fmla="*/ 26126 h 2343322"/>
                <a:gd name="connsiteX1-99" fmla="*/ 13679 w 4475396"/>
                <a:gd name="connsiteY1-100" fmla="*/ 26126 h 2343322"/>
                <a:gd name="connsiteX2-101" fmla="*/ 65931 w 4475396"/>
                <a:gd name="connsiteY2-102" fmla="*/ 2299063 h 2343322"/>
                <a:gd name="connsiteX3-103" fmla="*/ 4455051 w 4475396"/>
                <a:gd name="connsiteY3-104" fmla="*/ 2312126 h 2343322"/>
                <a:gd name="connsiteX4-105" fmla="*/ 4402800 w 4475396"/>
                <a:gd name="connsiteY4-106" fmla="*/ 39188 h 2343322"/>
                <a:gd name="connsiteX5-107" fmla="*/ 1868605 w 4475396"/>
                <a:gd name="connsiteY5-108" fmla="*/ 0 h 2343322"/>
                <a:gd name="connsiteX0-109" fmla="*/ 1129968 w 4475396"/>
                <a:gd name="connsiteY0-110" fmla="*/ 65314 h 2343322"/>
                <a:gd name="connsiteX1-111" fmla="*/ 13679 w 4475396"/>
                <a:gd name="connsiteY1-112" fmla="*/ 26126 h 2343322"/>
                <a:gd name="connsiteX2-113" fmla="*/ 65931 w 4475396"/>
                <a:gd name="connsiteY2-114" fmla="*/ 2299063 h 2343322"/>
                <a:gd name="connsiteX3-115" fmla="*/ 4455051 w 4475396"/>
                <a:gd name="connsiteY3-116" fmla="*/ 2312126 h 2343322"/>
                <a:gd name="connsiteX4-117" fmla="*/ 4402800 w 4475396"/>
                <a:gd name="connsiteY4-118" fmla="*/ 39188 h 2343322"/>
                <a:gd name="connsiteX5-119" fmla="*/ 1868605 w 4475396"/>
                <a:gd name="connsiteY5-120" fmla="*/ 0 h 2343322"/>
                <a:gd name="connsiteX0-121" fmla="*/ 1129968 w 4517641"/>
                <a:gd name="connsiteY0-122" fmla="*/ 200403 h 2478411"/>
                <a:gd name="connsiteX1-123" fmla="*/ 13679 w 4517641"/>
                <a:gd name="connsiteY1-124" fmla="*/ 161215 h 2478411"/>
                <a:gd name="connsiteX2-125" fmla="*/ 65931 w 4517641"/>
                <a:gd name="connsiteY2-126" fmla="*/ 2434152 h 2478411"/>
                <a:gd name="connsiteX3-127" fmla="*/ 4455051 w 4517641"/>
                <a:gd name="connsiteY3-128" fmla="*/ 2447215 h 2478411"/>
                <a:gd name="connsiteX4-129" fmla="*/ 4402800 w 4517641"/>
                <a:gd name="connsiteY4-130" fmla="*/ 174277 h 2478411"/>
                <a:gd name="connsiteX5-131" fmla="*/ 3308240 w 4517641"/>
                <a:gd name="connsiteY5-132" fmla="*/ 148152 h 2478411"/>
                <a:gd name="connsiteX0-133" fmla="*/ 1129968 w 4493857"/>
                <a:gd name="connsiteY0-134" fmla="*/ 84545 h 2362553"/>
                <a:gd name="connsiteX1-135" fmla="*/ 13679 w 4493857"/>
                <a:gd name="connsiteY1-136" fmla="*/ 45357 h 2362553"/>
                <a:gd name="connsiteX2-137" fmla="*/ 65931 w 4493857"/>
                <a:gd name="connsiteY2-138" fmla="*/ 2318294 h 2362553"/>
                <a:gd name="connsiteX3-139" fmla="*/ 4455051 w 4493857"/>
                <a:gd name="connsiteY3-140" fmla="*/ 2331357 h 2362553"/>
                <a:gd name="connsiteX4-141" fmla="*/ 4402800 w 4493857"/>
                <a:gd name="connsiteY4-142" fmla="*/ 58419 h 2362553"/>
                <a:gd name="connsiteX5-143" fmla="*/ 3308240 w 4493857"/>
                <a:gd name="connsiteY5-144" fmla="*/ 32294 h 2362553"/>
                <a:gd name="connsiteX0-145" fmla="*/ 1129968 w 4478639"/>
                <a:gd name="connsiteY0-146" fmla="*/ 52251 h 2330259"/>
                <a:gd name="connsiteX1-147" fmla="*/ 13679 w 4478639"/>
                <a:gd name="connsiteY1-148" fmla="*/ 13063 h 2330259"/>
                <a:gd name="connsiteX2-149" fmla="*/ 65931 w 4478639"/>
                <a:gd name="connsiteY2-150" fmla="*/ 2286000 h 2330259"/>
                <a:gd name="connsiteX3-151" fmla="*/ 4455051 w 4478639"/>
                <a:gd name="connsiteY3-152" fmla="*/ 2299063 h 2330259"/>
                <a:gd name="connsiteX4-153" fmla="*/ 4402800 w 4478639"/>
                <a:gd name="connsiteY4-154" fmla="*/ 26125 h 2330259"/>
                <a:gd name="connsiteX5-155" fmla="*/ 3308240 w 4478639"/>
                <a:gd name="connsiteY5-156" fmla="*/ 0 h 2330259"/>
                <a:gd name="connsiteX0-157" fmla="*/ 1129968 w 4478639"/>
                <a:gd name="connsiteY0-158" fmla="*/ 13063 h 2330259"/>
                <a:gd name="connsiteX1-159" fmla="*/ 13679 w 4478639"/>
                <a:gd name="connsiteY1-160" fmla="*/ 13063 h 2330259"/>
                <a:gd name="connsiteX2-161" fmla="*/ 65931 w 4478639"/>
                <a:gd name="connsiteY2-162" fmla="*/ 2286000 h 2330259"/>
                <a:gd name="connsiteX3-163" fmla="*/ 4455051 w 4478639"/>
                <a:gd name="connsiteY3-164" fmla="*/ 2299063 h 2330259"/>
                <a:gd name="connsiteX4-165" fmla="*/ 4402800 w 4478639"/>
                <a:gd name="connsiteY4-166" fmla="*/ 26125 h 2330259"/>
                <a:gd name="connsiteX5-167" fmla="*/ 3308240 w 4478639"/>
                <a:gd name="connsiteY5-168" fmla="*/ 0 h 2330259"/>
                <a:gd name="connsiteX0-169" fmla="*/ 1129968 w 4478639"/>
                <a:gd name="connsiteY0-170" fmla="*/ 13063 h 2330259"/>
                <a:gd name="connsiteX1-171" fmla="*/ 13679 w 4478639"/>
                <a:gd name="connsiteY1-172" fmla="*/ 13063 h 2330259"/>
                <a:gd name="connsiteX2-173" fmla="*/ 65931 w 4478639"/>
                <a:gd name="connsiteY2-174" fmla="*/ 2286000 h 2330259"/>
                <a:gd name="connsiteX3-175" fmla="*/ 4455051 w 4478639"/>
                <a:gd name="connsiteY3-176" fmla="*/ 2299063 h 2330259"/>
                <a:gd name="connsiteX4-177" fmla="*/ 4402800 w 4478639"/>
                <a:gd name="connsiteY4-178" fmla="*/ 26125 h 2330259"/>
                <a:gd name="connsiteX5-179" fmla="*/ 3308240 w 4478639"/>
                <a:gd name="connsiteY5-180" fmla="*/ 0 h 2330259"/>
                <a:gd name="connsiteX6" fmla="*/ 1129968 w 4478639"/>
                <a:gd name="connsiteY6" fmla="*/ 13063 h 2330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 y="connsiteY6"/>
                </a:cxn>
              </a:cxnLst>
              <a:rect l="l" t="t" r="r" b="b"/>
              <a:pathLst>
                <a:path w="4478639" h="2330259">
                  <a:moveTo>
                    <a:pt x="1129968" y="13063"/>
                  </a:moveTo>
                  <a:lnTo>
                    <a:pt x="13679" y="13063"/>
                  </a:lnTo>
                  <a:cubicBezTo>
                    <a:pt x="-16801" y="391886"/>
                    <a:pt x="4971" y="2283823"/>
                    <a:pt x="65931" y="2286000"/>
                  </a:cubicBezTo>
                  <a:cubicBezTo>
                    <a:pt x="126891" y="2288177"/>
                    <a:pt x="4411508" y="2375263"/>
                    <a:pt x="4455051" y="2299063"/>
                  </a:cubicBezTo>
                  <a:cubicBezTo>
                    <a:pt x="4498594" y="2222863"/>
                    <a:pt x="4482237" y="69668"/>
                    <a:pt x="4402800" y="26125"/>
                  </a:cubicBezTo>
                  <a:cubicBezTo>
                    <a:pt x="4323363" y="-17418"/>
                    <a:pt x="4152972" y="13063"/>
                    <a:pt x="3308240" y="0"/>
                  </a:cubicBezTo>
                  <a:lnTo>
                    <a:pt x="1129968" y="13063"/>
                  </a:lnTo>
                  <a:close/>
                </a:path>
              </a:pathLst>
            </a:custGeom>
            <a:noFill/>
            <a:ln w="25400" cap="rnd">
              <a:solidFill>
                <a:schemeClr val="accent1"/>
              </a:solidFill>
              <a:prstDash val="lgDash"/>
            </a:ln>
          </p:spPr>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grpSp>
        <p:nvGrpSpPr>
          <p:cNvPr id="22" name="组合 21"/>
          <p:cNvGrpSpPr/>
          <p:nvPr/>
        </p:nvGrpSpPr>
        <p:grpSpPr>
          <a:xfrm>
            <a:off x="4142777" y="4357603"/>
            <a:ext cx="1448648" cy="1276626"/>
            <a:chOff x="4340617" y="2357667"/>
            <a:chExt cx="1448648" cy="1276626"/>
          </a:xfrm>
        </p:grpSpPr>
        <p:sp>
          <p:nvSpPr>
            <p:cNvPr id="24" name="任意多边形 3"/>
            <p:cNvSpPr/>
            <p:nvPr/>
          </p:nvSpPr>
          <p:spPr>
            <a:xfrm>
              <a:off x="4420124" y="2357667"/>
              <a:ext cx="1369141" cy="1226642"/>
            </a:xfrm>
            <a:custGeom>
              <a:avLst/>
              <a:gdLst>
                <a:gd name="connsiteX0" fmla="*/ 235132 w 4441372"/>
                <a:gd name="connsiteY0" fmla="*/ 26126 h 2312126"/>
                <a:gd name="connsiteX1" fmla="*/ 0 w 4441372"/>
                <a:gd name="connsiteY1" fmla="*/ 26126 h 2312126"/>
                <a:gd name="connsiteX2" fmla="*/ 52252 w 4441372"/>
                <a:gd name="connsiteY2" fmla="*/ 2299063 h 2312126"/>
                <a:gd name="connsiteX3" fmla="*/ 4441372 w 4441372"/>
                <a:gd name="connsiteY3" fmla="*/ 2312126 h 2312126"/>
                <a:gd name="connsiteX4" fmla="*/ 4284618 w 4441372"/>
                <a:gd name="connsiteY4" fmla="*/ 52251 h 2312126"/>
                <a:gd name="connsiteX5" fmla="*/ 1854926 w 4441372"/>
                <a:gd name="connsiteY5" fmla="*/ 0 h 2312126"/>
                <a:gd name="connsiteX0-1" fmla="*/ 235132 w 4441372"/>
                <a:gd name="connsiteY0-2" fmla="*/ 26126 h 2312126"/>
                <a:gd name="connsiteX1-3" fmla="*/ 0 w 4441372"/>
                <a:gd name="connsiteY1-4" fmla="*/ 26126 h 2312126"/>
                <a:gd name="connsiteX2-5" fmla="*/ 52252 w 4441372"/>
                <a:gd name="connsiteY2-6" fmla="*/ 2299063 h 2312126"/>
                <a:gd name="connsiteX3-7" fmla="*/ 4441372 w 4441372"/>
                <a:gd name="connsiteY3-8" fmla="*/ 2312126 h 2312126"/>
                <a:gd name="connsiteX4-9" fmla="*/ 4389121 w 4441372"/>
                <a:gd name="connsiteY4-10" fmla="*/ 39188 h 2312126"/>
                <a:gd name="connsiteX5-11" fmla="*/ 1854926 w 4441372"/>
                <a:gd name="connsiteY5-12" fmla="*/ 0 h 2312126"/>
                <a:gd name="connsiteX0-13" fmla="*/ 235132 w 4860149"/>
                <a:gd name="connsiteY0-14" fmla="*/ 165813 h 2451813"/>
                <a:gd name="connsiteX1-15" fmla="*/ 0 w 4860149"/>
                <a:gd name="connsiteY1-16" fmla="*/ 165813 h 2451813"/>
                <a:gd name="connsiteX2-17" fmla="*/ 52252 w 4860149"/>
                <a:gd name="connsiteY2-18" fmla="*/ 2438750 h 2451813"/>
                <a:gd name="connsiteX3-19" fmla="*/ 4441372 w 4860149"/>
                <a:gd name="connsiteY3-20" fmla="*/ 2451813 h 2451813"/>
                <a:gd name="connsiteX4-21" fmla="*/ 4389121 w 4860149"/>
                <a:gd name="connsiteY4-22" fmla="*/ 178875 h 2451813"/>
                <a:gd name="connsiteX5-23" fmla="*/ 1854926 w 4860149"/>
                <a:gd name="connsiteY5-24" fmla="*/ 139687 h 2451813"/>
                <a:gd name="connsiteX0-25" fmla="*/ 235132 w 4752333"/>
                <a:gd name="connsiteY0-26" fmla="*/ 39388 h 2325388"/>
                <a:gd name="connsiteX1-27" fmla="*/ 0 w 4752333"/>
                <a:gd name="connsiteY1-28" fmla="*/ 39388 h 2325388"/>
                <a:gd name="connsiteX2-29" fmla="*/ 52252 w 4752333"/>
                <a:gd name="connsiteY2-30" fmla="*/ 2312325 h 2325388"/>
                <a:gd name="connsiteX3-31" fmla="*/ 4441372 w 4752333"/>
                <a:gd name="connsiteY3-32" fmla="*/ 2325388 h 2325388"/>
                <a:gd name="connsiteX4-33" fmla="*/ 4389121 w 4752333"/>
                <a:gd name="connsiteY4-34" fmla="*/ 52450 h 2325388"/>
                <a:gd name="connsiteX5-35" fmla="*/ 1854926 w 4752333"/>
                <a:gd name="connsiteY5-36" fmla="*/ 13262 h 2325388"/>
                <a:gd name="connsiteX0-37" fmla="*/ 235132 w 4860149"/>
                <a:gd name="connsiteY0-38" fmla="*/ 39388 h 2603032"/>
                <a:gd name="connsiteX1-39" fmla="*/ 0 w 4860149"/>
                <a:gd name="connsiteY1-40" fmla="*/ 39388 h 2603032"/>
                <a:gd name="connsiteX2-41" fmla="*/ 52252 w 4860149"/>
                <a:gd name="connsiteY2-42" fmla="*/ 2312325 h 2603032"/>
                <a:gd name="connsiteX3-43" fmla="*/ 4441372 w 4860149"/>
                <a:gd name="connsiteY3-44" fmla="*/ 2325388 h 2603032"/>
                <a:gd name="connsiteX4-45" fmla="*/ 4389121 w 4860149"/>
                <a:gd name="connsiteY4-46" fmla="*/ 52450 h 2603032"/>
                <a:gd name="connsiteX5-47" fmla="*/ 1854926 w 4860149"/>
                <a:gd name="connsiteY5-48" fmla="*/ 13262 h 2603032"/>
                <a:gd name="connsiteX0-49" fmla="*/ 235132 w 4617563"/>
                <a:gd name="connsiteY0-50" fmla="*/ 39388 h 2493940"/>
                <a:gd name="connsiteX1-51" fmla="*/ 0 w 4617563"/>
                <a:gd name="connsiteY1-52" fmla="*/ 39388 h 2493940"/>
                <a:gd name="connsiteX2-53" fmla="*/ 52252 w 4617563"/>
                <a:gd name="connsiteY2-54" fmla="*/ 2312325 h 2493940"/>
                <a:gd name="connsiteX3-55" fmla="*/ 4441372 w 4617563"/>
                <a:gd name="connsiteY3-56" fmla="*/ 2325388 h 2493940"/>
                <a:gd name="connsiteX4-57" fmla="*/ 4389121 w 4617563"/>
                <a:gd name="connsiteY4-58" fmla="*/ 52450 h 2493940"/>
                <a:gd name="connsiteX5-59" fmla="*/ 1854926 w 4617563"/>
                <a:gd name="connsiteY5-60" fmla="*/ 13262 h 2493940"/>
                <a:gd name="connsiteX0-61" fmla="*/ 235132 w 4479124"/>
                <a:gd name="connsiteY0-62" fmla="*/ 26126 h 2480678"/>
                <a:gd name="connsiteX1-63" fmla="*/ 0 w 4479124"/>
                <a:gd name="connsiteY1-64" fmla="*/ 26126 h 2480678"/>
                <a:gd name="connsiteX2-65" fmla="*/ 52252 w 4479124"/>
                <a:gd name="connsiteY2-66" fmla="*/ 2299063 h 2480678"/>
                <a:gd name="connsiteX3-67" fmla="*/ 4441372 w 4479124"/>
                <a:gd name="connsiteY3-68" fmla="*/ 2312126 h 2480678"/>
                <a:gd name="connsiteX4-69" fmla="*/ 4389121 w 4479124"/>
                <a:gd name="connsiteY4-70" fmla="*/ 39188 h 2480678"/>
                <a:gd name="connsiteX5-71" fmla="*/ 1854926 w 4479124"/>
                <a:gd name="connsiteY5-72" fmla="*/ 0 h 2480678"/>
                <a:gd name="connsiteX0-73" fmla="*/ 533373 w 4777365"/>
                <a:gd name="connsiteY0-74" fmla="*/ 26126 h 2589770"/>
                <a:gd name="connsiteX1-75" fmla="*/ 298241 w 4777365"/>
                <a:gd name="connsiteY1-76" fmla="*/ 26126 h 2589770"/>
                <a:gd name="connsiteX2-77" fmla="*/ 350493 w 4777365"/>
                <a:gd name="connsiteY2-78" fmla="*/ 2299063 h 2589770"/>
                <a:gd name="connsiteX3-79" fmla="*/ 4739613 w 4777365"/>
                <a:gd name="connsiteY3-80" fmla="*/ 2312126 h 2589770"/>
                <a:gd name="connsiteX4-81" fmla="*/ 4687362 w 4777365"/>
                <a:gd name="connsiteY4-82" fmla="*/ 39188 h 2589770"/>
                <a:gd name="connsiteX5-83" fmla="*/ 2153167 w 4777365"/>
                <a:gd name="connsiteY5-84" fmla="*/ 0 h 2589770"/>
                <a:gd name="connsiteX0-85" fmla="*/ 248811 w 4492803"/>
                <a:gd name="connsiteY0-86" fmla="*/ 26126 h 2476671"/>
                <a:gd name="connsiteX1-87" fmla="*/ 13679 w 4492803"/>
                <a:gd name="connsiteY1-88" fmla="*/ 26126 h 2476671"/>
                <a:gd name="connsiteX2-89" fmla="*/ 65931 w 4492803"/>
                <a:gd name="connsiteY2-90" fmla="*/ 2299063 h 2476671"/>
                <a:gd name="connsiteX3-91" fmla="*/ 4455051 w 4492803"/>
                <a:gd name="connsiteY3-92" fmla="*/ 2312126 h 2476671"/>
                <a:gd name="connsiteX4-93" fmla="*/ 4402800 w 4492803"/>
                <a:gd name="connsiteY4-94" fmla="*/ 39188 h 2476671"/>
                <a:gd name="connsiteX5-95" fmla="*/ 1868605 w 4492803"/>
                <a:gd name="connsiteY5-96" fmla="*/ 0 h 2476671"/>
                <a:gd name="connsiteX0-97" fmla="*/ 248811 w 4475396"/>
                <a:gd name="connsiteY0-98" fmla="*/ 26126 h 2343322"/>
                <a:gd name="connsiteX1-99" fmla="*/ 13679 w 4475396"/>
                <a:gd name="connsiteY1-100" fmla="*/ 26126 h 2343322"/>
                <a:gd name="connsiteX2-101" fmla="*/ 65931 w 4475396"/>
                <a:gd name="connsiteY2-102" fmla="*/ 2299063 h 2343322"/>
                <a:gd name="connsiteX3-103" fmla="*/ 4455051 w 4475396"/>
                <a:gd name="connsiteY3-104" fmla="*/ 2312126 h 2343322"/>
                <a:gd name="connsiteX4-105" fmla="*/ 4402800 w 4475396"/>
                <a:gd name="connsiteY4-106" fmla="*/ 39188 h 2343322"/>
                <a:gd name="connsiteX5-107" fmla="*/ 1868605 w 4475396"/>
                <a:gd name="connsiteY5-108" fmla="*/ 0 h 2343322"/>
                <a:gd name="connsiteX0-109" fmla="*/ 1129968 w 4475396"/>
                <a:gd name="connsiteY0-110" fmla="*/ 65314 h 2343322"/>
                <a:gd name="connsiteX1-111" fmla="*/ 13679 w 4475396"/>
                <a:gd name="connsiteY1-112" fmla="*/ 26126 h 2343322"/>
                <a:gd name="connsiteX2-113" fmla="*/ 65931 w 4475396"/>
                <a:gd name="connsiteY2-114" fmla="*/ 2299063 h 2343322"/>
                <a:gd name="connsiteX3-115" fmla="*/ 4455051 w 4475396"/>
                <a:gd name="connsiteY3-116" fmla="*/ 2312126 h 2343322"/>
                <a:gd name="connsiteX4-117" fmla="*/ 4402800 w 4475396"/>
                <a:gd name="connsiteY4-118" fmla="*/ 39188 h 2343322"/>
                <a:gd name="connsiteX5-119" fmla="*/ 1868605 w 4475396"/>
                <a:gd name="connsiteY5-120" fmla="*/ 0 h 2343322"/>
                <a:gd name="connsiteX0-121" fmla="*/ 1129968 w 4517641"/>
                <a:gd name="connsiteY0-122" fmla="*/ 200403 h 2478411"/>
                <a:gd name="connsiteX1-123" fmla="*/ 13679 w 4517641"/>
                <a:gd name="connsiteY1-124" fmla="*/ 161215 h 2478411"/>
                <a:gd name="connsiteX2-125" fmla="*/ 65931 w 4517641"/>
                <a:gd name="connsiteY2-126" fmla="*/ 2434152 h 2478411"/>
                <a:gd name="connsiteX3-127" fmla="*/ 4455051 w 4517641"/>
                <a:gd name="connsiteY3-128" fmla="*/ 2447215 h 2478411"/>
                <a:gd name="connsiteX4-129" fmla="*/ 4402800 w 4517641"/>
                <a:gd name="connsiteY4-130" fmla="*/ 174277 h 2478411"/>
                <a:gd name="connsiteX5-131" fmla="*/ 3308240 w 4517641"/>
                <a:gd name="connsiteY5-132" fmla="*/ 148152 h 2478411"/>
                <a:gd name="connsiteX0-133" fmla="*/ 1129968 w 4493857"/>
                <a:gd name="connsiteY0-134" fmla="*/ 84545 h 2362553"/>
                <a:gd name="connsiteX1-135" fmla="*/ 13679 w 4493857"/>
                <a:gd name="connsiteY1-136" fmla="*/ 45357 h 2362553"/>
                <a:gd name="connsiteX2-137" fmla="*/ 65931 w 4493857"/>
                <a:gd name="connsiteY2-138" fmla="*/ 2318294 h 2362553"/>
                <a:gd name="connsiteX3-139" fmla="*/ 4455051 w 4493857"/>
                <a:gd name="connsiteY3-140" fmla="*/ 2331357 h 2362553"/>
                <a:gd name="connsiteX4-141" fmla="*/ 4402800 w 4493857"/>
                <a:gd name="connsiteY4-142" fmla="*/ 58419 h 2362553"/>
                <a:gd name="connsiteX5-143" fmla="*/ 3308240 w 4493857"/>
                <a:gd name="connsiteY5-144" fmla="*/ 32294 h 2362553"/>
                <a:gd name="connsiteX0-145" fmla="*/ 1129968 w 4478639"/>
                <a:gd name="connsiteY0-146" fmla="*/ 52251 h 2330259"/>
                <a:gd name="connsiteX1-147" fmla="*/ 13679 w 4478639"/>
                <a:gd name="connsiteY1-148" fmla="*/ 13063 h 2330259"/>
                <a:gd name="connsiteX2-149" fmla="*/ 65931 w 4478639"/>
                <a:gd name="connsiteY2-150" fmla="*/ 2286000 h 2330259"/>
                <a:gd name="connsiteX3-151" fmla="*/ 4455051 w 4478639"/>
                <a:gd name="connsiteY3-152" fmla="*/ 2299063 h 2330259"/>
                <a:gd name="connsiteX4-153" fmla="*/ 4402800 w 4478639"/>
                <a:gd name="connsiteY4-154" fmla="*/ 26125 h 2330259"/>
                <a:gd name="connsiteX5-155" fmla="*/ 3308240 w 4478639"/>
                <a:gd name="connsiteY5-156" fmla="*/ 0 h 2330259"/>
                <a:gd name="connsiteX0-157" fmla="*/ 1129968 w 4478639"/>
                <a:gd name="connsiteY0-158" fmla="*/ 13063 h 2330259"/>
                <a:gd name="connsiteX1-159" fmla="*/ 13679 w 4478639"/>
                <a:gd name="connsiteY1-160" fmla="*/ 13063 h 2330259"/>
                <a:gd name="connsiteX2-161" fmla="*/ 65931 w 4478639"/>
                <a:gd name="connsiteY2-162" fmla="*/ 2286000 h 2330259"/>
                <a:gd name="connsiteX3-163" fmla="*/ 4455051 w 4478639"/>
                <a:gd name="connsiteY3-164" fmla="*/ 2299063 h 2330259"/>
                <a:gd name="connsiteX4-165" fmla="*/ 4402800 w 4478639"/>
                <a:gd name="connsiteY4-166" fmla="*/ 26125 h 2330259"/>
                <a:gd name="connsiteX5-167" fmla="*/ 3308240 w 4478639"/>
                <a:gd name="connsiteY5-168" fmla="*/ 0 h 2330259"/>
                <a:gd name="connsiteX0-169" fmla="*/ 1129968 w 4478639"/>
                <a:gd name="connsiteY0-170" fmla="*/ 13063 h 2330259"/>
                <a:gd name="connsiteX1-171" fmla="*/ 13679 w 4478639"/>
                <a:gd name="connsiteY1-172" fmla="*/ 13063 h 2330259"/>
                <a:gd name="connsiteX2-173" fmla="*/ 65931 w 4478639"/>
                <a:gd name="connsiteY2-174" fmla="*/ 2286000 h 2330259"/>
                <a:gd name="connsiteX3-175" fmla="*/ 4455051 w 4478639"/>
                <a:gd name="connsiteY3-176" fmla="*/ 2299063 h 2330259"/>
                <a:gd name="connsiteX4-177" fmla="*/ 4402800 w 4478639"/>
                <a:gd name="connsiteY4-178" fmla="*/ 26125 h 2330259"/>
                <a:gd name="connsiteX5-179" fmla="*/ 3308240 w 4478639"/>
                <a:gd name="connsiteY5-180" fmla="*/ 0 h 2330259"/>
                <a:gd name="connsiteX6" fmla="*/ 1129968 w 4478639"/>
                <a:gd name="connsiteY6" fmla="*/ 13063 h 2330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 y="connsiteY6"/>
                </a:cxn>
              </a:cxnLst>
              <a:rect l="l" t="t" r="r" b="b"/>
              <a:pathLst>
                <a:path w="4478639" h="2330259">
                  <a:moveTo>
                    <a:pt x="1129968" y="13063"/>
                  </a:moveTo>
                  <a:lnTo>
                    <a:pt x="13679" y="13063"/>
                  </a:lnTo>
                  <a:cubicBezTo>
                    <a:pt x="-16801" y="391886"/>
                    <a:pt x="4971" y="2283823"/>
                    <a:pt x="65931" y="2286000"/>
                  </a:cubicBezTo>
                  <a:cubicBezTo>
                    <a:pt x="126891" y="2288177"/>
                    <a:pt x="4411508" y="2375263"/>
                    <a:pt x="4455051" y="2299063"/>
                  </a:cubicBezTo>
                  <a:cubicBezTo>
                    <a:pt x="4498594" y="2222863"/>
                    <a:pt x="4482237" y="69668"/>
                    <a:pt x="4402800" y="26125"/>
                  </a:cubicBezTo>
                  <a:cubicBezTo>
                    <a:pt x="4323363" y="-17418"/>
                    <a:pt x="4152972" y="13063"/>
                    <a:pt x="3308240" y="0"/>
                  </a:cubicBezTo>
                  <a:lnTo>
                    <a:pt x="1129968" y="13063"/>
                  </a:lnTo>
                  <a:close/>
                </a:path>
              </a:pathLst>
            </a:custGeom>
            <a:solidFill>
              <a:schemeClr val="accent5"/>
            </a:solidFill>
            <a:ln w="25400" cap="rnd">
              <a:noFill/>
              <a:prstDash val="lgDash"/>
            </a:ln>
            <a:effectLst>
              <a:softEdge rad="38100"/>
            </a:effectLst>
          </p:spPr>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25" name="任意多边形 3"/>
            <p:cNvSpPr/>
            <p:nvPr/>
          </p:nvSpPr>
          <p:spPr>
            <a:xfrm>
              <a:off x="4340617" y="2407651"/>
              <a:ext cx="1369141" cy="1226642"/>
            </a:xfrm>
            <a:custGeom>
              <a:avLst/>
              <a:gdLst>
                <a:gd name="connsiteX0" fmla="*/ 235132 w 4441372"/>
                <a:gd name="connsiteY0" fmla="*/ 26126 h 2312126"/>
                <a:gd name="connsiteX1" fmla="*/ 0 w 4441372"/>
                <a:gd name="connsiteY1" fmla="*/ 26126 h 2312126"/>
                <a:gd name="connsiteX2" fmla="*/ 52252 w 4441372"/>
                <a:gd name="connsiteY2" fmla="*/ 2299063 h 2312126"/>
                <a:gd name="connsiteX3" fmla="*/ 4441372 w 4441372"/>
                <a:gd name="connsiteY3" fmla="*/ 2312126 h 2312126"/>
                <a:gd name="connsiteX4" fmla="*/ 4284618 w 4441372"/>
                <a:gd name="connsiteY4" fmla="*/ 52251 h 2312126"/>
                <a:gd name="connsiteX5" fmla="*/ 1854926 w 4441372"/>
                <a:gd name="connsiteY5" fmla="*/ 0 h 2312126"/>
                <a:gd name="connsiteX0-1" fmla="*/ 235132 w 4441372"/>
                <a:gd name="connsiteY0-2" fmla="*/ 26126 h 2312126"/>
                <a:gd name="connsiteX1-3" fmla="*/ 0 w 4441372"/>
                <a:gd name="connsiteY1-4" fmla="*/ 26126 h 2312126"/>
                <a:gd name="connsiteX2-5" fmla="*/ 52252 w 4441372"/>
                <a:gd name="connsiteY2-6" fmla="*/ 2299063 h 2312126"/>
                <a:gd name="connsiteX3-7" fmla="*/ 4441372 w 4441372"/>
                <a:gd name="connsiteY3-8" fmla="*/ 2312126 h 2312126"/>
                <a:gd name="connsiteX4-9" fmla="*/ 4389121 w 4441372"/>
                <a:gd name="connsiteY4-10" fmla="*/ 39188 h 2312126"/>
                <a:gd name="connsiteX5-11" fmla="*/ 1854926 w 4441372"/>
                <a:gd name="connsiteY5-12" fmla="*/ 0 h 2312126"/>
                <a:gd name="connsiteX0-13" fmla="*/ 235132 w 4860149"/>
                <a:gd name="connsiteY0-14" fmla="*/ 165813 h 2451813"/>
                <a:gd name="connsiteX1-15" fmla="*/ 0 w 4860149"/>
                <a:gd name="connsiteY1-16" fmla="*/ 165813 h 2451813"/>
                <a:gd name="connsiteX2-17" fmla="*/ 52252 w 4860149"/>
                <a:gd name="connsiteY2-18" fmla="*/ 2438750 h 2451813"/>
                <a:gd name="connsiteX3-19" fmla="*/ 4441372 w 4860149"/>
                <a:gd name="connsiteY3-20" fmla="*/ 2451813 h 2451813"/>
                <a:gd name="connsiteX4-21" fmla="*/ 4389121 w 4860149"/>
                <a:gd name="connsiteY4-22" fmla="*/ 178875 h 2451813"/>
                <a:gd name="connsiteX5-23" fmla="*/ 1854926 w 4860149"/>
                <a:gd name="connsiteY5-24" fmla="*/ 139687 h 2451813"/>
                <a:gd name="connsiteX0-25" fmla="*/ 235132 w 4752333"/>
                <a:gd name="connsiteY0-26" fmla="*/ 39388 h 2325388"/>
                <a:gd name="connsiteX1-27" fmla="*/ 0 w 4752333"/>
                <a:gd name="connsiteY1-28" fmla="*/ 39388 h 2325388"/>
                <a:gd name="connsiteX2-29" fmla="*/ 52252 w 4752333"/>
                <a:gd name="connsiteY2-30" fmla="*/ 2312325 h 2325388"/>
                <a:gd name="connsiteX3-31" fmla="*/ 4441372 w 4752333"/>
                <a:gd name="connsiteY3-32" fmla="*/ 2325388 h 2325388"/>
                <a:gd name="connsiteX4-33" fmla="*/ 4389121 w 4752333"/>
                <a:gd name="connsiteY4-34" fmla="*/ 52450 h 2325388"/>
                <a:gd name="connsiteX5-35" fmla="*/ 1854926 w 4752333"/>
                <a:gd name="connsiteY5-36" fmla="*/ 13262 h 2325388"/>
                <a:gd name="connsiteX0-37" fmla="*/ 235132 w 4860149"/>
                <a:gd name="connsiteY0-38" fmla="*/ 39388 h 2603032"/>
                <a:gd name="connsiteX1-39" fmla="*/ 0 w 4860149"/>
                <a:gd name="connsiteY1-40" fmla="*/ 39388 h 2603032"/>
                <a:gd name="connsiteX2-41" fmla="*/ 52252 w 4860149"/>
                <a:gd name="connsiteY2-42" fmla="*/ 2312325 h 2603032"/>
                <a:gd name="connsiteX3-43" fmla="*/ 4441372 w 4860149"/>
                <a:gd name="connsiteY3-44" fmla="*/ 2325388 h 2603032"/>
                <a:gd name="connsiteX4-45" fmla="*/ 4389121 w 4860149"/>
                <a:gd name="connsiteY4-46" fmla="*/ 52450 h 2603032"/>
                <a:gd name="connsiteX5-47" fmla="*/ 1854926 w 4860149"/>
                <a:gd name="connsiteY5-48" fmla="*/ 13262 h 2603032"/>
                <a:gd name="connsiteX0-49" fmla="*/ 235132 w 4617563"/>
                <a:gd name="connsiteY0-50" fmla="*/ 39388 h 2493940"/>
                <a:gd name="connsiteX1-51" fmla="*/ 0 w 4617563"/>
                <a:gd name="connsiteY1-52" fmla="*/ 39388 h 2493940"/>
                <a:gd name="connsiteX2-53" fmla="*/ 52252 w 4617563"/>
                <a:gd name="connsiteY2-54" fmla="*/ 2312325 h 2493940"/>
                <a:gd name="connsiteX3-55" fmla="*/ 4441372 w 4617563"/>
                <a:gd name="connsiteY3-56" fmla="*/ 2325388 h 2493940"/>
                <a:gd name="connsiteX4-57" fmla="*/ 4389121 w 4617563"/>
                <a:gd name="connsiteY4-58" fmla="*/ 52450 h 2493940"/>
                <a:gd name="connsiteX5-59" fmla="*/ 1854926 w 4617563"/>
                <a:gd name="connsiteY5-60" fmla="*/ 13262 h 2493940"/>
                <a:gd name="connsiteX0-61" fmla="*/ 235132 w 4479124"/>
                <a:gd name="connsiteY0-62" fmla="*/ 26126 h 2480678"/>
                <a:gd name="connsiteX1-63" fmla="*/ 0 w 4479124"/>
                <a:gd name="connsiteY1-64" fmla="*/ 26126 h 2480678"/>
                <a:gd name="connsiteX2-65" fmla="*/ 52252 w 4479124"/>
                <a:gd name="connsiteY2-66" fmla="*/ 2299063 h 2480678"/>
                <a:gd name="connsiteX3-67" fmla="*/ 4441372 w 4479124"/>
                <a:gd name="connsiteY3-68" fmla="*/ 2312126 h 2480678"/>
                <a:gd name="connsiteX4-69" fmla="*/ 4389121 w 4479124"/>
                <a:gd name="connsiteY4-70" fmla="*/ 39188 h 2480678"/>
                <a:gd name="connsiteX5-71" fmla="*/ 1854926 w 4479124"/>
                <a:gd name="connsiteY5-72" fmla="*/ 0 h 2480678"/>
                <a:gd name="connsiteX0-73" fmla="*/ 533373 w 4777365"/>
                <a:gd name="connsiteY0-74" fmla="*/ 26126 h 2589770"/>
                <a:gd name="connsiteX1-75" fmla="*/ 298241 w 4777365"/>
                <a:gd name="connsiteY1-76" fmla="*/ 26126 h 2589770"/>
                <a:gd name="connsiteX2-77" fmla="*/ 350493 w 4777365"/>
                <a:gd name="connsiteY2-78" fmla="*/ 2299063 h 2589770"/>
                <a:gd name="connsiteX3-79" fmla="*/ 4739613 w 4777365"/>
                <a:gd name="connsiteY3-80" fmla="*/ 2312126 h 2589770"/>
                <a:gd name="connsiteX4-81" fmla="*/ 4687362 w 4777365"/>
                <a:gd name="connsiteY4-82" fmla="*/ 39188 h 2589770"/>
                <a:gd name="connsiteX5-83" fmla="*/ 2153167 w 4777365"/>
                <a:gd name="connsiteY5-84" fmla="*/ 0 h 2589770"/>
                <a:gd name="connsiteX0-85" fmla="*/ 248811 w 4492803"/>
                <a:gd name="connsiteY0-86" fmla="*/ 26126 h 2476671"/>
                <a:gd name="connsiteX1-87" fmla="*/ 13679 w 4492803"/>
                <a:gd name="connsiteY1-88" fmla="*/ 26126 h 2476671"/>
                <a:gd name="connsiteX2-89" fmla="*/ 65931 w 4492803"/>
                <a:gd name="connsiteY2-90" fmla="*/ 2299063 h 2476671"/>
                <a:gd name="connsiteX3-91" fmla="*/ 4455051 w 4492803"/>
                <a:gd name="connsiteY3-92" fmla="*/ 2312126 h 2476671"/>
                <a:gd name="connsiteX4-93" fmla="*/ 4402800 w 4492803"/>
                <a:gd name="connsiteY4-94" fmla="*/ 39188 h 2476671"/>
                <a:gd name="connsiteX5-95" fmla="*/ 1868605 w 4492803"/>
                <a:gd name="connsiteY5-96" fmla="*/ 0 h 2476671"/>
                <a:gd name="connsiteX0-97" fmla="*/ 248811 w 4475396"/>
                <a:gd name="connsiteY0-98" fmla="*/ 26126 h 2343322"/>
                <a:gd name="connsiteX1-99" fmla="*/ 13679 w 4475396"/>
                <a:gd name="connsiteY1-100" fmla="*/ 26126 h 2343322"/>
                <a:gd name="connsiteX2-101" fmla="*/ 65931 w 4475396"/>
                <a:gd name="connsiteY2-102" fmla="*/ 2299063 h 2343322"/>
                <a:gd name="connsiteX3-103" fmla="*/ 4455051 w 4475396"/>
                <a:gd name="connsiteY3-104" fmla="*/ 2312126 h 2343322"/>
                <a:gd name="connsiteX4-105" fmla="*/ 4402800 w 4475396"/>
                <a:gd name="connsiteY4-106" fmla="*/ 39188 h 2343322"/>
                <a:gd name="connsiteX5-107" fmla="*/ 1868605 w 4475396"/>
                <a:gd name="connsiteY5-108" fmla="*/ 0 h 2343322"/>
                <a:gd name="connsiteX0-109" fmla="*/ 1129968 w 4475396"/>
                <a:gd name="connsiteY0-110" fmla="*/ 65314 h 2343322"/>
                <a:gd name="connsiteX1-111" fmla="*/ 13679 w 4475396"/>
                <a:gd name="connsiteY1-112" fmla="*/ 26126 h 2343322"/>
                <a:gd name="connsiteX2-113" fmla="*/ 65931 w 4475396"/>
                <a:gd name="connsiteY2-114" fmla="*/ 2299063 h 2343322"/>
                <a:gd name="connsiteX3-115" fmla="*/ 4455051 w 4475396"/>
                <a:gd name="connsiteY3-116" fmla="*/ 2312126 h 2343322"/>
                <a:gd name="connsiteX4-117" fmla="*/ 4402800 w 4475396"/>
                <a:gd name="connsiteY4-118" fmla="*/ 39188 h 2343322"/>
                <a:gd name="connsiteX5-119" fmla="*/ 1868605 w 4475396"/>
                <a:gd name="connsiteY5-120" fmla="*/ 0 h 2343322"/>
                <a:gd name="connsiteX0-121" fmla="*/ 1129968 w 4517641"/>
                <a:gd name="connsiteY0-122" fmla="*/ 200403 h 2478411"/>
                <a:gd name="connsiteX1-123" fmla="*/ 13679 w 4517641"/>
                <a:gd name="connsiteY1-124" fmla="*/ 161215 h 2478411"/>
                <a:gd name="connsiteX2-125" fmla="*/ 65931 w 4517641"/>
                <a:gd name="connsiteY2-126" fmla="*/ 2434152 h 2478411"/>
                <a:gd name="connsiteX3-127" fmla="*/ 4455051 w 4517641"/>
                <a:gd name="connsiteY3-128" fmla="*/ 2447215 h 2478411"/>
                <a:gd name="connsiteX4-129" fmla="*/ 4402800 w 4517641"/>
                <a:gd name="connsiteY4-130" fmla="*/ 174277 h 2478411"/>
                <a:gd name="connsiteX5-131" fmla="*/ 3308240 w 4517641"/>
                <a:gd name="connsiteY5-132" fmla="*/ 148152 h 2478411"/>
                <a:gd name="connsiteX0-133" fmla="*/ 1129968 w 4493857"/>
                <a:gd name="connsiteY0-134" fmla="*/ 84545 h 2362553"/>
                <a:gd name="connsiteX1-135" fmla="*/ 13679 w 4493857"/>
                <a:gd name="connsiteY1-136" fmla="*/ 45357 h 2362553"/>
                <a:gd name="connsiteX2-137" fmla="*/ 65931 w 4493857"/>
                <a:gd name="connsiteY2-138" fmla="*/ 2318294 h 2362553"/>
                <a:gd name="connsiteX3-139" fmla="*/ 4455051 w 4493857"/>
                <a:gd name="connsiteY3-140" fmla="*/ 2331357 h 2362553"/>
                <a:gd name="connsiteX4-141" fmla="*/ 4402800 w 4493857"/>
                <a:gd name="connsiteY4-142" fmla="*/ 58419 h 2362553"/>
                <a:gd name="connsiteX5-143" fmla="*/ 3308240 w 4493857"/>
                <a:gd name="connsiteY5-144" fmla="*/ 32294 h 2362553"/>
                <a:gd name="connsiteX0-145" fmla="*/ 1129968 w 4478639"/>
                <a:gd name="connsiteY0-146" fmla="*/ 52251 h 2330259"/>
                <a:gd name="connsiteX1-147" fmla="*/ 13679 w 4478639"/>
                <a:gd name="connsiteY1-148" fmla="*/ 13063 h 2330259"/>
                <a:gd name="connsiteX2-149" fmla="*/ 65931 w 4478639"/>
                <a:gd name="connsiteY2-150" fmla="*/ 2286000 h 2330259"/>
                <a:gd name="connsiteX3-151" fmla="*/ 4455051 w 4478639"/>
                <a:gd name="connsiteY3-152" fmla="*/ 2299063 h 2330259"/>
                <a:gd name="connsiteX4-153" fmla="*/ 4402800 w 4478639"/>
                <a:gd name="connsiteY4-154" fmla="*/ 26125 h 2330259"/>
                <a:gd name="connsiteX5-155" fmla="*/ 3308240 w 4478639"/>
                <a:gd name="connsiteY5-156" fmla="*/ 0 h 2330259"/>
                <a:gd name="connsiteX0-157" fmla="*/ 1129968 w 4478639"/>
                <a:gd name="connsiteY0-158" fmla="*/ 13063 h 2330259"/>
                <a:gd name="connsiteX1-159" fmla="*/ 13679 w 4478639"/>
                <a:gd name="connsiteY1-160" fmla="*/ 13063 h 2330259"/>
                <a:gd name="connsiteX2-161" fmla="*/ 65931 w 4478639"/>
                <a:gd name="connsiteY2-162" fmla="*/ 2286000 h 2330259"/>
                <a:gd name="connsiteX3-163" fmla="*/ 4455051 w 4478639"/>
                <a:gd name="connsiteY3-164" fmla="*/ 2299063 h 2330259"/>
                <a:gd name="connsiteX4-165" fmla="*/ 4402800 w 4478639"/>
                <a:gd name="connsiteY4-166" fmla="*/ 26125 h 2330259"/>
                <a:gd name="connsiteX5-167" fmla="*/ 3308240 w 4478639"/>
                <a:gd name="connsiteY5-168" fmla="*/ 0 h 2330259"/>
                <a:gd name="connsiteX0-169" fmla="*/ 1129968 w 4478639"/>
                <a:gd name="connsiteY0-170" fmla="*/ 13063 h 2330259"/>
                <a:gd name="connsiteX1-171" fmla="*/ 13679 w 4478639"/>
                <a:gd name="connsiteY1-172" fmla="*/ 13063 h 2330259"/>
                <a:gd name="connsiteX2-173" fmla="*/ 65931 w 4478639"/>
                <a:gd name="connsiteY2-174" fmla="*/ 2286000 h 2330259"/>
                <a:gd name="connsiteX3-175" fmla="*/ 4455051 w 4478639"/>
                <a:gd name="connsiteY3-176" fmla="*/ 2299063 h 2330259"/>
                <a:gd name="connsiteX4-177" fmla="*/ 4402800 w 4478639"/>
                <a:gd name="connsiteY4-178" fmla="*/ 26125 h 2330259"/>
                <a:gd name="connsiteX5-179" fmla="*/ 3308240 w 4478639"/>
                <a:gd name="connsiteY5-180" fmla="*/ 0 h 2330259"/>
                <a:gd name="connsiteX6" fmla="*/ 1129968 w 4478639"/>
                <a:gd name="connsiteY6" fmla="*/ 13063 h 2330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 y="connsiteY6"/>
                </a:cxn>
              </a:cxnLst>
              <a:rect l="l" t="t" r="r" b="b"/>
              <a:pathLst>
                <a:path w="4478639" h="2330259">
                  <a:moveTo>
                    <a:pt x="1129968" y="13063"/>
                  </a:moveTo>
                  <a:lnTo>
                    <a:pt x="13679" y="13063"/>
                  </a:lnTo>
                  <a:cubicBezTo>
                    <a:pt x="-16801" y="391886"/>
                    <a:pt x="4971" y="2283823"/>
                    <a:pt x="65931" y="2286000"/>
                  </a:cubicBezTo>
                  <a:cubicBezTo>
                    <a:pt x="126891" y="2288177"/>
                    <a:pt x="4411508" y="2375263"/>
                    <a:pt x="4455051" y="2299063"/>
                  </a:cubicBezTo>
                  <a:cubicBezTo>
                    <a:pt x="4498594" y="2222863"/>
                    <a:pt x="4482237" y="69668"/>
                    <a:pt x="4402800" y="26125"/>
                  </a:cubicBezTo>
                  <a:cubicBezTo>
                    <a:pt x="4323363" y="-17418"/>
                    <a:pt x="4152972" y="13063"/>
                    <a:pt x="3308240" y="0"/>
                  </a:cubicBezTo>
                  <a:lnTo>
                    <a:pt x="1129968" y="13063"/>
                  </a:lnTo>
                  <a:close/>
                </a:path>
              </a:pathLst>
            </a:custGeom>
            <a:noFill/>
            <a:ln w="25400" cap="rnd">
              <a:solidFill>
                <a:schemeClr val="accent1"/>
              </a:solidFill>
              <a:prstDash val="lgDash"/>
            </a:ln>
          </p:spPr>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grpSp>
        <p:nvGrpSpPr>
          <p:cNvPr id="27" name="组合 26"/>
          <p:cNvGrpSpPr/>
          <p:nvPr/>
        </p:nvGrpSpPr>
        <p:grpSpPr>
          <a:xfrm>
            <a:off x="6707537" y="4357603"/>
            <a:ext cx="1448648" cy="1276626"/>
            <a:chOff x="4340617" y="2357667"/>
            <a:chExt cx="1448648" cy="1276626"/>
          </a:xfrm>
        </p:grpSpPr>
        <p:sp>
          <p:nvSpPr>
            <p:cNvPr id="29" name="任意多边形 3"/>
            <p:cNvSpPr/>
            <p:nvPr/>
          </p:nvSpPr>
          <p:spPr>
            <a:xfrm>
              <a:off x="4420124" y="2357667"/>
              <a:ext cx="1369141" cy="1226642"/>
            </a:xfrm>
            <a:custGeom>
              <a:avLst/>
              <a:gdLst>
                <a:gd name="connsiteX0" fmla="*/ 235132 w 4441372"/>
                <a:gd name="connsiteY0" fmla="*/ 26126 h 2312126"/>
                <a:gd name="connsiteX1" fmla="*/ 0 w 4441372"/>
                <a:gd name="connsiteY1" fmla="*/ 26126 h 2312126"/>
                <a:gd name="connsiteX2" fmla="*/ 52252 w 4441372"/>
                <a:gd name="connsiteY2" fmla="*/ 2299063 h 2312126"/>
                <a:gd name="connsiteX3" fmla="*/ 4441372 w 4441372"/>
                <a:gd name="connsiteY3" fmla="*/ 2312126 h 2312126"/>
                <a:gd name="connsiteX4" fmla="*/ 4284618 w 4441372"/>
                <a:gd name="connsiteY4" fmla="*/ 52251 h 2312126"/>
                <a:gd name="connsiteX5" fmla="*/ 1854926 w 4441372"/>
                <a:gd name="connsiteY5" fmla="*/ 0 h 2312126"/>
                <a:gd name="connsiteX0-1" fmla="*/ 235132 w 4441372"/>
                <a:gd name="connsiteY0-2" fmla="*/ 26126 h 2312126"/>
                <a:gd name="connsiteX1-3" fmla="*/ 0 w 4441372"/>
                <a:gd name="connsiteY1-4" fmla="*/ 26126 h 2312126"/>
                <a:gd name="connsiteX2-5" fmla="*/ 52252 w 4441372"/>
                <a:gd name="connsiteY2-6" fmla="*/ 2299063 h 2312126"/>
                <a:gd name="connsiteX3-7" fmla="*/ 4441372 w 4441372"/>
                <a:gd name="connsiteY3-8" fmla="*/ 2312126 h 2312126"/>
                <a:gd name="connsiteX4-9" fmla="*/ 4389121 w 4441372"/>
                <a:gd name="connsiteY4-10" fmla="*/ 39188 h 2312126"/>
                <a:gd name="connsiteX5-11" fmla="*/ 1854926 w 4441372"/>
                <a:gd name="connsiteY5-12" fmla="*/ 0 h 2312126"/>
                <a:gd name="connsiteX0-13" fmla="*/ 235132 w 4860149"/>
                <a:gd name="connsiteY0-14" fmla="*/ 165813 h 2451813"/>
                <a:gd name="connsiteX1-15" fmla="*/ 0 w 4860149"/>
                <a:gd name="connsiteY1-16" fmla="*/ 165813 h 2451813"/>
                <a:gd name="connsiteX2-17" fmla="*/ 52252 w 4860149"/>
                <a:gd name="connsiteY2-18" fmla="*/ 2438750 h 2451813"/>
                <a:gd name="connsiteX3-19" fmla="*/ 4441372 w 4860149"/>
                <a:gd name="connsiteY3-20" fmla="*/ 2451813 h 2451813"/>
                <a:gd name="connsiteX4-21" fmla="*/ 4389121 w 4860149"/>
                <a:gd name="connsiteY4-22" fmla="*/ 178875 h 2451813"/>
                <a:gd name="connsiteX5-23" fmla="*/ 1854926 w 4860149"/>
                <a:gd name="connsiteY5-24" fmla="*/ 139687 h 2451813"/>
                <a:gd name="connsiteX0-25" fmla="*/ 235132 w 4752333"/>
                <a:gd name="connsiteY0-26" fmla="*/ 39388 h 2325388"/>
                <a:gd name="connsiteX1-27" fmla="*/ 0 w 4752333"/>
                <a:gd name="connsiteY1-28" fmla="*/ 39388 h 2325388"/>
                <a:gd name="connsiteX2-29" fmla="*/ 52252 w 4752333"/>
                <a:gd name="connsiteY2-30" fmla="*/ 2312325 h 2325388"/>
                <a:gd name="connsiteX3-31" fmla="*/ 4441372 w 4752333"/>
                <a:gd name="connsiteY3-32" fmla="*/ 2325388 h 2325388"/>
                <a:gd name="connsiteX4-33" fmla="*/ 4389121 w 4752333"/>
                <a:gd name="connsiteY4-34" fmla="*/ 52450 h 2325388"/>
                <a:gd name="connsiteX5-35" fmla="*/ 1854926 w 4752333"/>
                <a:gd name="connsiteY5-36" fmla="*/ 13262 h 2325388"/>
                <a:gd name="connsiteX0-37" fmla="*/ 235132 w 4860149"/>
                <a:gd name="connsiteY0-38" fmla="*/ 39388 h 2603032"/>
                <a:gd name="connsiteX1-39" fmla="*/ 0 w 4860149"/>
                <a:gd name="connsiteY1-40" fmla="*/ 39388 h 2603032"/>
                <a:gd name="connsiteX2-41" fmla="*/ 52252 w 4860149"/>
                <a:gd name="connsiteY2-42" fmla="*/ 2312325 h 2603032"/>
                <a:gd name="connsiteX3-43" fmla="*/ 4441372 w 4860149"/>
                <a:gd name="connsiteY3-44" fmla="*/ 2325388 h 2603032"/>
                <a:gd name="connsiteX4-45" fmla="*/ 4389121 w 4860149"/>
                <a:gd name="connsiteY4-46" fmla="*/ 52450 h 2603032"/>
                <a:gd name="connsiteX5-47" fmla="*/ 1854926 w 4860149"/>
                <a:gd name="connsiteY5-48" fmla="*/ 13262 h 2603032"/>
                <a:gd name="connsiteX0-49" fmla="*/ 235132 w 4617563"/>
                <a:gd name="connsiteY0-50" fmla="*/ 39388 h 2493940"/>
                <a:gd name="connsiteX1-51" fmla="*/ 0 w 4617563"/>
                <a:gd name="connsiteY1-52" fmla="*/ 39388 h 2493940"/>
                <a:gd name="connsiteX2-53" fmla="*/ 52252 w 4617563"/>
                <a:gd name="connsiteY2-54" fmla="*/ 2312325 h 2493940"/>
                <a:gd name="connsiteX3-55" fmla="*/ 4441372 w 4617563"/>
                <a:gd name="connsiteY3-56" fmla="*/ 2325388 h 2493940"/>
                <a:gd name="connsiteX4-57" fmla="*/ 4389121 w 4617563"/>
                <a:gd name="connsiteY4-58" fmla="*/ 52450 h 2493940"/>
                <a:gd name="connsiteX5-59" fmla="*/ 1854926 w 4617563"/>
                <a:gd name="connsiteY5-60" fmla="*/ 13262 h 2493940"/>
                <a:gd name="connsiteX0-61" fmla="*/ 235132 w 4479124"/>
                <a:gd name="connsiteY0-62" fmla="*/ 26126 h 2480678"/>
                <a:gd name="connsiteX1-63" fmla="*/ 0 w 4479124"/>
                <a:gd name="connsiteY1-64" fmla="*/ 26126 h 2480678"/>
                <a:gd name="connsiteX2-65" fmla="*/ 52252 w 4479124"/>
                <a:gd name="connsiteY2-66" fmla="*/ 2299063 h 2480678"/>
                <a:gd name="connsiteX3-67" fmla="*/ 4441372 w 4479124"/>
                <a:gd name="connsiteY3-68" fmla="*/ 2312126 h 2480678"/>
                <a:gd name="connsiteX4-69" fmla="*/ 4389121 w 4479124"/>
                <a:gd name="connsiteY4-70" fmla="*/ 39188 h 2480678"/>
                <a:gd name="connsiteX5-71" fmla="*/ 1854926 w 4479124"/>
                <a:gd name="connsiteY5-72" fmla="*/ 0 h 2480678"/>
                <a:gd name="connsiteX0-73" fmla="*/ 533373 w 4777365"/>
                <a:gd name="connsiteY0-74" fmla="*/ 26126 h 2589770"/>
                <a:gd name="connsiteX1-75" fmla="*/ 298241 w 4777365"/>
                <a:gd name="connsiteY1-76" fmla="*/ 26126 h 2589770"/>
                <a:gd name="connsiteX2-77" fmla="*/ 350493 w 4777365"/>
                <a:gd name="connsiteY2-78" fmla="*/ 2299063 h 2589770"/>
                <a:gd name="connsiteX3-79" fmla="*/ 4739613 w 4777365"/>
                <a:gd name="connsiteY3-80" fmla="*/ 2312126 h 2589770"/>
                <a:gd name="connsiteX4-81" fmla="*/ 4687362 w 4777365"/>
                <a:gd name="connsiteY4-82" fmla="*/ 39188 h 2589770"/>
                <a:gd name="connsiteX5-83" fmla="*/ 2153167 w 4777365"/>
                <a:gd name="connsiteY5-84" fmla="*/ 0 h 2589770"/>
                <a:gd name="connsiteX0-85" fmla="*/ 248811 w 4492803"/>
                <a:gd name="connsiteY0-86" fmla="*/ 26126 h 2476671"/>
                <a:gd name="connsiteX1-87" fmla="*/ 13679 w 4492803"/>
                <a:gd name="connsiteY1-88" fmla="*/ 26126 h 2476671"/>
                <a:gd name="connsiteX2-89" fmla="*/ 65931 w 4492803"/>
                <a:gd name="connsiteY2-90" fmla="*/ 2299063 h 2476671"/>
                <a:gd name="connsiteX3-91" fmla="*/ 4455051 w 4492803"/>
                <a:gd name="connsiteY3-92" fmla="*/ 2312126 h 2476671"/>
                <a:gd name="connsiteX4-93" fmla="*/ 4402800 w 4492803"/>
                <a:gd name="connsiteY4-94" fmla="*/ 39188 h 2476671"/>
                <a:gd name="connsiteX5-95" fmla="*/ 1868605 w 4492803"/>
                <a:gd name="connsiteY5-96" fmla="*/ 0 h 2476671"/>
                <a:gd name="connsiteX0-97" fmla="*/ 248811 w 4475396"/>
                <a:gd name="connsiteY0-98" fmla="*/ 26126 h 2343322"/>
                <a:gd name="connsiteX1-99" fmla="*/ 13679 w 4475396"/>
                <a:gd name="connsiteY1-100" fmla="*/ 26126 h 2343322"/>
                <a:gd name="connsiteX2-101" fmla="*/ 65931 w 4475396"/>
                <a:gd name="connsiteY2-102" fmla="*/ 2299063 h 2343322"/>
                <a:gd name="connsiteX3-103" fmla="*/ 4455051 w 4475396"/>
                <a:gd name="connsiteY3-104" fmla="*/ 2312126 h 2343322"/>
                <a:gd name="connsiteX4-105" fmla="*/ 4402800 w 4475396"/>
                <a:gd name="connsiteY4-106" fmla="*/ 39188 h 2343322"/>
                <a:gd name="connsiteX5-107" fmla="*/ 1868605 w 4475396"/>
                <a:gd name="connsiteY5-108" fmla="*/ 0 h 2343322"/>
                <a:gd name="connsiteX0-109" fmla="*/ 1129968 w 4475396"/>
                <a:gd name="connsiteY0-110" fmla="*/ 65314 h 2343322"/>
                <a:gd name="connsiteX1-111" fmla="*/ 13679 w 4475396"/>
                <a:gd name="connsiteY1-112" fmla="*/ 26126 h 2343322"/>
                <a:gd name="connsiteX2-113" fmla="*/ 65931 w 4475396"/>
                <a:gd name="connsiteY2-114" fmla="*/ 2299063 h 2343322"/>
                <a:gd name="connsiteX3-115" fmla="*/ 4455051 w 4475396"/>
                <a:gd name="connsiteY3-116" fmla="*/ 2312126 h 2343322"/>
                <a:gd name="connsiteX4-117" fmla="*/ 4402800 w 4475396"/>
                <a:gd name="connsiteY4-118" fmla="*/ 39188 h 2343322"/>
                <a:gd name="connsiteX5-119" fmla="*/ 1868605 w 4475396"/>
                <a:gd name="connsiteY5-120" fmla="*/ 0 h 2343322"/>
                <a:gd name="connsiteX0-121" fmla="*/ 1129968 w 4517641"/>
                <a:gd name="connsiteY0-122" fmla="*/ 200403 h 2478411"/>
                <a:gd name="connsiteX1-123" fmla="*/ 13679 w 4517641"/>
                <a:gd name="connsiteY1-124" fmla="*/ 161215 h 2478411"/>
                <a:gd name="connsiteX2-125" fmla="*/ 65931 w 4517641"/>
                <a:gd name="connsiteY2-126" fmla="*/ 2434152 h 2478411"/>
                <a:gd name="connsiteX3-127" fmla="*/ 4455051 w 4517641"/>
                <a:gd name="connsiteY3-128" fmla="*/ 2447215 h 2478411"/>
                <a:gd name="connsiteX4-129" fmla="*/ 4402800 w 4517641"/>
                <a:gd name="connsiteY4-130" fmla="*/ 174277 h 2478411"/>
                <a:gd name="connsiteX5-131" fmla="*/ 3308240 w 4517641"/>
                <a:gd name="connsiteY5-132" fmla="*/ 148152 h 2478411"/>
                <a:gd name="connsiteX0-133" fmla="*/ 1129968 w 4493857"/>
                <a:gd name="connsiteY0-134" fmla="*/ 84545 h 2362553"/>
                <a:gd name="connsiteX1-135" fmla="*/ 13679 w 4493857"/>
                <a:gd name="connsiteY1-136" fmla="*/ 45357 h 2362553"/>
                <a:gd name="connsiteX2-137" fmla="*/ 65931 w 4493857"/>
                <a:gd name="connsiteY2-138" fmla="*/ 2318294 h 2362553"/>
                <a:gd name="connsiteX3-139" fmla="*/ 4455051 w 4493857"/>
                <a:gd name="connsiteY3-140" fmla="*/ 2331357 h 2362553"/>
                <a:gd name="connsiteX4-141" fmla="*/ 4402800 w 4493857"/>
                <a:gd name="connsiteY4-142" fmla="*/ 58419 h 2362553"/>
                <a:gd name="connsiteX5-143" fmla="*/ 3308240 w 4493857"/>
                <a:gd name="connsiteY5-144" fmla="*/ 32294 h 2362553"/>
                <a:gd name="connsiteX0-145" fmla="*/ 1129968 w 4478639"/>
                <a:gd name="connsiteY0-146" fmla="*/ 52251 h 2330259"/>
                <a:gd name="connsiteX1-147" fmla="*/ 13679 w 4478639"/>
                <a:gd name="connsiteY1-148" fmla="*/ 13063 h 2330259"/>
                <a:gd name="connsiteX2-149" fmla="*/ 65931 w 4478639"/>
                <a:gd name="connsiteY2-150" fmla="*/ 2286000 h 2330259"/>
                <a:gd name="connsiteX3-151" fmla="*/ 4455051 w 4478639"/>
                <a:gd name="connsiteY3-152" fmla="*/ 2299063 h 2330259"/>
                <a:gd name="connsiteX4-153" fmla="*/ 4402800 w 4478639"/>
                <a:gd name="connsiteY4-154" fmla="*/ 26125 h 2330259"/>
                <a:gd name="connsiteX5-155" fmla="*/ 3308240 w 4478639"/>
                <a:gd name="connsiteY5-156" fmla="*/ 0 h 2330259"/>
                <a:gd name="connsiteX0-157" fmla="*/ 1129968 w 4478639"/>
                <a:gd name="connsiteY0-158" fmla="*/ 13063 h 2330259"/>
                <a:gd name="connsiteX1-159" fmla="*/ 13679 w 4478639"/>
                <a:gd name="connsiteY1-160" fmla="*/ 13063 h 2330259"/>
                <a:gd name="connsiteX2-161" fmla="*/ 65931 w 4478639"/>
                <a:gd name="connsiteY2-162" fmla="*/ 2286000 h 2330259"/>
                <a:gd name="connsiteX3-163" fmla="*/ 4455051 w 4478639"/>
                <a:gd name="connsiteY3-164" fmla="*/ 2299063 h 2330259"/>
                <a:gd name="connsiteX4-165" fmla="*/ 4402800 w 4478639"/>
                <a:gd name="connsiteY4-166" fmla="*/ 26125 h 2330259"/>
                <a:gd name="connsiteX5-167" fmla="*/ 3308240 w 4478639"/>
                <a:gd name="connsiteY5-168" fmla="*/ 0 h 2330259"/>
                <a:gd name="connsiteX0-169" fmla="*/ 1129968 w 4478639"/>
                <a:gd name="connsiteY0-170" fmla="*/ 13063 h 2330259"/>
                <a:gd name="connsiteX1-171" fmla="*/ 13679 w 4478639"/>
                <a:gd name="connsiteY1-172" fmla="*/ 13063 h 2330259"/>
                <a:gd name="connsiteX2-173" fmla="*/ 65931 w 4478639"/>
                <a:gd name="connsiteY2-174" fmla="*/ 2286000 h 2330259"/>
                <a:gd name="connsiteX3-175" fmla="*/ 4455051 w 4478639"/>
                <a:gd name="connsiteY3-176" fmla="*/ 2299063 h 2330259"/>
                <a:gd name="connsiteX4-177" fmla="*/ 4402800 w 4478639"/>
                <a:gd name="connsiteY4-178" fmla="*/ 26125 h 2330259"/>
                <a:gd name="connsiteX5-179" fmla="*/ 3308240 w 4478639"/>
                <a:gd name="connsiteY5-180" fmla="*/ 0 h 2330259"/>
                <a:gd name="connsiteX6" fmla="*/ 1129968 w 4478639"/>
                <a:gd name="connsiteY6" fmla="*/ 13063 h 2330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 y="connsiteY6"/>
                </a:cxn>
              </a:cxnLst>
              <a:rect l="l" t="t" r="r" b="b"/>
              <a:pathLst>
                <a:path w="4478639" h="2330259">
                  <a:moveTo>
                    <a:pt x="1129968" y="13063"/>
                  </a:moveTo>
                  <a:lnTo>
                    <a:pt x="13679" y="13063"/>
                  </a:lnTo>
                  <a:cubicBezTo>
                    <a:pt x="-16801" y="391886"/>
                    <a:pt x="4971" y="2283823"/>
                    <a:pt x="65931" y="2286000"/>
                  </a:cubicBezTo>
                  <a:cubicBezTo>
                    <a:pt x="126891" y="2288177"/>
                    <a:pt x="4411508" y="2375263"/>
                    <a:pt x="4455051" y="2299063"/>
                  </a:cubicBezTo>
                  <a:cubicBezTo>
                    <a:pt x="4498594" y="2222863"/>
                    <a:pt x="4482237" y="69668"/>
                    <a:pt x="4402800" y="26125"/>
                  </a:cubicBezTo>
                  <a:cubicBezTo>
                    <a:pt x="4323363" y="-17418"/>
                    <a:pt x="4152972" y="13063"/>
                    <a:pt x="3308240" y="0"/>
                  </a:cubicBezTo>
                  <a:lnTo>
                    <a:pt x="1129968" y="13063"/>
                  </a:lnTo>
                  <a:close/>
                </a:path>
              </a:pathLst>
            </a:custGeom>
            <a:solidFill>
              <a:schemeClr val="accent5"/>
            </a:solidFill>
            <a:ln w="25400" cap="rnd">
              <a:noFill/>
              <a:prstDash val="lgDash"/>
            </a:ln>
            <a:effectLst>
              <a:softEdge rad="38100"/>
            </a:effectLst>
          </p:spPr>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0" name="任意多边形 3"/>
            <p:cNvSpPr/>
            <p:nvPr/>
          </p:nvSpPr>
          <p:spPr>
            <a:xfrm>
              <a:off x="4340617" y="2407651"/>
              <a:ext cx="1369141" cy="1226642"/>
            </a:xfrm>
            <a:custGeom>
              <a:avLst/>
              <a:gdLst>
                <a:gd name="connsiteX0" fmla="*/ 235132 w 4441372"/>
                <a:gd name="connsiteY0" fmla="*/ 26126 h 2312126"/>
                <a:gd name="connsiteX1" fmla="*/ 0 w 4441372"/>
                <a:gd name="connsiteY1" fmla="*/ 26126 h 2312126"/>
                <a:gd name="connsiteX2" fmla="*/ 52252 w 4441372"/>
                <a:gd name="connsiteY2" fmla="*/ 2299063 h 2312126"/>
                <a:gd name="connsiteX3" fmla="*/ 4441372 w 4441372"/>
                <a:gd name="connsiteY3" fmla="*/ 2312126 h 2312126"/>
                <a:gd name="connsiteX4" fmla="*/ 4284618 w 4441372"/>
                <a:gd name="connsiteY4" fmla="*/ 52251 h 2312126"/>
                <a:gd name="connsiteX5" fmla="*/ 1854926 w 4441372"/>
                <a:gd name="connsiteY5" fmla="*/ 0 h 2312126"/>
                <a:gd name="connsiteX0-1" fmla="*/ 235132 w 4441372"/>
                <a:gd name="connsiteY0-2" fmla="*/ 26126 h 2312126"/>
                <a:gd name="connsiteX1-3" fmla="*/ 0 w 4441372"/>
                <a:gd name="connsiteY1-4" fmla="*/ 26126 h 2312126"/>
                <a:gd name="connsiteX2-5" fmla="*/ 52252 w 4441372"/>
                <a:gd name="connsiteY2-6" fmla="*/ 2299063 h 2312126"/>
                <a:gd name="connsiteX3-7" fmla="*/ 4441372 w 4441372"/>
                <a:gd name="connsiteY3-8" fmla="*/ 2312126 h 2312126"/>
                <a:gd name="connsiteX4-9" fmla="*/ 4389121 w 4441372"/>
                <a:gd name="connsiteY4-10" fmla="*/ 39188 h 2312126"/>
                <a:gd name="connsiteX5-11" fmla="*/ 1854926 w 4441372"/>
                <a:gd name="connsiteY5-12" fmla="*/ 0 h 2312126"/>
                <a:gd name="connsiteX0-13" fmla="*/ 235132 w 4860149"/>
                <a:gd name="connsiteY0-14" fmla="*/ 165813 h 2451813"/>
                <a:gd name="connsiteX1-15" fmla="*/ 0 w 4860149"/>
                <a:gd name="connsiteY1-16" fmla="*/ 165813 h 2451813"/>
                <a:gd name="connsiteX2-17" fmla="*/ 52252 w 4860149"/>
                <a:gd name="connsiteY2-18" fmla="*/ 2438750 h 2451813"/>
                <a:gd name="connsiteX3-19" fmla="*/ 4441372 w 4860149"/>
                <a:gd name="connsiteY3-20" fmla="*/ 2451813 h 2451813"/>
                <a:gd name="connsiteX4-21" fmla="*/ 4389121 w 4860149"/>
                <a:gd name="connsiteY4-22" fmla="*/ 178875 h 2451813"/>
                <a:gd name="connsiteX5-23" fmla="*/ 1854926 w 4860149"/>
                <a:gd name="connsiteY5-24" fmla="*/ 139687 h 2451813"/>
                <a:gd name="connsiteX0-25" fmla="*/ 235132 w 4752333"/>
                <a:gd name="connsiteY0-26" fmla="*/ 39388 h 2325388"/>
                <a:gd name="connsiteX1-27" fmla="*/ 0 w 4752333"/>
                <a:gd name="connsiteY1-28" fmla="*/ 39388 h 2325388"/>
                <a:gd name="connsiteX2-29" fmla="*/ 52252 w 4752333"/>
                <a:gd name="connsiteY2-30" fmla="*/ 2312325 h 2325388"/>
                <a:gd name="connsiteX3-31" fmla="*/ 4441372 w 4752333"/>
                <a:gd name="connsiteY3-32" fmla="*/ 2325388 h 2325388"/>
                <a:gd name="connsiteX4-33" fmla="*/ 4389121 w 4752333"/>
                <a:gd name="connsiteY4-34" fmla="*/ 52450 h 2325388"/>
                <a:gd name="connsiteX5-35" fmla="*/ 1854926 w 4752333"/>
                <a:gd name="connsiteY5-36" fmla="*/ 13262 h 2325388"/>
                <a:gd name="connsiteX0-37" fmla="*/ 235132 w 4860149"/>
                <a:gd name="connsiteY0-38" fmla="*/ 39388 h 2603032"/>
                <a:gd name="connsiteX1-39" fmla="*/ 0 w 4860149"/>
                <a:gd name="connsiteY1-40" fmla="*/ 39388 h 2603032"/>
                <a:gd name="connsiteX2-41" fmla="*/ 52252 w 4860149"/>
                <a:gd name="connsiteY2-42" fmla="*/ 2312325 h 2603032"/>
                <a:gd name="connsiteX3-43" fmla="*/ 4441372 w 4860149"/>
                <a:gd name="connsiteY3-44" fmla="*/ 2325388 h 2603032"/>
                <a:gd name="connsiteX4-45" fmla="*/ 4389121 w 4860149"/>
                <a:gd name="connsiteY4-46" fmla="*/ 52450 h 2603032"/>
                <a:gd name="connsiteX5-47" fmla="*/ 1854926 w 4860149"/>
                <a:gd name="connsiteY5-48" fmla="*/ 13262 h 2603032"/>
                <a:gd name="connsiteX0-49" fmla="*/ 235132 w 4617563"/>
                <a:gd name="connsiteY0-50" fmla="*/ 39388 h 2493940"/>
                <a:gd name="connsiteX1-51" fmla="*/ 0 w 4617563"/>
                <a:gd name="connsiteY1-52" fmla="*/ 39388 h 2493940"/>
                <a:gd name="connsiteX2-53" fmla="*/ 52252 w 4617563"/>
                <a:gd name="connsiteY2-54" fmla="*/ 2312325 h 2493940"/>
                <a:gd name="connsiteX3-55" fmla="*/ 4441372 w 4617563"/>
                <a:gd name="connsiteY3-56" fmla="*/ 2325388 h 2493940"/>
                <a:gd name="connsiteX4-57" fmla="*/ 4389121 w 4617563"/>
                <a:gd name="connsiteY4-58" fmla="*/ 52450 h 2493940"/>
                <a:gd name="connsiteX5-59" fmla="*/ 1854926 w 4617563"/>
                <a:gd name="connsiteY5-60" fmla="*/ 13262 h 2493940"/>
                <a:gd name="connsiteX0-61" fmla="*/ 235132 w 4479124"/>
                <a:gd name="connsiteY0-62" fmla="*/ 26126 h 2480678"/>
                <a:gd name="connsiteX1-63" fmla="*/ 0 w 4479124"/>
                <a:gd name="connsiteY1-64" fmla="*/ 26126 h 2480678"/>
                <a:gd name="connsiteX2-65" fmla="*/ 52252 w 4479124"/>
                <a:gd name="connsiteY2-66" fmla="*/ 2299063 h 2480678"/>
                <a:gd name="connsiteX3-67" fmla="*/ 4441372 w 4479124"/>
                <a:gd name="connsiteY3-68" fmla="*/ 2312126 h 2480678"/>
                <a:gd name="connsiteX4-69" fmla="*/ 4389121 w 4479124"/>
                <a:gd name="connsiteY4-70" fmla="*/ 39188 h 2480678"/>
                <a:gd name="connsiteX5-71" fmla="*/ 1854926 w 4479124"/>
                <a:gd name="connsiteY5-72" fmla="*/ 0 h 2480678"/>
                <a:gd name="connsiteX0-73" fmla="*/ 533373 w 4777365"/>
                <a:gd name="connsiteY0-74" fmla="*/ 26126 h 2589770"/>
                <a:gd name="connsiteX1-75" fmla="*/ 298241 w 4777365"/>
                <a:gd name="connsiteY1-76" fmla="*/ 26126 h 2589770"/>
                <a:gd name="connsiteX2-77" fmla="*/ 350493 w 4777365"/>
                <a:gd name="connsiteY2-78" fmla="*/ 2299063 h 2589770"/>
                <a:gd name="connsiteX3-79" fmla="*/ 4739613 w 4777365"/>
                <a:gd name="connsiteY3-80" fmla="*/ 2312126 h 2589770"/>
                <a:gd name="connsiteX4-81" fmla="*/ 4687362 w 4777365"/>
                <a:gd name="connsiteY4-82" fmla="*/ 39188 h 2589770"/>
                <a:gd name="connsiteX5-83" fmla="*/ 2153167 w 4777365"/>
                <a:gd name="connsiteY5-84" fmla="*/ 0 h 2589770"/>
                <a:gd name="connsiteX0-85" fmla="*/ 248811 w 4492803"/>
                <a:gd name="connsiteY0-86" fmla="*/ 26126 h 2476671"/>
                <a:gd name="connsiteX1-87" fmla="*/ 13679 w 4492803"/>
                <a:gd name="connsiteY1-88" fmla="*/ 26126 h 2476671"/>
                <a:gd name="connsiteX2-89" fmla="*/ 65931 w 4492803"/>
                <a:gd name="connsiteY2-90" fmla="*/ 2299063 h 2476671"/>
                <a:gd name="connsiteX3-91" fmla="*/ 4455051 w 4492803"/>
                <a:gd name="connsiteY3-92" fmla="*/ 2312126 h 2476671"/>
                <a:gd name="connsiteX4-93" fmla="*/ 4402800 w 4492803"/>
                <a:gd name="connsiteY4-94" fmla="*/ 39188 h 2476671"/>
                <a:gd name="connsiteX5-95" fmla="*/ 1868605 w 4492803"/>
                <a:gd name="connsiteY5-96" fmla="*/ 0 h 2476671"/>
                <a:gd name="connsiteX0-97" fmla="*/ 248811 w 4475396"/>
                <a:gd name="connsiteY0-98" fmla="*/ 26126 h 2343322"/>
                <a:gd name="connsiteX1-99" fmla="*/ 13679 w 4475396"/>
                <a:gd name="connsiteY1-100" fmla="*/ 26126 h 2343322"/>
                <a:gd name="connsiteX2-101" fmla="*/ 65931 w 4475396"/>
                <a:gd name="connsiteY2-102" fmla="*/ 2299063 h 2343322"/>
                <a:gd name="connsiteX3-103" fmla="*/ 4455051 w 4475396"/>
                <a:gd name="connsiteY3-104" fmla="*/ 2312126 h 2343322"/>
                <a:gd name="connsiteX4-105" fmla="*/ 4402800 w 4475396"/>
                <a:gd name="connsiteY4-106" fmla="*/ 39188 h 2343322"/>
                <a:gd name="connsiteX5-107" fmla="*/ 1868605 w 4475396"/>
                <a:gd name="connsiteY5-108" fmla="*/ 0 h 2343322"/>
                <a:gd name="connsiteX0-109" fmla="*/ 1129968 w 4475396"/>
                <a:gd name="connsiteY0-110" fmla="*/ 65314 h 2343322"/>
                <a:gd name="connsiteX1-111" fmla="*/ 13679 w 4475396"/>
                <a:gd name="connsiteY1-112" fmla="*/ 26126 h 2343322"/>
                <a:gd name="connsiteX2-113" fmla="*/ 65931 w 4475396"/>
                <a:gd name="connsiteY2-114" fmla="*/ 2299063 h 2343322"/>
                <a:gd name="connsiteX3-115" fmla="*/ 4455051 w 4475396"/>
                <a:gd name="connsiteY3-116" fmla="*/ 2312126 h 2343322"/>
                <a:gd name="connsiteX4-117" fmla="*/ 4402800 w 4475396"/>
                <a:gd name="connsiteY4-118" fmla="*/ 39188 h 2343322"/>
                <a:gd name="connsiteX5-119" fmla="*/ 1868605 w 4475396"/>
                <a:gd name="connsiteY5-120" fmla="*/ 0 h 2343322"/>
                <a:gd name="connsiteX0-121" fmla="*/ 1129968 w 4517641"/>
                <a:gd name="connsiteY0-122" fmla="*/ 200403 h 2478411"/>
                <a:gd name="connsiteX1-123" fmla="*/ 13679 w 4517641"/>
                <a:gd name="connsiteY1-124" fmla="*/ 161215 h 2478411"/>
                <a:gd name="connsiteX2-125" fmla="*/ 65931 w 4517641"/>
                <a:gd name="connsiteY2-126" fmla="*/ 2434152 h 2478411"/>
                <a:gd name="connsiteX3-127" fmla="*/ 4455051 w 4517641"/>
                <a:gd name="connsiteY3-128" fmla="*/ 2447215 h 2478411"/>
                <a:gd name="connsiteX4-129" fmla="*/ 4402800 w 4517641"/>
                <a:gd name="connsiteY4-130" fmla="*/ 174277 h 2478411"/>
                <a:gd name="connsiteX5-131" fmla="*/ 3308240 w 4517641"/>
                <a:gd name="connsiteY5-132" fmla="*/ 148152 h 2478411"/>
                <a:gd name="connsiteX0-133" fmla="*/ 1129968 w 4493857"/>
                <a:gd name="connsiteY0-134" fmla="*/ 84545 h 2362553"/>
                <a:gd name="connsiteX1-135" fmla="*/ 13679 w 4493857"/>
                <a:gd name="connsiteY1-136" fmla="*/ 45357 h 2362553"/>
                <a:gd name="connsiteX2-137" fmla="*/ 65931 w 4493857"/>
                <a:gd name="connsiteY2-138" fmla="*/ 2318294 h 2362553"/>
                <a:gd name="connsiteX3-139" fmla="*/ 4455051 w 4493857"/>
                <a:gd name="connsiteY3-140" fmla="*/ 2331357 h 2362553"/>
                <a:gd name="connsiteX4-141" fmla="*/ 4402800 w 4493857"/>
                <a:gd name="connsiteY4-142" fmla="*/ 58419 h 2362553"/>
                <a:gd name="connsiteX5-143" fmla="*/ 3308240 w 4493857"/>
                <a:gd name="connsiteY5-144" fmla="*/ 32294 h 2362553"/>
                <a:gd name="connsiteX0-145" fmla="*/ 1129968 w 4478639"/>
                <a:gd name="connsiteY0-146" fmla="*/ 52251 h 2330259"/>
                <a:gd name="connsiteX1-147" fmla="*/ 13679 w 4478639"/>
                <a:gd name="connsiteY1-148" fmla="*/ 13063 h 2330259"/>
                <a:gd name="connsiteX2-149" fmla="*/ 65931 w 4478639"/>
                <a:gd name="connsiteY2-150" fmla="*/ 2286000 h 2330259"/>
                <a:gd name="connsiteX3-151" fmla="*/ 4455051 w 4478639"/>
                <a:gd name="connsiteY3-152" fmla="*/ 2299063 h 2330259"/>
                <a:gd name="connsiteX4-153" fmla="*/ 4402800 w 4478639"/>
                <a:gd name="connsiteY4-154" fmla="*/ 26125 h 2330259"/>
                <a:gd name="connsiteX5-155" fmla="*/ 3308240 w 4478639"/>
                <a:gd name="connsiteY5-156" fmla="*/ 0 h 2330259"/>
                <a:gd name="connsiteX0-157" fmla="*/ 1129968 w 4478639"/>
                <a:gd name="connsiteY0-158" fmla="*/ 13063 h 2330259"/>
                <a:gd name="connsiteX1-159" fmla="*/ 13679 w 4478639"/>
                <a:gd name="connsiteY1-160" fmla="*/ 13063 h 2330259"/>
                <a:gd name="connsiteX2-161" fmla="*/ 65931 w 4478639"/>
                <a:gd name="connsiteY2-162" fmla="*/ 2286000 h 2330259"/>
                <a:gd name="connsiteX3-163" fmla="*/ 4455051 w 4478639"/>
                <a:gd name="connsiteY3-164" fmla="*/ 2299063 h 2330259"/>
                <a:gd name="connsiteX4-165" fmla="*/ 4402800 w 4478639"/>
                <a:gd name="connsiteY4-166" fmla="*/ 26125 h 2330259"/>
                <a:gd name="connsiteX5-167" fmla="*/ 3308240 w 4478639"/>
                <a:gd name="connsiteY5-168" fmla="*/ 0 h 2330259"/>
                <a:gd name="connsiteX0-169" fmla="*/ 1129968 w 4478639"/>
                <a:gd name="connsiteY0-170" fmla="*/ 13063 h 2330259"/>
                <a:gd name="connsiteX1-171" fmla="*/ 13679 w 4478639"/>
                <a:gd name="connsiteY1-172" fmla="*/ 13063 h 2330259"/>
                <a:gd name="connsiteX2-173" fmla="*/ 65931 w 4478639"/>
                <a:gd name="connsiteY2-174" fmla="*/ 2286000 h 2330259"/>
                <a:gd name="connsiteX3-175" fmla="*/ 4455051 w 4478639"/>
                <a:gd name="connsiteY3-176" fmla="*/ 2299063 h 2330259"/>
                <a:gd name="connsiteX4-177" fmla="*/ 4402800 w 4478639"/>
                <a:gd name="connsiteY4-178" fmla="*/ 26125 h 2330259"/>
                <a:gd name="connsiteX5-179" fmla="*/ 3308240 w 4478639"/>
                <a:gd name="connsiteY5-180" fmla="*/ 0 h 2330259"/>
                <a:gd name="connsiteX6" fmla="*/ 1129968 w 4478639"/>
                <a:gd name="connsiteY6" fmla="*/ 13063 h 2330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 y="connsiteY6"/>
                </a:cxn>
              </a:cxnLst>
              <a:rect l="l" t="t" r="r" b="b"/>
              <a:pathLst>
                <a:path w="4478639" h="2330259">
                  <a:moveTo>
                    <a:pt x="1129968" y="13063"/>
                  </a:moveTo>
                  <a:lnTo>
                    <a:pt x="13679" y="13063"/>
                  </a:lnTo>
                  <a:cubicBezTo>
                    <a:pt x="-16801" y="391886"/>
                    <a:pt x="4971" y="2283823"/>
                    <a:pt x="65931" y="2286000"/>
                  </a:cubicBezTo>
                  <a:cubicBezTo>
                    <a:pt x="126891" y="2288177"/>
                    <a:pt x="4411508" y="2375263"/>
                    <a:pt x="4455051" y="2299063"/>
                  </a:cubicBezTo>
                  <a:cubicBezTo>
                    <a:pt x="4498594" y="2222863"/>
                    <a:pt x="4482237" y="69668"/>
                    <a:pt x="4402800" y="26125"/>
                  </a:cubicBezTo>
                  <a:cubicBezTo>
                    <a:pt x="4323363" y="-17418"/>
                    <a:pt x="4152972" y="13063"/>
                    <a:pt x="3308240" y="0"/>
                  </a:cubicBezTo>
                  <a:lnTo>
                    <a:pt x="1129968" y="13063"/>
                  </a:lnTo>
                  <a:close/>
                </a:path>
              </a:pathLst>
            </a:custGeom>
            <a:noFill/>
            <a:ln w="25400" cap="rnd">
              <a:solidFill>
                <a:schemeClr val="accent1"/>
              </a:solidFill>
              <a:prstDash val="lgDash"/>
            </a:ln>
          </p:spPr>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sp>
        <p:nvSpPr>
          <p:cNvPr id="49" name="内容占位符 34"/>
          <p:cNvSpPr>
            <a:spLocks noGrp="1"/>
          </p:cNvSpPr>
          <p:nvPr>
            <p:ph sz="quarter" idx="29" hasCustomPrompt="1"/>
          </p:nvPr>
        </p:nvSpPr>
        <p:spPr>
          <a:xfrm>
            <a:off x="8312219" y="2229851"/>
            <a:ext cx="3189288" cy="741998"/>
          </a:xfrm>
          <a:prstGeom prst="rect">
            <a:avLst/>
          </a:prstGeom>
          <a:noFill/>
        </p:spPr>
        <p:txBody>
          <a:bodyPr wrap="square" rtlCol="0">
            <a:spAutoFit/>
          </a:bodyPr>
          <a:lstStyle>
            <a:lvl1pPr marL="0" indent="0">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p>
          <a:p>
            <a:pPr marL="457200" lvl="1"/>
            <a:endParaRPr lang="zh-CN" altLang="en-US" dirty="0"/>
          </a:p>
        </p:txBody>
      </p:sp>
      <p:sp>
        <p:nvSpPr>
          <p:cNvPr id="50" name="内容占位符 47"/>
          <p:cNvSpPr>
            <a:spLocks noGrp="1"/>
          </p:cNvSpPr>
          <p:nvPr>
            <p:ph sz="quarter" idx="28" hasCustomPrompt="1"/>
          </p:nvPr>
        </p:nvSpPr>
        <p:spPr>
          <a:xfrm>
            <a:off x="8336333" y="2595825"/>
            <a:ext cx="2978953" cy="774251"/>
          </a:xfrm>
          <a:prstGeom prst="rect">
            <a:avLst/>
          </a:prstGeom>
          <a:noFill/>
        </p:spPr>
        <p:txBody>
          <a:bodyPr wrap="square" rtlCol="0">
            <a:spAutoFit/>
          </a:bodyPr>
          <a:lstStyle>
            <a:lvl1pPr marL="0" indent="0" algn="l">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l">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p>
          <a:p>
            <a:pPr marL="457200" lvl="1"/>
            <a:r>
              <a:rPr lang="zh-CN" altLang="en-US" dirty="0"/>
              <a:t>第二级</a:t>
            </a:r>
          </a:p>
        </p:txBody>
      </p:sp>
      <p:sp>
        <p:nvSpPr>
          <p:cNvPr id="51" name="内容占位符 34"/>
          <p:cNvSpPr>
            <a:spLocks noGrp="1"/>
          </p:cNvSpPr>
          <p:nvPr>
            <p:ph sz="quarter" idx="30" hasCustomPrompt="1"/>
          </p:nvPr>
        </p:nvSpPr>
        <p:spPr>
          <a:xfrm>
            <a:off x="8312219" y="4382187"/>
            <a:ext cx="3189288" cy="741998"/>
          </a:xfrm>
          <a:prstGeom prst="rect">
            <a:avLst/>
          </a:prstGeom>
          <a:noFill/>
        </p:spPr>
        <p:txBody>
          <a:bodyPr wrap="square" rtlCol="0">
            <a:spAutoFit/>
          </a:bodyPr>
          <a:lstStyle>
            <a:lvl1pPr marL="0" indent="0">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p>
          <a:p>
            <a:pPr marL="457200" lvl="1"/>
            <a:endParaRPr lang="zh-CN" altLang="en-US" dirty="0"/>
          </a:p>
        </p:txBody>
      </p:sp>
      <p:sp>
        <p:nvSpPr>
          <p:cNvPr id="52" name="内容占位符 47"/>
          <p:cNvSpPr>
            <a:spLocks noGrp="1"/>
          </p:cNvSpPr>
          <p:nvPr>
            <p:ph sz="quarter" idx="31" hasCustomPrompt="1"/>
          </p:nvPr>
        </p:nvSpPr>
        <p:spPr>
          <a:xfrm>
            <a:off x="8336333" y="4748161"/>
            <a:ext cx="2978953" cy="774251"/>
          </a:xfrm>
          <a:prstGeom prst="rect">
            <a:avLst/>
          </a:prstGeom>
          <a:noFill/>
        </p:spPr>
        <p:txBody>
          <a:bodyPr wrap="square" rtlCol="0">
            <a:spAutoFit/>
          </a:bodyPr>
          <a:lstStyle>
            <a:lvl1pPr marL="0" indent="0" algn="l">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l">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p>
          <a:p>
            <a:pPr marL="457200" lvl="1"/>
            <a:r>
              <a:rPr lang="zh-CN" altLang="en-US" dirty="0"/>
              <a:t>第二级</a:t>
            </a:r>
          </a:p>
        </p:txBody>
      </p:sp>
      <p:sp>
        <p:nvSpPr>
          <p:cNvPr id="53" name="内容占位符 34"/>
          <p:cNvSpPr>
            <a:spLocks noGrp="1"/>
          </p:cNvSpPr>
          <p:nvPr>
            <p:ph sz="quarter" idx="32" hasCustomPrompt="1"/>
          </p:nvPr>
        </p:nvSpPr>
        <p:spPr>
          <a:xfrm>
            <a:off x="723131" y="2217150"/>
            <a:ext cx="3189288" cy="741998"/>
          </a:xfrm>
          <a:prstGeom prst="rect">
            <a:avLst/>
          </a:prstGeom>
          <a:noFill/>
        </p:spPr>
        <p:txBody>
          <a:bodyPr wrap="square" rtlCol="0">
            <a:spAutoFit/>
          </a:bodyPr>
          <a:lstStyle>
            <a:lvl1pPr marL="0" indent="0" algn="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lgn="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p>
          <a:p>
            <a:pPr marL="457200" lvl="1"/>
            <a:endParaRPr lang="zh-CN" altLang="en-US" dirty="0"/>
          </a:p>
        </p:txBody>
      </p:sp>
      <p:sp>
        <p:nvSpPr>
          <p:cNvPr id="54" name="内容占位符 47"/>
          <p:cNvSpPr>
            <a:spLocks noGrp="1"/>
          </p:cNvSpPr>
          <p:nvPr>
            <p:ph sz="quarter" idx="33" hasCustomPrompt="1"/>
          </p:nvPr>
        </p:nvSpPr>
        <p:spPr>
          <a:xfrm>
            <a:off x="880473" y="2555660"/>
            <a:ext cx="2978953" cy="774251"/>
          </a:xfrm>
          <a:prstGeom prst="rect">
            <a:avLst/>
          </a:prstGeom>
          <a:noFill/>
        </p:spPr>
        <p:txBody>
          <a:bodyPr wrap="square" rtlCol="0">
            <a:spAutoFit/>
          </a:bodyPr>
          <a:lstStyle>
            <a:lvl1pPr marL="0" indent="0" algn="r">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r">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p>
          <a:p>
            <a:pPr marL="457200" lvl="1"/>
            <a:r>
              <a:rPr lang="zh-CN" altLang="en-US" dirty="0"/>
              <a:t>第二级</a:t>
            </a:r>
          </a:p>
        </p:txBody>
      </p:sp>
      <p:sp>
        <p:nvSpPr>
          <p:cNvPr id="55" name="内容占位符 34"/>
          <p:cNvSpPr>
            <a:spLocks noGrp="1"/>
          </p:cNvSpPr>
          <p:nvPr>
            <p:ph sz="quarter" idx="34" hasCustomPrompt="1"/>
          </p:nvPr>
        </p:nvSpPr>
        <p:spPr>
          <a:xfrm>
            <a:off x="723131" y="4382187"/>
            <a:ext cx="3189288" cy="741998"/>
          </a:xfrm>
          <a:prstGeom prst="rect">
            <a:avLst/>
          </a:prstGeom>
          <a:noFill/>
        </p:spPr>
        <p:txBody>
          <a:bodyPr wrap="square" rtlCol="0">
            <a:spAutoFit/>
          </a:bodyPr>
          <a:lstStyle>
            <a:lvl1pPr marL="0" indent="0" algn="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lgn="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p>
          <a:p>
            <a:pPr marL="457200" lvl="1"/>
            <a:endParaRPr lang="zh-CN" altLang="en-US" dirty="0"/>
          </a:p>
        </p:txBody>
      </p:sp>
      <p:sp>
        <p:nvSpPr>
          <p:cNvPr id="56" name="内容占位符 47"/>
          <p:cNvSpPr>
            <a:spLocks noGrp="1"/>
          </p:cNvSpPr>
          <p:nvPr>
            <p:ph sz="quarter" idx="35" hasCustomPrompt="1"/>
          </p:nvPr>
        </p:nvSpPr>
        <p:spPr>
          <a:xfrm>
            <a:off x="880473" y="4720697"/>
            <a:ext cx="2978953" cy="774251"/>
          </a:xfrm>
          <a:prstGeom prst="rect">
            <a:avLst/>
          </a:prstGeom>
          <a:noFill/>
        </p:spPr>
        <p:txBody>
          <a:bodyPr wrap="square" rtlCol="0">
            <a:spAutoFit/>
          </a:bodyPr>
          <a:lstStyle>
            <a:lvl1pPr marL="0" indent="0" algn="r">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r">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p>
          <a:p>
            <a:pPr marL="457200" lvl="1"/>
            <a:r>
              <a:rPr lang="zh-CN" altLang="en-US" dirty="0"/>
              <a:t>第二级</a:t>
            </a:r>
          </a:p>
        </p:txBody>
      </p:sp>
      <p:sp>
        <p:nvSpPr>
          <p:cNvPr id="31" name="标题 1"/>
          <p:cNvSpPr>
            <a:spLocks noGrp="1"/>
          </p:cNvSpPr>
          <p:nvPr>
            <p:ph type="title" hasCustomPrompt="1"/>
          </p:nvPr>
        </p:nvSpPr>
        <p:spPr>
          <a:xfrm>
            <a:off x="3870516" y="484693"/>
            <a:ext cx="4450968" cy="599161"/>
          </a:xfrm>
          <a:prstGeom prst="rect">
            <a:avLst/>
          </a:prstGeom>
          <a:noFill/>
        </p:spPr>
        <p:txBody>
          <a:bodyPr wrap="square" rtlCol="0">
            <a:spAutoFit/>
          </a:bodyPr>
          <a:lstStyle>
            <a:lvl1pPr algn="ctr">
              <a:defRPr lang="zh-CN" altLang="en-US" sz="3600" b="0" dirty="0">
                <a:solidFill>
                  <a:schemeClr val="accent1"/>
                </a:solidFill>
                <a:latin typeface="站酷快乐体2016修订版" panose="02010600030101010101" pitchFamily="2" charset="-122"/>
                <a:ea typeface="站酷快乐体2016修订版" panose="02010600030101010101" pitchFamily="2" charset="-122"/>
                <a:cs typeface="+mn-cs"/>
              </a:defRPr>
            </a:lvl1pPr>
          </a:lstStyle>
          <a:p>
            <a:pPr marL="0" lvl="0" indent="0" algn="ctr">
              <a:spcBef>
                <a:spcPts val="1000"/>
              </a:spcBef>
              <a:buFont typeface="Arial" panose="020B0604020202020204" pitchFamily="34" charset="0"/>
            </a:pPr>
            <a:r>
              <a:rPr lang="zh-CN" altLang="en-US" dirty="0"/>
              <a:t>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流程步骤图">
    <p:spTree>
      <p:nvGrpSpPr>
        <p:cNvPr id="1" name=""/>
        <p:cNvGrpSpPr/>
        <p:nvPr/>
      </p:nvGrpSpPr>
      <p:grpSpPr>
        <a:xfrm>
          <a:off x="0" y="0"/>
          <a:ext cx="0" cy="0"/>
          <a:chOff x="0" y="0"/>
          <a:chExt cx="0" cy="0"/>
        </a:xfrm>
      </p:grpSpPr>
      <p:grpSp>
        <p:nvGrpSpPr>
          <p:cNvPr id="8" name="组合 7"/>
          <p:cNvGrpSpPr/>
          <p:nvPr userDrawn="1"/>
        </p:nvGrpSpPr>
        <p:grpSpPr>
          <a:xfrm>
            <a:off x="4002821" y="1047597"/>
            <a:ext cx="4186359" cy="163210"/>
            <a:chOff x="3165003" y="4030582"/>
            <a:chExt cx="5853910" cy="276264"/>
          </a:xfrm>
        </p:grpSpPr>
        <p:sp>
          <p:nvSpPr>
            <p:cNvPr id="9" name="任意多边形 29"/>
            <p:cNvSpPr/>
            <p:nvPr/>
          </p:nvSpPr>
          <p:spPr>
            <a:xfrm>
              <a:off x="3165003" y="4030582"/>
              <a:ext cx="5853910" cy="276264"/>
            </a:xfrm>
            <a:custGeom>
              <a:avLst/>
              <a:gdLst>
                <a:gd name="connsiteX0" fmla="*/ 383416 w 6863855"/>
                <a:gd name="connsiteY0" fmla="*/ 497045 h 741328"/>
                <a:gd name="connsiteX1" fmla="*/ 3431416 w 6863855"/>
                <a:gd name="connsiteY1" fmla="*/ 141445 h 741328"/>
                <a:gd name="connsiteX2" fmla="*/ 6835016 w 6863855"/>
                <a:gd name="connsiteY2" fmla="*/ 27145 h 741328"/>
                <a:gd name="connsiteX3" fmla="*/ 3139316 w 6863855"/>
                <a:gd name="connsiteY3" fmla="*/ 319245 h 741328"/>
                <a:gd name="connsiteX4" fmla="*/ 345316 w 6863855"/>
                <a:gd name="connsiteY4" fmla="*/ 738345 h 741328"/>
                <a:gd name="connsiteX5" fmla="*/ 383416 w 6863855"/>
                <a:gd name="connsiteY5" fmla="*/ 497045 h 74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855" h="741328">
                  <a:moveTo>
                    <a:pt x="383416" y="497045"/>
                  </a:moveTo>
                  <a:cubicBezTo>
                    <a:pt x="897766" y="397562"/>
                    <a:pt x="2356149" y="219762"/>
                    <a:pt x="3431416" y="141445"/>
                  </a:cubicBezTo>
                  <a:cubicBezTo>
                    <a:pt x="4506683" y="63128"/>
                    <a:pt x="7169449" y="-53288"/>
                    <a:pt x="6835016" y="27145"/>
                  </a:cubicBezTo>
                  <a:cubicBezTo>
                    <a:pt x="5603116" y="124512"/>
                    <a:pt x="4220933" y="200712"/>
                    <a:pt x="3139316" y="319245"/>
                  </a:cubicBezTo>
                  <a:cubicBezTo>
                    <a:pt x="2057699" y="437778"/>
                    <a:pt x="802516" y="710828"/>
                    <a:pt x="345316" y="738345"/>
                  </a:cubicBezTo>
                  <a:cubicBezTo>
                    <a:pt x="-111884" y="765862"/>
                    <a:pt x="-130934" y="596528"/>
                    <a:pt x="383416" y="497045"/>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0" name="任意多边形 30"/>
            <p:cNvSpPr/>
            <p:nvPr/>
          </p:nvSpPr>
          <p:spPr>
            <a:xfrm>
              <a:off x="4594609" y="4124484"/>
              <a:ext cx="4378994" cy="165002"/>
            </a:xfrm>
            <a:custGeom>
              <a:avLst/>
              <a:gdLst>
                <a:gd name="connsiteX0" fmla="*/ 0 w 4657663"/>
                <a:gd name="connsiteY0" fmla="*/ 239002 h 239002"/>
                <a:gd name="connsiteX1" fmla="*/ 2857500 w 4657663"/>
                <a:gd name="connsiteY1" fmla="*/ 35802 h 239002"/>
                <a:gd name="connsiteX2" fmla="*/ 4597400 w 4657663"/>
                <a:gd name="connsiteY2" fmla="*/ 10402 h 239002"/>
                <a:gd name="connsiteX3" fmla="*/ 4089400 w 4657663"/>
                <a:gd name="connsiteY3" fmla="*/ 150102 h 239002"/>
              </a:gdLst>
              <a:ahLst/>
              <a:cxnLst>
                <a:cxn ang="0">
                  <a:pos x="connsiteX0" y="connsiteY0"/>
                </a:cxn>
                <a:cxn ang="0">
                  <a:pos x="connsiteX1" y="connsiteY1"/>
                </a:cxn>
                <a:cxn ang="0">
                  <a:pos x="connsiteX2" y="connsiteY2"/>
                </a:cxn>
                <a:cxn ang="0">
                  <a:pos x="connsiteX3" y="connsiteY3"/>
                </a:cxn>
              </a:cxnLst>
              <a:rect l="l" t="t" r="r" b="b"/>
              <a:pathLst>
                <a:path w="4657663" h="239002">
                  <a:moveTo>
                    <a:pt x="0" y="239002"/>
                  </a:moveTo>
                  <a:lnTo>
                    <a:pt x="2857500" y="35802"/>
                  </a:lnTo>
                  <a:cubicBezTo>
                    <a:pt x="3623733" y="-2298"/>
                    <a:pt x="4392083" y="-8648"/>
                    <a:pt x="4597400" y="10402"/>
                  </a:cubicBezTo>
                  <a:cubicBezTo>
                    <a:pt x="4802717" y="29452"/>
                    <a:pt x="4446058" y="89777"/>
                    <a:pt x="4089400" y="150102"/>
                  </a:cubicBezTo>
                </a:path>
              </a:pathLst>
            </a:custGeom>
            <a:noFill/>
            <a:ln w="28575"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grpSp>
        <p:nvGrpSpPr>
          <p:cNvPr id="13" name="组合 12"/>
          <p:cNvGrpSpPr/>
          <p:nvPr userDrawn="1"/>
        </p:nvGrpSpPr>
        <p:grpSpPr>
          <a:xfrm>
            <a:off x="2754988" y="2693604"/>
            <a:ext cx="911677" cy="539522"/>
            <a:chOff x="5176092" y="4638770"/>
            <a:chExt cx="534336" cy="539522"/>
          </a:xfrm>
        </p:grpSpPr>
        <p:sp>
          <p:nvSpPr>
            <p:cNvPr id="14" name="任意多边形 46"/>
            <p:cNvSpPr/>
            <p:nvPr/>
          </p:nvSpPr>
          <p:spPr>
            <a:xfrm>
              <a:off x="5176092" y="4794005"/>
              <a:ext cx="393835" cy="24341"/>
            </a:xfrm>
            <a:custGeom>
              <a:avLst/>
              <a:gdLst>
                <a:gd name="connsiteX0" fmla="*/ 0 w 1393372"/>
                <a:gd name="connsiteY0" fmla="*/ 72708 h 72708"/>
                <a:gd name="connsiteX1" fmla="*/ 870857 w 1393372"/>
                <a:gd name="connsiteY1" fmla="*/ 136 h 72708"/>
                <a:gd name="connsiteX2" fmla="*/ 1393372 w 1393372"/>
                <a:gd name="connsiteY2" fmla="*/ 58193 h 72708"/>
              </a:gdLst>
              <a:ahLst/>
              <a:cxnLst>
                <a:cxn ang="0">
                  <a:pos x="connsiteX0" y="connsiteY0"/>
                </a:cxn>
                <a:cxn ang="0">
                  <a:pos x="connsiteX1" y="connsiteY1"/>
                </a:cxn>
                <a:cxn ang="0">
                  <a:pos x="connsiteX2" y="connsiteY2"/>
                </a:cxn>
              </a:cxnLst>
              <a:rect l="l" t="t" r="r" b="b"/>
              <a:pathLst>
                <a:path w="1393372" h="72708">
                  <a:moveTo>
                    <a:pt x="0" y="72708"/>
                  </a:moveTo>
                  <a:cubicBezTo>
                    <a:pt x="319314" y="37631"/>
                    <a:pt x="638628" y="2555"/>
                    <a:pt x="870857" y="136"/>
                  </a:cubicBezTo>
                  <a:cubicBezTo>
                    <a:pt x="1103086" y="-2283"/>
                    <a:pt x="1248229" y="27955"/>
                    <a:pt x="1393372" y="58193"/>
                  </a:cubicBezTo>
                </a:path>
              </a:pathLst>
            </a:cu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5" name="任意多边形 47"/>
            <p:cNvSpPr/>
            <p:nvPr/>
          </p:nvSpPr>
          <p:spPr>
            <a:xfrm>
              <a:off x="5176092" y="4996365"/>
              <a:ext cx="393835" cy="24341"/>
            </a:xfrm>
            <a:custGeom>
              <a:avLst/>
              <a:gdLst>
                <a:gd name="connsiteX0" fmla="*/ 0 w 1393372"/>
                <a:gd name="connsiteY0" fmla="*/ 72708 h 72708"/>
                <a:gd name="connsiteX1" fmla="*/ 870857 w 1393372"/>
                <a:gd name="connsiteY1" fmla="*/ 136 h 72708"/>
                <a:gd name="connsiteX2" fmla="*/ 1393372 w 1393372"/>
                <a:gd name="connsiteY2" fmla="*/ 58193 h 72708"/>
              </a:gdLst>
              <a:ahLst/>
              <a:cxnLst>
                <a:cxn ang="0">
                  <a:pos x="connsiteX0" y="connsiteY0"/>
                </a:cxn>
                <a:cxn ang="0">
                  <a:pos x="connsiteX1" y="connsiteY1"/>
                </a:cxn>
                <a:cxn ang="0">
                  <a:pos x="connsiteX2" y="connsiteY2"/>
                </a:cxn>
              </a:cxnLst>
              <a:rect l="l" t="t" r="r" b="b"/>
              <a:pathLst>
                <a:path w="1393372" h="72708">
                  <a:moveTo>
                    <a:pt x="0" y="72708"/>
                  </a:moveTo>
                  <a:cubicBezTo>
                    <a:pt x="319314" y="37631"/>
                    <a:pt x="638628" y="2555"/>
                    <a:pt x="870857" y="136"/>
                  </a:cubicBezTo>
                  <a:cubicBezTo>
                    <a:pt x="1103086" y="-2283"/>
                    <a:pt x="1248229" y="27955"/>
                    <a:pt x="1393372" y="58193"/>
                  </a:cubicBezTo>
                </a:path>
              </a:pathLst>
            </a:cu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6" name="任意多边形 48"/>
            <p:cNvSpPr/>
            <p:nvPr/>
          </p:nvSpPr>
          <p:spPr>
            <a:xfrm>
              <a:off x="5429426" y="4638770"/>
              <a:ext cx="281002" cy="539522"/>
            </a:xfrm>
            <a:custGeom>
              <a:avLst/>
              <a:gdLst>
                <a:gd name="connsiteX0" fmla="*/ 275771 w 745631"/>
                <a:gd name="connsiteY0" fmla="*/ 0 h 1335314"/>
                <a:gd name="connsiteX1" fmla="*/ 740229 w 745631"/>
                <a:gd name="connsiteY1" fmla="*/ 798286 h 1335314"/>
                <a:gd name="connsiteX2" fmla="*/ 0 w 745631"/>
                <a:gd name="connsiteY2" fmla="*/ 1335314 h 1335314"/>
              </a:gdLst>
              <a:ahLst/>
              <a:cxnLst>
                <a:cxn ang="0">
                  <a:pos x="connsiteX0" y="connsiteY0"/>
                </a:cxn>
                <a:cxn ang="0">
                  <a:pos x="connsiteX1" y="connsiteY1"/>
                </a:cxn>
                <a:cxn ang="0">
                  <a:pos x="connsiteX2" y="connsiteY2"/>
                </a:cxn>
              </a:cxnLst>
              <a:rect l="l" t="t" r="r" b="b"/>
              <a:pathLst>
                <a:path w="745631" h="1335314">
                  <a:moveTo>
                    <a:pt x="275771" y="0"/>
                  </a:moveTo>
                  <a:cubicBezTo>
                    <a:pt x="530981" y="287867"/>
                    <a:pt x="786191" y="575734"/>
                    <a:pt x="740229" y="798286"/>
                  </a:cubicBezTo>
                  <a:cubicBezTo>
                    <a:pt x="694267" y="1020838"/>
                    <a:pt x="347133" y="1178076"/>
                    <a:pt x="0" y="1335314"/>
                  </a:cubicBezTo>
                </a:path>
              </a:pathLst>
            </a:cu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grpSp>
        <p:nvGrpSpPr>
          <p:cNvPr id="17" name="组合 16"/>
          <p:cNvGrpSpPr/>
          <p:nvPr userDrawn="1"/>
        </p:nvGrpSpPr>
        <p:grpSpPr>
          <a:xfrm>
            <a:off x="5673904" y="2693604"/>
            <a:ext cx="911677" cy="539522"/>
            <a:chOff x="5176092" y="4638770"/>
            <a:chExt cx="534336" cy="539522"/>
          </a:xfrm>
        </p:grpSpPr>
        <p:sp>
          <p:nvSpPr>
            <p:cNvPr id="18" name="任意多边形 46"/>
            <p:cNvSpPr/>
            <p:nvPr/>
          </p:nvSpPr>
          <p:spPr>
            <a:xfrm>
              <a:off x="5176092" y="4794005"/>
              <a:ext cx="393835" cy="24341"/>
            </a:xfrm>
            <a:custGeom>
              <a:avLst/>
              <a:gdLst>
                <a:gd name="connsiteX0" fmla="*/ 0 w 1393372"/>
                <a:gd name="connsiteY0" fmla="*/ 72708 h 72708"/>
                <a:gd name="connsiteX1" fmla="*/ 870857 w 1393372"/>
                <a:gd name="connsiteY1" fmla="*/ 136 h 72708"/>
                <a:gd name="connsiteX2" fmla="*/ 1393372 w 1393372"/>
                <a:gd name="connsiteY2" fmla="*/ 58193 h 72708"/>
              </a:gdLst>
              <a:ahLst/>
              <a:cxnLst>
                <a:cxn ang="0">
                  <a:pos x="connsiteX0" y="connsiteY0"/>
                </a:cxn>
                <a:cxn ang="0">
                  <a:pos x="connsiteX1" y="connsiteY1"/>
                </a:cxn>
                <a:cxn ang="0">
                  <a:pos x="connsiteX2" y="connsiteY2"/>
                </a:cxn>
              </a:cxnLst>
              <a:rect l="l" t="t" r="r" b="b"/>
              <a:pathLst>
                <a:path w="1393372" h="72708">
                  <a:moveTo>
                    <a:pt x="0" y="72708"/>
                  </a:moveTo>
                  <a:cubicBezTo>
                    <a:pt x="319314" y="37631"/>
                    <a:pt x="638628" y="2555"/>
                    <a:pt x="870857" y="136"/>
                  </a:cubicBezTo>
                  <a:cubicBezTo>
                    <a:pt x="1103086" y="-2283"/>
                    <a:pt x="1248229" y="27955"/>
                    <a:pt x="1393372" y="58193"/>
                  </a:cubicBezTo>
                </a:path>
              </a:pathLst>
            </a:cu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9" name="任意多边形 47"/>
            <p:cNvSpPr/>
            <p:nvPr/>
          </p:nvSpPr>
          <p:spPr>
            <a:xfrm>
              <a:off x="5176092" y="4996365"/>
              <a:ext cx="393835" cy="24341"/>
            </a:xfrm>
            <a:custGeom>
              <a:avLst/>
              <a:gdLst>
                <a:gd name="connsiteX0" fmla="*/ 0 w 1393372"/>
                <a:gd name="connsiteY0" fmla="*/ 72708 h 72708"/>
                <a:gd name="connsiteX1" fmla="*/ 870857 w 1393372"/>
                <a:gd name="connsiteY1" fmla="*/ 136 h 72708"/>
                <a:gd name="connsiteX2" fmla="*/ 1393372 w 1393372"/>
                <a:gd name="connsiteY2" fmla="*/ 58193 h 72708"/>
              </a:gdLst>
              <a:ahLst/>
              <a:cxnLst>
                <a:cxn ang="0">
                  <a:pos x="connsiteX0" y="connsiteY0"/>
                </a:cxn>
                <a:cxn ang="0">
                  <a:pos x="connsiteX1" y="connsiteY1"/>
                </a:cxn>
                <a:cxn ang="0">
                  <a:pos x="connsiteX2" y="connsiteY2"/>
                </a:cxn>
              </a:cxnLst>
              <a:rect l="l" t="t" r="r" b="b"/>
              <a:pathLst>
                <a:path w="1393372" h="72708">
                  <a:moveTo>
                    <a:pt x="0" y="72708"/>
                  </a:moveTo>
                  <a:cubicBezTo>
                    <a:pt x="319314" y="37631"/>
                    <a:pt x="638628" y="2555"/>
                    <a:pt x="870857" y="136"/>
                  </a:cubicBezTo>
                  <a:cubicBezTo>
                    <a:pt x="1103086" y="-2283"/>
                    <a:pt x="1248229" y="27955"/>
                    <a:pt x="1393372" y="58193"/>
                  </a:cubicBezTo>
                </a:path>
              </a:pathLst>
            </a:cu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20" name="任意多边形 48"/>
            <p:cNvSpPr/>
            <p:nvPr/>
          </p:nvSpPr>
          <p:spPr>
            <a:xfrm>
              <a:off x="5429426" y="4638770"/>
              <a:ext cx="281002" cy="539522"/>
            </a:xfrm>
            <a:custGeom>
              <a:avLst/>
              <a:gdLst>
                <a:gd name="connsiteX0" fmla="*/ 275771 w 745631"/>
                <a:gd name="connsiteY0" fmla="*/ 0 h 1335314"/>
                <a:gd name="connsiteX1" fmla="*/ 740229 w 745631"/>
                <a:gd name="connsiteY1" fmla="*/ 798286 h 1335314"/>
                <a:gd name="connsiteX2" fmla="*/ 0 w 745631"/>
                <a:gd name="connsiteY2" fmla="*/ 1335314 h 1335314"/>
              </a:gdLst>
              <a:ahLst/>
              <a:cxnLst>
                <a:cxn ang="0">
                  <a:pos x="connsiteX0" y="connsiteY0"/>
                </a:cxn>
                <a:cxn ang="0">
                  <a:pos x="connsiteX1" y="connsiteY1"/>
                </a:cxn>
                <a:cxn ang="0">
                  <a:pos x="connsiteX2" y="connsiteY2"/>
                </a:cxn>
              </a:cxnLst>
              <a:rect l="l" t="t" r="r" b="b"/>
              <a:pathLst>
                <a:path w="745631" h="1335314">
                  <a:moveTo>
                    <a:pt x="275771" y="0"/>
                  </a:moveTo>
                  <a:cubicBezTo>
                    <a:pt x="530981" y="287867"/>
                    <a:pt x="786191" y="575734"/>
                    <a:pt x="740229" y="798286"/>
                  </a:cubicBezTo>
                  <a:cubicBezTo>
                    <a:pt x="694267" y="1020838"/>
                    <a:pt x="347133" y="1178076"/>
                    <a:pt x="0" y="1335314"/>
                  </a:cubicBezTo>
                </a:path>
              </a:pathLst>
            </a:cu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grpSp>
        <p:nvGrpSpPr>
          <p:cNvPr id="21" name="组合 20"/>
          <p:cNvGrpSpPr/>
          <p:nvPr userDrawn="1"/>
        </p:nvGrpSpPr>
        <p:grpSpPr>
          <a:xfrm>
            <a:off x="8592819" y="2693604"/>
            <a:ext cx="911677" cy="539522"/>
            <a:chOff x="5176092" y="4638770"/>
            <a:chExt cx="534336" cy="539522"/>
          </a:xfrm>
        </p:grpSpPr>
        <p:sp>
          <p:nvSpPr>
            <p:cNvPr id="22" name="任意多边形 46"/>
            <p:cNvSpPr/>
            <p:nvPr/>
          </p:nvSpPr>
          <p:spPr>
            <a:xfrm>
              <a:off x="5176092" y="4794005"/>
              <a:ext cx="393835" cy="24341"/>
            </a:xfrm>
            <a:custGeom>
              <a:avLst/>
              <a:gdLst>
                <a:gd name="connsiteX0" fmla="*/ 0 w 1393372"/>
                <a:gd name="connsiteY0" fmla="*/ 72708 h 72708"/>
                <a:gd name="connsiteX1" fmla="*/ 870857 w 1393372"/>
                <a:gd name="connsiteY1" fmla="*/ 136 h 72708"/>
                <a:gd name="connsiteX2" fmla="*/ 1393372 w 1393372"/>
                <a:gd name="connsiteY2" fmla="*/ 58193 h 72708"/>
              </a:gdLst>
              <a:ahLst/>
              <a:cxnLst>
                <a:cxn ang="0">
                  <a:pos x="connsiteX0" y="connsiteY0"/>
                </a:cxn>
                <a:cxn ang="0">
                  <a:pos x="connsiteX1" y="connsiteY1"/>
                </a:cxn>
                <a:cxn ang="0">
                  <a:pos x="connsiteX2" y="connsiteY2"/>
                </a:cxn>
              </a:cxnLst>
              <a:rect l="l" t="t" r="r" b="b"/>
              <a:pathLst>
                <a:path w="1393372" h="72708">
                  <a:moveTo>
                    <a:pt x="0" y="72708"/>
                  </a:moveTo>
                  <a:cubicBezTo>
                    <a:pt x="319314" y="37631"/>
                    <a:pt x="638628" y="2555"/>
                    <a:pt x="870857" y="136"/>
                  </a:cubicBezTo>
                  <a:cubicBezTo>
                    <a:pt x="1103086" y="-2283"/>
                    <a:pt x="1248229" y="27955"/>
                    <a:pt x="1393372" y="58193"/>
                  </a:cubicBezTo>
                </a:path>
              </a:pathLst>
            </a:cu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23" name="任意多边形 47"/>
            <p:cNvSpPr/>
            <p:nvPr/>
          </p:nvSpPr>
          <p:spPr>
            <a:xfrm>
              <a:off x="5176092" y="4996365"/>
              <a:ext cx="393835" cy="24341"/>
            </a:xfrm>
            <a:custGeom>
              <a:avLst/>
              <a:gdLst>
                <a:gd name="connsiteX0" fmla="*/ 0 w 1393372"/>
                <a:gd name="connsiteY0" fmla="*/ 72708 h 72708"/>
                <a:gd name="connsiteX1" fmla="*/ 870857 w 1393372"/>
                <a:gd name="connsiteY1" fmla="*/ 136 h 72708"/>
                <a:gd name="connsiteX2" fmla="*/ 1393372 w 1393372"/>
                <a:gd name="connsiteY2" fmla="*/ 58193 h 72708"/>
              </a:gdLst>
              <a:ahLst/>
              <a:cxnLst>
                <a:cxn ang="0">
                  <a:pos x="connsiteX0" y="connsiteY0"/>
                </a:cxn>
                <a:cxn ang="0">
                  <a:pos x="connsiteX1" y="connsiteY1"/>
                </a:cxn>
                <a:cxn ang="0">
                  <a:pos x="connsiteX2" y="connsiteY2"/>
                </a:cxn>
              </a:cxnLst>
              <a:rect l="l" t="t" r="r" b="b"/>
              <a:pathLst>
                <a:path w="1393372" h="72708">
                  <a:moveTo>
                    <a:pt x="0" y="72708"/>
                  </a:moveTo>
                  <a:cubicBezTo>
                    <a:pt x="319314" y="37631"/>
                    <a:pt x="638628" y="2555"/>
                    <a:pt x="870857" y="136"/>
                  </a:cubicBezTo>
                  <a:cubicBezTo>
                    <a:pt x="1103086" y="-2283"/>
                    <a:pt x="1248229" y="27955"/>
                    <a:pt x="1393372" y="58193"/>
                  </a:cubicBezTo>
                </a:path>
              </a:pathLst>
            </a:cu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24" name="任意多边形 48"/>
            <p:cNvSpPr/>
            <p:nvPr/>
          </p:nvSpPr>
          <p:spPr>
            <a:xfrm>
              <a:off x="5429426" y="4638770"/>
              <a:ext cx="281002" cy="539522"/>
            </a:xfrm>
            <a:custGeom>
              <a:avLst/>
              <a:gdLst>
                <a:gd name="connsiteX0" fmla="*/ 275771 w 745631"/>
                <a:gd name="connsiteY0" fmla="*/ 0 h 1335314"/>
                <a:gd name="connsiteX1" fmla="*/ 740229 w 745631"/>
                <a:gd name="connsiteY1" fmla="*/ 798286 h 1335314"/>
                <a:gd name="connsiteX2" fmla="*/ 0 w 745631"/>
                <a:gd name="connsiteY2" fmla="*/ 1335314 h 1335314"/>
              </a:gdLst>
              <a:ahLst/>
              <a:cxnLst>
                <a:cxn ang="0">
                  <a:pos x="connsiteX0" y="connsiteY0"/>
                </a:cxn>
                <a:cxn ang="0">
                  <a:pos x="connsiteX1" y="connsiteY1"/>
                </a:cxn>
                <a:cxn ang="0">
                  <a:pos x="connsiteX2" y="connsiteY2"/>
                </a:cxn>
              </a:cxnLst>
              <a:rect l="l" t="t" r="r" b="b"/>
              <a:pathLst>
                <a:path w="745631" h="1335314">
                  <a:moveTo>
                    <a:pt x="275771" y="0"/>
                  </a:moveTo>
                  <a:cubicBezTo>
                    <a:pt x="530981" y="287867"/>
                    <a:pt x="786191" y="575734"/>
                    <a:pt x="740229" y="798286"/>
                  </a:cubicBezTo>
                  <a:cubicBezTo>
                    <a:pt x="694267" y="1020838"/>
                    <a:pt x="347133" y="1178076"/>
                    <a:pt x="0" y="1335314"/>
                  </a:cubicBezTo>
                </a:path>
              </a:pathLst>
            </a:cu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grpSp>
        <p:nvGrpSpPr>
          <p:cNvPr id="25" name="组合 24"/>
          <p:cNvGrpSpPr/>
          <p:nvPr userDrawn="1"/>
        </p:nvGrpSpPr>
        <p:grpSpPr>
          <a:xfrm>
            <a:off x="1594046" y="2486877"/>
            <a:ext cx="532479" cy="867223"/>
            <a:chOff x="5723016" y="2944497"/>
            <a:chExt cx="712821" cy="1160938"/>
          </a:xfrm>
          <a:solidFill>
            <a:schemeClr val="accent5"/>
          </a:solidFill>
        </p:grpSpPr>
        <p:sp>
          <p:nvSpPr>
            <p:cNvPr id="26" name="任意多边形 37"/>
            <p:cNvSpPr/>
            <p:nvPr/>
          </p:nvSpPr>
          <p:spPr>
            <a:xfrm>
              <a:off x="5723016" y="2944497"/>
              <a:ext cx="712821" cy="1160938"/>
            </a:xfrm>
            <a:custGeom>
              <a:avLst/>
              <a:gdLst>
                <a:gd name="connsiteX0" fmla="*/ 347615 w 875475"/>
                <a:gd name="connsiteY0" fmla="*/ 479831 h 1181509"/>
                <a:gd name="connsiteX1" fmla="*/ 347615 w 875475"/>
                <a:gd name="connsiteY1" fmla="*/ 50340 h 1181509"/>
                <a:gd name="connsiteX2" fmla="*/ 527724 w 875475"/>
                <a:gd name="connsiteY2" fmla="*/ 64195 h 1181509"/>
                <a:gd name="connsiteX3" fmla="*/ 555433 w 875475"/>
                <a:gd name="connsiteY3" fmla="*/ 549104 h 1181509"/>
                <a:gd name="connsiteX4" fmla="*/ 707833 w 875475"/>
                <a:gd name="connsiteY4" fmla="*/ 535249 h 1181509"/>
                <a:gd name="connsiteX5" fmla="*/ 874088 w 875475"/>
                <a:gd name="connsiteY5" fmla="*/ 881613 h 1181509"/>
                <a:gd name="connsiteX6" fmla="*/ 610851 w 875475"/>
                <a:gd name="connsiteY6" fmla="*/ 1020158 h 1181509"/>
                <a:gd name="connsiteX7" fmla="*/ 624706 w 875475"/>
                <a:gd name="connsiteY7" fmla="*/ 1158704 h 1181509"/>
                <a:gd name="connsiteX8" fmla="*/ 209070 w 875475"/>
                <a:gd name="connsiteY8" fmla="*/ 1158704 h 1181509"/>
                <a:gd name="connsiteX9" fmla="*/ 209070 w 875475"/>
                <a:gd name="connsiteY9" fmla="*/ 937031 h 1181509"/>
                <a:gd name="connsiteX10" fmla="*/ 1251 w 875475"/>
                <a:gd name="connsiteY10" fmla="*/ 826195 h 1181509"/>
                <a:gd name="connsiteX11" fmla="*/ 347615 w 875475"/>
                <a:gd name="connsiteY11" fmla="*/ 479831 h 1181509"/>
                <a:gd name="connsiteX0-1" fmla="*/ 347615 w 875475"/>
                <a:gd name="connsiteY0-2" fmla="*/ 479831 h 1181509"/>
                <a:gd name="connsiteX1-3" fmla="*/ 347615 w 875475"/>
                <a:gd name="connsiteY1-4" fmla="*/ 50340 h 1181509"/>
                <a:gd name="connsiteX2-5" fmla="*/ 527724 w 875475"/>
                <a:gd name="connsiteY2-6" fmla="*/ 64195 h 1181509"/>
                <a:gd name="connsiteX3-7" fmla="*/ 555433 w 875475"/>
                <a:gd name="connsiteY3-8" fmla="*/ 549104 h 1181509"/>
                <a:gd name="connsiteX4-9" fmla="*/ 707833 w 875475"/>
                <a:gd name="connsiteY4-10" fmla="*/ 535249 h 1181509"/>
                <a:gd name="connsiteX5-11" fmla="*/ 874088 w 875475"/>
                <a:gd name="connsiteY5-12" fmla="*/ 881613 h 1181509"/>
                <a:gd name="connsiteX6-13" fmla="*/ 610851 w 875475"/>
                <a:gd name="connsiteY6-14" fmla="*/ 1020158 h 1181509"/>
                <a:gd name="connsiteX7-15" fmla="*/ 624706 w 875475"/>
                <a:gd name="connsiteY7-16" fmla="*/ 1158704 h 1181509"/>
                <a:gd name="connsiteX8-17" fmla="*/ 209070 w 875475"/>
                <a:gd name="connsiteY8-18" fmla="*/ 1158704 h 1181509"/>
                <a:gd name="connsiteX9-19" fmla="*/ 209070 w 875475"/>
                <a:gd name="connsiteY9-20" fmla="*/ 937031 h 1181509"/>
                <a:gd name="connsiteX10-21" fmla="*/ 1251 w 875475"/>
                <a:gd name="connsiteY10-22" fmla="*/ 826195 h 1181509"/>
                <a:gd name="connsiteX11-23" fmla="*/ 347615 w 875475"/>
                <a:gd name="connsiteY11-24" fmla="*/ 479831 h 1181509"/>
                <a:gd name="connsiteX0-25" fmla="*/ 347615 w 875475"/>
                <a:gd name="connsiteY0-26" fmla="*/ 479831 h 1181509"/>
                <a:gd name="connsiteX1-27" fmla="*/ 347615 w 875475"/>
                <a:gd name="connsiteY1-28" fmla="*/ 50340 h 1181509"/>
                <a:gd name="connsiteX2-29" fmla="*/ 527724 w 875475"/>
                <a:gd name="connsiteY2-30" fmla="*/ 64195 h 1181509"/>
                <a:gd name="connsiteX3-31" fmla="*/ 555433 w 875475"/>
                <a:gd name="connsiteY3-32" fmla="*/ 549104 h 1181509"/>
                <a:gd name="connsiteX4-33" fmla="*/ 707833 w 875475"/>
                <a:gd name="connsiteY4-34" fmla="*/ 535249 h 1181509"/>
                <a:gd name="connsiteX5-35" fmla="*/ 874088 w 875475"/>
                <a:gd name="connsiteY5-36" fmla="*/ 881613 h 1181509"/>
                <a:gd name="connsiteX6-37" fmla="*/ 610851 w 875475"/>
                <a:gd name="connsiteY6-38" fmla="*/ 1020158 h 1181509"/>
                <a:gd name="connsiteX7-39" fmla="*/ 624706 w 875475"/>
                <a:gd name="connsiteY7-40" fmla="*/ 1158704 h 1181509"/>
                <a:gd name="connsiteX8-41" fmla="*/ 209070 w 875475"/>
                <a:gd name="connsiteY8-42" fmla="*/ 1158704 h 1181509"/>
                <a:gd name="connsiteX9-43" fmla="*/ 209070 w 875475"/>
                <a:gd name="connsiteY9-44" fmla="*/ 937031 h 1181509"/>
                <a:gd name="connsiteX10-45" fmla="*/ 1251 w 875475"/>
                <a:gd name="connsiteY10-46" fmla="*/ 826195 h 1181509"/>
                <a:gd name="connsiteX11-47" fmla="*/ 347615 w 875475"/>
                <a:gd name="connsiteY11-48" fmla="*/ 479831 h 1181509"/>
                <a:gd name="connsiteX0-49" fmla="*/ 350341 w 878201"/>
                <a:gd name="connsiteY0-50" fmla="*/ 479831 h 1181509"/>
                <a:gd name="connsiteX1-51" fmla="*/ 350341 w 878201"/>
                <a:gd name="connsiteY1-52" fmla="*/ 50340 h 1181509"/>
                <a:gd name="connsiteX2-53" fmla="*/ 530450 w 878201"/>
                <a:gd name="connsiteY2-54" fmla="*/ 64195 h 1181509"/>
                <a:gd name="connsiteX3-55" fmla="*/ 558159 w 878201"/>
                <a:gd name="connsiteY3-56" fmla="*/ 549104 h 1181509"/>
                <a:gd name="connsiteX4-57" fmla="*/ 710559 w 878201"/>
                <a:gd name="connsiteY4-58" fmla="*/ 535249 h 1181509"/>
                <a:gd name="connsiteX5-59" fmla="*/ 876814 w 878201"/>
                <a:gd name="connsiteY5-60" fmla="*/ 881613 h 1181509"/>
                <a:gd name="connsiteX6-61" fmla="*/ 613577 w 878201"/>
                <a:gd name="connsiteY6-62" fmla="*/ 1020158 h 1181509"/>
                <a:gd name="connsiteX7-63" fmla="*/ 627432 w 878201"/>
                <a:gd name="connsiteY7-64" fmla="*/ 1158704 h 1181509"/>
                <a:gd name="connsiteX8-65" fmla="*/ 211796 w 878201"/>
                <a:gd name="connsiteY8-66" fmla="*/ 1158704 h 1181509"/>
                <a:gd name="connsiteX9-67" fmla="*/ 211796 w 878201"/>
                <a:gd name="connsiteY9-68" fmla="*/ 937031 h 1181509"/>
                <a:gd name="connsiteX10-69" fmla="*/ 3977 w 878201"/>
                <a:gd name="connsiteY10-70" fmla="*/ 826195 h 1181509"/>
                <a:gd name="connsiteX11-71" fmla="*/ 350341 w 878201"/>
                <a:gd name="connsiteY11-72" fmla="*/ 479831 h 1181509"/>
                <a:gd name="connsiteX0-73" fmla="*/ 350341 w 881523"/>
                <a:gd name="connsiteY0-74" fmla="*/ 479831 h 1181509"/>
                <a:gd name="connsiteX1-75" fmla="*/ 350341 w 881523"/>
                <a:gd name="connsiteY1-76" fmla="*/ 50340 h 1181509"/>
                <a:gd name="connsiteX2-77" fmla="*/ 530450 w 881523"/>
                <a:gd name="connsiteY2-78" fmla="*/ 64195 h 1181509"/>
                <a:gd name="connsiteX3-79" fmla="*/ 558159 w 881523"/>
                <a:gd name="connsiteY3-80" fmla="*/ 549104 h 1181509"/>
                <a:gd name="connsiteX4-81" fmla="*/ 765977 w 881523"/>
                <a:gd name="connsiteY4-82" fmla="*/ 562958 h 1181509"/>
                <a:gd name="connsiteX5-83" fmla="*/ 876814 w 881523"/>
                <a:gd name="connsiteY5-84" fmla="*/ 881613 h 1181509"/>
                <a:gd name="connsiteX6-85" fmla="*/ 613577 w 881523"/>
                <a:gd name="connsiteY6-86" fmla="*/ 1020158 h 1181509"/>
                <a:gd name="connsiteX7-87" fmla="*/ 627432 w 881523"/>
                <a:gd name="connsiteY7-88" fmla="*/ 1158704 h 1181509"/>
                <a:gd name="connsiteX8-89" fmla="*/ 211796 w 881523"/>
                <a:gd name="connsiteY8-90" fmla="*/ 1158704 h 1181509"/>
                <a:gd name="connsiteX9-91" fmla="*/ 211796 w 881523"/>
                <a:gd name="connsiteY9-92" fmla="*/ 937031 h 1181509"/>
                <a:gd name="connsiteX10-93" fmla="*/ 3977 w 881523"/>
                <a:gd name="connsiteY10-94" fmla="*/ 826195 h 1181509"/>
                <a:gd name="connsiteX11-95" fmla="*/ 350341 w 881523"/>
                <a:gd name="connsiteY11-96" fmla="*/ 479831 h 1181509"/>
                <a:gd name="connsiteX0-97" fmla="*/ 350341 w 907143"/>
                <a:gd name="connsiteY0-98" fmla="*/ 479831 h 1181509"/>
                <a:gd name="connsiteX1-99" fmla="*/ 350341 w 907143"/>
                <a:gd name="connsiteY1-100" fmla="*/ 50340 h 1181509"/>
                <a:gd name="connsiteX2-101" fmla="*/ 530450 w 907143"/>
                <a:gd name="connsiteY2-102" fmla="*/ 64195 h 1181509"/>
                <a:gd name="connsiteX3-103" fmla="*/ 558159 w 907143"/>
                <a:gd name="connsiteY3-104" fmla="*/ 549104 h 1181509"/>
                <a:gd name="connsiteX4-105" fmla="*/ 765977 w 907143"/>
                <a:gd name="connsiteY4-106" fmla="*/ 562958 h 1181509"/>
                <a:gd name="connsiteX5-107" fmla="*/ 876814 w 907143"/>
                <a:gd name="connsiteY5-108" fmla="*/ 881613 h 1181509"/>
                <a:gd name="connsiteX6-109" fmla="*/ 613577 w 907143"/>
                <a:gd name="connsiteY6-110" fmla="*/ 1020158 h 1181509"/>
                <a:gd name="connsiteX7-111" fmla="*/ 627432 w 907143"/>
                <a:gd name="connsiteY7-112" fmla="*/ 1158704 h 1181509"/>
                <a:gd name="connsiteX8-113" fmla="*/ 211796 w 907143"/>
                <a:gd name="connsiteY8-114" fmla="*/ 1158704 h 1181509"/>
                <a:gd name="connsiteX9-115" fmla="*/ 211796 w 907143"/>
                <a:gd name="connsiteY9-116" fmla="*/ 937031 h 1181509"/>
                <a:gd name="connsiteX10-117" fmla="*/ 3977 w 907143"/>
                <a:gd name="connsiteY10-118" fmla="*/ 826195 h 1181509"/>
                <a:gd name="connsiteX11-119" fmla="*/ 350341 w 907143"/>
                <a:gd name="connsiteY11-120" fmla="*/ 479831 h 1181509"/>
                <a:gd name="connsiteX0-121" fmla="*/ 242652 w 799454"/>
                <a:gd name="connsiteY0-122" fmla="*/ 479831 h 1181509"/>
                <a:gd name="connsiteX1-123" fmla="*/ 242652 w 799454"/>
                <a:gd name="connsiteY1-124" fmla="*/ 50340 h 1181509"/>
                <a:gd name="connsiteX2-125" fmla="*/ 422761 w 799454"/>
                <a:gd name="connsiteY2-126" fmla="*/ 64195 h 1181509"/>
                <a:gd name="connsiteX3-127" fmla="*/ 450470 w 799454"/>
                <a:gd name="connsiteY3-128" fmla="*/ 549104 h 1181509"/>
                <a:gd name="connsiteX4-129" fmla="*/ 658288 w 799454"/>
                <a:gd name="connsiteY4-130" fmla="*/ 562958 h 1181509"/>
                <a:gd name="connsiteX5-131" fmla="*/ 769125 w 799454"/>
                <a:gd name="connsiteY5-132" fmla="*/ 881613 h 1181509"/>
                <a:gd name="connsiteX6-133" fmla="*/ 505888 w 799454"/>
                <a:gd name="connsiteY6-134" fmla="*/ 1020158 h 1181509"/>
                <a:gd name="connsiteX7-135" fmla="*/ 519743 w 799454"/>
                <a:gd name="connsiteY7-136" fmla="*/ 1158704 h 1181509"/>
                <a:gd name="connsiteX8-137" fmla="*/ 104107 w 799454"/>
                <a:gd name="connsiteY8-138" fmla="*/ 1158704 h 1181509"/>
                <a:gd name="connsiteX9-139" fmla="*/ 104107 w 799454"/>
                <a:gd name="connsiteY9-140" fmla="*/ 937031 h 1181509"/>
                <a:gd name="connsiteX10-141" fmla="*/ 6820 w 799454"/>
                <a:gd name="connsiteY10-142" fmla="*/ 765905 h 1181509"/>
                <a:gd name="connsiteX11-143" fmla="*/ 242652 w 799454"/>
                <a:gd name="connsiteY11-144" fmla="*/ 479831 h 1181509"/>
                <a:gd name="connsiteX0-145" fmla="*/ 166668 w 793809"/>
                <a:gd name="connsiteY0-146" fmla="*/ 458431 h 1180205"/>
                <a:gd name="connsiteX1-147" fmla="*/ 237007 w 793809"/>
                <a:gd name="connsiteY1-148" fmla="*/ 49036 h 1180205"/>
                <a:gd name="connsiteX2-149" fmla="*/ 417116 w 793809"/>
                <a:gd name="connsiteY2-150" fmla="*/ 62891 h 1180205"/>
                <a:gd name="connsiteX3-151" fmla="*/ 444825 w 793809"/>
                <a:gd name="connsiteY3-152" fmla="*/ 547800 h 1180205"/>
                <a:gd name="connsiteX4-153" fmla="*/ 652643 w 793809"/>
                <a:gd name="connsiteY4-154" fmla="*/ 561654 h 1180205"/>
                <a:gd name="connsiteX5-155" fmla="*/ 763480 w 793809"/>
                <a:gd name="connsiteY5-156" fmla="*/ 880309 h 1180205"/>
                <a:gd name="connsiteX6-157" fmla="*/ 500243 w 793809"/>
                <a:gd name="connsiteY6-158" fmla="*/ 1018854 h 1180205"/>
                <a:gd name="connsiteX7-159" fmla="*/ 514098 w 793809"/>
                <a:gd name="connsiteY7-160" fmla="*/ 1157400 h 1180205"/>
                <a:gd name="connsiteX8-161" fmla="*/ 98462 w 793809"/>
                <a:gd name="connsiteY8-162" fmla="*/ 1157400 h 1180205"/>
                <a:gd name="connsiteX9-163" fmla="*/ 98462 w 793809"/>
                <a:gd name="connsiteY9-164" fmla="*/ 935727 h 1180205"/>
                <a:gd name="connsiteX10-165" fmla="*/ 1175 w 793809"/>
                <a:gd name="connsiteY10-166" fmla="*/ 764601 h 1180205"/>
                <a:gd name="connsiteX11-167" fmla="*/ 166668 w 793809"/>
                <a:gd name="connsiteY11-168" fmla="*/ 458431 h 1180205"/>
                <a:gd name="connsiteX0-169" fmla="*/ 166668 w 793809"/>
                <a:gd name="connsiteY0-170" fmla="*/ 458431 h 1180205"/>
                <a:gd name="connsiteX1-171" fmla="*/ 237007 w 793809"/>
                <a:gd name="connsiteY1-172" fmla="*/ 49036 h 1180205"/>
                <a:gd name="connsiteX2-173" fmla="*/ 417116 w 793809"/>
                <a:gd name="connsiteY2-174" fmla="*/ 62891 h 1180205"/>
                <a:gd name="connsiteX3-175" fmla="*/ 444825 w 793809"/>
                <a:gd name="connsiteY3-176" fmla="*/ 547800 h 1180205"/>
                <a:gd name="connsiteX4-177" fmla="*/ 652643 w 793809"/>
                <a:gd name="connsiteY4-178" fmla="*/ 561654 h 1180205"/>
                <a:gd name="connsiteX5-179" fmla="*/ 763480 w 793809"/>
                <a:gd name="connsiteY5-180" fmla="*/ 880309 h 1180205"/>
                <a:gd name="connsiteX6-181" fmla="*/ 500243 w 793809"/>
                <a:gd name="connsiteY6-182" fmla="*/ 1018854 h 1180205"/>
                <a:gd name="connsiteX7-183" fmla="*/ 514098 w 793809"/>
                <a:gd name="connsiteY7-184" fmla="*/ 1157400 h 1180205"/>
                <a:gd name="connsiteX8-185" fmla="*/ 98462 w 793809"/>
                <a:gd name="connsiteY8-186" fmla="*/ 1157400 h 1180205"/>
                <a:gd name="connsiteX9-187" fmla="*/ 98462 w 793809"/>
                <a:gd name="connsiteY9-188" fmla="*/ 935727 h 1180205"/>
                <a:gd name="connsiteX10-189" fmla="*/ 1175 w 793809"/>
                <a:gd name="connsiteY10-190" fmla="*/ 764601 h 1180205"/>
                <a:gd name="connsiteX11-191" fmla="*/ 166668 w 793809"/>
                <a:gd name="connsiteY11-192" fmla="*/ 458431 h 1180205"/>
                <a:gd name="connsiteX0-193" fmla="*/ 122796 w 749937"/>
                <a:gd name="connsiteY0-194" fmla="*/ 458431 h 1180205"/>
                <a:gd name="connsiteX1-195" fmla="*/ 193135 w 749937"/>
                <a:gd name="connsiteY1-196" fmla="*/ 49036 h 1180205"/>
                <a:gd name="connsiteX2-197" fmla="*/ 373244 w 749937"/>
                <a:gd name="connsiteY2-198" fmla="*/ 62891 h 1180205"/>
                <a:gd name="connsiteX3-199" fmla="*/ 400953 w 749937"/>
                <a:gd name="connsiteY3-200" fmla="*/ 547800 h 1180205"/>
                <a:gd name="connsiteX4-201" fmla="*/ 608771 w 749937"/>
                <a:gd name="connsiteY4-202" fmla="*/ 561654 h 1180205"/>
                <a:gd name="connsiteX5-203" fmla="*/ 719608 w 749937"/>
                <a:gd name="connsiteY5-204" fmla="*/ 880309 h 1180205"/>
                <a:gd name="connsiteX6-205" fmla="*/ 456371 w 749937"/>
                <a:gd name="connsiteY6-206" fmla="*/ 1018854 h 1180205"/>
                <a:gd name="connsiteX7-207" fmla="*/ 470226 w 749937"/>
                <a:gd name="connsiteY7-208" fmla="*/ 1157400 h 1180205"/>
                <a:gd name="connsiteX8-209" fmla="*/ 54590 w 749937"/>
                <a:gd name="connsiteY8-210" fmla="*/ 1157400 h 1180205"/>
                <a:gd name="connsiteX9-211" fmla="*/ 54590 w 749937"/>
                <a:gd name="connsiteY9-212" fmla="*/ 935727 h 1180205"/>
                <a:gd name="connsiteX10-213" fmla="*/ 2521 w 749937"/>
                <a:gd name="connsiteY10-214" fmla="*/ 754553 h 1180205"/>
                <a:gd name="connsiteX11-215" fmla="*/ 122796 w 749937"/>
                <a:gd name="connsiteY11-216" fmla="*/ 458431 h 1180205"/>
                <a:gd name="connsiteX0-217" fmla="*/ 122796 w 749937"/>
                <a:gd name="connsiteY0-218" fmla="*/ 458431 h 1180205"/>
                <a:gd name="connsiteX1-219" fmla="*/ 193135 w 749937"/>
                <a:gd name="connsiteY1-220" fmla="*/ 49036 h 1180205"/>
                <a:gd name="connsiteX2-221" fmla="*/ 373244 w 749937"/>
                <a:gd name="connsiteY2-222" fmla="*/ 62891 h 1180205"/>
                <a:gd name="connsiteX3-223" fmla="*/ 400953 w 749937"/>
                <a:gd name="connsiteY3-224" fmla="*/ 547800 h 1180205"/>
                <a:gd name="connsiteX4-225" fmla="*/ 608771 w 749937"/>
                <a:gd name="connsiteY4-226" fmla="*/ 561654 h 1180205"/>
                <a:gd name="connsiteX5-227" fmla="*/ 719608 w 749937"/>
                <a:gd name="connsiteY5-228" fmla="*/ 880309 h 1180205"/>
                <a:gd name="connsiteX6-229" fmla="*/ 456371 w 749937"/>
                <a:gd name="connsiteY6-230" fmla="*/ 1018854 h 1180205"/>
                <a:gd name="connsiteX7-231" fmla="*/ 470226 w 749937"/>
                <a:gd name="connsiteY7-232" fmla="*/ 1157400 h 1180205"/>
                <a:gd name="connsiteX8-233" fmla="*/ 54590 w 749937"/>
                <a:gd name="connsiteY8-234" fmla="*/ 1157400 h 1180205"/>
                <a:gd name="connsiteX9-235" fmla="*/ 54590 w 749937"/>
                <a:gd name="connsiteY9-236" fmla="*/ 935727 h 1180205"/>
                <a:gd name="connsiteX10-237" fmla="*/ 2521 w 749937"/>
                <a:gd name="connsiteY10-238" fmla="*/ 754553 h 1180205"/>
                <a:gd name="connsiteX11-239" fmla="*/ 122796 w 749937"/>
                <a:gd name="connsiteY11-240" fmla="*/ 458431 h 1180205"/>
                <a:gd name="connsiteX0-241" fmla="*/ 122796 w 751082"/>
                <a:gd name="connsiteY0-242" fmla="*/ 453731 h 1175505"/>
                <a:gd name="connsiteX1-243" fmla="*/ 193135 w 751082"/>
                <a:gd name="connsiteY1-244" fmla="*/ 44336 h 1175505"/>
                <a:gd name="connsiteX2-245" fmla="*/ 373244 w 751082"/>
                <a:gd name="connsiteY2-246" fmla="*/ 58191 h 1175505"/>
                <a:gd name="connsiteX3-247" fmla="*/ 345687 w 751082"/>
                <a:gd name="connsiteY3-248" fmla="*/ 462714 h 1175505"/>
                <a:gd name="connsiteX4-249" fmla="*/ 608771 w 751082"/>
                <a:gd name="connsiteY4-250" fmla="*/ 556954 h 1175505"/>
                <a:gd name="connsiteX5-251" fmla="*/ 719608 w 751082"/>
                <a:gd name="connsiteY5-252" fmla="*/ 875609 h 1175505"/>
                <a:gd name="connsiteX6-253" fmla="*/ 456371 w 751082"/>
                <a:gd name="connsiteY6-254" fmla="*/ 1014154 h 1175505"/>
                <a:gd name="connsiteX7-255" fmla="*/ 470226 w 751082"/>
                <a:gd name="connsiteY7-256" fmla="*/ 1152700 h 1175505"/>
                <a:gd name="connsiteX8-257" fmla="*/ 54590 w 751082"/>
                <a:gd name="connsiteY8-258" fmla="*/ 1152700 h 1175505"/>
                <a:gd name="connsiteX9-259" fmla="*/ 54590 w 751082"/>
                <a:gd name="connsiteY9-260" fmla="*/ 931027 h 1175505"/>
                <a:gd name="connsiteX10-261" fmla="*/ 2521 w 751082"/>
                <a:gd name="connsiteY10-262" fmla="*/ 749853 h 1175505"/>
                <a:gd name="connsiteX11-263" fmla="*/ 122796 w 751082"/>
                <a:gd name="connsiteY11-264" fmla="*/ 453731 h 1175505"/>
                <a:gd name="connsiteX0-265" fmla="*/ 122796 w 751082"/>
                <a:gd name="connsiteY0-266" fmla="*/ 453731 h 1175505"/>
                <a:gd name="connsiteX1-267" fmla="*/ 193135 w 751082"/>
                <a:gd name="connsiteY1-268" fmla="*/ 44336 h 1175505"/>
                <a:gd name="connsiteX2-269" fmla="*/ 373244 w 751082"/>
                <a:gd name="connsiteY2-270" fmla="*/ 58191 h 1175505"/>
                <a:gd name="connsiteX3-271" fmla="*/ 345687 w 751082"/>
                <a:gd name="connsiteY3-272" fmla="*/ 462714 h 1175505"/>
                <a:gd name="connsiteX4-273" fmla="*/ 608771 w 751082"/>
                <a:gd name="connsiteY4-274" fmla="*/ 556954 h 1175505"/>
                <a:gd name="connsiteX5-275" fmla="*/ 719608 w 751082"/>
                <a:gd name="connsiteY5-276" fmla="*/ 875609 h 1175505"/>
                <a:gd name="connsiteX6-277" fmla="*/ 456371 w 751082"/>
                <a:gd name="connsiteY6-278" fmla="*/ 1014154 h 1175505"/>
                <a:gd name="connsiteX7-279" fmla="*/ 470226 w 751082"/>
                <a:gd name="connsiteY7-280" fmla="*/ 1152700 h 1175505"/>
                <a:gd name="connsiteX8-281" fmla="*/ 54590 w 751082"/>
                <a:gd name="connsiteY8-282" fmla="*/ 1152700 h 1175505"/>
                <a:gd name="connsiteX9-283" fmla="*/ 54590 w 751082"/>
                <a:gd name="connsiteY9-284" fmla="*/ 931027 h 1175505"/>
                <a:gd name="connsiteX10-285" fmla="*/ 2521 w 751082"/>
                <a:gd name="connsiteY10-286" fmla="*/ 749853 h 1175505"/>
                <a:gd name="connsiteX11-287" fmla="*/ 122796 w 751082"/>
                <a:gd name="connsiteY11-288" fmla="*/ 453731 h 1175505"/>
                <a:gd name="connsiteX0-289" fmla="*/ 122796 w 731228"/>
                <a:gd name="connsiteY0-290" fmla="*/ 453731 h 1175505"/>
                <a:gd name="connsiteX1-291" fmla="*/ 193135 w 731228"/>
                <a:gd name="connsiteY1-292" fmla="*/ 44336 h 1175505"/>
                <a:gd name="connsiteX2-293" fmla="*/ 373244 w 731228"/>
                <a:gd name="connsiteY2-294" fmla="*/ 58191 h 1175505"/>
                <a:gd name="connsiteX3-295" fmla="*/ 345687 w 731228"/>
                <a:gd name="connsiteY3-296" fmla="*/ 462714 h 1175505"/>
                <a:gd name="connsiteX4-297" fmla="*/ 608771 w 731228"/>
                <a:gd name="connsiteY4-298" fmla="*/ 556954 h 1175505"/>
                <a:gd name="connsiteX5-299" fmla="*/ 719608 w 731228"/>
                <a:gd name="connsiteY5-300" fmla="*/ 875609 h 1175505"/>
                <a:gd name="connsiteX6-301" fmla="*/ 456371 w 731228"/>
                <a:gd name="connsiteY6-302" fmla="*/ 1014154 h 1175505"/>
                <a:gd name="connsiteX7-303" fmla="*/ 470226 w 731228"/>
                <a:gd name="connsiteY7-304" fmla="*/ 1152700 h 1175505"/>
                <a:gd name="connsiteX8-305" fmla="*/ 54590 w 731228"/>
                <a:gd name="connsiteY8-306" fmla="*/ 1152700 h 1175505"/>
                <a:gd name="connsiteX9-307" fmla="*/ 54590 w 731228"/>
                <a:gd name="connsiteY9-308" fmla="*/ 931027 h 1175505"/>
                <a:gd name="connsiteX10-309" fmla="*/ 2521 w 731228"/>
                <a:gd name="connsiteY10-310" fmla="*/ 749853 h 1175505"/>
                <a:gd name="connsiteX11-311" fmla="*/ 122796 w 731228"/>
                <a:gd name="connsiteY11-312" fmla="*/ 453731 h 1175505"/>
                <a:gd name="connsiteX0-313" fmla="*/ 122796 w 712821"/>
                <a:gd name="connsiteY0-314" fmla="*/ 453731 h 1175505"/>
                <a:gd name="connsiteX1-315" fmla="*/ 193135 w 712821"/>
                <a:gd name="connsiteY1-316" fmla="*/ 44336 h 1175505"/>
                <a:gd name="connsiteX2-317" fmla="*/ 373244 w 712821"/>
                <a:gd name="connsiteY2-318" fmla="*/ 58191 h 1175505"/>
                <a:gd name="connsiteX3-319" fmla="*/ 345687 w 712821"/>
                <a:gd name="connsiteY3-320" fmla="*/ 462714 h 1175505"/>
                <a:gd name="connsiteX4-321" fmla="*/ 608771 w 712821"/>
                <a:gd name="connsiteY4-322" fmla="*/ 556954 h 1175505"/>
                <a:gd name="connsiteX5-323" fmla="*/ 699512 w 712821"/>
                <a:gd name="connsiteY5-324" fmla="*/ 815319 h 1175505"/>
                <a:gd name="connsiteX6-325" fmla="*/ 456371 w 712821"/>
                <a:gd name="connsiteY6-326" fmla="*/ 1014154 h 1175505"/>
                <a:gd name="connsiteX7-327" fmla="*/ 470226 w 712821"/>
                <a:gd name="connsiteY7-328" fmla="*/ 1152700 h 1175505"/>
                <a:gd name="connsiteX8-329" fmla="*/ 54590 w 712821"/>
                <a:gd name="connsiteY8-330" fmla="*/ 1152700 h 1175505"/>
                <a:gd name="connsiteX9-331" fmla="*/ 54590 w 712821"/>
                <a:gd name="connsiteY9-332" fmla="*/ 931027 h 1175505"/>
                <a:gd name="connsiteX10-333" fmla="*/ 2521 w 712821"/>
                <a:gd name="connsiteY10-334" fmla="*/ 749853 h 1175505"/>
                <a:gd name="connsiteX11-335" fmla="*/ 122796 w 712821"/>
                <a:gd name="connsiteY11-336" fmla="*/ 453731 h 1175505"/>
                <a:gd name="connsiteX0-337" fmla="*/ 54590 w 712821"/>
                <a:gd name="connsiteY0-338" fmla="*/ 1152700 h 1244140"/>
                <a:gd name="connsiteX1-339" fmla="*/ 54590 w 712821"/>
                <a:gd name="connsiteY1-340" fmla="*/ 931027 h 1244140"/>
                <a:gd name="connsiteX2-341" fmla="*/ 2521 w 712821"/>
                <a:gd name="connsiteY2-342" fmla="*/ 749853 h 1244140"/>
                <a:gd name="connsiteX3-343" fmla="*/ 122796 w 712821"/>
                <a:gd name="connsiteY3-344" fmla="*/ 453731 h 1244140"/>
                <a:gd name="connsiteX4-345" fmla="*/ 193135 w 712821"/>
                <a:gd name="connsiteY4-346" fmla="*/ 44336 h 1244140"/>
                <a:gd name="connsiteX5-347" fmla="*/ 373244 w 712821"/>
                <a:gd name="connsiteY5-348" fmla="*/ 58191 h 1244140"/>
                <a:gd name="connsiteX6-349" fmla="*/ 345687 w 712821"/>
                <a:gd name="connsiteY6-350" fmla="*/ 462714 h 1244140"/>
                <a:gd name="connsiteX7-351" fmla="*/ 608771 w 712821"/>
                <a:gd name="connsiteY7-352" fmla="*/ 556954 h 1244140"/>
                <a:gd name="connsiteX8-353" fmla="*/ 699512 w 712821"/>
                <a:gd name="connsiteY8-354" fmla="*/ 815319 h 1244140"/>
                <a:gd name="connsiteX9-355" fmla="*/ 456371 w 712821"/>
                <a:gd name="connsiteY9-356" fmla="*/ 1014154 h 1244140"/>
                <a:gd name="connsiteX10-357" fmla="*/ 470226 w 712821"/>
                <a:gd name="connsiteY10-358" fmla="*/ 1152700 h 1244140"/>
                <a:gd name="connsiteX11-359" fmla="*/ 146030 w 712821"/>
                <a:gd name="connsiteY11-360" fmla="*/ 1244140 h 1244140"/>
                <a:gd name="connsiteX0-361" fmla="*/ 54590 w 712821"/>
                <a:gd name="connsiteY0-362" fmla="*/ 1152700 h 1152700"/>
                <a:gd name="connsiteX1-363" fmla="*/ 54590 w 712821"/>
                <a:gd name="connsiteY1-364" fmla="*/ 931027 h 1152700"/>
                <a:gd name="connsiteX2-365" fmla="*/ 2521 w 712821"/>
                <a:gd name="connsiteY2-366" fmla="*/ 749853 h 1152700"/>
                <a:gd name="connsiteX3-367" fmla="*/ 122796 w 712821"/>
                <a:gd name="connsiteY3-368" fmla="*/ 453731 h 1152700"/>
                <a:gd name="connsiteX4-369" fmla="*/ 193135 w 712821"/>
                <a:gd name="connsiteY4-370" fmla="*/ 44336 h 1152700"/>
                <a:gd name="connsiteX5-371" fmla="*/ 373244 w 712821"/>
                <a:gd name="connsiteY5-372" fmla="*/ 58191 h 1152700"/>
                <a:gd name="connsiteX6-373" fmla="*/ 345687 w 712821"/>
                <a:gd name="connsiteY6-374" fmla="*/ 462714 h 1152700"/>
                <a:gd name="connsiteX7-375" fmla="*/ 608771 w 712821"/>
                <a:gd name="connsiteY7-376" fmla="*/ 556954 h 1152700"/>
                <a:gd name="connsiteX8-377" fmla="*/ 699512 w 712821"/>
                <a:gd name="connsiteY8-378" fmla="*/ 815319 h 1152700"/>
                <a:gd name="connsiteX9-379" fmla="*/ 456371 w 712821"/>
                <a:gd name="connsiteY9-380" fmla="*/ 1014154 h 1152700"/>
                <a:gd name="connsiteX10-381" fmla="*/ 470226 w 712821"/>
                <a:gd name="connsiteY10-382" fmla="*/ 1152700 h 1152700"/>
                <a:gd name="connsiteX0-383" fmla="*/ 54590 w 712821"/>
                <a:gd name="connsiteY0-384" fmla="*/ 1152700 h 1152700"/>
                <a:gd name="connsiteX1-385" fmla="*/ 54590 w 712821"/>
                <a:gd name="connsiteY1-386" fmla="*/ 931027 h 1152700"/>
                <a:gd name="connsiteX2-387" fmla="*/ 2521 w 712821"/>
                <a:gd name="connsiteY2-388" fmla="*/ 749853 h 1152700"/>
                <a:gd name="connsiteX3-389" fmla="*/ 122796 w 712821"/>
                <a:gd name="connsiteY3-390" fmla="*/ 453731 h 1152700"/>
                <a:gd name="connsiteX4-391" fmla="*/ 193135 w 712821"/>
                <a:gd name="connsiteY4-392" fmla="*/ 44336 h 1152700"/>
                <a:gd name="connsiteX5-393" fmla="*/ 373244 w 712821"/>
                <a:gd name="connsiteY5-394" fmla="*/ 58191 h 1152700"/>
                <a:gd name="connsiteX6-395" fmla="*/ 345687 w 712821"/>
                <a:gd name="connsiteY6-396" fmla="*/ 462714 h 1152700"/>
                <a:gd name="connsiteX7-397" fmla="*/ 608771 w 712821"/>
                <a:gd name="connsiteY7-398" fmla="*/ 556954 h 1152700"/>
                <a:gd name="connsiteX8-399" fmla="*/ 699512 w 712821"/>
                <a:gd name="connsiteY8-400" fmla="*/ 815319 h 1152700"/>
                <a:gd name="connsiteX9-401" fmla="*/ 456371 w 712821"/>
                <a:gd name="connsiteY9-402" fmla="*/ 1014154 h 1152700"/>
                <a:gd name="connsiteX10-403" fmla="*/ 470226 w 712821"/>
                <a:gd name="connsiteY10-404" fmla="*/ 1152700 h 1152700"/>
                <a:gd name="connsiteX0-405" fmla="*/ 54590 w 712821"/>
                <a:gd name="connsiteY0-406" fmla="*/ 1152700 h 1152700"/>
                <a:gd name="connsiteX1-407" fmla="*/ 54590 w 712821"/>
                <a:gd name="connsiteY1-408" fmla="*/ 931027 h 1152700"/>
                <a:gd name="connsiteX2-409" fmla="*/ 2521 w 712821"/>
                <a:gd name="connsiteY2-410" fmla="*/ 749853 h 1152700"/>
                <a:gd name="connsiteX3-411" fmla="*/ 122796 w 712821"/>
                <a:gd name="connsiteY3-412" fmla="*/ 453731 h 1152700"/>
                <a:gd name="connsiteX4-413" fmla="*/ 193135 w 712821"/>
                <a:gd name="connsiteY4-414" fmla="*/ 44336 h 1152700"/>
                <a:gd name="connsiteX5-415" fmla="*/ 373244 w 712821"/>
                <a:gd name="connsiteY5-416" fmla="*/ 58191 h 1152700"/>
                <a:gd name="connsiteX6-417" fmla="*/ 345687 w 712821"/>
                <a:gd name="connsiteY6-418" fmla="*/ 462714 h 1152700"/>
                <a:gd name="connsiteX7-419" fmla="*/ 608771 w 712821"/>
                <a:gd name="connsiteY7-420" fmla="*/ 556954 h 1152700"/>
                <a:gd name="connsiteX8-421" fmla="*/ 699512 w 712821"/>
                <a:gd name="connsiteY8-422" fmla="*/ 815319 h 1152700"/>
                <a:gd name="connsiteX9-423" fmla="*/ 456371 w 712821"/>
                <a:gd name="connsiteY9-424" fmla="*/ 1014154 h 1152700"/>
                <a:gd name="connsiteX10-425" fmla="*/ 470226 w 712821"/>
                <a:gd name="connsiteY10-426" fmla="*/ 1152700 h 1152700"/>
                <a:gd name="connsiteX0-427" fmla="*/ 54590 w 712821"/>
                <a:gd name="connsiteY0-428" fmla="*/ 1152700 h 1152700"/>
                <a:gd name="connsiteX1-429" fmla="*/ 54590 w 712821"/>
                <a:gd name="connsiteY1-430" fmla="*/ 931027 h 1152700"/>
                <a:gd name="connsiteX2-431" fmla="*/ 2521 w 712821"/>
                <a:gd name="connsiteY2-432" fmla="*/ 749853 h 1152700"/>
                <a:gd name="connsiteX3-433" fmla="*/ 122796 w 712821"/>
                <a:gd name="connsiteY3-434" fmla="*/ 453731 h 1152700"/>
                <a:gd name="connsiteX4-435" fmla="*/ 193135 w 712821"/>
                <a:gd name="connsiteY4-436" fmla="*/ 44336 h 1152700"/>
                <a:gd name="connsiteX5-437" fmla="*/ 373244 w 712821"/>
                <a:gd name="connsiteY5-438" fmla="*/ 58191 h 1152700"/>
                <a:gd name="connsiteX6-439" fmla="*/ 345687 w 712821"/>
                <a:gd name="connsiteY6-440" fmla="*/ 462714 h 1152700"/>
                <a:gd name="connsiteX7-441" fmla="*/ 608771 w 712821"/>
                <a:gd name="connsiteY7-442" fmla="*/ 556954 h 1152700"/>
                <a:gd name="connsiteX8-443" fmla="*/ 699512 w 712821"/>
                <a:gd name="connsiteY8-444" fmla="*/ 815319 h 1152700"/>
                <a:gd name="connsiteX9-445" fmla="*/ 456371 w 712821"/>
                <a:gd name="connsiteY9-446" fmla="*/ 1014154 h 1152700"/>
                <a:gd name="connsiteX10-447" fmla="*/ 470226 w 712821"/>
                <a:gd name="connsiteY10-448" fmla="*/ 1152700 h 1152700"/>
                <a:gd name="connsiteX0-449" fmla="*/ 54590 w 712821"/>
                <a:gd name="connsiteY0-450" fmla="*/ 1152700 h 1152700"/>
                <a:gd name="connsiteX1-451" fmla="*/ 54590 w 712821"/>
                <a:gd name="connsiteY1-452" fmla="*/ 931027 h 1152700"/>
                <a:gd name="connsiteX2-453" fmla="*/ 2521 w 712821"/>
                <a:gd name="connsiteY2-454" fmla="*/ 749853 h 1152700"/>
                <a:gd name="connsiteX3-455" fmla="*/ 122796 w 712821"/>
                <a:gd name="connsiteY3-456" fmla="*/ 453731 h 1152700"/>
                <a:gd name="connsiteX4-457" fmla="*/ 193135 w 712821"/>
                <a:gd name="connsiteY4-458" fmla="*/ 44336 h 1152700"/>
                <a:gd name="connsiteX5-459" fmla="*/ 373244 w 712821"/>
                <a:gd name="connsiteY5-460" fmla="*/ 58191 h 1152700"/>
                <a:gd name="connsiteX6-461" fmla="*/ 345687 w 712821"/>
                <a:gd name="connsiteY6-462" fmla="*/ 462714 h 1152700"/>
                <a:gd name="connsiteX7-463" fmla="*/ 608771 w 712821"/>
                <a:gd name="connsiteY7-464" fmla="*/ 556954 h 1152700"/>
                <a:gd name="connsiteX8-465" fmla="*/ 699512 w 712821"/>
                <a:gd name="connsiteY8-466" fmla="*/ 815319 h 1152700"/>
                <a:gd name="connsiteX9-467" fmla="*/ 456371 w 712821"/>
                <a:gd name="connsiteY9-468" fmla="*/ 1014154 h 1152700"/>
                <a:gd name="connsiteX10-469" fmla="*/ 470226 w 712821"/>
                <a:gd name="connsiteY10-470" fmla="*/ 1152700 h 1152700"/>
                <a:gd name="connsiteX0-471" fmla="*/ 54590 w 712821"/>
                <a:gd name="connsiteY0-472" fmla="*/ 1152700 h 1152700"/>
                <a:gd name="connsiteX1-473" fmla="*/ 54590 w 712821"/>
                <a:gd name="connsiteY1-474" fmla="*/ 931027 h 1152700"/>
                <a:gd name="connsiteX2-475" fmla="*/ 2521 w 712821"/>
                <a:gd name="connsiteY2-476" fmla="*/ 749853 h 1152700"/>
                <a:gd name="connsiteX3-477" fmla="*/ 122796 w 712821"/>
                <a:gd name="connsiteY3-478" fmla="*/ 453731 h 1152700"/>
                <a:gd name="connsiteX4-479" fmla="*/ 193135 w 712821"/>
                <a:gd name="connsiteY4-480" fmla="*/ 44336 h 1152700"/>
                <a:gd name="connsiteX5-481" fmla="*/ 373244 w 712821"/>
                <a:gd name="connsiteY5-482" fmla="*/ 58191 h 1152700"/>
                <a:gd name="connsiteX6-483" fmla="*/ 345687 w 712821"/>
                <a:gd name="connsiteY6-484" fmla="*/ 462714 h 1152700"/>
                <a:gd name="connsiteX7-485" fmla="*/ 608771 w 712821"/>
                <a:gd name="connsiteY7-486" fmla="*/ 556954 h 1152700"/>
                <a:gd name="connsiteX8-487" fmla="*/ 699512 w 712821"/>
                <a:gd name="connsiteY8-488" fmla="*/ 815319 h 1152700"/>
                <a:gd name="connsiteX9-489" fmla="*/ 456371 w 712821"/>
                <a:gd name="connsiteY9-490" fmla="*/ 1014154 h 1152700"/>
                <a:gd name="connsiteX10-491" fmla="*/ 470226 w 712821"/>
                <a:gd name="connsiteY10-492" fmla="*/ 1152700 h 1152700"/>
                <a:gd name="connsiteX0-493" fmla="*/ 54590 w 712821"/>
                <a:gd name="connsiteY0-494" fmla="*/ 1152700 h 1160938"/>
                <a:gd name="connsiteX1-495" fmla="*/ 54590 w 712821"/>
                <a:gd name="connsiteY1-496" fmla="*/ 931027 h 1160938"/>
                <a:gd name="connsiteX2-497" fmla="*/ 2521 w 712821"/>
                <a:gd name="connsiteY2-498" fmla="*/ 749853 h 1160938"/>
                <a:gd name="connsiteX3-499" fmla="*/ 122796 w 712821"/>
                <a:gd name="connsiteY3-500" fmla="*/ 453731 h 1160938"/>
                <a:gd name="connsiteX4-501" fmla="*/ 193135 w 712821"/>
                <a:gd name="connsiteY4-502" fmla="*/ 44336 h 1160938"/>
                <a:gd name="connsiteX5-503" fmla="*/ 373244 w 712821"/>
                <a:gd name="connsiteY5-504" fmla="*/ 58191 h 1160938"/>
                <a:gd name="connsiteX6-505" fmla="*/ 345687 w 712821"/>
                <a:gd name="connsiteY6-506" fmla="*/ 462714 h 1160938"/>
                <a:gd name="connsiteX7-507" fmla="*/ 608771 w 712821"/>
                <a:gd name="connsiteY7-508" fmla="*/ 556954 h 1160938"/>
                <a:gd name="connsiteX8-509" fmla="*/ 699512 w 712821"/>
                <a:gd name="connsiteY8-510" fmla="*/ 815319 h 1160938"/>
                <a:gd name="connsiteX9-511" fmla="*/ 456371 w 712821"/>
                <a:gd name="connsiteY9-512" fmla="*/ 1014154 h 1160938"/>
                <a:gd name="connsiteX10-513" fmla="*/ 441394 w 712821"/>
                <a:gd name="connsiteY10-514" fmla="*/ 1160938 h 1160938"/>
                <a:gd name="connsiteX0-515" fmla="*/ 54590 w 712821"/>
                <a:gd name="connsiteY0-516" fmla="*/ 1152700 h 1160938"/>
                <a:gd name="connsiteX1-517" fmla="*/ 54590 w 712821"/>
                <a:gd name="connsiteY1-518" fmla="*/ 931027 h 1160938"/>
                <a:gd name="connsiteX2-519" fmla="*/ 2521 w 712821"/>
                <a:gd name="connsiteY2-520" fmla="*/ 749853 h 1160938"/>
                <a:gd name="connsiteX3-521" fmla="*/ 122796 w 712821"/>
                <a:gd name="connsiteY3-522" fmla="*/ 453731 h 1160938"/>
                <a:gd name="connsiteX4-523" fmla="*/ 193135 w 712821"/>
                <a:gd name="connsiteY4-524" fmla="*/ 44336 h 1160938"/>
                <a:gd name="connsiteX5-525" fmla="*/ 373244 w 712821"/>
                <a:gd name="connsiteY5-526" fmla="*/ 58191 h 1160938"/>
                <a:gd name="connsiteX6-527" fmla="*/ 345687 w 712821"/>
                <a:gd name="connsiteY6-528" fmla="*/ 462714 h 1160938"/>
                <a:gd name="connsiteX7-529" fmla="*/ 608771 w 712821"/>
                <a:gd name="connsiteY7-530" fmla="*/ 556954 h 1160938"/>
                <a:gd name="connsiteX8-531" fmla="*/ 699512 w 712821"/>
                <a:gd name="connsiteY8-532" fmla="*/ 815319 h 1160938"/>
                <a:gd name="connsiteX9-533" fmla="*/ 456371 w 712821"/>
                <a:gd name="connsiteY9-534" fmla="*/ 1014154 h 1160938"/>
                <a:gd name="connsiteX10-535" fmla="*/ 441394 w 712821"/>
                <a:gd name="connsiteY10-536" fmla="*/ 1160938 h 11609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712821" h="1160938">
                  <a:moveTo>
                    <a:pt x="54590" y="1152700"/>
                  </a:moveTo>
                  <a:cubicBezTo>
                    <a:pt x="67696" y="1021020"/>
                    <a:pt x="89226" y="986445"/>
                    <a:pt x="54590" y="931027"/>
                  </a:cubicBezTo>
                  <a:cubicBezTo>
                    <a:pt x="19954" y="875609"/>
                    <a:pt x="-8847" y="829402"/>
                    <a:pt x="2521" y="749853"/>
                  </a:cubicBezTo>
                  <a:cubicBezTo>
                    <a:pt x="13889" y="670304"/>
                    <a:pt x="-1768" y="534930"/>
                    <a:pt x="122796" y="453731"/>
                  </a:cubicBezTo>
                  <a:cubicBezTo>
                    <a:pt x="150378" y="289253"/>
                    <a:pt x="151394" y="110259"/>
                    <a:pt x="193135" y="44336"/>
                  </a:cubicBezTo>
                  <a:cubicBezTo>
                    <a:pt x="234876" y="-21587"/>
                    <a:pt x="347819" y="-11539"/>
                    <a:pt x="373244" y="58191"/>
                  </a:cubicBezTo>
                  <a:cubicBezTo>
                    <a:pt x="398669" y="127921"/>
                    <a:pt x="350026" y="381084"/>
                    <a:pt x="345687" y="462714"/>
                  </a:cubicBezTo>
                  <a:cubicBezTo>
                    <a:pt x="396487" y="458096"/>
                    <a:pt x="549800" y="498187"/>
                    <a:pt x="608771" y="556954"/>
                  </a:cubicBezTo>
                  <a:cubicBezTo>
                    <a:pt x="667742" y="615721"/>
                    <a:pt x="743944" y="657362"/>
                    <a:pt x="699512" y="815319"/>
                  </a:cubicBezTo>
                  <a:cubicBezTo>
                    <a:pt x="655080" y="973276"/>
                    <a:pt x="499391" y="956551"/>
                    <a:pt x="456371" y="1014154"/>
                  </a:cubicBezTo>
                  <a:cubicBezTo>
                    <a:pt x="413351" y="1071757"/>
                    <a:pt x="438336" y="1051348"/>
                    <a:pt x="441394" y="1160938"/>
                  </a:cubicBezTo>
                </a:path>
              </a:pathLst>
            </a:custGeom>
            <a:solidFill>
              <a:schemeClr val="accent5"/>
            </a:solid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27" name="任意多边形 38"/>
            <p:cNvSpPr/>
            <p:nvPr/>
          </p:nvSpPr>
          <p:spPr>
            <a:xfrm>
              <a:off x="5877743" y="3458137"/>
              <a:ext cx="430703" cy="379536"/>
            </a:xfrm>
            <a:custGeom>
              <a:avLst/>
              <a:gdLst>
                <a:gd name="connsiteX0" fmla="*/ 131893 w 252473"/>
                <a:gd name="connsiteY0" fmla="*/ 0 h 356716"/>
                <a:gd name="connsiteX1" fmla="*/ 1265 w 252473"/>
                <a:gd name="connsiteY1" fmla="*/ 70338 h 356716"/>
                <a:gd name="connsiteX2" fmla="*/ 76627 w 252473"/>
                <a:gd name="connsiteY2" fmla="*/ 286378 h 356716"/>
                <a:gd name="connsiteX3" fmla="*/ 252473 w 252473"/>
                <a:gd name="connsiteY3" fmla="*/ 356716 h 356716"/>
                <a:gd name="connsiteX0-1" fmla="*/ 90559 w 251333"/>
                <a:gd name="connsiteY0-2" fmla="*/ 0 h 381837"/>
                <a:gd name="connsiteX1-3" fmla="*/ 125 w 251333"/>
                <a:gd name="connsiteY1-4" fmla="*/ 95459 h 381837"/>
                <a:gd name="connsiteX2-5" fmla="*/ 75487 w 251333"/>
                <a:gd name="connsiteY2-6" fmla="*/ 311499 h 381837"/>
                <a:gd name="connsiteX3-7" fmla="*/ 251333 w 251333"/>
                <a:gd name="connsiteY3-8" fmla="*/ 381837 h 381837"/>
                <a:gd name="connsiteX0-9" fmla="*/ 56639 w 252583"/>
                <a:gd name="connsiteY0-10" fmla="*/ 0 h 391885"/>
                <a:gd name="connsiteX1-11" fmla="*/ 1375 w 252583"/>
                <a:gd name="connsiteY1-12" fmla="*/ 105507 h 391885"/>
                <a:gd name="connsiteX2-13" fmla="*/ 76737 w 252583"/>
                <a:gd name="connsiteY2-14" fmla="*/ 321547 h 391885"/>
                <a:gd name="connsiteX3-15" fmla="*/ 252583 w 252583"/>
                <a:gd name="connsiteY3-16" fmla="*/ 391885 h 391885"/>
                <a:gd name="connsiteX0-17" fmla="*/ 56639 w 252583"/>
                <a:gd name="connsiteY0-18" fmla="*/ 0 h 391885"/>
                <a:gd name="connsiteX1-19" fmla="*/ 1375 w 252583"/>
                <a:gd name="connsiteY1-20" fmla="*/ 105507 h 391885"/>
                <a:gd name="connsiteX2-21" fmla="*/ 76737 w 252583"/>
                <a:gd name="connsiteY2-22" fmla="*/ 321547 h 391885"/>
                <a:gd name="connsiteX3-23" fmla="*/ 252583 w 252583"/>
                <a:gd name="connsiteY3-24" fmla="*/ 391885 h 391885"/>
                <a:gd name="connsiteX0-25" fmla="*/ 56639 w 307849"/>
                <a:gd name="connsiteY0-26" fmla="*/ 0 h 361740"/>
                <a:gd name="connsiteX1-27" fmla="*/ 1375 w 307849"/>
                <a:gd name="connsiteY1-28" fmla="*/ 105507 h 361740"/>
                <a:gd name="connsiteX2-29" fmla="*/ 76737 w 307849"/>
                <a:gd name="connsiteY2-30" fmla="*/ 321547 h 361740"/>
                <a:gd name="connsiteX3-31" fmla="*/ 307849 w 307849"/>
                <a:gd name="connsiteY3-32" fmla="*/ 361740 h 361740"/>
                <a:gd name="connsiteX0-33" fmla="*/ 56639 w 307849"/>
                <a:gd name="connsiteY0-34" fmla="*/ 0 h 369488"/>
                <a:gd name="connsiteX1-35" fmla="*/ 1375 w 307849"/>
                <a:gd name="connsiteY1-36" fmla="*/ 105507 h 369488"/>
                <a:gd name="connsiteX2-37" fmla="*/ 76737 w 307849"/>
                <a:gd name="connsiteY2-38" fmla="*/ 321547 h 369488"/>
                <a:gd name="connsiteX3-39" fmla="*/ 307849 w 307849"/>
                <a:gd name="connsiteY3-40" fmla="*/ 361740 h 369488"/>
                <a:gd name="connsiteX0-41" fmla="*/ 124422 w 307682"/>
                <a:gd name="connsiteY0-42" fmla="*/ 0 h 394609"/>
                <a:gd name="connsiteX1-43" fmla="*/ 1208 w 307682"/>
                <a:gd name="connsiteY1-44" fmla="*/ 130628 h 394609"/>
                <a:gd name="connsiteX2-45" fmla="*/ 76570 w 307682"/>
                <a:gd name="connsiteY2-46" fmla="*/ 346668 h 394609"/>
                <a:gd name="connsiteX3-47" fmla="*/ 307682 w 307682"/>
                <a:gd name="connsiteY3-48" fmla="*/ 386861 h 394609"/>
                <a:gd name="connsiteX0-49" fmla="*/ 87559 w 306582"/>
                <a:gd name="connsiteY0-50" fmla="*/ 0 h 379536"/>
                <a:gd name="connsiteX1-51" fmla="*/ 108 w 306582"/>
                <a:gd name="connsiteY1-52" fmla="*/ 115555 h 379536"/>
                <a:gd name="connsiteX2-53" fmla="*/ 75470 w 306582"/>
                <a:gd name="connsiteY2-54" fmla="*/ 331595 h 379536"/>
                <a:gd name="connsiteX3-55" fmla="*/ 306582 w 306582"/>
                <a:gd name="connsiteY3-56" fmla="*/ 371788 h 379536"/>
                <a:gd name="connsiteX0-57" fmla="*/ 87559 w 306582"/>
                <a:gd name="connsiteY0-58" fmla="*/ 0 h 379536"/>
                <a:gd name="connsiteX1-59" fmla="*/ 108 w 306582"/>
                <a:gd name="connsiteY1-60" fmla="*/ 115555 h 379536"/>
                <a:gd name="connsiteX2-61" fmla="*/ 75470 w 306582"/>
                <a:gd name="connsiteY2-62" fmla="*/ 331595 h 379536"/>
                <a:gd name="connsiteX3-63" fmla="*/ 306582 w 306582"/>
                <a:gd name="connsiteY3-64" fmla="*/ 371788 h 379536"/>
              </a:gdLst>
              <a:ahLst/>
              <a:cxnLst>
                <a:cxn ang="0">
                  <a:pos x="connsiteX0-1" y="connsiteY0-2"/>
                </a:cxn>
                <a:cxn ang="0">
                  <a:pos x="connsiteX1-3" y="connsiteY1-4"/>
                </a:cxn>
                <a:cxn ang="0">
                  <a:pos x="connsiteX2-5" y="connsiteY2-6"/>
                </a:cxn>
                <a:cxn ang="0">
                  <a:pos x="connsiteX3-7" y="connsiteY3-8"/>
                </a:cxn>
              </a:cxnLst>
              <a:rect l="l" t="t" r="r" b="b"/>
              <a:pathLst>
                <a:path w="306582" h="379536">
                  <a:moveTo>
                    <a:pt x="87559" y="0"/>
                  </a:moveTo>
                  <a:cubicBezTo>
                    <a:pt x="48308" y="21352"/>
                    <a:pt x="2123" y="60289"/>
                    <a:pt x="108" y="115555"/>
                  </a:cubicBezTo>
                  <a:cubicBezTo>
                    <a:pt x="-1907" y="170821"/>
                    <a:pt x="24391" y="288890"/>
                    <a:pt x="75470" y="331595"/>
                  </a:cubicBezTo>
                  <a:cubicBezTo>
                    <a:pt x="126549" y="374300"/>
                    <a:pt x="234569" y="390629"/>
                    <a:pt x="306582" y="371788"/>
                  </a:cubicBezTo>
                </a:path>
              </a:pathLst>
            </a:custGeom>
            <a:solidFill>
              <a:schemeClr val="accent5"/>
            </a:solid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28" name="任意多边形 39"/>
            <p:cNvSpPr/>
            <p:nvPr/>
          </p:nvSpPr>
          <p:spPr>
            <a:xfrm>
              <a:off x="5785522" y="3529898"/>
              <a:ext cx="183806" cy="209594"/>
            </a:xfrm>
            <a:custGeom>
              <a:avLst/>
              <a:gdLst>
                <a:gd name="connsiteX0" fmla="*/ 45218 w 183806"/>
                <a:gd name="connsiteY0" fmla="*/ 0 h 209594"/>
                <a:gd name="connsiteX1" fmla="*/ 165798 w 183806"/>
                <a:gd name="connsiteY1" fmla="*/ 95460 h 209594"/>
                <a:gd name="connsiteX2" fmla="*/ 165798 w 183806"/>
                <a:gd name="connsiteY2" fmla="*/ 195943 h 209594"/>
                <a:gd name="connsiteX3" fmla="*/ 0 w 183806"/>
                <a:gd name="connsiteY3" fmla="*/ 205991 h 209594"/>
              </a:gdLst>
              <a:ahLst/>
              <a:cxnLst>
                <a:cxn ang="0">
                  <a:pos x="connsiteX0" y="connsiteY0"/>
                </a:cxn>
                <a:cxn ang="0">
                  <a:pos x="connsiteX1" y="connsiteY1"/>
                </a:cxn>
                <a:cxn ang="0">
                  <a:pos x="connsiteX2" y="connsiteY2"/>
                </a:cxn>
                <a:cxn ang="0">
                  <a:pos x="connsiteX3" y="connsiteY3"/>
                </a:cxn>
              </a:cxnLst>
              <a:rect l="l" t="t" r="r" b="b"/>
              <a:pathLst>
                <a:path w="183806" h="209594">
                  <a:moveTo>
                    <a:pt x="45218" y="0"/>
                  </a:moveTo>
                  <a:cubicBezTo>
                    <a:pt x="95459" y="31401"/>
                    <a:pt x="145701" y="62803"/>
                    <a:pt x="165798" y="95460"/>
                  </a:cubicBezTo>
                  <a:cubicBezTo>
                    <a:pt x="185895" y="128117"/>
                    <a:pt x="193431" y="177521"/>
                    <a:pt x="165798" y="195943"/>
                  </a:cubicBezTo>
                  <a:cubicBezTo>
                    <a:pt x="138165" y="214365"/>
                    <a:pt x="69082" y="210178"/>
                    <a:pt x="0" y="205991"/>
                  </a:cubicBezTo>
                </a:path>
              </a:pathLst>
            </a:custGeom>
            <a:solidFill>
              <a:schemeClr val="accent5"/>
            </a:solid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grpSp>
        <p:nvGrpSpPr>
          <p:cNvPr id="32" name="组合 31"/>
          <p:cNvGrpSpPr/>
          <p:nvPr userDrawn="1"/>
        </p:nvGrpSpPr>
        <p:grpSpPr>
          <a:xfrm>
            <a:off x="4444476" y="2486260"/>
            <a:ext cx="526344" cy="869690"/>
            <a:chOff x="6785471" y="2978714"/>
            <a:chExt cx="704610" cy="1164241"/>
          </a:xfrm>
          <a:solidFill>
            <a:schemeClr val="accent5"/>
          </a:solidFill>
        </p:grpSpPr>
        <p:sp>
          <p:nvSpPr>
            <p:cNvPr id="33" name="任意多边形 41"/>
            <p:cNvSpPr/>
            <p:nvPr/>
          </p:nvSpPr>
          <p:spPr>
            <a:xfrm>
              <a:off x="6785471" y="2978714"/>
              <a:ext cx="704610" cy="1164241"/>
            </a:xfrm>
            <a:custGeom>
              <a:avLst/>
              <a:gdLst>
                <a:gd name="connsiteX0" fmla="*/ 347615 w 875475"/>
                <a:gd name="connsiteY0" fmla="*/ 479831 h 1181509"/>
                <a:gd name="connsiteX1" fmla="*/ 347615 w 875475"/>
                <a:gd name="connsiteY1" fmla="*/ 50340 h 1181509"/>
                <a:gd name="connsiteX2" fmla="*/ 527724 w 875475"/>
                <a:gd name="connsiteY2" fmla="*/ 64195 h 1181509"/>
                <a:gd name="connsiteX3" fmla="*/ 555433 w 875475"/>
                <a:gd name="connsiteY3" fmla="*/ 549104 h 1181509"/>
                <a:gd name="connsiteX4" fmla="*/ 707833 w 875475"/>
                <a:gd name="connsiteY4" fmla="*/ 535249 h 1181509"/>
                <a:gd name="connsiteX5" fmla="*/ 874088 w 875475"/>
                <a:gd name="connsiteY5" fmla="*/ 881613 h 1181509"/>
                <a:gd name="connsiteX6" fmla="*/ 610851 w 875475"/>
                <a:gd name="connsiteY6" fmla="*/ 1020158 h 1181509"/>
                <a:gd name="connsiteX7" fmla="*/ 624706 w 875475"/>
                <a:gd name="connsiteY7" fmla="*/ 1158704 h 1181509"/>
                <a:gd name="connsiteX8" fmla="*/ 209070 w 875475"/>
                <a:gd name="connsiteY8" fmla="*/ 1158704 h 1181509"/>
                <a:gd name="connsiteX9" fmla="*/ 209070 w 875475"/>
                <a:gd name="connsiteY9" fmla="*/ 937031 h 1181509"/>
                <a:gd name="connsiteX10" fmla="*/ 1251 w 875475"/>
                <a:gd name="connsiteY10" fmla="*/ 826195 h 1181509"/>
                <a:gd name="connsiteX11" fmla="*/ 347615 w 875475"/>
                <a:gd name="connsiteY11" fmla="*/ 479831 h 1181509"/>
                <a:gd name="connsiteX0-1" fmla="*/ 347615 w 875475"/>
                <a:gd name="connsiteY0-2" fmla="*/ 479831 h 1181509"/>
                <a:gd name="connsiteX1-3" fmla="*/ 347615 w 875475"/>
                <a:gd name="connsiteY1-4" fmla="*/ 50340 h 1181509"/>
                <a:gd name="connsiteX2-5" fmla="*/ 527724 w 875475"/>
                <a:gd name="connsiteY2-6" fmla="*/ 64195 h 1181509"/>
                <a:gd name="connsiteX3-7" fmla="*/ 555433 w 875475"/>
                <a:gd name="connsiteY3-8" fmla="*/ 549104 h 1181509"/>
                <a:gd name="connsiteX4-9" fmla="*/ 707833 w 875475"/>
                <a:gd name="connsiteY4-10" fmla="*/ 535249 h 1181509"/>
                <a:gd name="connsiteX5-11" fmla="*/ 874088 w 875475"/>
                <a:gd name="connsiteY5-12" fmla="*/ 881613 h 1181509"/>
                <a:gd name="connsiteX6-13" fmla="*/ 610851 w 875475"/>
                <a:gd name="connsiteY6-14" fmla="*/ 1020158 h 1181509"/>
                <a:gd name="connsiteX7-15" fmla="*/ 624706 w 875475"/>
                <a:gd name="connsiteY7-16" fmla="*/ 1158704 h 1181509"/>
                <a:gd name="connsiteX8-17" fmla="*/ 209070 w 875475"/>
                <a:gd name="connsiteY8-18" fmla="*/ 1158704 h 1181509"/>
                <a:gd name="connsiteX9-19" fmla="*/ 209070 w 875475"/>
                <a:gd name="connsiteY9-20" fmla="*/ 937031 h 1181509"/>
                <a:gd name="connsiteX10-21" fmla="*/ 1251 w 875475"/>
                <a:gd name="connsiteY10-22" fmla="*/ 826195 h 1181509"/>
                <a:gd name="connsiteX11-23" fmla="*/ 347615 w 875475"/>
                <a:gd name="connsiteY11-24" fmla="*/ 479831 h 1181509"/>
                <a:gd name="connsiteX0-25" fmla="*/ 347615 w 875475"/>
                <a:gd name="connsiteY0-26" fmla="*/ 479831 h 1181509"/>
                <a:gd name="connsiteX1-27" fmla="*/ 347615 w 875475"/>
                <a:gd name="connsiteY1-28" fmla="*/ 50340 h 1181509"/>
                <a:gd name="connsiteX2-29" fmla="*/ 527724 w 875475"/>
                <a:gd name="connsiteY2-30" fmla="*/ 64195 h 1181509"/>
                <a:gd name="connsiteX3-31" fmla="*/ 555433 w 875475"/>
                <a:gd name="connsiteY3-32" fmla="*/ 549104 h 1181509"/>
                <a:gd name="connsiteX4-33" fmla="*/ 707833 w 875475"/>
                <a:gd name="connsiteY4-34" fmla="*/ 535249 h 1181509"/>
                <a:gd name="connsiteX5-35" fmla="*/ 874088 w 875475"/>
                <a:gd name="connsiteY5-36" fmla="*/ 881613 h 1181509"/>
                <a:gd name="connsiteX6-37" fmla="*/ 610851 w 875475"/>
                <a:gd name="connsiteY6-38" fmla="*/ 1020158 h 1181509"/>
                <a:gd name="connsiteX7-39" fmla="*/ 624706 w 875475"/>
                <a:gd name="connsiteY7-40" fmla="*/ 1158704 h 1181509"/>
                <a:gd name="connsiteX8-41" fmla="*/ 209070 w 875475"/>
                <a:gd name="connsiteY8-42" fmla="*/ 1158704 h 1181509"/>
                <a:gd name="connsiteX9-43" fmla="*/ 209070 w 875475"/>
                <a:gd name="connsiteY9-44" fmla="*/ 937031 h 1181509"/>
                <a:gd name="connsiteX10-45" fmla="*/ 1251 w 875475"/>
                <a:gd name="connsiteY10-46" fmla="*/ 826195 h 1181509"/>
                <a:gd name="connsiteX11-47" fmla="*/ 347615 w 875475"/>
                <a:gd name="connsiteY11-48" fmla="*/ 479831 h 1181509"/>
                <a:gd name="connsiteX0-49" fmla="*/ 350341 w 878201"/>
                <a:gd name="connsiteY0-50" fmla="*/ 479831 h 1181509"/>
                <a:gd name="connsiteX1-51" fmla="*/ 350341 w 878201"/>
                <a:gd name="connsiteY1-52" fmla="*/ 50340 h 1181509"/>
                <a:gd name="connsiteX2-53" fmla="*/ 530450 w 878201"/>
                <a:gd name="connsiteY2-54" fmla="*/ 64195 h 1181509"/>
                <a:gd name="connsiteX3-55" fmla="*/ 558159 w 878201"/>
                <a:gd name="connsiteY3-56" fmla="*/ 549104 h 1181509"/>
                <a:gd name="connsiteX4-57" fmla="*/ 710559 w 878201"/>
                <a:gd name="connsiteY4-58" fmla="*/ 535249 h 1181509"/>
                <a:gd name="connsiteX5-59" fmla="*/ 876814 w 878201"/>
                <a:gd name="connsiteY5-60" fmla="*/ 881613 h 1181509"/>
                <a:gd name="connsiteX6-61" fmla="*/ 613577 w 878201"/>
                <a:gd name="connsiteY6-62" fmla="*/ 1020158 h 1181509"/>
                <a:gd name="connsiteX7-63" fmla="*/ 627432 w 878201"/>
                <a:gd name="connsiteY7-64" fmla="*/ 1158704 h 1181509"/>
                <a:gd name="connsiteX8-65" fmla="*/ 211796 w 878201"/>
                <a:gd name="connsiteY8-66" fmla="*/ 1158704 h 1181509"/>
                <a:gd name="connsiteX9-67" fmla="*/ 211796 w 878201"/>
                <a:gd name="connsiteY9-68" fmla="*/ 937031 h 1181509"/>
                <a:gd name="connsiteX10-69" fmla="*/ 3977 w 878201"/>
                <a:gd name="connsiteY10-70" fmla="*/ 826195 h 1181509"/>
                <a:gd name="connsiteX11-71" fmla="*/ 350341 w 878201"/>
                <a:gd name="connsiteY11-72" fmla="*/ 479831 h 1181509"/>
                <a:gd name="connsiteX0-73" fmla="*/ 350341 w 881523"/>
                <a:gd name="connsiteY0-74" fmla="*/ 479831 h 1181509"/>
                <a:gd name="connsiteX1-75" fmla="*/ 350341 w 881523"/>
                <a:gd name="connsiteY1-76" fmla="*/ 50340 h 1181509"/>
                <a:gd name="connsiteX2-77" fmla="*/ 530450 w 881523"/>
                <a:gd name="connsiteY2-78" fmla="*/ 64195 h 1181509"/>
                <a:gd name="connsiteX3-79" fmla="*/ 558159 w 881523"/>
                <a:gd name="connsiteY3-80" fmla="*/ 549104 h 1181509"/>
                <a:gd name="connsiteX4-81" fmla="*/ 765977 w 881523"/>
                <a:gd name="connsiteY4-82" fmla="*/ 562958 h 1181509"/>
                <a:gd name="connsiteX5-83" fmla="*/ 876814 w 881523"/>
                <a:gd name="connsiteY5-84" fmla="*/ 881613 h 1181509"/>
                <a:gd name="connsiteX6-85" fmla="*/ 613577 w 881523"/>
                <a:gd name="connsiteY6-86" fmla="*/ 1020158 h 1181509"/>
                <a:gd name="connsiteX7-87" fmla="*/ 627432 w 881523"/>
                <a:gd name="connsiteY7-88" fmla="*/ 1158704 h 1181509"/>
                <a:gd name="connsiteX8-89" fmla="*/ 211796 w 881523"/>
                <a:gd name="connsiteY8-90" fmla="*/ 1158704 h 1181509"/>
                <a:gd name="connsiteX9-91" fmla="*/ 211796 w 881523"/>
                <a:gd name="connsiteY9-92" fmla="*/ 937031 h 1181509"/>
                <a:gd name="connsiteX10-93" fmla="*/ 3977 w 881523"/>
                <a:gd name="connsiteY10-94" fmla="*/ 826195 h 1181509"/>
                <a:gd name="connsiteX11-95" fmla="*/ 350341 w 881523"/>
                <a:gd name="connsiteY11-96" fmla="*/ 479831 h 1181509"/>
                <a:gd name="connsiteX0-97" fmla="*/ 350341 w 907143"/>
                <a:gd name="connsiteY0-98" fmla="*/ 479831 h 1181509"/>
                <a:gd name="connsiteX1-99" fmla="*/ 350341 w 907143"/>
                <a:gd name="connsiteY1-100" fmla="*/ 50340 h 1181509"/>
                <a:gd name="connsiteX2-101" fmla="*/ 530450 w 907143"/>
                <a:gd name="connsiteY2-102" fmla="*/ 64195 h 1181509"/>
                <a:gd name="connsiteX3-103" fmla="*/ 558159 w 907143"/>
                <a:gd name="connsiteY3-104" fmla="*/ 549104 h 1181509"/>
                <a:gd name="connsiteX4-105" fmla="*/ 765977 w 907143"/>
                <a:gd name="connsiteY4-106" fmla="*/ 562958 h 1181509"/>
                <a:gd name="connsiteX5-107" fmla="*/ 876814 w 907143"/>
                <a:gd name="connsiteY5-108" fmla="*/ 881613 h 1181509"/>
                <a:gd name="connsiteX6-109" fmla="*/ 613577 w 907143"/>
                <a:gd name="connsiteY6-110" fmla="*/ 1020158 h 1181509"/>
                <a:gd name="connsiteX7-111" fmla="*/ 627432 w 907143"/>
                <a:gd name="connsiteY7-112" fmla="*/ 1158704 h 1181509"/>
                <a:gd name="connsiteX8-113" fmla="*/ 211796 w 907143"/>
                <a:gd name="connsiteY8-114" fmla="*/ 1158704 h 1181509"/>
                <a:gd name="connsiteX9-115" fmla="*/ 211796 w 907143"/>
                <a:gd name="connsiteY9-116" fmla="*/ 937031 h 1181509"/>
                <a:gd name="connsiteX10-117" fmla="*/ 3977 w 907143"/>
                <a:gd name="connsiteY10-118" fmla="*/ 826195 h 1181509"/>
                <a:gd name="connsiteX11-119" fmla="*/ 350341 w 907143"/>
                <a:gd name="connsiteY11-120" fmla="*/ 479831 h 1181509"/>
                <a:gd name="connsiteX0-121" fmla="*/ 242652 w 799454"/>
                <a:gd name="connsiteY0-122" fmla="*/ 479831 h 1181509"/>
                <a:gd name="connsiteX1-123" fmla="*/ 242652 w 799454"/>
                <a:gd name="connsiteY1-124" fmla="*/ 50340 h 1181509"/>
                <a:gd name="connsiteX2-125" fmla="*/ 422761 w 799454"/>
                <a:gd name="connsiteY2-126" fmla="*/ 64195 h 1181509"/>
                <a:gd name="connsiteX3-127" fmla="*/ 450470 w 799454"/>
                <a:gd name="connsiteY3-128" fmla="*/ 549104 h 1181509"/>
                <a:gd name="connsiteX4-129" fmla="*/ 658288 w 799454"/>
                <a:gd name="connsiteY4-130" fmla="*/ 562958 h 1181509"/>
                <a:gd name="connsiteX5-131" fmla="*/ 769125 w 799454"/>
                <a:gd name="connsiteY5-132" fmla="*/ 881613 h 1181509"/>
                <a:gd name="connsiteX6-133" fmla="*/ 505888 w 799454"/>
                <a:gd name="connsiteY6-134" fmla="*/ 1020158 h 1181509"/>
                <a:gd name="connsiteX7-135" fmla="*/ 519743 w 799454"/>
                <a:gd name="connsiteY7-136" fmla="*/ 1158704 h 1181509"/>
                <a:gd name="connsiteX8-137" fmla="*/ 104107 w 799454"/>
                <a:gd name="connsiteY8-138" fmla="*/ 1158704 h 1181509"/>
                <a:gd name="connsiteX9-139" fmla="*/ 104107 w 799454"/>
                <a:gd name="connsiteY9-140" fmla="*/ 937031 h 1181509"/>
                <a:gd name="connsiteX10-141" fmla="*/ 6820 w 799454"/>
                <a:gd name="connsiteY10-142" fmla="*/ 765905 h 1181509"/>
                <a:gd name="connsiteX11-143" fmla="*/ 242652 w 799454"/>
                <a:gd name="connsiteY11-144" fmla="*/ 479831 h 1181509"/>
                <a:gd name="connsiteX0-145" fmla="*/ 166668 w 793809"/>
                <a:gd name="connsiteY0-146" fmla="*/ 458431 h 1180205"/>
                <a:gd name="connsiteX1-147" fmla="*/ 237007 w 793809"/>
                <a:gd name="connsiteY1-148" fmla="*/ 49036 h 1180205"/>
                <a:gd name="connsiteX2-149" fmla="*/ 417116 w 793809"/>
                <a:gd name="connsiteY2-150" fmla="*/ 62891 h 1180205"/>
                <a:gd name="connsiteX3-151" fmla="*/ 444825 w 793809"/>
                <a:gd name="connsiteY3-152" fmla="*/ 547800 h 1180205"/>
                <a:gd name="connsiteX4-153" fmla="*/ 652643 w 793809"/>
                <a:gd name="connsiteY4-154" fmla="*/ 561654 h 1180205"/>
                <a:gd name="connsiteX5-155" fmla="*/ 763480 w 793809"/>
                <a:gd name="connsiteY5-156" fmla="*/ 880309 h 1180205"/>
                <a:gd name="connsiteX6-157" fmla="*/ 500243 w 793809"/>
                <a:gd name="connsiteY6-158" fmla="*/ 1018854 h 1180205"/>
                <a:gd name="connsiteX7-159" fmla="*/ 514098 w 793809"/>
                <a:gd name="connsiteY7-160" fmla="*/ 1157400 h 1180205"/>
                <a:gd name="connsiteX8-161" fmla="*/ 98462 w 793809"/>
                <a:gd name="connsiteY8-162" fmla="*/ 1157400 h 1180205"/>
                <a:gd name="connsiteX9-163" fmla="*/ 98462 w 793809"/>
                <a:gd name="connsiteY9-164" fmla="*/ 935727 h 1180205"/>
                <a:gd name="connsiteX10-165" fmla="*/ 1175 w 793809"/>
                <a:gd name="connsiteY10-166" fmla="*/ 764601 h 1180205"/>
                <a:gd name="connsiteX11-167" fmla="*/ 166668 w 793809"/>
                <a:gd name="connsiteY11-168" fmla="*/ 458431 h 1180205"/>
                <a:gd name="connsiteX0-169" fmla="*/ 166668 w 793809"/>
                <a:gd name="connsiteY0-170" fmla="*/ 458431 h 1180205"/>
                <a:gd name="connsiteX1-171" fmla="*/ 237007 w 793809"/>
                <a:gd name="connsiteY1-172" fmla="*/ 49036 h 1180205"/>
                <a:gd name="connsiteX2-173" fmla="*/ 417116 w 793809"/>
                <a:gd name="connsiteY2-174" fmla="*/ 62891 h 1180205"/>
                <a:gd name="connsiteX3-175" fmla="*/ 444825 w 793809"/>
                <a:gd name="connsiteY3-176" fmla="*/ 547800 h 1180205"/>
                <a:gd name="connsiteX4-177" fmla="*/ 652643 w 793809"/>
                <a:gd name="connsiteY4-178" fmla="*/ 561654 h 1180205"/>
                <a:gd name="connsiteX5-179" fmla="*/ 763480 w 793809"/>
                <a:gd name="connsiteY5-180" fmla="*/ 880309 h 1180205"/>
                <a:gd name="connsiteX6-181" fmla="*/ 500243 w 793809"/>
                <a:gd name="connsiteY6-182" fmla="*/ 1018854 h 1180205"/>
                <a:gd name="connsiteX7-183" fmla="*/ 514098 w 793809"/>
                <a:gd name="connsiteY7-184" fmla="*/ 1157400 h 1180205"/>
                <a:gd name="connsiteX8-185" fmla="*/ 98462 w 793809"/>
                <a:gd name="connsiteY8-186" fmla="*/ 1157400 h 1180205"/>
                <a:gd name="connsiteX9-187" fmla="*/ 98462 w 793809"/>
                <a:gd name="connsiteY9-188" fmla="*/ 935727 h 1180205"/>
                <a:gd name="connsiteX10-189" fmla="*/ 1175 w 793809"/>
                <a:gd name="connsiteY10-190" fmla="*/ 764601 h 1180205"/>
                <a:gd name="connsiteX11-191" fmla="*/ 166668 w 793809"/>
                <a:gd name="connsiteY11-192" fmla="*/ 458431 h 1180205"/>
                <a:gd name="connsiteX0-193" fmla="*/ 122796 w 749937"/>
                <a:gd name="connsiteY0-194" fmla="*/ 458431 h 1180205"/>
                <a:gd name="connsiteX1-195" fmla="*/ 193135 w 749937"/>
                <a:gd name="connsiteY1-196" fmla="*/ 49036 h 1180205"/>
                <a:gd name="connsiteX2-197" fmla="*/ 373244 w 749937"/>
                <a:gd name="connsiteY2-198" fmla="*/ 62891 h 1180205"/>
                <a:gd name="connsiteX3-199" fmla="*/ 400953 w 749937"/>
                <a:gd name="connsiteY3-200" fmla="*/ 547800 h 1180205"/>
                <a:gd name="connsiteX4-201" fmla="*/ 608771 w 749937"/>
                <a:gd name="connsiteY4-202" fmla="*/ 561654 h 1180205"/>
                <a:gd name="connsiteX5-203" fmla="*/ 719608 w 749937"/>
                <a:gd name="connsiteY5-204" fmla="*/ 880309 h 1180205"/>
                <a:gd name="connsiteX6-205" fmla="*/ 456371 w 749937"/>
                <a:gd name="connsiteY6-206" fmla="*/ 1018854 h 1180205"/>
                <a:gd name="connsiteX7-207" fmla="*/ 470226 w 749937"/>
                <a:gd name="connsiteY7-208" fmla="*/ 1157400 h 1180205"/>
                <a:gd name="connsiteX8-209" fmla="*/ 54590 w 749937"/>
                <a:gd name="connsiteY8-210" fmla="*/ 1157400 h 1180205"/>
                <a:gd name="connsiteX9-211" fmla="*/ 54590 w 749937"/>
                <a:gd name="connsiteY9-212" fmla="*/ 935727 h 1180205"/>
                <a:gd name="connsiteX10-213" fmla="*/ 2521 w 749937"/>
                <a:gd name="connsiteY10-214" fmla="*/ 754553 h 1180205"/>
                <a:gd name="connsiteX11-215" fmla="*/ 122796 w 749937"/>
                <a:gd name="connsiteY11-216" fmla="*/ 458431 h 1180205"/>
                <a:gd name="connsiteX0-217" fmla="*/ 122796 w 749937"/>
                <a:gd name="connsiteY0-218" fmla="*/ 458431 h 1180205"/>
                <a:gd name="connsiteX1-219" fmla="*/ 193135 w 749937"/>
                <a:gd name="connsiteY1-220" fmla="*/ 49036 h 1180205"/>
                <a:gd name="connsiteX2-221" fmla="*/ 373244 w 749937"/>
                <a:gd name="connsiteY2-222" fmla="*/ 62891 h 1180205"/>
                <a:gd name="connsiteX3-223" fmla="*/ 400953 w 749937"/>
                <a:gd name="connsiteY3-224" fmla="*/ 547800 h 1180205"/>
                <a:gd name="connsiteX4-225" fmla="*/ 608771 w 749937"/>
                <a:gd name="connsiteY4-226" fmla="*/ 561654 h 1180205"/>
                <a:gd name="connsiteX5-227" fmla="*/ 719608 w 749937"/>
                <a:gd name="connsiteY5-228" fmla="*/ 880309 h 1180205"/>
                <a:gd name="connsiteX6-229" fmla="*/ 456371 w 749937"/>
                <a:gd name="connsiteY6-230" fmla="*/ 1018854 h 1180205"/>
                <a:gd name="connsiteX7-231" fmla="*/ 470226 w 749937"/>
                <a:gd name="connsiteY7-232" fmla="*/ 1157400 h 1180205"/>
                <a:gd name="connsiteX8-233" fmla="*/ 54590 w 749937"/>
                <a:gd name="connsiteY8-234" fmla="*/ 1157400 h 1180205"/>
                <a:gd name="connsiteX9-235" fmla="*/ 54590 w 749937"/>
                <a:gd name="connsiteY9-236" fmla="*/ 935727 h 1180205"/>
                <a:gd name="connsiteX10-237" fmla="*/ 2521 w 749937"/>
                <a:gd name="connsiteY10-238" fmla="*/ 754553 h 1180205"/>
                <a:gd name="connsiteX11-239" fmla="*/ 122796 w 749937"/>
                <a:gd name="connsiteY11-240" fmla="*/ 458431 h 1180205"/>
                <a:gd name="connsiteX0-241" fmla="*/ 122796 w 751082"/>
                <a:gd name="connsiteY0-242" fmla="*/ 453731 h 1175505"/>
                <a:gd name="connsiteX1-243" fmla="*/ 193135 w 751082"/>
                <a:gd name="connsiteY1-244" fmla="*/ 44336 h 1175505"/>
                <a:gd name="connsiteX2-245" fmla="*/ 373244 w 751082"/>
                <a:gd name="connsiteY2-246" fmla="*/ 58191 h 1175505"/>
                <a:gd name="connsiteX3-247" fmla="*/ 345687 w 751082"/>
                <a:gd name="connsiteY3-248" fmla="*/ 462714 h 1175505"/>
                <a:gd name="connsiteX4-249" fmla="*/ 608771 w 751082"/>
                <a:gd name="connsiteY4-250" fmla="*/ 556954 h 1175505"/>
                <a:gd name="connsiteX5-251" fmla="*/ 719608 w 751082"/>
                <a:gd name="connsiteY5-252" fmla="*/ 875609 h 1175505"/>
                <a:gd name="connsiteX6-253" fmla="*/ 456371 w 751082"/>
                <a:gd name="connsiteY6-254" fmla="*/ 1014154 h 1175505"/>
                <a:gd name="connsiteX7-255" fmla="*/ 470226 w 751082"/>
                <a:gd name="connsiteY7-256" fmla="*/ 1152700 h 1175505"/>
                <a:gd name="connsiteX8-257" fmla="*/ 54590 w 751082"/>
                <a:gd name="connsiteY8-258" fmla="*/ 1152700 h 1175505"/>
                <a:gd name="connsiteX9-259" fmla="*/ 54590 w 751082"/>
                <a:gd name="connsiteY9-260" fmla="*/ 931027 h 1175505"/>
                <a:gd name="connsiteX10-261" fmla="*/ 2521 w 751082"/>
                <a:gd name="connsiteY10-262" fmla="*/ 749853 h 1175505"/>
                <a:gd name="connsiteX11-263" fmla="*/ 122796 w 751082"/>
                <a:gd name="connsiteY11-264" fmla="*/ 453731 h 1175505"/>
                <a:gd name="connsiteX0-265" fmla="*/ 122796 w 751082"/>
                <a:gd name="connsiteY0-266" fmla="*/ 453731 h 1175505"/>
                <a:gd name="connsiteX1-267" fmla="*/ 193135 w 751082"/>
                <a:gd name="connsiteY1-268" fmla="*/ 44336 h 1175505"/>
                <a:gd name="connsiteX2-269" fmla="*/ 373244 w 751082"/>
                <a:gd name="connsiteY2-270" fmla="*/ 58191 h 1175505"/>
                <a:gd name="connsiteX3-271" fmla="*/ 345687 w 751082"/>
                <a:gd name="connsiteY3-272" fmla="*/ 462714 h 1175505"/>
                <a:gd name="connsiteX4-273" fmla="*/ 608771 w 751082"/>
                <a:gd name="connsiteY4-274" fmla="*/ 556954 h 1175505"/>
                <a:gd name="connsiteX5-275" fmla="*/ 719608 w 751082"/>
                <a:gd name="connsiteY5-276" fmla="*/ 875609 h 1175505"/>
                <a:gd name="connsiteX6-277" fmla="*/ 456371 w 751082"/>
                <a:gd name="connsiteY6-278" fmla="*/ 1014154 h 1175505"/>
                <a:gd name="connsiteX7-279" fmla="*/ 470226 w 751082"/>
                <a:gd name="connsiteY7-280" fmla="*/ 1152700 h 1175505"/>
                <a:gd name="connsiteX8-281" fmla="*/ 54590 w 751082"/>
                <a:gd name="connsiteY8-282" fmla="*/ 1152700 h 1175505"/>
                <a:gd name="connsiteX9-283" fmla="*/ 54590 w 751082"/>
                <a:gd name="connsiteY9-284" fmla="*/ 931027 h 1175505"/>
                <a:gd name="connsiteX10-285" fmla="*/ 2521 w 751082"/>
                <a:gd name="connsiteY10-286" fmla="*/ 749853 h 1175505"/>
                <a:gd name="connsiteX11-287" fmla="*/ 122796 w 751082"/>
                <a:gd name="connsiteY11-288" fmla="*/ 453731 h 1175505"/>
                <a:gd name="connsiteX0-289" fmla="*/ 122796 w 731228"/>
                <a:gd name="connsiteY0-290" fmla="*/ 453731 h 1175505"/>
                <a:gd name="connsiteX1-291" fmla="*/ 193135 w 731228"/>
                <a:gd name="connsiteY1-292" fmla="*/ 44336 h 1175505"/>
                <a:gd name="connsiteX2-293" fmla="*/ 373244 w 731228"/>
                <a:gd name="connsiteY2-294" fmla="*/ 58191 h 1175505"/>
                <a:gd name="connsiteX3-295" fmla="*/ 345687 w 731228"/>
                <a:gd name="connsiteY3-296" fmla="*/ 462714 h 1175505"/>
                <a:gd name="connsiteX4-297" fmla="*/ 608771 w 731228"/>
                <a:gd name="connsiteY4-298" fmla="*/ 556954 h 1175505"/>
                <a:gd name="connsiteX5-299" fmla="*/ 719608 w 731228"/>
                <a:gd name="connsiteY5-300" fmla="*/ 875609 h 1175505"/>
                <a:gd name="connsiteX6-301" fmla="*/ 456371 w 731228"/>
                <a:gd name="connsiteY6-302" fmla="*/ 1014154 h 1175505"/>
                <a:gd name="connsiteX7-303" fmla="*/ 470226 w 731228"/>
                <a:gd name="connsiteY7-304" fmla="*/ 1152700 h 1175505"/>
                <a:gd name="connsiteX8-305" fmla="*/ 54590 w 731228"/>
                <a:gd name="connsiteY8-306" fmla="*/ 1152700 h 1175505"/>
                <a:gd name="connsiteX9-307" fmla="*/ 54590 w 731228"/>
                <a:gd name="connsiteY9-308" fmla="*/ 931027 h 1175505"/>
                <a:gd name="connsiteX10-309" fmla="*/ 2521 w 731228"/>
                <a:gd name="connsiteY10-310" fmla="*/ 749853 h 1175505"/>
                <a:gd name="connsiteX11-311" fmla="*/ 122796 w 731228"/>
                <a:gd name="connsiteY11-312" fmla="*/ 453731 h 1175505"/>
                <a:gd name="connsiteX0-313" fmla="*/ 122796 w 712821"/>
                <a:gd name="connsiteY0-314" fmla="*/ 453731 h 1175505"/>
                <a:gd name="connsiteX1-315" fmla="*/ 193135 w 712821"/>
                <a:gd name="connsiteY1-316" fmla="*/ 44336 h 1175505"/>
                <a:gd name="connsiteX2-317" fmla="*/ 373244 w 712821"/>
                <a:gd name="connsiteY2-318" fmla="*/ 58191 h 1175505"/>
                <a:gd name="connsiteX3-319" fmla="*/ 345687 w 712821"/>
                <a:gd name="connsiteY3-320" fmla="*/ 462714 h 1175505"/>
                <a:gd name="connsiteX4-321" fmla="*/ 608771 w 712821"/>
                <a:gd name="connsiteY4-322" fmla="*/ 556954 h 1175505"/>
                <a:gd name="connsiteX5-323" fmla="*/ 699512 w 712821"/>
                <a:gd name="connsiteY5-324" fmla="*/ 815319 h 1175505"/>
                <a:gd name="connsiteX6-325" fmla="*/ 456371 w 712821"/>
                <a:gd name="connsiteY6-326" fmla="*/ 1014154 h 1175505"/>
                <a:gd name="connsiteX7-327" fmla="*/ 470226 w 712821"/>
                <a:gd name="connsiteY7-328" fmla="*/ 1152700 h 1175505"/>
                <a:gd name="connsiteX8-329" fmla="*/ 54590 w 712821"/>
                <a:gd name="connsiteY8-330" fmla="*/ 1152700 h 1175505"/>
                <a:gd name="connsiteX9-331" fmla="*/ 54590 w 712821"/>
                <a:gd name="connsiteY9-332" fmla="*/ 931027 h 1175505"/>
                <a:gd name="connsiteX10-333" fmla="*/ 2521 w 712821"/>
                <a:gd name="connsiteY10-334" fmla="*/ 749853 h 1175505"/>
                <a:gd name="connsiteX11-335" fmla="*/ 122796 w 712821"/>
                <a:gd name="connsiteY11-336" fmla="*/ 453731 h 1175505"/>
                <a:gd name="connsiteX0-337" fmla="*/ 54590 w 712821"/>
                <a:gd name="connsiteY0-338" fmla="*/ 1152700 h 1244140"/>
                <a:gd name="connsiteX1-339" fmla="*/ 54590 w 712821"/>
                <a:gd name="connsiteY1-340" fmla="*/ 931027 h 1244140"/>
                <a:gd name="connsiteX2-341" fmla="*/ 2521 w 712821"/>
                <a:gd name="connsiteY2-342" fmla="*/ 749853 h 1244140"/>
                <a:gd name="connsiteX3-343" fmla="*/ 122796 w 712821"/>
                <a:gd name="connsiteY3-344" fmla="*/ 453731 h 1244140"/>
                <a:gd name="connsiteX4-345" fmla="*/ 193135 w 712821"/>
                <a:gd name="connsiteY4-346" fmla="*/ 44336 h 1244140"/>
                <a:gd name="connsiteX5-347" fmla="*/ 373244 w 712821"/>
                <a:gd name="connsiteY5-348" fmla="*/ 58191 h 1244140"/>
                <a:gd name="connsiteX6-349" fmla="*/ 345687 w 712821"/>
                <a:gd name="connsiteY6-350" fmla="*/ 462714 h 1244140"/>
                <a:gd name="connsiteX7-351" fmla="*/ 608771 w 712821"/>
                <a:gd name="connsiteY7-352" fmla="*/ 556954 h 1244140"/>
                <a:gd name="connsiteX8-353" fmla="*/ 699512 w 712821"/>
                <a:gd name="connsiteY8-354" fmla="*/ 815319 h 1244140"/>
                <a:gd name="connsiteX9-355" fmla="*/ 456371 w 712821"/>
                <a:gd name="connsiteY9-356" fmla="*/ 1014154 h 1244140"/>
                <a:gd name="connsiteX10-357" fmla="*/ 470226 w 712821"/>
                <a:gd name="connsiteY10-358" fmla="*/ 1152700 h 1244140"/>
                <a:gd name="connsiteX11-359" fmla="*/ 146030 w 712821"/>
                <a:gd name="connsiteY11-360" fmla="*/ 1244140 h 1244140"/>
                <a:gd name="connsiteX0-361" fmla="*/ 54590 w 712821"/>
                <a:gd name="connsiteY0-362" fmla="*/ 1152700 h 1152700"/>
                <a:gd name="connsiteX1-363" fmla="*/ 54590 w 712821"/>
                <a:gd name="connsiteY1-364" fmla="*/ 931027 h 1152700"/>
                <a:gd name="connsiteX2-365" fmla="*/ 2521 w 712821"/>
                <a:gd name="connsiteY2-366" fmla="*/ 749853 h 1152700"/>
                <a:gd name="connsiteX3-367" fmla="*/ 122796 w 712821"/>
                <a:gd name="connsiteY3-368" fmla="*/ 453731 h 1152700"/>
                <a:gd name="connsiteX4-369" fmla="*/ 193135 w 712821"/>
                <a:gd name="connsiteY4-370" fmla="*/ 44336 h 1152700"/>
                <a:gd name="connsiteX5-371" fmla="*/ 373244 w 712821"/>
                <a:gd name="connsiteY5-372" fmla="*/ 58191 h 1152700"/>
                <a:gd name="connsiteX6-373" fmla="*/ 345687 w 712821"/>
                <a:gd name="connsiteY6-374" fmla="*/ 462714 h 1152700"/>
                <a:gd name="connsiteX7-375" fmla="*/ 608771 w 712821"/>
                <a:gd name="connsiteY7-376" fmla="*/ 556954 h 1152700"/>
                <a:gd name="connsiteX8-377" fmla="*/ 699512 w 712821"/>
                <a:gd name="connsiteY8-378" fmla="*/ 815319 h 1152700"/>
                <a:gd name="connsiteX9-379" fmla="*/ 456371 w 712821"/>
                <a:gd name="connsiteY9-380" fmla="*/ 1014154 h 1152700"/>
                <a:gd name="connsiteX10-381" fmla="*/ 470226 w 712821"/>
                <a:gd name="connsiteY10-382" fmla="*/ 1152700 h 1152700"/>
                <a:gd name="connsiteX0-383" fmla="*/ 54590 w 712821"/>
                <a:gd name="connsiteY0-384" fmla="*/ 1152700 h 1152700"/>
                <a:gd name="connsiteX1-385" fmla="*/ 54590 w 712821"/>
                <a:gd name="connsiteY1-386" fmla="*/ 931027 h 1152700"/>
                <a:gd name="connsiteX2-387" fmla="*/ 2521 w 712821"/>
                <a:gd name="connsiteY2-388" fmla="*/ 749853 h 1152700"/>
                <a:gd name="connsiteX3-389" fmla="*/ 122796 w 712821"/>
                <a:gd name="connsiteY3-390" fmla="*/ 453731 h 1152700"/>
                <a:gd name="connsiteX4-391" fmla="*/ 193135 w 712821"/>
                <a:gd name="connsiteY4-392" fmla="*/ 44336 h 1152700"/>
                <a:gd name="connsiteX5-393" fmla="*/ 373244 w 712821"/>
                <a:gd name="connsiteY5-394" fmla="*/ 58191 h 1152700"/>
                <a:gd name="connsiteX6-395" fmla="*/ 345687 w 712821"/>
                <a:gd name="connsiteY6-396" fmla="*/ 462714 h 1152700"/>
                <a:gd name="connsiteX7-397" fmla="*/ 608771 w 712821"/>
                <a:gd name="connsiteY7-398" fmla="*/ 556954 h 1152700"/>
                <a:gd name="connsiteX8-399" fmla="*/ 699512 w 712821"/>
                <a:gd name="connsiteY8-400" fmla="*/ 815319 h 1152700"/>
                <a:gd name="connsiteX9-401" fmla="*/ 456371 w 712821"/>
                <a:gd name="connsiteY9-402" fmla="*/ 1014154 h 1152700"/>
                <a:gd name="connsiteX10-403" fmla="*/ 470226 w 712821"/>
                <a:gd name="connsiteY10-404" fmla="*/ 1152700 h 1152700"/>
                <a:gd name="connsiteX0-405" fmla="*/ 54590 w 712821"/>
                <a:gd name="connsiteY0-406" fmla="*/ 1152700 h 1152700"/>
                <a:gd name="connsiteX1-407" fmla="*/ 54590 w 712821"/>
                <a:gd name="connsiteY1-408" fmla="*/ 931027 h 1152700"/>
                <a:gd name="connsiteX2-409" fmla="*/ 2521 w 712821"/>
                <a:gd name="connsiteY2-410" fmla="*/ 749853 h 1152700"/>
                <a:gd name="connsiteX3-411" fmla="*/ 122796 w 712821"/>
                <a:gd name="connsiteY3-412" fmla="*/ 453731 h 1152700"/>
                <a:gd name="connsiteX4-413" fmla="*/ 193135 w 712821"/>
                <a:gd name="connsiteY4-414" fmla="*/ 44336 h 1152700"/>
                <a:gd name="connsiteX5-415" fmla="*/ 373244 w 712821"/>
                <a:gd name="connsiteY5-416" fmla="*/ 58191 h 1152700"/>
                <a:gd name="connsiteX6-417" fmla="*/ 345687 w 712821"/>
                <a:gd name="connsiteY6-418" fmla="*/ 462714 h 1152700"/>
                <a:gd name="connsiteX7-419" fmla="*/ 608771 w 712821"/>
                <a:gd name="connsiteY7-420" fmla="*/ 556954 h 1152700"/>
                <a:gd name="connsiteX8-421" fmla="*/ 699512 w 712821"/>
                <a:gd name="connsiteY8-422" fmla="*/ 815319 h 1152700"/>
                <a:gd name="connsiteX9-423" fmla="*/ 456371 w 712821"/>
                <a:gd name="connsiteY9-424" fmla="*/ 1014154 h 1152700"/>
                <a:gd name="connsiteX10-425" fmla="*/ 470226 w 712821"/>
                <a:gd name="connsiteY10-426" fmla="*/ 1152700 h 1152700"/>
                <a:gd name="connsiteX0-427" fmla="*/ 54590 w 712821"/>
                <a:gd name="connsiteY0-428" fmla="*/ 1152700 h 1152700"/>
                <a:gd name="connsiteX1-429" fmla="*/ 54590 w 712821"/>
                <a:gd name="connsiteY1-430" fmla="*/ 931027 h 1152700"/>
                <a:gd name="connsiteX2-431" fmla="*/ 2521 w 712821"/>
                <a:gd name="connsiteY2-432" fmla="*/ 749853 h 1152700"/>
                <a:gd name="connsiteX3-433" fmla="*/ 122796 w 712821"/>
                <a:gd name="connsiteY3-434" fmla="*/ 453731 h 1152700"/>
                <a:gd name="connsiteX4-435" fmla="*/ 193135 w 712821"/>
                <a:gd name="connsiteY4-436" fmla="*/ 44336 h 1152700"/>
                <a:gd name="connsiteX5-437" fmla="*/ 373244 w 712821"/>
                <a:gd name="connsiteY5-438" fmla="*/ 58191 h 1152700"/>
                <a:gd name="connsiteX6-439" fmla="*/ 345687 w 712821"/>
                <a:gd name="connsiteY6-440" fmla="*/ 462714 h 1152700"/>
                <a:gd name="connsiteX7-441" fmla="*/ 608771 w 712821"/>
                <a:gd name="connsiteY7-442" fmla="*/ 556954 h 1152700"/>
                <a:gd name="connsiteX8-443" fmla="*/ 699512 w 712821"/>
                <a:gd name="connsiteY8-444" fmla="*/ 815319 h 1152700"/>
                <a:gd name="connsiteX9-445" fmla="*/ 456371 w 712821"/>
                <a:gd name="connsiteY9-446" fmla="*/ 1014154 h 1152700"/>
                <a:gd name="connsiteX10-447" fmla="*/ 470226 w 712821"/>
                <a:gd name="connsiteY10-448" fmla="*/ 1152700 h 1152700"/>
                <a:gd name="connsiteX0-449" fmla="*/ 54590 w 712821"/>
                <a:gd name="connsiteY0-450" fmla="*/ 1152700 h 1152700"/>
                <a:gd name="connsiteX1-451" fmla="*/ 54590 w 712821"/>
                <a:gd name="connsiteY1-452" fmla="*/ 931027 h 1152700"/>
                <a:gd name="connsiteX2-453" fmla="*/ 2521 w 712821"/>
                <a:gd name="connsiteY2-454" fmla="*/ 749853 h 1152700"/>
                <a:gd name="connsiteX3-455" fmla="*/ 122796 w 712821"/>
                <a:gd name="connsiteY3-456" fmla="*/ 453731 h 1152700"/>
                <a:gd name="connsiteX4-457" fmla="*/ 193135 w 712821"/>
                <a:gd name="connsiteY4-458" fmla="*/ 44336 h 1152700"/>
                <a:gd name="connsiteX5-459" fmla="*/ 373244 w 712821"/>
                <a:gd name="connsiteY5-460" fmla="*/ 58191 h 1152700"/>
                <a:gd name="connsiteX6-461" fmla="*/ 345687 w 712821"/>
                <a:gd name="connsiteY6-462" fmla="*/ 462714 h 1152700"/>
                <a:gd name="connsiteX7-463" fmla="*/ 608771 w 712821"/>
                <a:gd name="connsiteY7-464" fmla="*/ 556954 h 1152700"/>
                <a:gd name="connsiteX8-465" fmla="*/ 699512 w 712821"/>
                <a:gd name="connsiteY8-466" fmla="*/ 815319 h 1152700"/>
                <a:gd name="connsiteX9-467" fmla="*/ 456371 w 712821"/>
                <a:gd name="connsiteY9-468" fmla="*/ 1014154 h 1152700"/>
                <a:gd name="connsiteX10-469" fmla="*/ 470226 w 712821"/>
                <a:gd name="connsiteY10-470" fmla="*/ 1152700 h 1152700"/>
                <a:gd name="connsiteX0-471" fmla="*/ 54590 w 712821"/>
                <a:gd name="connsiteY0-472" fmla="*/ 1152700 h 1152700"/>
                <a:gd name="connsiteX1-473" fmla="*/ 54590 w 712821"/>
                <a:gd name="connsiteY1-474" fmla="*/ 931027 h 1152700"/>
                <a:gd name="connsiteX2-475" fmla="*/ 2521 w 712821"/>
                <a:gd name="connsiteY2-476" fmla="*/ 749853 h 1152700"/>
                <a:gd name="connsiteX3-477" fmla="*/ 122796 w 712821"/>
                <a:gd name="connsiteY3-478" fmla="*/ 453731 h 1152700"/>
                <a:gd name="connsiteX4-479" fmla="*/ 193135 w 712821"/>
                <a:gd name="connsiteY4-480" fmla="*/ 44336 h 1152700"/>
                <a:gd name="connsiteX5-481" fmla="*/ 373244 w 712821"/>
                <a:gd name="connsiteY5-482" fmla="*/ 58191 h 1152700"/>
                <a:gd name="connsiteX6-483" fmla="*/ 345687 w 712821"/>
                <a:gd name="connsiteY6-484" fmla="*/ 462714 h 1152700"/>
                <a:gd name="connsiteX7-485" fmla="*/ 608771 w 712821"/>
                <a:gd name="connsiteY7-486" fmla="*/ 556954 h 1152700"/>
                <a:gd name="connsiteX8-487" fmla="*/ 699512 w 712821"/>
                <a:gd name="connsiteY8-488" fmla="*/ 815319 h 1152700"/>
                <a:gd name="connsiteX9-489" fmla="*/ 456371 w 712821"/>
                <a:gd name="connsiteY9-490" fmla="*/ 1014154 h 1152700"/>
                <a:gd name="connsiteX10-491" fmla="*/ 470226 w 712821"/>
                <a:gd name="connsiteY10-492" fmla="*/ 1152700 h 1152700"/>
                <a:gd name="connsiteX0-493" fmla="*/ 54590 w 712821"/>
                <a:gd name="connsiteY0-494" fmla="*/ 1152700 h 1160938"/>
                <a:gd name="connsiteX1-495" fmla="*/ 54590 w 712821"/>
                <a:gd name="connsiteY1-496" fmla="*/ 931027 h 1160938"/>
                <a:gd name="connsiteX2-497" fmla="*/ 2521 w 712821"/>
                <a:gd name="connsiteY2-498" fmla="*/ 749853 h 1160938"/>
                <a:gd name="connsiteX3-499" fmla="*/ 122796 w 712821"/>
                <a:gd name="connsiteY3-500" fmla="*/ 453731 h 1160938"/>
                <a:gd name="connsiteX4-501" fmla="*/ 193135 w 712821"/>
                <a:gd name="connsiteY4-502" fmla="*/ 44336 h 1160938"/>
                <a:gd name="connsiteX5-503" fmla="*/ 373244 w 712821"/>
                <a:gd name="connsiteY5-504" fmla="*/ 58191 h 1160938"/>
                <a:gd name="connsiteX6-505" fmla="*/ 345687 w 712821"/>
                <a:gd name="connsiteY6-506" fmla="*/ 462714 h 1160938"/>
                <a:gd name="connsiteX7-507" fmla="*/ 608771 w 712821"/>
                <a:gd name="connsiteY7-508" fmla="*/ 556954 h 1160938"/>
                <a:gd name="connsiteX8-509" fmla="*/ 699512 w 712821"/>
                <a:gd name="connsiteY8-510" fmla="*/ 815319 h 1160938"/>
                <a:gd name="connsiteX9-511" fmla="*/ 456371 w 712821"/>
                <a:gd name="connsiteY9-512" fmla="*/ 1014154 h 1160938"/>
                <a:gd name="connsiteX10-513" fmla="*/ 441394 w 712821"/>
                <a:gd name="connsiteY10-514" fmla="*/ 1160938 h 1160938"/>
                <a:gd name="connsiteX0-515" fmla="*/ 54590 w 712821"/>
                <a:gd name="connsiteY0-516" fmla="*/ 1152700 h 1160938"/>
                <a:gd name="connsiteX1-517" fmla="*/ 54590 w 712821"/>
                <a:gd name="connsiteY1-518" fmla="*/ 931027 h 1160938"/>
                <a:gd name="connsiteX2-519" fmla="*/ 2521 w 712821"/>
                <a:gd name="connsiteY2-520" fmla="*/ 749853 h 1160938"/>
                <a:gd name="connsiteX3-521" fmla="*/ 122796 w 712821"/>
                <a:gd name="connsiteY3-522" fmla="*/ 453731 h 1160938"/>
                <a:gd name="connsiteX4-523" fmla="*/ 193135 w 712821"/>
                <a:gd name="connsiteY4-524" fmla="*/ 44336 h 1160938"/>
                <a:gd name="connsiteX5-525" fmla="*/ 373244 w 712821"/>
                <a:gd name="connsiteY5-526" fmla="*/ 58191 h 1160938"/>
                <a:gd name="connsiteX6-527" fmla="*/ 345687 w 712821"/>
                <a:gd name="connsiteY6-528" fmla="*/ 462714 h 1160938"/>
                <a:gd name="connsiteX7-529" fmla="*/ 608771 w 712821"/>
                <a:gd name="connsiteY7-530" fmla="*/ 556954 h 1160938"/>
                <a:gd name="connsiteX8-531" fmla="*/ 699512 w 712821"/>
                <a:gd name="connsiteY8-532" fmla="*/ 815319 h 1160938"/>
                <a:gd name="connsiteX9-533" fmla="*/ 456371 w 712821"/>
                <a:gd name="connsiteY9-534" fmla="*/ 1014154 h 1160938"/>
                <a:gd name="connsiteX10-535" fmla="*/ 441394 w 712821"/>
                <a:gd name="connsiteY10-536" fmla="*/ 1160938 h 1160938"/>
                <a:gd name="connsiteX0-537" fmla="*/ 54590 w 710331"/>
                <a:gd name="connsiteY0-538" fmla="*/ 1157068 h 1165306"/>
                <a:gd name="connsiteX1-539" fmla="*/ 54590 w 710331"/>
                <a:gd name="connsiteY1-540" fmla="*/ 935395 h 1165306"/>
                <a:gd name="connsiteX2-541" fmla="*/ 2521 w 710331"/>
                <a:gd name="connsiteY2-542" fmla="*/ 754221 h 1165306"/>
                <a:gd name="connsiteX3-543" fmla="*/ 122796 w 710331"/>
                <a:gd name="connsiteY3-544" fmla="*/ 458099 h 1165306"/>
                <a:gd name="connsiteX4-545" fmla="*/ 193135 w 710331"/>
                <a:gd name="connsiteY4-546" fmla="*/ 48704 h 1165306"/>
                <a:gd name="connsiteX5-547" fmla="*/ 373244 w 710331"/>
                <a:gd name="connsiteY5-548" fmla="*/ 62559 h 1165306"/>
                <a:gd name="connsiteX6-549" fmla="*/ 345687 w 710331"/>
                <a:gd name="connsiteY6-550" fmla="*/ 467082 h 1165306"/>
                <a:gd name="connsiteX7-551" fmla="*/ 517373 w 710331"/>
                <a:gd name="connsiteY7-552" fmla="*/ 328 h 1165306"/>
                <a:gd name="connsiteX8-553" fmla="*/ 608771 w 710331"/>
                <a:gd name="connsiteY8-554" fmla="*/ 561322 h 1165306"/>
                <a:gd name="connsiteX9-555" fmla="*/ 699512 w 710331"/>
                <a:gd name="connsiteY9-556" fmla="*/ 819687 h 1165306"/>
                <a:gd name="connsiteX10-557" fmla="*/ 456371 w 710331"/>
                <a:gd name="connsiteY10-558" fmla="*/ 1018522 h 1165306"/>
                <a:gd name="connsiteX11-559" fmla="*/ 441394 w 710331"/>
                <a:gd name="connsiteY11-560" fmla="*/ 1165306 h 1165306"/>
                <a:gd name="connsiteX0-561" fmla="*/ 54590 w 700801"/>
                <a:gd name="connsiteY0-562" fmla="*/ 1157068 h 1165306"/>
                <a:gd name="connsiteX1-563" fmla="*/ 54590 w 700801"/>
                <a:gd name="connsiteY1-564" fmla="*/ 935395 h 1165306"/>
                <a:gd name="connsiteX2-565" fmla="*/ 2521 w 700801"/>
                <a:gd name="connsiteY2-566" fmla="*/ 754221 h 1165306"/>
                <a:gd name="connsiteX3-567" fmla="*/ 122796 w 700801"/>
                <a:gd name="connsiteY3-568" fmla="*/ 458099 h 1165306"/>
                <a:gd name="connsiteX4-569" fmla="*/ 193135 w 700801"/>
                <a:gd name="connsiteY4-570" fmla="*/ 48704 h 1165306"/>
                <a:gd name="connsiteX5-571" fmla="*/ 373244 w 700801"/>
                <a:gd name="connsiteY5-572" fmla="*/ 62559 h 1165306"/>
                <a:gd name="connsiteX6-573" fmla="*/ 345687 w 700801"/>
                <a:gd name="connsiteY6-574" fmla="*/ 467082 h 1165306"/>
                <a:gd name="connsiteX7-575" fmla="*/ 517373 w 700801"/>
                <a:gd name="connsiteY7-576" fmla="*/ 328 h 1165306"/>
                <a:gd name="connsiteX8-577" fmla="*/ 551107 w 700801"/>
                <a:gd name="connsiteY8-578" fmla="*/ 474824 h 1165306"/>
                <a:gd name="connsiteX9-579" fmla="*/ 699512 w 700801"/>
                <a:gd name="connsiteY9-580" fmla="*/ 819687 h 1165306"/>
                <a:gd name="connsiteX10-581" fmla="*/ 456371 w 700801"/>
                <a:gd name="connsiteY10-582" fmla="*/ 1018522 h 1165306"/>
                <a:gd name="connsiteX11-583" fmla="*/ 441394 w 700801"/>
                <a:gd name="connsiteY11-584" fmla="*/ 1165306 h 1165306"/>
                <a:gd name="connsiteX0-585" fmla="*/ 54590 w 700801"/>
                <a:gd name="connsiteY0-586" fmla="*/ 1157068 h 1165306"/>
                <a:gd name="connsiteX1-587" fmla="*/ 54590 w 700801"/>
                <a:gd name="connsiteY1-588" fmla="*/ 935395 h 1165306"/>
                <a:gd name="connsiteX2-589" fmla="*/ 2521 w 700801"/>
                <a:gd name="connsiteY2-590" fmla="*/ 754221 h 1165306"/>
                <a:gd name="connsiteX3-591" fmla="*/ 122796 w 700801"/>
                <a:gd name="connsiteY3-592" fmla="*/ 458099 h 1165306"/>
                <a:gd name="connsiteX4-593" fmla="*/ 193135 w 700801"/>
                <a:gd name="connsiteY4-594" fmla="*/ 48704 h 1165306"/>
                <a:gd name="connsiteX5-595" fmla="*/ 373244 w 700801"/>
                <a:gd name="connsiteY5-596" fmla="*/ 62559 h 1165306"/>
                <a:gd name="connsiteX6-597" fmla="*/ 345687 w 700801"/>
                <a:gd name="connsiteY6-598" fmla="*/ 467082 h 1165306"/>
                <a:gd name="connsiteX7-599" fmla="*/ 517373 w 700801"/>
                <a:gd name="connsiteY7-600" fmla="*/ 328 h 1165306"/>
                <a:gd name="connsiteX8-601" fmla="*/ 551107 w 700801"/>
                <a:gd name="connsiteY8-602" fmla="*/ 474824 h 1165306"/>
                <a:gd name="connsiteX9-603" fmla="*/ 699512 w 700801"/>
                <a:gd name="connsiteY9-604" fmla="*/ 819687 h 1165306"/>
                <a:gd name="connsiteX10-605" fmla="*/ 456371 w 700801"/>
                <a:gd name="connsiteY10-606" fmla="*/ 1018522 h 1165306"/>
                <a:gd name="connsiteX11-607" fmla="*/ 441394 w 700801"/>
                <a:gd name="connsiteY11-608" fmla="*/ 1165306 h 1165306"/>
                <a:gd name="connsiteX0-609" fmla="*/ 54590 w 702157"/>
                <a:gd name="connsiteY0-610" fmla="*/ 1157068 h 1165306"/>
                <a:gd name="connsiteX1-611" fmla="*/ 54590 w 702157"/>
                <a:gd name="connsiteY1-612" fmla="*/ 935395 h 1165306"/>
                <a:gd name="connsiteX2-613" fmla="*/ 2521 w 702157"/>
                <a:gd name="connsiteY2-614" fmla="*/ 754221 h 1165306"/>
                <a:gd name="connsiteX3-615" fmla="*/ 122796 w 702157"/>
                <a:gd name="connsiteY3-616" fmla="*/ 458099 h 1165306"/>
                <a:gd name="connsiteX4-617" fmla="*/ 193135 w 702157"/>
                <a:gd name="connsiteY4-618" fmla="*/ 48704 h 1165306"/>
                <a:gd name="connsiteX5-619" fmla="*/ 373244 w 702157"/>
                <a:gd name="connsiteY5-620" fmla="*/ 62559 h 1165306"/>
                <a:gd name="connsiteX6-621" fmla="*/ 345687 w 702157"/>
                <a:gd name="connsiteY6-622" fmla="*/ 467082 h 1165306"/>
                <a:gd name="connsiteX7-623" fmla="*/ 517373 w 702157"/>
                <a:gd name="connsiteY7-624" fmla="*/ 328 h 1165306"/>
                <a:gd name="connsiteX8-625" fmla="*/ 551107 w 702157"/>
                <a:gd name="connsiteY8-626" fmla="*/ 474824 h 1165306"/>
                <a:gd name="connsiteX9-627" fmla="*/ 699512 w 702157"/>
                <a:gd name="connsiteY9-628" fmla="*/ 819687 h 1165306"/>
                <a:gd name="connsiteX10-629" fmla="*/ 456371 w 702157"/>
                <a:gd name="connsiteY10-630" fmla="*/ 1018522 h 1165306"/>
                <a:gd name="connsiteX11-631" fmla="*/ 441394 w 702157"/>
                <a:gd name="connsiteY11-632" fmla="*/ 1165306 h 1165306"/>
                <a:gd name="connsiteX0-633" fmla="*/ 54590 w 702157"/>
                <a:gd name="connsiteY0-634" fmla="*/ 1157068 h 1165306"/>
                <a:gd name="connsiteX1-635" fmla="*/ 54590 w 702157"/>
                <a:gd name="connsiteY1-636" fmla="*/ 935395 h 1165306"/>
                <a:gd name="connsiteX2-637" fmla="*/ 2521 w 702157"/>
                <a:gd name="connsiteY2-638" fmla="*/ 754221 h 1165306"/>
                <a:gd name="connsiteX3-639" fmla="*/ 122796 w 702157"/>
                <a:gd name="connsiteY3-640" fmla="*/ 458099 h 1165306"/>
                <a:gd name="connsiteX4-641" fmla="*/ 193135 w 702157"/>
                <a:gd name="connsiteY4-642" fmla="*/ 48704 h 1165306"/>
                <a:gd name="connsiteX5-643" fmla="*/ 373244 w 702157"/>
                <a:gd name="connsiteY5-644" fmla="*/ 62559 h 1165306"/>
                <a:gd name="connsiteX6-645" fmla="*/ 345687 w 702157"/>
                <a:gd name="connsiteY6-646" fmla="*/ 467082 h 1165306"/>
                <a:gd name="connsiteX7-647" fmla="*/ 517373 w 702157"/>
                <a:gd name="connsiteY7-648" fmla="*/ 328 h 1165306"/>
                <a:gd name="connsiteX8-649" fmla="*/ 551107 w 702157"/>
                <a:gd name="connsiteY8-650" fmla="*/ 474824 h 1165306"/>
                <a:gd name="connsiteX9-651" fmla="*/ 699512 w 702157"/>
                <a:gd name="connsiteY9-652" fmla="*/ 819687 h 1165306"/>
                <a:gd name="connsiteX10-653" fmla="*/ 456371 w 702157"/>
                <a:gd name="connsiteY10-654" fmla="*/ 1018522 h 1165306"/>
                <a:gd name="connsiteX11-655" fmla="*/ 441394 w 702157"/>
                <a:gd name="connsiteY11-656" fmla="*/ 1165306 h 1165306"/>
                <a:gd name="connsiteX0-657" fmla="*/ 54590 w 702157"/>
                <a:gd name="connsiteY0-658" fmla="*/ 1157068 h 1165306"/>
                <a:gd name="connsiteX1-659" fmla="*/ 54590 w 702157"/>
                <a:gd name="connsiteY1-660" fmla="*/ 935395 h 1165306"/>
                <a:gd name="connsiteX2-661" fmla="*/ 2521 w 702157"/>
                <a:gd name="connsiteY2-662" fmla="*/ 754221 h 1165306"/>
                <a:gd name="connsiteX3-663" fmla="*/ 122796 w 702157"/>
                <a:gd name="connsiteY3-664" fmla="*/ 458099 h 1165306"/>
                <a:gd name="connsiteX4-665" fmla="*/ 193135 w 702157"/>
                <a:gd name="connsiteY4-666" fmla="*/ 48704 h 1165306"/>
                <a:gd name="connsiteX5-667" fmla="*/ 373244 w 702157"/>
                <a:gd name="connsiteY5-668" fmla="*/ 62559 h 1165306"/>
                <a:gd name="connsiteX6-669" fmla="*/ 345687 w 702157"/>
                <a:gd name="connsiteY6-670" fmla="*/ 467082 h 1165306"/>
                <a:gd name="connsiteX7-671" fmla="*/ 517373 w 702157"/>
                <a:gd name="connsiteY7-672" fmla="*/ 328 h 1165306"/>
                <a:gd name="connsiteX8-673" fmla="*/ 551107 w 702157"/>
                <a:gd name="connsiteY8-674" fmla="*/ 474824 h 1165306"/>
                <a:gd name="connsiteX9-675" fmla="*/ 699512 w 702157"/>
                <a:gd name="connsiteY9-676" fmla="*/ 819687 h 1165306"/>
                <a:gd name="connsiteX10-677" fmla="*/ 456371 w 702157"/>
                <a:gd name="connsiteY10-678" fmla="*/ 1018522 h 1165306"/>
                <a:gd name="connsiteX11-679" fmla="*/ 441394 w 702157"/>
                <a:gd name="connsiteY11-680" fmla="*/ 1165306 h 1165306"/>
                <a:gd name="connsiteX0-681" fmla="*/ 54590 w 702157"/>
                <a:gd name="connsiteY0-682" fmla="*/ 1156756 h 1164994"/>
                <a:gd name="connsiteX1-683" fmla="*/ 54590 w 702157"/>
                <a:gd name="connsiteY1-684" fmla="*/ 935083 h 1164994"/>
                <a:gd name="connsiteX2-685" fmla="*/ 2521 w 702157"/>
                <a:gd name="connsiteY2-686" fmla="*/ 753909 h 1164994"/>
                <a:gd name="connsiteX3-687" fmla="*/ 122796 w 702157"/>
                <a:gd name="connsiteY3-688" fmla="*/ 457787 h 1164994"/>
                <a:gd name="connsiteX4-689" fmla="*/ 193135 w 702157"/>
                <a:gd name="connsiteY4-690" fmla="*/ 48392 h 1164994"/>
                <a:gd name="connsiteX5-691" fmla="*/ 373244 w 702157"/>
                <a:gd name="connsiteY5-692" fmla="*/ 62247 h 1164994"/>
                <a:gd name="connsiteX6-693" fmla="*/ 345687 w 702157"/>
                <a:gd name="connsiteY6-694" fmla="*/ 466770 h 1164994"/>
                <a:gd name="connsiteX7-695" fmla="*/ 517373 w 702157"/>
                <a:gd name="connsiteY7-696" fmla="*/ 16 h 1164994"/>
                <a:gd name="connsiteX8-697" fmla="*/ 551107 w 702157"/>
                <a:gd name="connsiteY8-698" fmla="*/ 474512 h 1164994"/>
                <a:gd name="connsiteX9-699" fmla="*/ 699512 w 702157"/>
                <a:gd name="connsiteY9-700" fmla="*/ 819375 h 1164994"/>
                <a:gd name="connsiteX10-701" fmla="*/ 456371 w 702157"/>
                <a:gd name="connsiteY10-702" fmla="*/ 1018210 h 1164994"/>
                <a:gd name="connsiteX11-703" fmla="*/ 441394 w 702157"/>
                <a:gd name="connsiteY11-704" fmla="*/ 1164994 h 1164994"/>
                <a:gd name="connsiteX0-705" fmla="*/ 54590 w 702157"/>
                <a:gd name="connsiteY0-706" fmla="*/ 1156756 h 1164994"/>
                <a:gd name="connsiteX1-707" fmla="*/ 54590 w 702157"/>
                <a:gd name="connsiteY1-708" fmla="*/ 935083 h 1164994"/>
                <a:gd name="connsiteX2-709" fmla="*/ 2521 w 702157"/>
                <a:gd name="connsiteY2-710" fmla="*/ 753909 h 1164994"/>
                <a:gd name="connsiteX3-711" fmla="*/ 122796 w 702157"/>
                <a:gd name="connsiteY3-712" fmla="*/ 457787 h 1164994"/>
                <a:gd name="connsiteX4-713" fmla="*/ 193135 w 702157"/>
                <a:gd name="connsiteY4-714" fmla="*/ 48392 h 1164994"/>
                <a:gd name="connsiteX5-715" fmla="*/ 373244 w 702157"/>
                <a:gd name="connsiteY5-716" fmla="*/ 62247 h 1164994"/>
                <a:gd name="connsiteX6-717" fmla="*/ 308616 w 702157"/>
                <a:gd name="connsiteY6-718" fmla="*/ 442057 h 1164994"/>
                <a:gd name="connsiteX7-719" fmla="*/ 517373 w 702157"/>
                <a:gd name="connsiteY7-720" fmla="*/ 16 h 1164994"/>
                <a:gd name="connsiteX8-721" fmla="*/ 551107 w 702157"/>
                <a:gd name="connsiteY8-722" fmla="*/ 474512 h 1164994"/>
                <a:gd name="connsiteX9-723" fmla="*/ 699512 w 702157"/>
                <a:gd name="connsiteY9-724" fmla="*/ 819375 h 1164994"/>
                <a:gd name="connsiteX10-725" fmla="*/ 456371 w 702157"/>
                <a:gd name="connsiteY10-726" fmla="*/ 1018210 h 1164994"/>
                <a:gd name="connsiteX11-727" fmla="*/ 441394 w 702157"/>
                <a:gd name="connsiteY11-728" fmla="*/ 1164994 h 1164994"/>
                <a:gd name="connsiteX0-729" fmla="*/ 54590 w 702157"/>
                <a:gd name="connsiteY0-730" fmla="*/ 1156756 h 1164994"/>
                <a:gd name="connsiteX1-731" fmla="*/ 54590 w 702157"/>
                <a:gd name="connsiteY1-732" fmla="*/ 935083 h 1164994"/>
                <a:gd name="connsiteX2-733" fmla="*/ 2521 w 702157"/>
                <a:gd name="connsiteY2-734" fmla="*/ 753909 h 1164994"/>
                <a:gd name="connsiteX3-735" fmla="*/ 122796 w 702157"/>
                <a:gd name="connsiteY3-736" fmla="*/ 457787 h 1164994"/>
                <a:gd name="connsiteX4-737" fmla="*/ 193135 w 702157"/>
                <a:gd name="connsiteY4-738" fmla="*/ 48392 h 1164994"/>
                <a:gd name="connsiteX5-739" fmla="*/ 336174 w 702157"/>
                <a:gd name="connsiteY5-740" fmla="*/ 54009 h 1164994"/>
                <a:gd name="connsiteX6-741" fmla="*/ 308616 w 702157"/>
                <a:gd name="connsiteY6-742" fmla="*/ 442057 h 1164994"/>
                <a:gd name="connsiteX7-743" fmla="*/ 517373 w 702157"/>
                <a:gd name="connsiteY7-744" fmla="*/ 16 h 1164994"/>
                <a:gd name="connsiteX8-745" fmla="*/ 551107 w 702157"/>
                <a:gd name="connsiteY8-746" fmla="*/ 474512 h 1164994"/>
                <a:gd name="connsiteX9-747" fmla="*/ 699512 w 702157"/>
                <a:gd name="connsiteY9-748" fmla="*/ 819375 h 1164994"/>
                <a:gd name="connsiteX10-749" fmla="*/ 456371 w 702157"/>
                <a:gd name="connsiteY10-750" fmla="*/ 1018210 h 1164994"/>
                <a:gd name="connsiteX11-751" fmla="*/ 441394 w 702157"/>
                <a:gd name="connsiteY11-752" fmla="*/ 1164994 h 1164994"/>
                <a:gd name="connsiteX0-753" fmla="*/ 54590 w 702157"/>
                <a:gd name="connsiteY0-754" fmla="*/ 1155514 h 1163752"/>
                <a:gd name="connsiteX1-755" fmla="*/ 54590 w 702157"/>
                <a:gd name="connsiteY1-756" fmla="*/ 933841 h 1163752"/>
                <a:gd name="connsiteX2-757" fmla="*/ 2521 w 702157"/>
                <a:gd name="connsiteY2-758" fmla="*/ 752667 h 1163752"/>
                <a:gd name="connsiteX3-759" fmla="*/ 122796 w 702157"/>
                <a:gd name="connsiteY3-760" fmla="*/ 456545 h 1163752"/>
                <a:gd name="connsiteX4-761" fmla="*/ 193135 w 702157"/>
                <a:gd name="connsiteY4-762" fmla="*/ 47150 h 1163752"/>
                <a:gd name="connsiteX5-763" fmla="*/ 336174 w 702157"/>
                <a:gd name="connsiteY5-764" fmla="*/ 52767 h 1163752"/>
                <a:gd name="connsiteX6-765" fmla="*/ 308616 w 702157"/>
                <a:gd name="connsiteY6-766" fmla="*/ 440815 h 1163752"/>
                <a:gd name="connsiteX7-767" fmla="*/ 509135 w 702157"/>
                <a:gd name="connsiteY7-768" fmla="*/ 39964 h 1163752"/>
                <a:gd name="connsiteX8-769" fmla="*/ 551107 w 702157"/>
                <a:gd name="connsiteY8-770" fmla="*/ 473270 h 1163752"/>
                <a:gd name="connsiteX9-771" fmla="*/ 699512 w 702157"/>
                <a:gd name="connsiteY9-772" fmla="*/ 818133 h 1163752"/>
                <a:gd name="connsiteX10-773" fmla="*/ 456371 w 702157"/>
                <a:gd name="connsiteY10-774" fmla="*/ 1016968 h 1163752"/>
                <a:gd name="connsiteX11-775" fmla="*/ 441394 w 702157"/>
                <a:gd name="connsiteY11-776" fmla="*/ 1163752 h 1163752"/>
                <a:gd name="connsiteX0-777" fmla="*/ 54590 w 702157"/>
                <a:gd name="connsiteY0-778" fmla="*/ 1155514 h 1163752"/>
                <a:gd name="connsiteX1-779" fmla="*/ 54590 w 702157"/>
                <a:gd name="connsiteY1-780" fmla="*/ 933841 h 1163752"/>
                <a:gd name="connsiteX2-781" fmla="*/ 2521 w 702157"/>
                <a:gd name="connsiteY2-782" fmla="*/ 752667 h 1163752"/>
                <a:gd name="connsiteX3-783" fmla="*/ 122796 w 702157"/>
                <a:gd name="connsiteY3-784" fmla="*/ 456545 h 1163752"/>
                <a:gd name="connsiteX4-785" fmla="*/ 193135 w 702157"/>
                <a:gd name="connsiteY4-786" fmla="*/ 47150 h 1163752"/>
                <a:gd name="connsiteX5-787" fmla="*/ 336174 w 702157"/>
                <a:gd name="connsiteY5-788" fmla="*/ 52767 h 1163752"/>
                <a:gd name="connsiteX6-789" fmla="*/ 308616 w 702157"/>
                <a:gd name="connsiteY6-790" fmla="*/ 440815 h 1163752"/>
                <a:gd name="connsiteX7-791" fmla="*/ 509135 w 702157"/>
                <a:gd name="connsiteY7-792" fmla="*/ 39964 h 1163752"/>
                <a:gd name="connsiteX8-793" fmla="*/ 551107 w 702157"/>
                <a:gd name="connsiteY8-794" fmla="*/ 473270 h 1163752"/>
                <a:gd name="connsiteX9-795" fmla="*/ 699512 w 702157"/>
                <a:gd name="connsiteY9-796" fmla="*/ 818133 h 1163752"/>
                <a:gd name="connsiteX10-797" fmla="*/ 456371 w 702157"/>
                <a:gd name="connsiteY10-798" fmla="*/ 1016968 h 1163752"/>
                <a:gd name="connsiteX11-799" fmla="*/ 441394 w 702157"/>
                <a:gd name="connsiteY11-800" fmla="*/ 1163752 h 1163752"/>
                <a:gd name="connsiteX0-801" fmla="*/ 54590 w 702157"/>
                <a:gd name="connsiteY0-802" fmla="*/ 1155514 h 1163752"/>
                <a:gd name="connsiteX1-803" fmla="*/ 54590 w 702157"/>
                <a:gd name="connsiteY1-804" fmla="*/ 933841 h 1163752"/>
                <a:gd name="connsiteX2-805" fmla="*/ 2521 w 702157"/>
                <a:gd name="connsiteY2-806" fmla="*/ 752667 h 1163752"/>
                <a:gd name="connsiteX3-807" fmla="*/ 122796 w 702157"/>
                <a:gd name="connsiteY3-808" fmla="*/ 456545 h 1163752"/>
                <a:gd name="connsiteX4-809" fmla="*/ 193135 w 702157"/>
                <a:gd name="connsiteY4-810" fmla="*/ 47150 h 1163752"/>
                <a:gd name="connsiteX5-811" fmla="*/ 336174 w 702157"/>
                <a:gd name="connsiteY5-812" fmla="*/ 52767 h 1163752"/>
                <a:gd name="connsiteX6-813" fmla="*/ 308616 w 702157"/>
                <a:gd name="connsiteY6-814" fmla="*/ 440815 h 1163752"/>
                <a:gd name="connsiteX7-815" fmla="*/ 509135 w 702157"/>
                <a:gd name="connsiteY7-816" fmla="*/ 39964 h 1163752"/>
                <a:gd name="connsiteX8-817" fmla="*/ 551107 w 702157"/>
                <a:gd name="connsiteY8-818" fmla="*/ 473270 h 1163752"/>
                <a:gd name="connsiteX9-819" fmla="*/ 699512 w 702157"/>
                <a:gd name="connsiteY9-820" fmla="*/ 818133 h 1163752"/>
                <a:gd name="connsiteX10-821" fmla="*/ 456371 w 702157"/>
                <a:gd name="connsiteY10-822" fmla="*/ 1016968 h 1163752"/>
                <a:gd name="connsiteX11-823" fmla="*/ 441394 w 702157"/>
                <a:gd name="connsiteY11-824" fmla="*/ 1163752 h 1163752"/>
                <a:gd name="connsiteX0-825" fmla="*/ 54590 w 702157"/>
                <a:gd name="connsiteY0-826" fmla="*/ 1156003 h 1164241"/>
                <a:gd name="connsiteX1-827" fmla="*/ 54590 w 702157"/>
                <a:gd name="connsiteY1-828" fmla="*/ 934330 h 1164241"/>
                <a:gd name="connsiteX2-829" fmla="*/ 2521 w 702157"/>
                <a:gd name="connsiteY2-830" fmla="*/ 753156 h 1164241"/>
                <a:gd name="connsiteX3-831" fmla="*/ 122796 w 702157"/>
                <a:gd name="connsiteY3-832" fmla="*/ 457034 h 1164241"/>
                <a:gd name="connsiteX4-833" fmla="*/ 193135 w 702157"/>
                <a:gd name="connsiteY4-834" fmla="*/ 47639 h 1164241"/>
                <a:gd name="connsiteX5-835" fmla="*/ 336174 w 702157"/>
                <a:gd name="connsiteY5-836" fmla="*/ 53256 h 1164241"/>
                <a:gd name="connsiteX6-837" fmla="*/ 337448 w 702157"/>
                <a:gd name="connsiteY6-838" fmla="*/ 449542 h 1164241"/>
                <a:gd name="connsiteX7-839" fmla="*/ 509135 w 702157"/>
                <a:gd name="connsiteY7-840" fmla="*/ 40453 h 1164241"/>
                <a:gd name="connsiteX8-841" fmla="*/ 551107 w 702157"/>
                <a:gd name="connsiteY8-842" fmla="*/ 473759 h 1164241"/>
                <a:gd name="connsiteX9-843" fmla="*/ 699512 w 702157"/>
                <a:gd name="connsiteY9-844" fmla="*/ 818622 h 1164241"/>
                <a:gd name="connsiteX10-845" fmla="*/ 456371 w 702157"/>
                <a:gd name="connsiteY10-846" fmla="*/ 1017457 h 1164241"/>
                <a:gd name="connsiteX11-847" fmla="*/ 441394 w 702157"/>
                <a:gd name="connsiteY11-848" fmla="*/ 1164241 h 1164241"/>
                <a:gd name="connsiteX0-849" fmla="*/ 54590 w 700691"/>
                <a:gd name="connsiteY0-850" fmla="*/ 1156003 h 1164241"/>
                <a:gd name="connsiteX1-851" fmla="*/ 54590 w 700691"/>
                <a:gd name="connsiteY1-852" fmla="*/ 934330 h 1164241"/>
                <a:gd name="connsiteX2-853" fmla="*/ 2521 w 700691"/>
                <a:gd name="connsiteY2-854" fmla="*/ 753156 h 1164241"/>
                <a:gd name="connsiteX3-855" fmla="*/ 122796 w 700691"/>
                <a:gd name="connsiteY3-856" fmla="*/ 457034 h 1164241"/>
                <a:gd name="connsiteX4-857" fmla="*/ 193135 w 700691"/>
                <a:gd name="connsiteY4-858" fmla="*/ 47639 h 1164241"/>
                <a:gd name="connsiteX5-859" fmla="*/ 336174 w 700691"/>
                <a:gd name="connsiteY5-860" fmla="*/ 53256 h 1164241"/>
                <a:gd name="connsiteX6-861" fmla="*/ 337448 w 700691"/>
                <a:gd name="connsiteY6-862" fmla="*/ 449542 h 1164241"/>
                <a:gd name="connsiteX7-863" fmla="*/ 509135 w 700691"/>
                <a:gd name="connsiteY7-864" fmla="*/ 40453 h 1164241"/>
                <a:gd name="connsiteX8-865" fmla="*/ 526393 w 700691"/>
                <a:gd name="connsiteY8-866" fmla="*/ 469640 h 1164241"/>
                <a:gd name="connsiteX9-867" fmla="*/ 699512 w 700691"/>
                <a:gd name="connsiteY9-868" fmla="*/ 818622 h 1164241"/>
                <a:gd name="connsiteX10-869" fmla="*/ 456371 w 700691"/>
                <a:gd name="connsiteY10-870" fmla="*/ 1017457 h 1164241"/>
                <a:gd name="connsiteX11-871" fmla="*/ 441394 w 700691"/>
                <a:gd name="connsiteY11-872" fmla="*/ 1164241 h 1164241"/>
                <a:gd name="connsiteX0-873" fmla="*/ 54590 w 700691"/>
                <a:gd name="connsiteY0-874" fmla="*/ 1156003 h 1164241"/>
                <a:gd name="connsiteX1-875" fmla="*/ 54590 w 700691"/>
                <a:gd name="connsiteY1-876" fmla="*/ 934330 h 1164241"/>
                <a:gd name="connsiteX2-877" fmla="*/ 2521 w 700691"/>
                <a:gd name="connsiteY2-878" fmla="*/ 753156 h 1164241"/>
                <a:gd name="connsiteX3-879" fmla="*/ 122796 w 700691"/>
                <a:gd name="connsiteY3-880" fmla="*/ 457034 h 1164241"/>
                <a:gd name="connsiteX4-881" fmla="*/ 193135 w 700691"/>
                <a:gd name="connsiteY4-882" fmla="*/ 47639 h 1164241"/>
                <a:gd name="connsiteX5-883" fmla="*/ 336174 w 700691"/>
                <a:gd name="connsiteY5-884" fmla="*/ 53256 h 1164241"/>
                <a:gd name="connsiteX6-885" fmla="*/ 337448 w 700691"/>
                <a:gd name="connsiteY6-886" fmla="*/ 449542 h 1164241"/>
                <a:gd name="connsiteX7-887" fmla="*/ 509135 w 700691"/>
                <a:gd name="connsiteY7-888" fmla="*/ 40453 h 1164241"/>
                <a:gd name="connsiteX8-889" fmla="*/ 526393 w 700691"/>
                <a:gd name="connsiteY8-890" fmla="*/ 469640 h 1164241"/>
                <a:gd name="connsiteX9-891" fmla="*/ 699512 w 700691"/>
                <a:gd name="connsiteY9-892" fmla="*/ 818622 h 1164241"/>
                <a:gd name="connsiteX10-893" fmla="*/ 456371 w 700691"/>
                <a:gd name="connsiteY10-894" fmla="*/ 1017457 h 1164241"/>
                <a:gd name="connsiteX11-895" fmla="*/ 441394 w 700691"/>
                <a:gd name="connsiteY11-896" fmla="*/ 1164241 h 1164241"/>
                <a:gd name="connsiteX0-897" fmla="*/ 54590 w 704610"/>
                <a:gd name="connsiteY0-898" fmla="*/ 1156003 h 1164241"/>
                <a:gd name="connsiteX1-899" fmla="*/ 54590 w 704610"/>
                <a:gd name="connsiteY1-900" fmla="*/ 934330 h 1164241"/>
                <a:gd name="connsiteX2-901" fmla="*/ 2521 w 704610"/>
                <a:gd name="connsiteY2-902" fmla="*/ 753156 h 1164241"/>
                <a:gd name="connsiteX3-903" fmla="*/ 122796 w 704610"/>
                <a:gd name="connsiteY3-904" fmla="*/ 457034 h 1164241"/>
                <a:gd name="connsiteX4-905" fmla="*/ 193135 w 704610"/>
                <a:gd name="connsiteY4-906" fmla="*/ 47639 h 1164241"/>
                <a:gd name="connsiteX5-907" fmla="*/ 336174 w 704610"/>
                <a:gd name="connsiteY5-908" fmla="*/ 53256 h 1164241"/>
                <a:gd name="connsiteX6-909" fmla="*/ 337448 w 704610"/>
                <a:gd name="connsiteY6-910" fmla="*/ 449542 h 1164241"/>
                <a:gd name="connsiteX7-911" fmla="*/ 509135 w 704610"/>
                <a:gd name="connsiteY7-912" fmla="*/ 40453 h 1164241"/>
                <a:gd name="connsiteX8-913" fmla="*/ 526393 w 704610"/>
                <a:gd name="connsiteY8-914" fmla="*/ 469640 h 1164241"/>
                <a:gd name="connsiteX9-915" fmla="*/ 699512 w 704610"/>
                <a:gd name="connsiteY9-916" fmla="*/ 818622 h 1164241"/>
                <a:gd name="connsiteX10-917" fmla="*/ 456371 w 704610"/>
                <a:gd name="connsiteY10-918" fmla="*/ 1017457 h 1164241"/>
                <a:gd name="connsiteX11-919" fmla="*/ 441394 w 704610"/>
                <a:gd name="connsiteY11-920" fmla="*/ 1164241 h 116424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704610" h="1164241">
                  <a:moveTo>
                    <a:pt x="54590" y="1156003"/>
                  </a:moveTo>
                  <a:cubicBezTo>
                    <a:pt x="67696" y="1024323"/>
                    <a:pt x="89226" y="989748"/>
                    <a:pt x="54590" y="934330"/>
                  </a:cubicBezTo>
                  <a:cubicBezTo>
                    <a:pt x="19954" y="878912"/>
                    <a:pt x="-8847" y="832705"/>
                    <a:pt x="2521" y="753156"/>
                  </a:cubicBezTo>
                  <a:cubicBezTo>
                    <a:pt x="13889" y="673607"/>
                    <a:pt x="-1768" y="538233"/>
                    <a:pt x="122796" y="457034"/>
                  </a:cubicBezTo>
                  <a:cubicBezTo>
                    <a:pt x="150378" y="292556"/>
                    <a:pt x="157572" y="114935"/>
                    <a:pt x="193135" y="47639"/>
                  </a:cubicBezTo>
                  <a:cubicBezTo>
                    <a:pt x="228698" y="-19657"/>
                    <a:pt x="312122" y="-13728"/>
                    <a:pt x="336174" y="53256"/>
                  </a:cubicBezTo>
                  <a:cubicBezTo>
                    <a:pt x="360226" y="120240"/>
                    <a:pt x="323724" y="379595"/>
                    <a:pt x="337448" y="449542"/>
                  </a:cubicBezTo>
                  <a:cubicBezTo>
                    <a:pt x="351172" y="519489"/>
                    <a:pt x="403505" y="28865"/>
                    <a:pt x="509135" y="40453"/>
                  </a:cubicBezTo>
                  <a:cubicBezTo>
                    <a:pt x="676550" y="76755"/>
                    <a:pt x="557820" y="320723"/>
                    <a:pt x="526393" y="469640"/>
                  </a:cubicBezTo>
                  <a:cubicBezTo>
                    <a:pt x="635009" y="556773"/>
                    <a:pt x="727657" y="673773"/>
                    <a:pt x="699512" y="818622"/>
                  </a:cubicBezTo>
                  <a:cubicBezTo>
                    <a:pt x="671367" y="963471"/>
                    <a:pt x="499391" y="959854"/>
                    <a:pt x="456371" y="1017457"/>
                  </a:cubicBezTo>
                  <a:cubicBezTo>
                    <a:pt x="413351" y="1075060"/>
                    <a:pt x="438336" y="1054651"/>
                    <a:pt x="441394" y="1164241"/>
                  </a:cubicBezTo>
                </a:path>
              </a:pathLst>
            </a:custGeom>
            <a:grp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4" name="任意多边形 42"/>
            <p:cNvSpPr/>
            <p:nvPr/>
          </p:nvSpPr>
          <p:spPr>
            <a:xfrm>
              <a:off x="7031781" y="3520846"/>
              <a:ext cx="339113" cy="354347"/>
            </a:xfrm>
            <a:custGeom>
              <a:avLst/>
              <a:gdLst>
                <a:gd name="connsiteX0" fmla="*/ 131893 w 252473"/>
                <a:gd name="connsiteY0" fmla="*/ 0 h 356716"/>
                <a:gd name="connsiteX1" fmla="*/ 1265 w 252473"/>
                <a:gd name="connsiteY1" fmla="*/ 70338 h 356716"/>
                <a:gd name="connsiteX2" fmla="*/ 76627 w 252473"/>
                <a:gd name="connsiteY2" fmla="*/ 286378 h 356716"/>
                <a:gd name="connsiteX3" fmla="*/ 252473 w 252473"/>
                <a:gd name="connsiteY3" fmla="*/ 356716 h 356716"/>
                <a:gd name="connsiteX0-1" fmla="*/ 90559 w 251333"/>
                <a:gd name="connsiteY0-2" fmla="*/ 0 h 381837"/>
                <a:gd name="connsiteX1-3" fmla="*/ 125 w 251333"/>
                <a:gd name="connsiteY1-4" fmla="*/ 95459 h 381837"/>
                <a:gd name="connsiteX2-5" fmla="*/ 75487 w 251333"/>
                <a:gd name="connsiteY2-6" fmla="*/ 311499 h 381837"/>
                <a:gd name="connsiteX3-7" fmla="*/ 251333 w 251333"/>
                <a:gd name="connsiteY3-8" fmla="*/ 381837 h 381837"/>
                <a:gd name="connsiteX0-9" fmla="*/ 56639 w 252583"/>
                <a:gd name="connsiteY0-10" fmla="*/ 0 h 391885"/>
                <a:gd name="connsiteX1-11" fmla="*/ 1375 w 252583"/>
                <a:gd name="connsiteY1-12" fmla="*/ 105507 h 391885"/>
                <a:gd name="connsiteX2-13" fmla="*/ 76737 w 252583"/>
                <a:gd name="connsiteY2-14" fmla="*/ 321547 h 391885"/>
                <a:gd name="connsiteX3-15" fmla="*/ 252583 w 252583"/>
                <a:gd name="connsiteY3-16" fmla="*/ 391885 h 391885"/>
                <a:gd name="connsiteX0-17" fmla="*/ 56639 w 252583"/>
                <a:gd name="connsiteY0-18" fmla="*/ 0 h 391885"/>
                <a:gd name="connsiteX1-19" fmla="*/ 1375 w 252583"/>
                <a:gd name="connsiteY1-20" fmla="*/ 105507 h 391885"/>
                <a:gd name="connsiteX2-21" fmla="*/ 76737 w 252583"/>
                <a:gd name="connsiteY2-22" fmla="*/ 321547 h 391885"/>
                <a:gd name="connsiteX3-23" fmla="*/ 252583 w 252583"/>
                <a:gd name="connsiteY3-24" fmla="*/ 391885 h 391885"/>
                <a:gd name="connsiteX0-25" fmla="*/ 56639 w 307849"/>
                <a:gd name="connsiteY0-26" fmla="*/ 0 h 361740"/>
                <a:gd name="connsiteX1-27" fmla="*/ 1375 w 307849"/>
                <a:gd name="connsiteY1-28" fmla="*/ 105507 h 361740"/>
                <a:gd name="connsiteX2-29" fmla="*/ 76737 w 307849"/>
                <a:gd name="connsiteY2-30" fmla="*/ 321547 h 361740"/>
                <a:gd name="connsiteX3-31" fmla="*/ 307849 w 307849"/>
                <a:gd name="connsiteY3-32" fmla="*/ 361740 h 361740"/>
                <a:gd name="connsiteX0-33" fmla="*/ 56639 w 307849"/>
                <a:gd name="connsiteY0-34" fmla="*/ 0 h 369488"/>
                <a:gd name="connsiteX1-35" fmla="*/ 1375 w 307849"/>
                <a:gd name="connsiteY1-36" fmla="*/ 105507 h 369488"/>
                <a:gd name="connsiteX2-37" fmla="*/ 76737 w 307849"/>
                <a:gd name="connsiteY2-38" fmla="*/ 321547 h 369488"/>
                <a:gd name="connsiteX3-39" fmla="*/ 307849 w 307849"/>
                <a:gd name="connsiteY3-40" fmla="*/ 361740 h 369488"/>
                <a:gd name="connsiteX0-41" fmla="*/ 124422 w 307682"/>
                <a:gd name="connsiteY0-42" fmla="*/ 0 h 394609"/>
                <a:gd name="connsiteX1-43" fmla="*/ 1208 w 307682"/>
                <a:gd name="connsiteY1-44" fmla="*/ 130628 h 394609"/>
                <a:gd name="connsiteX2-45" fmla="*/ 76570 w 307682"/>
                <a:gd name="connsiteY2-46" fmla="*/ 346668 h 394609"/>
                <a:gd name="connsiteX3-47" fmla="*/ 307682 w 307682"/>
                <a:gd name="connsiteY3-48" fmla="*/ 386861 h 394609"/>
              </a:gdLst>
              <a:ahLst/>
              <a:cxnLst>
                <a:cxn ang="0">
                  <a:pos x="connsiteX0-1" y="connsiteY0-2"/>
                </a:cxn>
                <a:cxn ang="0">
                  <a:pos x="connsiteX1-3" y="connsiteY1-4"/>
                </a:cxn>
                <a:cxn ang="0">
                  <a:pos x="connsiteX2-5" y="connsiteY2-6"/>
                </a:cxn>
                <a:cxn ang="0">
                  <a:pos x="connsiteX3-7" y="connsiteY3-8"/>
                </a:cxn>
              </a:cxnLst>
              <a:rect l="l" t="t" r="r" b="b"/>
              <a:pathLst>
                <a:path w="307682" h="394609">
                  <a:moveTo>
                    <a:pt x="124422" y="0"/>
                  </a:moveTo>
                  <a:cubicBezTo>
                    <a:pt x="63713" y="11304"/>
                    <a:pt x="9183" y="72850"/>
                    <a:pt x="1208" y="130628"/>
                  </a:cubicBezTo>
                  <a:cubicBezTo>
                    <a:pt x="-6767" y="188406"/>
                    <a:pt x="25491" y="303963"/>
                    <a:pt x="76570" y="346668"/>
                  </a:cubicBezTo>
                  <a:cubicBezTo>
                    <a:pt x="127649" y="389373"/>
                    <a:pt x="235669" y="405702"/>
                    <a:pt x="307682" y="386861"/>
                  </a:cubicBezTo>
                </a:path>
              </a:pathLst>
            </a:custGeom>
            <a:grp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5" name="任意多边形 43"/>
            <p:cNvSpPr/>
            <p:nvPr/>
          </p:nvSpPr>
          <p:spPr>
            <a:xfrm>
              <a:off x="6891940" y="3560834"/>
              <a:ext cx="183806" cy="209594"/>
            </a:xfrm>
            <a:custGeom>
              <a:avLst/>
              <a:gdLst>
                <a:gd name="connsiteX0" fmla="*/ 45218 w 183806"/>
                <a:gd name="connsiteY0" fmla="*/ 0 h 209594"/>
                <a:gd name="connsiteX1" fmla="*/ 165798 w 183806"/>
                <a:gd name="connsiteY1" fmla="*/ 95460 h 209594"/>
                <a:gd name="connsiteX2" fmla="*/ 165798 w 183806"/>
                <a:gd name="connsiteY2" fmla="*/ 195943 h 209594"/>
                <a:gd name="connsiteX3" fmla="*/ 0 w 183806"/>
                <a:gd name="connsiteY3" fmla="*/ 205991 h 209594"/>
              </a:gdLst>
              <a:ahLst/>
              <a:cxnLst>
                <a:cxn ang="0">
                  <a:pos x="connsiteX0" y="connsiteY0"/>
                </a:cxn>
                <a:cxn ang="0">
                  <a:pos x="connsiteX1" y="connsiteY1"/>
                </a:cxn>
                <a:cxn ang="0">
                  <a:pos x="connsiteX2" y="connsiteY2"/>
                </a:cxn>
                <a:cxn ang="0">
                  <a:pos x="connsiteX3" y="connsiteY3"/>
                </a:cxn>
              </a:cxnLst>
              <a:rect l="l" t="t" r="r" b="b"/>
              <a:pathLst>
                <a:path w="183806" h="209594">
                  <a:moveTo>
                    <a:pt x="45218" y="0"/>
                  </a:moveTo>
                  <a:cubicBezTo>
                    <a:pt x="95459" y="31401"/>
                    <a:pt x="145701" y="62803"/>
                    <a:pt x="165798" y="95460"/>
                  </a:cubicBezTo>
                  <a:cubicBezTo>
                    <a:pt x="185895" y="128117"/>
                    <a:pt x="193431" y="177521"/>
                    <a:pt x="165798" y="195943"/>
                  </a:cubicBezTo>
                  <a:cubicBezTo>
                    <a:pt x="138165" y="214365"/>
                    <a:pt x="69082" y="210178"/>
                    <a:pt x="0" y="205991"/>
                  </a:cubicBezTo>
                </a:path>
              </a:pathLst>
            </a:custGeom>
            <a:grp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grpSp>
        <p:nvGrpSpPr>
          <p:cNvPr id="39" name="组合 38"/>
          <p:cNvGrpSpPr/>
          <p:nvPr userDrawn="1"/>
        </p:nvGrpSpPr>
        <p:grpSpPr>
          <a:xfrm>
            <a:off x="7276294" y="2486700"/>
            <a:ext cx="536573" cy="867930"/>
            <a:chOff x="7898601" y="3036219"/>
            <a:chExt cx="718302" cy="1161885"/>
          </a:xfrm>
          <a:solidFill>
            <a:schemeClr val="accent5"/>
          </a:solidFill>
        </p:grpSpPr>
        <p:sp>
          <p:nvSpPr>
            <p:cNvPr id="40" name="任意多边形 45"/>
            <p:cNvSpPr/>
            <p:nvPr/>
          </p:nvSpPr>
          <p:spPr>
            <a:xfrm>
              <a:off x="7898601" y="3036219"/>
              <a:ext cx="718302" cy="1161885"/>
            </a:xfrm>
            <a:custGeom>
              <a:avLst/>
              <a:gdLst>
                <a:gd name="connsiteX0" fmla="*/ 347615 w 875475"/>
                <a:gd name="connsiteY0" fmla="*/ 479831 h 1181509"/>
                <a:gd name="connsiteX1" fmla="*/ 347615 w 875475"/>
                <a:gd name="connsiteY1" fmla="*/ 50340 h 1181509"/>
                <a:gd name="connsiteX2" fmla="*/ 527724 w 875475"/>
                <a:gd name="connsiteY2" fmla="*/ 64195 h 1181509"/>
                <a:gd name="connsiteX3" fmla="*/ 555433 w 875475"/>
                <a:gd name="connsiteY3" fmla="*/ 549104 h 1181509"/>
                <a:gd name="connsiteX4" fmla="*/ 707833 w 875475"/>
                <a:gd name="connsiteY4" fmla="*/ 535249 h 1181509"/>
                <a:gd name="connsiteX5" fmla="*/ 874088 w 875475"/>
                <a:gd name="connsiteY5" fmla="*/ 881613 h 1181509"/>
                <a:gd name="connsiteX6" fmla="*/ 610851 w 875475"/>
                <a:gd name="connsiteY6" fmla="*/ 1020158 h 1181509"/>
                <a:gd name="connsiteX7" fmla="*/ 624706 w 875475"/>
                <a:gd name="connsiteY7" fmla="*/ 1158704 h 1181509"/>
                <a:gd name="connsiteX8" fmla="*/ 209070 w 875475"/>
                <a:gd name="connsiteY8" fmla="*/ 1158704 h 1181509"/>
                <a:gd name="connsiteX9" fmla="*/ 209070 w 875475"/>
                <a:gd name="connsiteY9" fmla="*/ 937031 h 1181509"/>
                <a:gd name="connsiteX10" fmla="*/ 1251 w 875475"/>
                <a:gd name="connsiteY10" fmla="*/ 826195 h 1181509"/>
                <a:gd name="connsiteX11" fmla="*/ 347615 w 875475"/>
                <a:gd name="connsiteY11" fmla="*/ 479831 h 1181509"/>
                <a:gd name="connsiteX0-1" fmla="*/ 347615 w 875475"/>
                <a:gd name="connsiteY0-2" fmla="*/ 479831 h 1181509"/>
                <a:gd name="connsiteX1-3" fmla="*/ 347615 w 875475"/>
                <a:gd name="connsiteY1-4" fmla="*/ 50340 h 1181509"/>
                <a:gd name="connsiteX2-5" fmla="*/ 527724 w 875475"/>
                <a:gd name="connsiteY2-6" fmla="*/ 64195 h 1181509"/>
                <a:gd name="connsiteX3-7" fmla="*/ 555433 w 875475"/>
                <a:gd name="connsiteY3-8" fmla="*/ 549104 h 1181509"/>
                <a:gd name="connsiteX4-9" fmla="*/ 707833 w 875475"/>
                <a:gd name="connsiteY4-10" fmla="*/ 535249 h 1181509"/>
                <a:gd name="connsiteX5-11" fmla="*/ 874088 w 875475"/>
                <a:gd name="connsiteY5-12" fmla="*/ 881613 h 1181509"/>
                <a:gd name="connsiteX6-13" fmla="*/ 610851 w 875475"/>
                <a:gd name="connsiteY6-14" fmla="*/ 1020158 h 1181509"/>
                <a:gd name="connsiteX7-15" fmla="*/ 624706 w 875475"/>
                <a:gd name="connsiteY7-16" fmla="*/ 1158704 h 1181509"/>
                <a:gd name="connsiteX8-17" fmla="*/ 209070 w 875475"/>
                <a:gd name="connsiteY8-18" fmla="*/ 1158704 h 1181509"/>
                <a:gd name="connsiteX9-19" fmla="*/ 209070 w 875475"/>
                <a:gd name="connsiteY9-20" fmla="*/ 937031 h 1181509"/>
                <a:gd name="connsiteX10-21" fmla="*/ 1251 w 875475"/>
                <a:gd name="connsiteY10-22" fmla="*/ 826195 h 1181509"/>
                <a:gd name="connsiteX11-23" fmla="*/ 347615 w 875475"/>
                <a:gd name="connsiteY11-24" fmla="*/ 479831 h 1181509"/>
                <a:gd name="connsiteX0-25" fmla="*/ 347615 w 875475"/>
                <a:gd name="connsiteY0-26" fmla="*/ 479831 h 1181509"/>
                <a:gd name="connsiteX1-27" fmla="*/ 347615 w 875475"/>
                <a:gd name="connsiteY1-28" fmla="*/ 50340 h 1181509"/>
                <a:gd name="connsiteX2-29" fmla="*/ 527724 w 875475"/>
                <a:gd name="connsiteY2-30" fmla="*/ 64195 h 1181509"/>
                <a:gd name="connsiteX3-31" fmla="*/ 555433 w 875475"/>
                <a:gd name="connsiteY3-32" fmla="*/ 549104 h 1181509"/>
                <a:gd name="connsiteX4-33" fmla="*/ 707833 w 875475"/>
                <a:gd name="connsiteY4-34" fmla="*/ 535249 h 1181509"/>
                <a:gd name="connsiteX5-35" fmla="*/ 874088 w 875475"/>
                <a:gd name="connsiteY5-36" fmla="*/ 881613 h 1181509"/>
                <a:gd name="connsiteX6-37" fmla="*/ 610851 w 875475"/>
                <a:gd name="connsiteY6-38" fmla="*/ 1020158 h 1181509"/>
                <a:gd name="connsiteX7-39" fmla="*/ 624706 w 875475"/>
                <a:gd name="connsiteY7-40" fmla="*/ 1158704 h 1181509"/>
                <a:gd name="connsiteX8-41" fmla="*/ 209070 w 875475"/>
                <a:gd name="connsiteY8-42" fmla="*/ 1158704 h 1181509"/>
                <a:gd name="connsiteX9-43" fmla="*/ 209070 w 875475"/>
                <a:gd name="connsiteY9-44" fmla="*/ 937031 h 1181509"/>
                <a:gd name="connsiteX10-45" fmla="*/ 1251 w 875475"/>
                <a:gd name="connsiteY10-46" fmla="*/ 826195 h 1181509"/>
                <a:gd name="connsiteX11-47" fmla="*/ 347615 w 875475"/>
                <a:gd name="connsiteY11-48" fmla="*/ 479831 h 1181509"/>
                <a:gd name="connsiteX0-49" fmla="*/ 350341 w 878201"/>
                <a:gd name="connsiteY0-50" fmla="*/ 479831 h 1181509"/>
                <a:gd name="connsiteX1-51" fmla="*/ 350341 w 878201"/>
                <a:gd name="connsiteY1-52" fmla="*/ 50340 h 1181509"/>
                <a:gd name="connsiteX2-53" fmla="*/ 530450 w 878201"/>
                <a:gd name="connsiteY2-54" fmla="*/ 64195 h 1181509"/>
                <a:gd name="connsiteX3-55" fmla="*/ 558159 w 878201"/>
                <a:gd name="connsiteY3-56" fmla="*/ 549104 h 1181509"/>
                <a:gd name="connsiteX4-57" fmla="*/ 710559 w 878201"/>
                <a:gd name="connsiteY4-58" fmla="*/ 535249 h 1181509"/>
                <a:gd name="connsiteX5-59" fmla="*/ 876814 w 878201"/>
                <a:gd name="connsiteY5-60" fmla="*/ 881613 h 1181509"/>
                <a:gd name="connsiteX6-61" fmla="*/ 613577 w 878201"/>
                <a:gd name="connsiteY6-62" fmla="*/ 1020158 h 1181509"/>
                <a:gd name="connsiteX7-63" fmla="*/ 627432 w 878201"/>
                <a:gd name="connsiteY7-64" fmla="*/ 1158704 h 1181509"/>
                <a:gd name="connsiteX8-65" fmla="*/ 211796 w 878201"/>
                <a:gd name="connsiteY8-66" fmla="*/ 1158704 h 1181509"/>
                <a:gd name="connsiteX9-67" fmla="*/ 211796 w 878201"/>
                <a:gd name="connsiteY9-68" fmla="*/ 937031 h 1181509"/>
                <a:gd name="connsiteX10-69" fmla="*/ 3977 w 878201"/>
                <a:gd name="connsiteY10-70" fmla="*/ 826195 h 1181509"/>
                <a:gd name="connsiteX11-71" fmla="*/ 350341 w 878201"/>
                <a:gd name="connsiteY11-72" fmla="*/ 479831 h 1181509"/>
                <a:gd name="connsiteX0-73" fmla="*/ 350341 w 881523"/>
                <a:gd name="connsiteY0-74" fmla="*/ 479831 h 1181509"/>
                <a:gd name="connsiteX1-75" fmla="*/ 350341 w 881523"/>
                <a:gd name="connsiteY1-76" fmla="*/ 50340 h 1181509"/>
                <a:gd name="connsiteX2-77" fmla="*/ 530450 w 881523"/>
                <a:gd name="connsiteY2-78" fmla="*/ 64195 h 1181509"/>
                <a:gd name="connsiteX3-79" fmla="*/ 558159 w 881523"/>
                <a:gd name="connsiteY3-80" fmla="*/ 549104 h 1181509"/>
                <a:gd name="connsiteX4-81" fmla="*/ 765977 w 881523"/>
                <a:gd name="connsiteY4-82" fmla="*/ 562958 h 1181509"/>
                <a:gd name="connsiteX5-83" fmla="*/ 876814 w 881523"/>
                <a:gd name="connsiteY5-84" fmla="*/ 881613 h 1181509"/>
                <a:gd name="connsiteX6-85" fmla="*/ 613577 w 881523"/>
                <a:gd name="connsiteY6-86" fmla="*/ 1020158 h 1181509"/>
                <a:gd name="connsiteX7-87" fmla="*/ 627432 w 881523"/>
                <a:gd name="connsiteY7-88" fmla="*/ 1158704 h 1181509"/>
                <a:gd name="connsiteX8-89" fmla="*/ 211796 w 881523"/>
                <a:gd name="connsiteY8-90" fmla="*/ 1158704 h 1181509"/>
                <a:gd name="connsiteX9-91" fmla="*/ 211796 w 881523"/>
                <a:gd name="connsiteY9-92" fmla="*/ 937031 h 1181509"/>
                <a:gd name="connsiteX10-93" fmla="*/ 3977 w 881523"/>
                <a:gd name="connsiteY10-94" fmla="*/ 826195 h 1181509"/>
                <a:gd name="connsiteX11-95" fmla="*/ 350341 w 881523"/>
                <a:gd name="connsiteY11-96" fmla="*/ 479831 h 1181509"/>
                <a:gd name="connsiteX0-97" fmla="*/ 350341 w 907143"/>
                <a:gd name="connsiteY0-98" fmla="*/ 479831 h 1181509"/>
                <a:gd name="connsiteX1-99" fmla="*/ 350341 w 907143"/>
                <a:gd name="connsiteY1-100" fmla="*/ 50340 h 1181509"/>
                <a:gd name="connsiteX2-101" fmla="*/ 530450 w 907143"/>
                <a:gd name="connsiteY2-102" fmla="*/ 64195 h 1181509"/>
                <a:gd name="connsiteX3-103" fmla="*/ 558159 w 907143"/>
                <a:gd name="connsiteY3-104" fmla="*/ 549104 h 1181509"/>
                <a:gd name="connsiteX4-105" fmla="*/ 765977 w 907143"/>
                <a:gd name="connsiteY4-106" fmla="*/ 562958 h 1181509"/>
                <a:gd name="connsiteX5-107" fmla="*/ 876814 w 907143"/>
                <a:gd name="connsiteY5-108" fmla="*/ 881613 h 1181509"/>
                <a:gd name="connsiteX6-109" fmla="*/ 613577 w 907143"/>
                <a:gd name="connsiteY6-110" fmla="*/ 1020158 h 1181509"/>
                <a:gd name="connsiteX7-111" fmla="*/ 627432 w 907143"/>
                <a:gd name="connsiteY7-112" fmla="*/ 1158704 h 1181509"/>
                <a:gd name="connsiteX8-113" fmla="*/ 211796 w 907143"/>
                <a:gd name="connsiteY8-114" fmla="*/ 1158704 h 1181509"/>
                <a:gd name="connsiteX9-115" fmla="*/ 211796 w 907143"/>
                <a:gd name="connsiteY9-116" fmla="*/ 937031 h 1181509"/>
                <a:gd name="connsiteX10-117" fmla="*/ 3977 w 907143"/>
                <a:gd name="connsiteY10-118" fmla="*/ 826195 h 1181509"/>
                <a:gd name="connsiteX11-119" fmla="*/ 350341 w 907143"/>
                <a:gd name="connsiteY11-120" fmla="*/ 479831 h 1181509"/>
                <a:gd name="connsiteX0-121" fmla="*/ 242652 w 799454"/>
                <a:gd name="connsiteY0-122" fmla="*/ 479831 h 1181509"/>
                <a:gd name="connsiteX1-123" fmla="*/ 242652 w 799454"/>
                <a:gd name="connsiteY1-124" fmla="*/ 50340 h 1181509"/>
                <a:gd name="connsiteX2-125" fmla="*/ 422761 w 799454"/>
                <a:gd name="connsiteY2-126" fmla="*/ 64195 h 1181509"/>
                <a:gd name="connsiteX3-127" fmla="*/ 450470 w 799454"/>
                <a:gd name="connsiteY3-128" fmla="*/ 549104 h 1181509"/>
                <a:gd name="connsiteX4-129" fmla="*/ 658288 w 799454"/>
                <a:gd name="connsiteY4-130" fmla="*/ 562958 h 1181509"/>
                <a:gd name="connsiteX5-131" fmla="*/ 769125 w 799454"/>
                <a:gd name="connsiteY5-132" fmla="*/ 881613 h 1181509"/>
                <a:gd name="connsiteX6-133" fmla="*/ 505888 w 799454"/>
                <a:gd name="connsiteY6-134" fmla="*/ 1020158 h 1181509"/>
                <a:gd name="connsiteX7-135" fmla="*/ 519743 w 799454"/>
                <a:gd name="connsiteY7-136" fmla="*/ 1158704 h 1181509"/>
                <a:gd name="connsiteX8-137" fmla="*/ 104107 w 799454"/>
                <a:gd name="connsiteY8-138" fmla="*/ 1158704 h 1181509"/>
                <a:gd name="connsiteX9-139" fmla="*/ 104107 w 799454"/>
                <a:gd name="connsiteY9-140" fmla="*/ 937031 h 1181509"/>
                <a:gd name="connsiteX10-141" fmla="*/ 6820 w 799454"/>
                <a:gd name="connsiteY10-142" fmla="*/ 765905 h 1181509"/>
                <a:gd name="connsiteX11-143" fmla="*/ 242652 w 799454"/>
                <a:gd name="connsiteY11-144" fmla="*/ 479831 h 1181509"/>
                <a:gd name="connsiteX0-145" fmla="*/ 166668 w 793809"/>
                <a:gd name="connsiteY0-146" fmla="*/ 458431 h 1180205"/>
                <a:gd name="connsiteX1-147" fmla="*/ 237007 w 793809"/>
                <a:gd name="connsiteY1-148" fmla="*/ 49036 h 1180205"/>
                <a:gd name="connsiteX2-149" fmla="*/ 417116 w 793809"/>
                <a:gd name="connsiteY2-150" fmla="*/ 62891 h 1180205"/>
                <a:gd name="connsiteX3-151" fmla="*/ 444825 w 793809"/>
                <a:gd name="connsiteY3-152" fmla="*/ 547800 h 1180205"/>
                <a:gd name="connsiteX4-153" fmla="*/ 652643 w 793809"/>
                <a:gd name="connsiteY4-154" fmla="*/ 561654 h 1180205"/>
                <a:gd name="connsiteX5-155" fmla="*/ 763480 w 793809"/>
                <a:gd name="connsiteY5-156" fmla="*/ 880309 h 1180205"/>
                <a:gd name="connsiteX6-157" fmla="*/ 500243 w 793809"/>
                <a:gd name="connsiteY6-158" fmla="*/ 1018854 h 1180205"/>
                <a:gd name="connsiteX7-159" fmla="*/ 514098 w 793809"/>
                <a:gd name="connsiteY7-160" fmla="*/ 1157400 h 1180205"/>
                <a:gd name="connsiteX8-161" fmla="*/ 98462 w 793809"/>
                <a:gd name="connsiteY8-162" fmla="*/ 1157400 h 1180205"/>
                <a:gd name="connsiteX9-163" fmla="*/ 98462 w 793809"/>
                <a:gd name="connsiteY9-164" fmla="*/ 935727 h 1180205"/>
                <a:gd name="connsiteX10-165" fmla="*/ 1175 w 793809"/>
                <a:gd name="connsiteY10-166" fmla="*/ 764601 h 1180205"/>
                <a:gd name="connsiteX11-167" fmla="*/ 166668 w 793809"/>
                <a:gd name="connsiteY11-168" fmla="*/ 458431 h 1180205"/>
                <a:gd name="connsiteX0-169" fmla="*/ 166668 w 793809"/>
                <a:gd name="connsiteY0-170" fmla="*/ 458431 h 1180205"/>
                <a:gd name="connsiteX1-171" fmla="*/ 237007 w 793809"/>
                <a:gd name="connsiteY1-172" fmla="*/ 49036 h 1180205"/>
                <a:gd name="connsiteX2-173" fmla="*/ 417116 w 793809"/>
                <a:gd name="connsiteY2-174" fmla="*/ 62891 h 1180205"/>
                <a:gd name="connsiteX3-175" fmla="*/ 444825 w 793809"/>
                <a:gd name="connsiteY3-176" fmla="*/ 547800 h 1180205"/>
                <a:gd name="connsiteX4-177" fmla="*/ 652643 w 793809"/>
                <a:gd name="connsiteY4-178" fmla="*/ 561654 h 1180205"/>
                <a:gd name="connsiteX5-179" fmla="*/ 763480 w 793809"/>
                <a:gd name="connsiteY5-180" fmla="*/ 880309 h 1180205"/>
                <a:gd name="connsiteX6-181" fmla="*/ 500243 w 793809"/>
                <a:gd name="connsiteY6-182" fmla="*/ 1018854 h 1180205"/>
                <a:gd name="connsiteX7-183" fmla="*/ 514098 w 793809"/>
                <a:gd name="connsiteY7-184" fmla="*/ 1157400 h 1180205"/>
                <a:gd name="connsiteX8-185" fmla="*/ 98462 w 793809"/>
                <a:gd name="connsiteY8-186" fmla="*/ 1157400 h 1180205"/>
                <a:gd name="connsiteX9-187" fmla="*/ 98462 w 793809"/>
                <a:gd name="connsiteY9-188" fmla="*/ 935727 h 1180205"/>
                <a:gd name="connsiteX10-189" fmla="*/ 1175 w 793809"/>
                <a:gd name="connsiteY10-190" fmla="*/ 764601 h 1180205"/>
                <a:gd name="connsiteX11-191" fmla="*/ 166668 w 793809"/>
                <a:gd name="connsiteY11-192" fmla="*/ 458431 h 1180205"/>
                <a:gd name="connsiteX0-193" fmla="*/ 122796 w 749937"/>
                <a:gd name="connsiteY0-194" fmla="*/ 458431 h 1180205"/>
                <a:gd name="connsiteX1-195" fmla="*/ 193135 w 749937"/>
                <a:gd name="connsiteY1-196" fmla="*/ 49036 h 1180205"/>
                <a:gd name="connsiteX2-197" fmla="*/ 373244 w 749937"/>
                <a:gd name="connsiteY2-198" fmla="*/ 62891 h 1180205"/>
                <a:gd name="connsiteX3-199" fmla="*/ 400953 w 749937"/>
                <a:gd name="connsiteY3-200" fmla="*/ 547800 h 1180205"/>
                <a:gd name="connsiteX4-201" fmla="*/ 608771 w 749937"/>
                <a:gd name="connsiteY4-202" fmla="*/ 561654 h 1180205"/>
                <a:gd name="connsiteX5-203" fmla="*/ 719608 w 749937"/>
                <a:gd name="connsiteY5-204" fmla="*/ 880309 h 1180205"/>
                <a:gd name="connsiteX6-205" fmla="*/ 456371 w 749937"/>
                <a:gd name="connsiteY6-206" fmla="*/ 1018854 h 1180205"/>
                <a:gd name="connsiteX7-207" fmla="*/ 470226 w 749937"/>
                <a:gd name="connsiteY7-208" fmla="*/ 1157400 h 1180205"/>
                <a:gd name="connsiteX8-209" fmla="*/ 54590 w 749937"/>
                <a:gd name="connsiteY8-210" fmla="*/ 1157400 h 1180205"/>
                <a:gd name="connsiteX9-211" fmla="*/ 54590 w 749937"/>
                <a:gd name="connsiteY9-212" fmla="*/ 935727 h 1180205"/>
                <a:gd name="connsiteX10-213" fmla="*/ 2521 w 749937"/>
                <a:gd name="connsiteY10-214" fmla="*/ 754553 h 1180205"/>
                <a:gd name="connsiteX11-215" fmla="*/ 122796 w 749937"/>
                <a:gd name="connsiteY11-216" fmla="*/ 458431 h 1180205"/>
                <a:gd name="connsiteX0-217" fmla="*/ 122796 w 749937"/>
                <a:gd name="connsiteY0-218" fmla="*/ 458431 h 1180205"/>
                <a:gd name="connsiteX1-219" fmla="*/ 193135 w 749937"/>
                <a:gd name="connsiteY1-220" fmla="*/ 49036 h 1180205"/>
                <a:gd name="connsiteX2-221" fmla="*/ 373244 w 749937"/>
                <a:gd name="connsiteY2-222" fmla="*/ 62891 h 1180205"/>
                <a:gd name="connsiteX3-223" fmla="*/ 400953 w 749937"/>
                <a:gd name="connsiteY3-224" fmla="*/ 547800 h 1180205"/>
                <a:gd name="connsiteX4-225" fmla="*/ 608771 w 749937"/>
                <a:gd name="connsiteY4-226" fmla="*/ 561654 h 1180205"/>
                <a:gd name="connsiteX5-227" fmla="*/ 719608 w 749937"/>
                <a:gd name="connsiteY5-228" fmla="*/ 880309 h 1180205"/>
                <a:gd name="connsiteX6-229" fmla="*/ 456371 w 749937"/>
                <a:gd name="connsiteY6-230" fmla="*/ 1018854 h 1180205"/>
                <a:gd name="connsiteX7-231" fmla="*/ 470226 w 749937"/>
                <a:gd name="connsiteY7-232" fmla="*/ 1157400 h 1180205"/>
                <a:gd name="connsiteX8-233" fmla="*/ 54590 w 749937"/>
                <a:gd name="connsiteY8-234" fmla="*/ 1157400 h 1180205"/>
                <a:gd name="connsiteX9-235" fmla="*/ 54590 w 749937"/>
                <a:gd name="connsiteY9-236" fmla="*/ 935727 h 1180205"/>
                <a:gd name="connsiteX10-237" fmla="*/ 2521 w 749937"/>
                <a:gd name="connsiteY10-238" fmla="*/ 754553 h 1180205"/>
                <a:gd name="connsiteX11-239" fmla="*/ 122796 w 749937"/>
                <a:gd name="connsiteY11-240" fmla="*/ 458431 h 1180205"/>
                <a:gd name="connsiteX0-241" fmla="*/ 122796 w 751082"/>
                <a:gd name="connsiteY0-242" fmla="*/ 453731 h 1175505"/>
                <a:gd name="connsiteX1-243" fmla="*/ 193135 w 751082"/>
                <a:gd name="connsiteY1-244" fmla="*/ 44336 h 1175505"/>
                <a:gd name="connsiteX2-245" fmla="*/ 373244 w 751082"/>
                <a:gd name="connsiteY2-246" fmla="*/ 58191 h 1175505"/>
                <a:gd name="connsiteX3-247" fmla="*/ 345687 w 751082"/>
                <a:gd name="connsiteY3-248" fmla="*/ 462714 h 1175505"/>
                <a:gd name="connsiteX4-249" fmla="*/ 608771 w 751082"/>
                <a:gd name="connsiteY4-250" fmla="*/ 556954 h 1175505"/>
                <a:gd name="connsiteX5-251" fmla="*/ 719608 w 751082"/>
                <a:gd name="connsiteY5-252" fmla="*/ 875609 h 1175505"/>
                <a:gd name="connsiteX6-253" fmla="*/ 456371 w 751082"/>
                <a:gd name="connsiteY6-254" fmla="*/ 1014154 h 1175505"/>
                <a:gd name="connsiteX7-255" fmla="*/ 470226 w 751082"/>
                <a:gd name="connsiteY7-256" fmla="*/ 1152700 h 1175505"/>
                <a:gd name="connsiteX8-257" fmla="*/ 54590 w 751082"/>
                <a:gd name="connsiteY8-258" fmla="*/ 1152700 h 1175505"/>
                <a:gd name="connsiteX9-259" fmla="*/ 54590 w 751082"/>
                <a:gd name="connsiteY9-260" fmla="*/ 931027 h 1175505"/>
                <a:gd name="connsiteX10-261" fmla="*/ 2521 w 751082"/>
                <a:gd name="connsiteY10-262" fmla="*/ 749853 h 1175505"/>
                <a:gd name="connsiteX11-263" fmla="*/ 122796 w 751082"/>
                <a:gd name="connsiteY11-264" fmla="*/ 453731 h 1175505"/>
                <a:gd name="connsiteX0-265" fmla="*/ 122796 w 751082"/>
                <a:gd name="connsiteY0-266" fmla="*/ 453731 h 1175505"/>
                <a:gd name="connsiteX1-267" fmla="*/ 193135 w 751082"/>
                <a:gd name="connsiteY1-268" fmla="*/ 44336 h 1175505"/>
                <a:gd name="connsiteX2-269" fmla="*/ 373244 w 751082"/>
                <a:gd name="connsiteY2-270" fmla="*/ 58191 h 1175505"/>
                <a:gd name="connsiteX3-271" fmla="*/ 345687 w 751082"/>
                <a:gd name="connsiteY3-272" fmla="*/ 462714 h 1175505"/>
                <a:gd name="connsiteX4-273" fmla="*/ 608771 w 751082"/>
                <a:gd name="connsiteY4-274" fmla="*/ 556954 h 1175505"/>
                <a:gd name="connsiteX5-275" fmla="*/ 719608 w 751082"/>
                <a:gd name="connsiteY5-276" fmla="*/ 875609 h 1175505"/>
                <a:gd name="connsiteX6-277" fmla="*/ 456371 w 751082"/>
                <a:gd name="connsiteY6-278" fmla="*/ 1014154 h 1175505"/>
                <a:gd name="connsiteX7-279" fmla="*/ 470226 w 751082"/>
                <a:gd name="connsiteY7-280" fmla="*/ 1152700 h 1175505"/>
                <a:gd name="connsiteX8-281" fmla="*/ 54590 w 751082"/>
                <a:gd name="connsiteY8-282" fmla="*/ 1152700 h 1175505"/>
                <a:gd name="connsiteX9-283" fmla="*/ 54590 w 751082"/>
                <a:gd name="connsiteY9-284" fmla="*/ 931027 h 1175505"/>
                <a:gd name="connsiteX10-285" fmla="*/ 2521 w 751082"/>
                <a:gd name="connsiteY10-286" fmla="*/ 749853 h 1175505"/>
                <a:gd name="connsiteX11-287" fmla="*/ 122796 w 751082"/>
                <a:gd name="connsiteY11-288" fmla="*/ 453731 h 1175505"/>
                <a:gd name="connsiteX0-289" fmla="*/ 122796 w 731228"/>
                <a:gd name="connsiteY0-290" fmla="*/ 453731 h 1175505"/>
                <a:gd name="connsiteX1-291" fmla="*/ 193135 w 731228"/>
                <a:gd name="connsiteY1-292" fmla="*/ 44336 h 1175505"/>
                <a:gd name="connsiteX2-293" fmla="*/ 373244 w 731228"/>
                <a:gd name="connsiteY2-294" fmla="*/ 58191 h 1175505"/>
                <a:gd name="connsiteX3-295" fmla="*/ 345687 w 731228"/>
                <a:gd name="connsiteY3-296" fmla="*/ 462714 h 1175505"/>
                <a:gd name="connsiteX4-297" fmla="*/ 608771 w 731228"/>
                <a:gd name="connsiteY4-298" fmla="*/ 556954 h 1175505"/>
                <a:gd name="connsiteX5-299" fmla="*/ 719608 w 731228"/>
                <a:gd name="connsiteY5-300" fmla="*/ 875609 h 1175505"/>
                <a:gd name="connsiteX6-301" fmla="*/ 456371 w 731228"/>
                <a:gd name="connsiteY6-302" fmla="*/ 1014154 h 1175505"/>
                <a:gd name="connsiteX7-303" fmla="*/ 470226 w 731228"/>
                <a:gd name="connsiteY7-304" fmla="*/ 1152700 h 1175505"/>
                <a:gd name="connsiteX8-305" fmla="*/ 54590 w 731228"/>
                <a:gd name="connsiteY8-306" fmla="*/ 1152700 h 1175505"/>
                <a:gd name="connsiteX9-307" fmla="*/ 54590 w 731228"/>
                <a:gd name="connsiteY9-308" fmla="*/ 931027 h 1175505"/>
                <a:gd name="connsiteX10-309" fmla="*/ 2521 w 731228"/>
                <a:gd name="connsiteY10-310" fmla="*/ 749853 h 1175505"/>
                <a:gd name="connsiteX11-311" fmla="*/ 122796 w 731228"/>
                <a:gd name="connsiteY11-312" fmla="*/ 453731 h 1175505"/>
                <a:gd name="connsiteX0-313" fmla="*/ 122796 w 712821"/>
                <a:gd name="connsiteY0-314" fmla="*/ 453731 h 1175505"/>
                <a:gd name="connsiteX1-315" fmla="*/ 193135 w 712821"/>
                <a:gd name="connsiteY1-316" fmla="*/ 44336 h 1175505"/>
                <a:gd name="connsiteX2-317" fmla="*/ 373244 w 712821"/>
                <a:gd name="connsiteY2-318" fmla="*/ 58191 h 1175505"/>
                <a:gd name="connsiteX3-319" fmla="*/ 345687 w 712821"/>
                <a:gd name="connsiteY3-320" fmla="*/ 462714 h 1175505"/>
                <a:gd name="connsiteX4-321" fmla="*/ 608771 w 712821"/>
                <a:gd name="connsiteY4-322" fmla="*/ 556954 h 1175505"/>
                <a:gd name="connsiteX5-323" fmla="*/ 699512 w 712821"/>
                <a:gd name="connsiteY5-324" fmla="*/ 815319 h 1175505"/>
                <a:gd name="connsiteX6-325" fmla="*/ 456371 w 712821"/>
                <a:gd name="connsiteY6-326" fmla="*/ 1014154 h 1175505"/>
                <a:gd name="connsiteX7-327" fmla="*/ 470226 w 712821"/>
                <a:gd name="connsiteY7-328" fmla="*/ 1152700 h 1175505"/>
                <a:gd name="connsiteX8-329" fmla="*/ 54590 w 712821"/>
                <a:gd name="connsiteY8-330" fmla="*/ 1152700 h 1175505"/>
                <a:gd name="connsiteX9-331" fmla="*/ 54590 w 712821"/>
                <a:gd name="connsiteY9-332" fmla="*/ 931027 h 1175505"/>
                <a:gd name="connsiteX10-333" fmla="*/ 2521 w 712821"/>
                <a:gd name="connsiteY10-334" fmla="*/ 749853 h 1175505"/>
                <a:gd name="connsiteX11-335" fmla="*/ 122796 w 712821"/>
                <a:gd name="connsiteY11-336" fmla="*/ 453731 h 1175505"/>
                <a:gd name="connsiteX0-337" fmla="*/ 54590 w 712821"/>
                <a:gd name="connsiteY0-338" fmla="*/ 1152700 h 1244140"/>
                <a:gd name="connsiteX1-339" fmla="*/ 54590 w 712821"/>
                <a:gd name="connsiteY1-340" fmla="*/ 931027 h 1244140"/>
                <a:gd name="connsiteX2-341" fmla="*/ 2521 w 712821"/>
                <a:gd name="connsiteY2-342" fmla="*/ 749853 h 1244140"/>
                <a:gd name="connsiteX3-343" fmla="*/ 122796 w 712821"/>
                <a:gd name="connsiteY3-344" fmla="*/ 453731 h 1244140"/>
                <a:gd name="connsiteX4-345" fmla="*/ 193135 w 712821"/>
                <a:gd name="connsiteY4-346" fmla="*/ 44336 h 1244140"/>
                <a:gd name="connsiteX5-347" fmla="*/ 373244 w 712821"/>
                <a:gd name="connsiteY5-348" fmla="*/ 58191 h 1244140"/>
                <a:gd name="connsiteX6-349" fmla="*/ 345687 w 712821"/>
                <a:gd name="connsiteY6-350" fmla="*/ 462714 h 1244140"/>
                <a:gd name="connsiteX7-351" fmla="*/ 608771 w 712821"/>
                <a:gd name="connsiteY7-352" fmla="*/ 556954 h 1244140"/>
                <a:gd name="connsiteX8-353" fmla="*/ 699512 w 712821"/>
                <a:gd name="connsiteY8-354" fmla="*/ 815319 h 1244140"/>
                <a:gd name="connsiteX9-355" fmla="*/ 456371 w 712821"/>
                <a:gd name="connsiteY9-356" fmla="*/ 1014154 h 1244140"/>
                <a:gd name="connsiteX10-357" fmla="*/ 470226 w 712821"/>
                <a:gd name="connsiteY10-358" fmla="*/ 1152700 h 1244140"/>
                <a:gd name="connsiteX11-359" fmla="*/ 146030 w 712821"/>
                <a:gd name="connsiteY11-360" fmla="*/ 1244140 h 1244140"/>
                <a:gd name="connsiteX0-361" fmla="*/ 54590 w 712821"/>
                <a:gd name="connsiteY0-362" fmla="*/ 1152700 h 1152700"/>
                <a:gd name="connsiteX1-363" fmla="*/ 54590 w 712821"/>
                <a:gd name="connsiteY1-364" fmla="*/ 931027 h 1152700"/>
                <a:gd name="connsiteX2-365" fmla="*/ 2521 w 712821"/>
                <a:gd name="connsiteY2-366" fmla="*/ 749853 h 1152700"/>
                <a:gd name="connsiteX3-367" fmla="*/ 122796 w 712821"/>
                <a:gd name="connsiteY3-368" fmla="*/ 453731 h 1152700"/>
                <a:gd name="connsiteX4-369" fmla="*/ 193135 w 712821"/>
                <a:gd name="connsiteY4-370" fmla="*/ 44336 h 1152700"/>
                <a:gd name="connsiteX5-371" fmla="*/ 373244 w 712821"/>
                <a:gd name="connsiteY5-372" fmla="*/ 58191 h 1152700"/>
                <a:gd name="connsiteX6-373" fmla="*/ 345687 w 712821"/>
                <a:gd name="connsiteY6-374" fmla="*/ 462714 h 1152700"/>
                <a:gd name="connsiteX7-375" fmla="*/ 608771 w 712821"/>
                <a:gd name="connsiteY7-376" fmla="*/ 556954 h 1152700"/>
                <a:gd name="connsiteX8-377" fmla="*/ 699512 w 712821"/>
                <a:gd name="connsiteY8-378" fmla="*/ 815319 h 1152700"/>
                <a:gd name="connsiteX9-379" fmla="*/ 456371 w 712821"/>
                <a:gd name="connsiteY9-380" fmla="*/ 1014154 h 1152700"/>
                <a:gd name="connsiteX10-381" fmla="*/ 470226 w 712821"/>
                <a:gd name="connsiteY10-382" fmla="*/ 1152700 h 1152700"/>
                <a:gd name="connsiteX0-383" fmla="*/ 54590 w 712821"/>
                <a:gd name="connsiteY0-384" fmla="*/ 1152700 h 1152700"/>
                <a:gd name="connsiteX1-385" fmla="*/ 54590 w 712821"/>
                <a:gd name="connsiteY1-386" fmla="*/ 931027 h 1152700"/>
                <a:gd name="connsiteX2-387" fmla="*/ 2521 w 712821"/>
                <a:gd name="connsiteY2-388" fmla="*/ 749853 h 1152700"/>
                <a:gd name="connsiteX3-389" fmla="*/ 122796 w 712821"/>
                <a:gd name="connsiteY3-390" fmla="*/ 453731 h 1152700"/>
                <a:gd name="connsiteX4-391" fmla="*/ 193135 w 712821"/>
                <a:gd name="connsiteY4-392" fmla="*/ 44336 h 1152700"/>
                <a:gd name="connsiteX5-393" fmla="*/ 373244 w 712821"/>
                <a:gd name="connsiteY5-394" fmla="*/ 58191 h 1152700"/>
                <a:gd name="connsiteX6-395" fmla="*/ 345687 w 712821"/>
                <a:gd name="connsiteY6-396" fmla="*/ 462714 h 1152700"/>
                <a:gd name="connsiteX7-397" fmla="*/ 608771 w 712821"/>
                <a:gd name="connsiteY7-398" fmla="*/ 556954 h 1152700"/>
                <a:gd name="connsiteX8-399" fmla="*/ 699512 w 712821"/>
                <a:gd name="connsiteY8-400" fmla="*/ 815319 h 1152700"/>
                <a:gd name="connsiteX9-401" fmla="*/ 456371 w 712821"/>
                <a:gd name="connsiteY9-402" fmla="*/ 1014154 h 1152700"/>
                <a:gd name="connsiteX10-403" fmla="*/ 470226 w 712821"/>
                <a:gd name="connsiteY10-404" fmla="*/ 1152700 h 1152700"/>
                <a:gd name="connsiteX0-405" fmla="*/ 54590 w 712821"/>
                <a:gd name="connsiteY0-406" fmla="*/ 1152700 h 1152700"/>
                <a:gd name="connsiteX1-407" fmla="*/ 54590 w 712821"/>
                <a:gd name="connsiteY1-408" fmla="*/ 931027 h 1152700"/>
                <a:gd name="connsiteX2-409" fmla="*/ 2521 w 712821"/>
                <a:gd name="connsiteY2-410" fmla="*/ 749853 h 1152700"/>
                <a:gd name="connsiteX3-411" fmla="*/ 122796 w 712821"/>
                <a:gd name="connsiteY3-412" fmla="*/ 453731 h 1152700"/>
                <a:gd name="connsiteX4-413" fmla="*/ 193135 w 712821"/>
                <a:gd name="connsiteY4-414" fmla="*/ 44336 h 1152700"/>
                <a:gd name="connsiteX5-415" fmla="*/ 373244 w 712821"/>
                <a:gd name="connsiteY5-416" fmla="*/ 58191 h 1152700"/>
                <a:gd name="connsiteX6-417" fmla="*/ 345687 w 712821"/>
                <a:gd name="connsiteY6-418" fmla="*/ 462714 h 1152700"/>
                <a:gd name="connsiteX7-419" fmla="*/ 608771 w 712821"/>
                <a:gd name="connsiteY7-420" fmla="*/ 556954 h 1152700"/>
                <a:gd name="connsiteX8-421" fmla="*/ 699512 w 712821"/>
                <a:gd name="connsiteY8-422" fmla="*/ 815319 h 1152700"/>
                <a:gd name="connsiteX9-423" fmla="*/ 456371 w 712821"/>
                <a:gd name="connsiteY9-424" fmla="*/ 1014154 h 1152700"/>
                <a:gd name="connsiteX10-425" fmla="*/ 470226 w 712821"/>
                <a:gd name="connsiteY10-426" fmla="*/ 1152700 h 1152700"/>
                <a:gd name="connsiteX0-427" fmla="*/ 54590 w 712821"/>
                <a:gd name="connsiteY0-428" fmla="*/ 1152700 h 1152700"/>
                <a:gd name="connsiteX1-429" fmla="*/ 54590 w 712821"/>
                <a:gd name="connsiteY1-430" fmla="*/ 931027 h 1152700"/>
                <a:gd name="connsiteX2-431" fmla="*/ 2521 w 712821"/>
                <a:gd name="connsiteY2-432" fmla="*/ 749853 h 1152700"/>
                <a:gd name="connsiteX3-433" fmla="*/ 122796 w 712821"/>
                <a:gd name="connsiteY3-434" fmla="*/ 453731 h 1152700"/>
                <a:gd name="connsiteX4-435" fmla="*/ 193135 w 712821"/>
                <a:gd name="connsiteY4-436" fmla="*/ 44336 h 1152700"/>
                <a:gd name="connsiteX5-437" fmla="*/ 373244 w 712821"/>
                <a:gd name="connsiteY5-438" fmla="*/ 58191 h 1152700"/>
                <a:gd name="connsiteX6-439" fmla="*/ 345687 w 712821"/>
                <a:gd name="connsiteY6-440" fmla="*/ 462714 h 1152700"/>
                <a:gd name="connsiteX7-441" fmla="*/ 608771 w 712821"/>
                <a:gd name="connsiteY7-442" fmla="*/ 556954 h 1152700"/>
                <a:gd name="connsiteX8-443" fmla="*/ 699512 w 712821"/>
                <a:gd name="connsiteY8-444" fmla="*/ 815319 h 1152700"/>
                <a:gd name="connsiteX9-445" fmla="*/ 456371 w 712821"/>
                <a:gd name="connsiteY9-446" fmla="*/ 1014154 h 1152700"/>
                <a:gd name="connsiteX10-447" fmla="*/ 470226 w 712821"/>
                <a:gd name="connsiteY10-448" fmla="*/ 1152700 h 1152700"/>
                <a:gd name="connsiteX0-449" fmla="*/ 54590 w 712821"/>
                <a:gd name="connsiteY0-450" fmla="*/ 1152700 h 1152700"/>
                <a:gd name="connsiteX1-451" fmla="*/ 54590 w 712821"/>
                <a:gd name="connsiteY1-452" fmla="*/ 931027 h 1152700"/>
                <a:gd name="connsiteX2-453" fmla="*/ 2521 w 712821"/>
                <a:gd name="connsiteY2-454" fmla="*/ 749853 h 1152700"/>
                <a:gd name="connsiteX3-455" fmla="*/ 122796 w 712821"/>
                <a:gd name="connsiteY3-456" fmla="*/ 453731 h 1152700"/>
                <a:gd name="connsiteX4-457" fmla="*/ 193135 w 712821"/>
                <a:gd name="connsiteY4-458" fmla="*/ 44336 h 1152700"/>
                <a:gd name="connsiteX5-459" fmla="*/ 373244 w 712821"/>
                <a:gd name="connsiteY5-460" fmla="*/ 58191 h 1152700"/>
                <a:gd name="connsiteX6-461" fmla="*/ 345687 w 712821"/>
                <a:gd name="connsiteY6-462" fmla="*/ 462714 h 1152700"/>
                <a:gd name="connsiteX7-463" fmla="*/ 608771 w 712821"/>
                <a:gd name="connsiteY7-464" fmla="*/ 556954 h 1152700"/>
                <a:gd name="connsiteX8-465" fmla="*/ 699512 w 712821"/>
                <a:gd name="connsiteY8-466" fmla="*/ 815319 h 1152700"/>
                <a:gd name="connsiteX9-467" fmla="*/ 456371 w 712821"/>
                <a:gd name="connsiteY9-468" fmla="*/ 1014154 h 1152700"/>
                <a:gd name="connsiteX10-469" fmla="*/ 470226 w 712821"/>
                <a:gd name="connsiteY10-470" fmla="*/ 1152700 h 1152700"/>
                <a:gd name="connsiteX0-471" fmla="*/ 54590 w 712821"/>
                <a:gd name="connsiteY0-472" fmla="*/ 1152700 h 1152700"/>
                <a:gd name="connsiteX1-473" fmla="*/ 54590 w 712821"/>
                <a:gd name="connsiteY1-474" fmla="*/ 931027 h 1152700"/>
                <a:gd name="connsiteX2-475" fmla="*/ 2521 w 712821"/>
                <a:gd name="connsiteY2-476" fmla="*/ 749853 h 1152700"/>
                <a:gd name="connsiteX3-477" fmla="*/ 122796 w 712821"/>
                <a:gd name="connsiteY3-478" fmla="*/ 453731 h 1152700"/>
                <a:gd name="connsiteX4-479" fmla="*/ 193135 w 712821"/>
                <a:gd name="connsiteY4-480" fmla="*/ 44336 h 1152700"/>
                <a:gd name="connsiteX5-481" fmla="*/ 373244 w 712821"/>
                <a:gd name="connsiteY5-482" fmla="*/ 58191 h 1152700"/>
                <a:gd name="connsiteX6-483" fmla="*/ 345687 w 712821"/>
                <a:gd name="connsiteY6-484" fmla="*/ 462714 h 1152700"/>
                <a:gd name="connsiteX7-485" fmla="*/ 608771 w 712821"/>
                <a:gd name="connsiteY7-486" fmla="*/ 556954 h 1152700"/>
                <a:gd name="connsiteX8-487" fmla="*/ 699512 w 712821"/>
                <a:gd name="connsiteY8-488" fmla="*/ 815319 h 1152700"/>
                <a:gd name="connsiteX9-489" fmla="*/ 456371 w 712821"/>
                <a:gd name="connsiteY9-490" fmla="*/ 1014154 h 1152700"/>
                <a:gd name="connsiteX10-491" fmla="*/ 470226 w 712821"/>
                <a:gd name="connsiteY10-492" fmla="*/ 1152700 h 1152700"/>
                <a:gd name="connsiteX0-493" fmla="*/ 54590 w 712821"/>
                <a:gd name="connsiteY0-494" fmla="*/ 1152700 h 1160938"/>
                <a:gd name="connsiteX1-495" fmla="*/ 54590 w 712821"/>
                <a:gd name="connsiteY1-496" fmla="*/ 931027 h 1160938"/>
                <a:gd name="connsiteX2-497" fmla="*/ 2521 w 712821"/>
                <a:gd name="connsiteY2-498" fmla="*/ 749853 h 1160938"/>
                <a:gd name="connsiteX3-499" fmla="*/ 122796 w 712821"/>
                <a:gd name="connsiteY3-500" fmla="*/ 453731 h 1160938"/>
                <a:gd name="connsiteX4-501" fmla="*/ 193135 w 712821"/>
                <a:gd name="connsiteY4-502" fmla="*/ 44336 h 1160938"/>
                <a:gd name="connsiteX5-503" fmla="*/ 373244 w 712821"/>
                <a:gd name="connsiteY5-504" fmla="*/ 58191 h 1160938"/>
                <a:gd name="connsiteX6-505" fmla="*/ 345687 w 712821"/>
                <a:gd name="connsiteY6-506" fmla="*/ 462714 h 1160938"/>
                <a:gd name="connsiteX7-507" fmla="*/ 608771 w 712821"/>
                <a:gd name="connsiteY7-508" fmla="*/ 556954 h 1160938"/>
                <a:gd name="connsiteX8-509" fmla="*/ 699512 w 712821"/>
                <a:gd name="connsiteY8-510" fmla="*/ 815319 h 1160938"/>
                <a:gd name="connsiteX9-511" fmla="*/ 456371 w 712821"/>
                <a:gd name="connsiteY9-512" fmla="*/ 1014154 h 1160938"/>
                <a:gd name="connsiteX10-513" fmla="*/ 441394 w 712821"/>
                <a:gd name="connsiteY10-514" fmla="*/ 1160938 h 1160938"/>
                <a:gd name="connsiteX0-515" fmla="*/ 54590 w 712821"/>
                <a:gd name="connsiteY0-516" fmla="*/ 1152700 h 1160938"/>
                <a:gd name="connsiteX1-517" fmla="*/ 54590 w 712821"/>
                <a:gd name="connsiteY1-518" fmla="*/ 931027 h 1160938"/>
                <a:gd name="connsiteX2-519" fmla="*/ 2521 w 712821"/>
                <a:gd name="connsiteY2-520" fmla="*/ 749853 h 1160938"/>
                <a:gd name="connsiteX3-521" fmla="*/ 122796 w 712821"/>
                <a:gd name="connsiteY3-522" fmla="*/ 453731 h 1160938"/>
                <a:gd name="connsiteX4-523" fmla="*/ 193135 w 712821"/>
                <a:gd name="connsiteY4-524" fmla="*/ 44336 h 1160938"/>
                <a:gd name="connsiteX5-525" fmla="*/ 373244 w 712821"/>
                <a:gd name="connsiteY5-526" fmla="*/ 58191 h 1160938"/>
                <a:gd name="connsiteX6-527" fmla="*/ 345687 w 712821"/>
                <a:gd name="connsiteY6-528" fmla="*/ 462714 h 1160938"/>
                <a:gd name="connsiteX7-529" fmla="*/ 608771 w 712821"/>
                <a:gd name="connsiteY7-530" fmla="*/ 556954 h 1160938"/>
                <a:gd name="connsiteX8-531" fmla="*/ 699512 w 712821"/>
                <a:gd name="connsiteY8-532" fmla="*/ 815319 h 1160938"/>
                <a:gd name="connsiteX9-533" fmla="*/ 456371 w 712821"/>
                <a:gd name="connsiteY9-534" fmla="*/ 1014154 h 1160938"/>
                <a:gd name="connsiteX10-535" fmla="*/ 441394 w 712821"/>
                <a:gd name="connsiteY10-536" fmla="*/ 1160938 h 1160938"/>
                <a:gd name="connsiteX0-537" fmla="*/ 54590 w 710331"/>
                <a:gd name="connsiteY0-538" fmla="*/ 1157068 h 1165306"/>
                <a:gd name="connsiteX1-539" fmla="*/ 54590 w 710331"/>
                <a:gd name="connsiteY1-540" fmla="*/ 935395 h 1165306"/>
                <a:gd name="connsiteX2-541" fmla="*/ 2521 w 710331"/>
                <a:gd name="connsiteY2-542" fmla="*/ 754221 h 1165306"/>
                <a:gd name="connsiteX3-543" fmla="*/ 122796 w 710331"/>
                <a:gd name="connsiteY3-544" fmla="*/ 458099 h 1165306"/>
                <a:gd name="connsiteX4-545" fmla="*/ 193135 w 710331"/>
                <a:gd name="connsiteY4-546" fmla="*/ 48704 h 1165306"/>
                <a:gd name="connsiteX5-547" fmla="*/ 373244 w 710331"/>
                <a:gd name="connsiteY5-548" fmla="*/ 62559 h 1165306"/>
                <a:gd name="connsiteX6-549" fmla="*/ 345687 w 710331"/>
                <a:gd name="connsiteY6-550" fmla="*/ 467082 h 1165306"/>
                <a:gd name="connsiteX7-551" fmla="*/ 517373 w 710331"/>
                <a:gd name="connsiteY7-552" fmla="*/ 328 h 1165306"/>
                <a:gd name="connsiteX8-553" fmla="*/ 608771 w 710331"/>
                <a:gd name="connsiteY8-554" fmla="*/ 561322 h 1165306"/>
                <a:gd name="connsiteX9-555" fmla="*/ 699512 w 710331"/>
                <a:gd name="connsiteY9-556" fmla="*/ 819687 h 1165306"/>
                <a:gd name="connsiteX10-557" fmla="*/ 456371 w 710331"/>
                <a:gd name="connsiteY10-558" fmla="*/ 1018522 h 1165306"/>
                <a:gd name="connsiteX11-559" fmla="*/ 441394 w 710331"/>
                <a:gd name="connsiteY11-560" fmla="*/ 1165306 h 1165306"/>
                <a:gd name="connsiteX0-561" fmla="*/ 54590 w 700801"/>
                <a:gd name="connsiteY0-562" fmla="*/ 1157068 h 1165306"/>
                <a:gd name="connsiteX1-563" fmla="*/ 54590 w 700801"/>
                <a:gd name="connsiteY1-564" fmla="*/ 935395 h 1165306"/>
                <a:gd name="connsiteX2-565" fmla="*/ 2521 w 700801"/>
                <a:gd name="connsiteY2-566" fmla="*/ 754221 h 1165306"/>
                <a:gd name="connsiteX3-567" fmla="*/ 122796 w 700801"/>
                <a:gd name="connsiteY3-568" fmla="*/ 458099 h 1165306"/>
                <a:gd name="connsiteX4-569" fmla="*/ 193135 w 700801"/>
                <a:gd name="connsiteY4-570" fmla="*/ 48704 h 1165306"/>
                <a:gd name="connsiteX5-571" fmla="*/ 373244 w 700801"/>
                <a:gd name="connsiteY5-572" fmla="*/ 62559 h 1165306"/>
                <a:gd name="connsiteX6-573" fmla="*/ 345687 w 700801"/>
                <a:gd name="connsiteY6-574" fmla="*/ 467082 h 1165306"/>
                <a:gd name="connsiteX7-575" fmla="*/ 517373 w 700801"/>
                <a:gd name="connsiteY7-576" fmla="*/ 328 h 1165306"/>
                <a:gd name="connsiteX8-577" fmla="*/ 551107 w 700801"/>
                <a:gd name="connsiteY8-578" fmla="*/ 474824 h 1165306"/>
                <a:gd name="connsiteX9-579" fmla="*/ 699512 w 700801"/>
                <a:gd name="connsiteY9-580" fmla="*/ 819687 h 1165306"/>
                <a:gd name="connsiteX10-581" fmla="*/ 456371 w 700801"/>
                <a:gd name="connsiteY10-582" fmla="*/ 1018522 h 1165306"/>
                <a:gd name="connsiteX11-583" fmla="*/ 441394 w 700801"/>
                <a:gd name="connsiteY11-584" fmla="*/ 1165306 h 1165306"/>
                <a:gd name="connsiteX0-585" fmla="*/ 54590 w 700801"/>
                <a:gd name="connsiteY0-586" fmla="*/ 1157068 h 1165306"/>
                <a:gd name="connsiteX1-587" fmla="*/ 54590 w 700801"/>
                <a:gd name="connsiteY1-588" fmla="*/ 935395 h 1165306"/>
                <a:gd name="connsiteX2-589" fmla="*/ 2521 w 700801"/>
                <a:gd name="connsiteY2-590" fmla="*/ 754221 h 1165306"/>
                <a:gd name="connsiteX3-591" fmla="*/ 122796 w 700801"/>
                <a:gd name="connsiteY3-592" fmla="*/ 458099 h 1165306"/>
                <a:gd name="connsiteX4-593" fmla="*/ 193135 w 700801"/>
                <a:gd name="connsiteY4-594" fmla="*/ 48704 h 1165306"/>
                <a:gd name="connsiteX5-595" fmla="*/ 373244 w 700801"/>
                <a:gd name="connsiteY5-596" fmla="*/ 62559 h 1165306"/>
                <a:gd name="connsiteX6-597" fmla="*/ 345687 w 700801"/>
                <a:gd name="connsiteY6-598" fmla="*/ 467082 h 1165306"/>
                <a:gd name="connsiteX7-599" fmla="*/ 517373 w 700801"/>
                <a:gd name="connsiteY7-600" fmla="*/ 328 h 1165306"/>
                <a:gd name="connsiteX8-601" fmla="*/ 551107 w 700801"/>
                <a:gd name="connsiteY8-602" fmla="*/ 474824 h 1165306"/>
                <a:gd name="connsiteX9-603" fmla="*/ 699512 w 700801"/>
                <a:gd name="connsiteY9-604" fmla="*/ 819687 h 1165306"/>
                <a:gd name="connsiteX10-605" fmla="*/ 456371 w 700801"/>
                <a:gd name="connsiteY10-606" fmla="*/ 1018522 h 1165306"/>
                <a:gd name="connsiteX11-607" fmla="*/ 441394 w 700801"/>
                <a:gd name="connsiteY11-608" fmla="*/ 1165306 h 1165306"/>
                <a:gd name="connsiteX0-609" fmla="*/ 54590 w 702157"/>
                <a:gd name="connsiteY0-610" fmla="*/ 1157068 h 1165306"/>
                <a:gd name="connsiteX1-611" fmla="*/ 54590 w 702157"/>
                <a:gd name="connsiteY1-612" fmla="*/ 935395 h 1165306"/>
                <a:gd name="connsiteX2-613" fmla="*/ 2521 w 702157"/>
                <a:gd name="connsiteY2-614" fmla="*/ 754221 h 1165306"/>
                <a:gd name="connsiteX3-615" fmla="*/ 122796 w 702157"/>
                <a:gd name="connsiteY3-616" fmla="*/ 458099 h 1165306"/>
                <a:gd name="connsiteX4-617" fmla="*/ 193135 w 702157"/>
                <a:gd name="connsiteY4-618" fmla="*/ 48704 h 1165306"/>
                <a:gd name="connsiteX5-619" fmla="*/ 373244 w 702157"/>
                <a:gd name="connsiteY5-620" fmla="*/ 62559 h 1165306"/>
                <a:gd name="connsiteX6-621" fmla="*/ 345687 w 702157"/>
                <a:gd name="connsiteY6-622" fmla="*/ 467082 h 1165306"/>
                <a:gd name="connsiteX7-623" fmla="*/ 517373 w 702157"/>
                <a:gd name="connsiteY7-624" fmla="*/ 328 h 1165306"/>
                <a:gd name="connsiteX8-625" fmla="*/ 551107 w 702157"/>
                <a:gd name="connsiteY8-626" fmla="*/ 474824 h 1165306"/>
                <a:gd name="connsiteX9-627" fmla="*/ 699512 w 702157"/>
                <a:gd name="connsiteY9-628" fmla="*/ 819687 h 1165306"/>
                <a:gd name="connsiteX10-629" fmla="*/ 456371 w 702157"/>
                <a:gd name="connsiteY10-630" fmla="*/ 1018522 h 1165306"/>
                <a:gd name="connsiteX11-631" fmla="*/ 441394 w 702157"/>
                <a:gd name="connsiteY11-632" fmla="*/ 1165306 h 1165306"/>
                <a:gd name="connsiteX0-633" fmla="*/ 54590 w 702157"/>
                <a:gd name="connsiteY0-634" fmla="*/ 1157068 h 1165306"/>
                <a:gd name="connsiteX1-635" fmla="*/ 54590 w 702157"/>
                <a:gd name="connsiteY1-636" fmla="*/ 935395 h 1165306"/>
                <a:gd name="connsiteX2-637" fmla="*/ 2521 w 702157"/>
                <a:gd name="connsiteY2-638" fmla="*/ 754221 h 1165306"/>
                <a:gd name="connsiteX3-639" fmla="*/ 122796 w 702157"/>
                <a:gd name="connsiteY3-640" fmla="*/ 458099 h 1165306"/>
                <a:gd name="connsiteX4-641" fmla="*/ 193135 w 702157"/>
                <a:gd name="connsiteY4-642" fmla="*/ 48704 h 1165306"/>
                <a:gd name="connsiteX5-643" fmla="*/ 373244 w 702157"/>
                <a:gd name="connsiteY5-644" fmla="*/ 62559 h 1165306"/>
                <a:gd name="connsiteX6-645" fmla="*/ 345687 w 702157"/>
                <a:gd name="connsiteY6-646" fmla="*/ 467082 h 1165306"/>
                <a:gd name="connsiteX7-647" fmla="*/ 517373 w 702157"/>
                <a:gd name="connsiteY7-648" fmla="*/ 328 h 1165306"/>
                <a:gd name="connsiteX8-649" fmla="*/ 551107 w 702157"/>
                <a:gd name="connsiteY8-650" fmla="*/ 474824 h 1165306"/>
                <a:gd name="connsiteX9-651" fmla="*/ 699512 w 702157"/>
                <a:gd name="connsiteY9-652" fmla="*/ 819687 h 1165306"/>
                <a:gd name="connsiteX10-653" fmla="*/ 456371 w 702157"/>
                <a:gd name="connsiteY10-654" fmla="*/ 1018522 h 1165306"/>
                <a:gd name="connsiteX11-655" fmla="*/ 441394 w 702157"/>
                <a:gd name="connsiteY11-656" fmla="*/ 1165306 h 1165306"/>
                <a:gd name="connsiteX0-657" fmla="*/ 54590 w 702157"/>
                <a:gd name="connsiteY0-658" fmla="*/ 1157068 h 1165306"/>
                <a:gd name="connsiteX1-659" fmla="*/ 54590 w 702157"/>
                <a:gd name="connsiteY1-660" fmla="*/ 935395 h 1165306"/>
                <a:gd name="connsiteX2-661" fmla="*/ 2521 w 702157"/>
                <a:gd name="connsiteY2-662" fmla="*/ 754221 h 1165306"/>
                <a:gd name="connsiteX3-663" fmla="*/ 122796 w 702157"/>
                <a:gd name="connsiteY3-664" fmla="*/ 458099 h 1165306"/>
                <a:gd name="connsiteX4-665" fmla="*/ 193135 w 702157"/>
                <a:gd name="connsiteY4-666" fmla="*/ 48704 h 1165306"/>
                <a:gd name="connsiteX5-667" fmla="*/ 373244 w 702157"/>
                <a:gd name="connsiteY5-668" fmla="*/ 62559 h 1165306"/>
                <a:gd name="connsiteX6-669" fmla="*/ 345687 w 702157"/>
                <a:gd name="connsiteY6-670" fmla="*/ 467082 h 1165306"/>
                <a:gd name="connsiteX7-671" fmla="*/ 517373 w 702157"/>
                <a:gd name="connsiteY7-672" fmla="*/ 328 h 1165306"/>
                <a:gd name="connsiteX8-673" fmla="*/ 551107 w 702157"/>
                <a:gd name="connsiteY8-674" fmla="*/ 474824 h 1165306"/>
                <a:gd name="connsiteX9-675" fmla="*/ 699512 w 702157"/>
                <a:gd name="connsiteY9-676" fmla="*/ 819687 h 1165306"/>
                <a:gd name="connsiteX10-677" fmla="*/ 456371 w 702157"/>
                <a:gd name="connsiteY10-678" fmla="*/ 1018522 h 1165306"/>
                <a:gd name="connsiteX11-679" fmla="*/ 441394 w 702157"/>
                <a:gd name="connsiteY11-680" fmla="*/ 1165306 h 1165306"/>
                <a:gd name="connsiteX0-681" fmla="*/ 54590 w 702157"/>
                <a:gd name="connsiteY0-682" fmla="*/ 1156756 h 1164994"/>
                <a:gd name="connsiteX1-683" fmla="*/ 54590 w 702157"/>
                <a:gd name="connsiteY1-684" fmla="*/ 935083 h 1164994"/>
                <a:gd name="connsiteX2-685" fmla="*/ 2521 w 702157"/>
                <a:gd name="connsiteY2-686" fmla="*/ 753909 h 1164994"/>
                <a:gd name="connsiteX3-687" fmla="*/ 122796 w 702157"/>
                <a:gd name="connsiteY3-688" fmla="*/ 457787 h 1164994"/>
                <a:gd name="connsiteX4-689" fmla="*/ 193135 w 702157"/>
                <a:gd name="connsiteY4-690" fmla="*/ 48392 h 1164994"/>
                <a:gd name="connsiteX5-691" fmla="*/ 373244 w 702157"/>
                <a:gd name="connsiteY5-692" fmla="*/ 62247 h 1164994"/>
                <a:gd name="connsiteX6-693" fmla="*/ 345687 w 702157"/>
                <a:gd name="connsiteY6-694" fmla="*/ 466770 h 1164994"/>
                <a:gd name="connsiteX7-695" fmla="*/ 517373 w 702157"/>
                <a:gd name="connsiteY7-696" fmla="*/ 16 h 1164994"/>
                <a:gd name="connsiteX8-697" fmla="*/ 551107 w 702157"/>
                <a:gd name="connsiteY8-698" fmla="*/ 474512 h 1164994"/>
                <a:gd name="connsiteX9-699" fmla="*/ 699512 w 702157"/>
                <a:gd name="connsiteY9-700" fmla="*/ 819375 h 1164994"/>
                <a:gd name="connsiteX10-701" fmla="*/ 456371 w 702157"/>
                <a:gd name="connsiteY10-702" fmla="*/ 1018210 h 1164994"/>
                <a:gd name="connsiteX11-703" fmla="*/ 441394 w 702157"/>
                <a:gd name="connsiteY11-704" fmla="*/ 1164994 h 1164994"/>
                <a:gd name="connsiteX0-705" fmla="*/ 54590 w 702157"/>
                <a:gd name="connsiteY0-706" fmla="*/ 1156756 h 1164994"/>
                <a:gd name="connsiteX1-707" fmla="*/ 54590 w 702157"/>
                <a:gd name="connsiteY1-708" fmla="*/ 935083 h 1164994"/>
                <a:gd name="connsiteX2-709" fmla="*/ 2521 w 702157"/>
                <a:gd name="connsiteY2-710" fmla="*/ 753909 h 1164994"/>
                <a:gd name="connsiteX3-711" fmla="*/ 122796 w 702157"/>
                <a:gd name="connsiteY3-712" fmla="*/ 457787 h 1164994"/>
                <a:gd name="connsiteX4-713" fmla="*/ 193135 w 702157"/>
                <a:gd name="connsiteY4-714" fmla="*/ 48392 h 1164994"/>
                <a:gd name="connsiteX5-715" fmla="*/ 373244 w 702157"/>
                <a:gd name="connsiteY5-716" fmla="*/ 62247 h 1164994"/>
                <a:gd name="connsiteX6-717" fmla="*/ 308616 w 702157"/>
                <a:gd name="connsiteY6-718" fmla="*/ 442057 h 1164994"/>
                <a:gd name="connsiteX7-719" fmla="*/ 517373 w 702157"/>
                <a:gd name="connsiteY7-720" fmla="*/ 16 h 1164994"/>
                <a:gd name="connsiteX8-721" fmla="*/ 551107 w 702157"/>
                <a:gd name="connsiteY8-722" fmla="*/ 474512 h 1164994"/>
                <a:gd name="connsiteX9-723" fmla="*/ 699512 w 702157"/>
                <a:gd name="connsiteY9-724" fmla="*/ 819375 h 1164994"/>
                <a:gd name="connsiteX10-725" fmla="*/ 456371 w 702157"/>
                <a:gd name="connsiteY10-726" fmla="*/ 1018210 h 1164994"/>
                <a:gd name="connsiteX11-727" fmla="*/ 441394 w 702157"/>
                <a:gd name="connsiteY11-728" fmla="*/ 1164994 h 1164994"/>
                <a:gd name="connsiteX0-729" fmla="*/ 54590 w 702157"/>
                <a:gd name="connsiteY0-730" fmla="*/ 1156756 h 1164994"/>
                <a:gd name="connsiteX1-731" fmla="*/ 54590 w 702157"/>
                <a:gd name="connsiteY1-732" fmla="*/ 935083 h 1164994"/>
                <a:gd name="connsiteX2-733" fmla="*/ 2521 w 702157"/>
                <a:gd name="connsiteY2-734" fmla="*/ 753909 h 1164994"/>
                <a:gd name="connsiteX3-735" fmla="*/ 122796 w 702157"/>
                <a:gd name="connsiteY3-736" fmla="*/ 457787 h 1164994"/>
                <a:gd name="connsiteX4-737" fmla="*/ 193135 w 702157"/>
                <a:gd name="connsiteY4-738" fmla="*/ 48392 h 1164994"/>
                <a:gd name="connsiteX5-739" fmla="*/ 336174 w 702157"/>
                <a:gd name="connsiteY5-740" fmla="*/ 54009 h 1164994"/>
                <a:gd name="connsiteX6-741" fmla="*/ 308616 w 702157"/>
                <a:gd name="connsiteY6-742" fmla="*/ 442057 h 1164994"/>
                <a:gd name="connsiteX7-743" fmla="*/ 517373 w 702157"/>
                <a:gd name="connsiteY7-744" fmla="*/ 16 h 1164994"/>
                <a:gd name="connsiteX8-745" fmla="*/ 551107 w 702157"/>
                <a:gd name="connsiteY8-746" fmla="*/ 474512 h 1164994"/>
                <a:gd name="connsiteX9-747" fmla="*/ 699512 w 702157"/>
                <a:gd name="connsiteY9-748" fmla="*/ 819375 h 1164994"/>
                <a:gd name="connsiteX10-749" fmla="*/ 456371 w 702157"/>
                <a:gd name="connsiteY10-750" fmla="*/ 1018210 h 1164994"/>
                <a:gd name="connsiteX11-751" fmla="*/ 441394 w 702157"/>
                <a:gd name="connsiteY11-752" fmla="*/ 1164994 h 1164994"/>
                <a:gd name="connsiteX0-753" fmla="*/ 54590 w 702157"/>
                <a:gd name="connsiteY0-754" fmla="*/ 1155514 h 1163752"/>
                <a:gd name="connsiteX1-755" fmla="*/ 54590 w 702157"/>
                <a:gd name="connsiteY1-756" fmla="*/ 933841 h 1163752"/>
                <a:gd name="connsiteX2-757" fmla="*/ 2521 w 702157"/>
                <a:gd name="connsiteY2-758" fmla="*/ 752667 h 1163752"/>
                <a:gd name="connsiteX3-759" fmla="*/ 122796 w 702157"/>
                <a:gd name="connsiteY3-760" fmla="*/ 456545 h 1163752"/>
                <a:gd name="connsiteX4-761" fmla="*/ 193135 w 702157"/>
                <a:gd name="connsiteY4-762" fmla="*/ 47150 h 1163752"/>
                <a:gd name="connsiteX5-763" fmla="*/ 336174 w 702157"/>
                <a:gd name="connsiteY5-764" fmla="*/ 52767 h 1163752"/>
                <a:gd name="connsiteX6-765" fmla="*/ 308616 w 702157"/>
                <a:gd name="connsiteY6-766" fmla="*/ 440815 h 1163752"/>
                <a:gd name="connsiteX7-767" fmla="*/ 509135 w 702157"/>
                <a:gd name="connsiteY7-768" fmla="*/ 39964 h 1163752"/>
                <a:gd name="connsiteX8-769" fmla="*/ 551107 w 702157"/>
                <a:gd name="connsiteY8-770" fmla="*/ 473270 h 1163752"/>
                <a:gd name="connsiteX9-771" fmla="*/ 699512 w 702157"/>
                <a:gd name="connsiteY9-772" fmla="*/ 818133 h 1163752"/>
                <a:gd name="connsiteX10-773" fmla="*/ 456371 w 702157"/>
                <a:gd name="connsiteY10-774" fmla="*/ 1016968 h 1163752"/>
                <a:gd name="connsiteX11-775" fmla="*/ 441394 w 702157"/>
                <a:gd name="connsiteY11-776" fmla="*/ 1163752 h 1163752"/>
                <a:gd name="connsiteX0-777" fmla="*/ 54590 w 702157"/>
                <a:gd name="connsiteY0-778" fmla="*/ 1155514 h 1163752"/>
                <a:gd name="connsiteX1-779" fmla="*/ 54590 w 702157"/>
                <a:gd name="connsiteY1-780" fmla="*/ 933841 h 1163752"/>
                <a:gd name="connsiteX2-781" fmla="*/ 2521 w 702157"/>
                <a:gd name="connsiteY2-782" fmla="*/ 752667 h 1163752"/>
                <a:gd name="connsiteX3-783" fmla="*/ 122796 w 702157"/>
                <a:gd name="connsiteY3-784" fmla="*/ 456545 h 1163752"/>
                <a:gd name="connsiteX4-785" fmla="*/ 193135 w 702157"/>
                <a:gd name="connsiteY4-786" fmla="*/ 47150 h 1163752"/>
                <a:gd name="connsiteX5-787" fmla="*/ 336174 w 702157"/>
                <a:gd name="connsiteY5-788" fmla="*/ 52767 h 1163752"/>
                <a:gd name="connsiteX6-789" fmla="*/ 308616 w 702157"/>
                <a:gd name="connsiteY6-790" fmla="*/ 440815 h 1163752"/>
                <a:gd name="connsiteX7-791" fmla="*/ 509135 w 702157"/>
                <a:gd name="connsiteY7-792" fmla="*/ 39964 h 1163752"/>
                <a:gd name="connsiteX8-793" fmla="*/ 551107 w 702157"/>
                <a:gd name="connsiteY8-794" fmla="*/ 473270 h 1163752"/>
                <a:gd name="connsiteX9-795" fmla="*/ 699512 w 702157"/>
                <a:gd name="connsiteY9-796" fmla="*/ 818133 h 1163752"/>
                <a:gd name="connsiteX10-797" fmla="*/ 456371 w 702157"/>
                <a:gd name="connsiteY10-798" fmla="*/ 1016968 h 1163752"/>
                <a:gd name="connsiteX11-799" fmla="*/ 441394 w 702157"/>
                <a:gd name="connsiteY11-800" fmla="*/ 1163752 h 1163752"/>
                <a:gd name="connsiteX0-801" fmla="*/ 54590 w 702157"/>
                <a:gd name="connsiteY0-802" fmla="*/ 1155514 h 1163752"/>
                <a:gd name="connsiteX1-803" fmla="*/ 54590 w 702157"/>
                <a:gd name="connsiteY1-804" fmla="*/ 933841 h 1163752"/>
                <a:gd name="connsiteX2-805" fmla="*/ 2521 w 702157"/>
                <a:gd name="connsiteY2-806" fmla="*/ 752667 h 1163752"/>
                <a:gd name="connsiteX3-807" fmla="*/ 122796 w 702157"/>
                <a:gd name="connsiteY3-808" fmla="*/ 456545 h 1163752"/>
                <a:gd name="connsiteX4-809" fmla="*/ 193135 w 702157"/>
                <a:gd name="connsiteY4-810" fmla="*/ 47150 h 1163752"/>
                <a:gd name="connsiteX5-811" fmla="*/ 336174 w 702157"/>
                <a:gd name="connsiteY5-812" fmla="*/ 52767 h 1163752"/>
                <a:gd name="connsiteX6-813" fmla="*/ 308616 w 702157"/>
                <a:gd name="connsiteY6-814" fmla="*/ 440815 h 1163752"/>
                <a:gd name="connsiteX7-815" fmla="*/ 509135 w 702157"/>
                <a:gd name="connsiteY7-816" fmla="*/ 39964 h 1163752"/>
                <a:gd name="connsiteX8-817" fmla="*/ 551107 w 702157"/>
                <a:gd name="connsiteY8-818" fmla="*/ 473270 h 1163752"/>
                <a:gd name="connsiteX9-819" fmla="*/ 699512 w 702157"/>
                <a:gd name="connsiteY9-820" fmla="*/ 818133 h 1163752"/>
                <a:gd name="connsiteX10-821" fmla="*/ 456371 w 702157"/>
                <a:gd name="connsiteY10-822" fmla="*/ 1016968 h 1163752"/>
                <a:gd name="connsiteX11-823" fmla="*/ 441394 w 702157"/>
                <a:gd name="connsiteY11-824" fmla="*/ 1163752 h 1163752"/>
                <a:gd name="connsiteX0-825" fmla="*/ 54590 w 702157"/>
                <a:gd name="connsiteY0-826" fmla="*/ 1156003 h 1164241"/>
                <a:gd name="connsiteX1-827" fmla="*/ 54590 w 702157"/>
                <a:gd name="connsiteY1-828" fmla="*/ 934330 h 1164241"/>
                <a:gd name="connsiteX2-829" fmla="*/ 2521 w 702157"/>
                <a:gd name="connsiteY2-830" fmla="*/ 753156 h 1164241"/>
                <a:gd name="connsiteX3-831" fmla="*/ 122796 w 702157"/>
                <a:gd name="connsiteY3-832" fmla="*/ 457034 h 1164241"/>
                <a:gd name="connsiteX4-833" fmla="*/ 193135 w 702157"/>
                <a:gd name="connsiteY4-834" fmla="*/ 47639 h 1164241"/>
                <a:gd name="connsiteX5-835" fmla="*/ 336174 w 702157"/>
                <a:gd name="connsiteY5-836" fmla="*/ 53256 h 1164241"/>
                <a:gd name="connsiteX6-837" fmla="*/ 337448 w 702157"/>
                <a:gd name="connsiteY6-838" fmla="*/ 449542 h 1164241"/>
                <a:gd name="connsiteX7-839" fmla="*/ 509135 w 702157"/>
                <a:gd name="connsiteY7-840" fmla="*/ 40453 h 1164241"/>
                <a:gd name="connsiteX8-841" fmla="*/ 551107 w 702157"/>
                <a:gd name="connsiteY8-842" fmla="*/ 473759 h 1164241"/>
                <a:gd name="connsiteX9-843" fmla="*/ 699512 w 702157"/>
                <a:gd name="connsiteY9-844" fmla="*/ 818622 h 1164241"/>
                <a:gd name="connsiteX10-845" fmla="*/ 456371 w 702157"/>
                <a:gd name="connsiteY10-846" fmla="*/ 1017457 h 1164241"/>
                <a:gd name="connsiteX11-847" fmla="*/ 441394 w 702157"/>
                <a:gd name="connsiteY11-848" fmla="*/ 1164241 h 1164241"/>
                <a:gd name="connsiteX0-849" fmla="*/ 54590 w 700691"/>
                <a:gd name="connsiteY0-850" fmla="*/ 1156003 h 1164241"/>
                <a:gd name="connsiteX1-851" fmla="*/ 54590 w 700691"/>
                <a:gd name="connsiteY1-852" fmla="*/ 934330 h 1164241"/>
                <a:gd name="connsiteX2-853" fmla="*/ 2521 w 700691"/>
                <a:gd name="connsiteY2-854" fmla="*/ 753156 h 1164241"/>
                <a:gd name="connsiteX3-855" fmla="*/ 122796 w 700691"/>
                <a:gd name="connsiteY3-856" fmla="*/ 457034 h 1164241"/>
                <a:gd name="connsiteX4-857" fmla="*/ 193135 w 700691"/>
                <a:gd name="connsiteY4-858" fmla="*/ 47639 h 1164241"/>
                <a:gd name="connsiteX5-859" fmla="*/ 336174 w 700691"/>
                <a:gd name="connsiteY5-860" fmla="*/ 53256 h 1164241"/>
                <a:gd name="connsiteX6-861" fmla="*/ 337448 w 700691"/>
                <a:gd name="connsiteY6-862" fmla="*/ 449542 h 1164241"/>
                <a:gd name="connsiteX7-863" fmla="*/ 509135 w 700691"/>
                <a:gd name="connsiteY7-864" fmla="*/ 40453 h 1164241"/>
                <a:gd name="connsiteX8-865" fmla="*/ 526393 w 700691"/>
                <a:gd name="connsiteY8-866" fmla="*/ 469640 h 1164241"/>
                <a:gd name="connsiteX9-867" fmla="*/ 699512 w 700691"/>
                <a:gd name="connsiteY9-868" fmla="*/ 818622 h 1164241"/>
                <a:gd name="connsiteX10-869" fmla="*/ 456371 w 700691"/>
                <a:gd name="connsiteY10-870" fmla="*/ 1017457 h 1164241"/>
                <a:gd name="connsiteX11-871" fmla="*/ 441394 w 700691"/>
                <a:gd name="connsiteY11-872" fmla="*/ 1164241 h 1164241"/>
                <a:gd name="connsiteX0-873" fmla="*/ 54590 w 700691"/>
                <a:gd name="connsiteY0-874" fmla="*/ 1156003 h 1164241"/>
                <a:gd name="connsiteX1-875" fmla="*/ 54590 w 700691"/>
                <a:gd name="connsiteY1-876" fmla="*/ 934330 h 1164241"/>
                <a:gd name="connsiteX2-877" fmla="*/ 2521 w 700691"/>
                <a:gd name="connsiteY2-878" fmla="*/ 753156 h 1164241"/>
                <a:gd name="connsiteX3-879" fmla="*/ 122796 w 700691"/>
                <a:gd name="connsiteY3-880" fmla="*/ 457034 h 1164241"/>
                <a:gd name="connsiteX4-881" fmla="*/ 193135 w 700691"/>
                <a:gd name="connsiteY4-882" fmla="*/ 47639 h 1164241"/>
                <a:gd name="connsiteX5-883" fmla="*/ 336174 w 700691"/>
                <a:gd name="connsiteY5-884" fmla="*/ 53256 h 1164241"/>
                <a:gd name="connsiteX6-885" fmla="*/ 337448 w 700691"/>
                <a:gd name="connsiteY6-886" fmla="*/ 449542 h 1164241"/>
                <a:gd name="connsiteX7-887" fmla="*/ 509135 w 700691"/>
                <a:gd name="connsiteY7-888" fmla="*/ 40453 h 1164241"/>
                <a:gd name="connsiteX8-889" fmla="*/ 526393 w 700691"/>
                <a:gd name="connsiteY8-890" fmla="*/ 469640 h 1164241"/>
                <a:gd name="connsiteX9-891" fmla="*/ 699512 w 700691"/>
                <a:gd name="connsiteY9-892" fmla="*/ 818622 h 1164241"/>
                <a:gd name="connsiteX10-893" fmla="*/ 456371 w 700691"/>
                <a:gd name="connsiteY10-894" fmla="*/ 1017457 h 1164241"/>
                <a:gd name="connsiteX11-895" fmla="*/ 441394 w 700691"/>
                <a:gd name="connsiteY11-896" fmla="*/ 1164241 h 1164241"/>
                <a:gd name="connsiteX0-897" fmla="*/ 54590 w 704610"/>
                <a:gd name="connsiteY0-898" fmla="*/ 1156003 h 1164241"/>
                <a:gd name="connsiteX1-899" fmla="*/ 54590 w 704610"/>
                <a:gd name="connsiteY1-900" fmla="*/ 934330 h 1164241"/>
                <a:gd name="connsiteX2-901" fmla="*/ 2521 w 704610"/>
                <a:gd name="connsiteY2-902" fmla="*/ 753156 h 1164241"/>
                <a:gd name="connsiteX3-903" fmla="*/ 122796 w 704610"/>
                <a:gd name="connsiteY3-904" fmla="*/ 457034 h 1164241"/>
                <a:gd name="connsiteX4-905" fmla="*/ 193135 w 704610"/>
                <a:gd name="connsiteY4-906" fmla="*/ 47639 h 1164241"/>
                <a:gd name="connsiteX5-907" fmla="*/ 336174 w 704610"/>
                <a:gd name="connsiteY5-908" fmla="*/ 53256 h 1164241"/>
                <a:gd name="connsiteX6-909" fmla="*/ 337448 w 704610"/>
                <a:gd name="connsiteY6-910" fmla="*/ 449542 h 1164241"/>
                <a:gd name="connsiteX7-911" fmla="*/ 509135 w 704610"/>
                <a:gd name="connsiteY7-912" fmla="*/ 40453 h 1164241"/>
                <a:gd name="connsiteX8-913" fmla="*/ 526393 w 704610"/>
                <a:gd name="connsiteY8-914" fmla="*/ 469640 h 1164241"/>
                <a:gd name="connsiteX9-915" fmla="*/ 699512 w 704610"/>
                <a:gd name="connsiteY9-916" fmla="*/ 818622 h 1164241"/>
                <a:gd name="connsiteX10-917" fmla="*/ 456371 w 704610"/>
                <a:gd name="connsiteY10-918" fmla="*/ 1017457 h 1164241"/>
                <a:gd name="connsiteX11-919" fmla="*/ 441394 w 704610"/>
                <a:gd name="connsiteY11-920" fmla="*/ 1164241 h 1164241"/>
                <a:gd name="connsiteX0-921" fmla="*/ 54590 w 704710"/>
                <a:gd name="connsiteY0-922" fmla="*/ 1156003 h 1164241"/>
                <a:gd name="connsiteX1-923" fmla="*/ 54590 w 704710"/>
                <a:gd name="connsiteY1-924" fmla="*/ 934330 h 1164241"/>
                <a:gd name="connsiteX2-925" fmla="*/ 2521 w 704710"/>
                <a:gd name="connsiteY2-926" fmla="*/ 753156 h 1164241"/>
                <a:gd name="connsiteX3-927" fmla="*/ 122796 w 704710"/>
                <a:gd name="connsiteY3-928" fmla="*/ 457034 h 1164241"/>
                <a:gd name="connsiteX4-929" fmla="*/ 193135 w 704710"/>
                <a:gd name="connsiteY4-930" fmla="*/ 47639 h 1164241"/>
                <a:gd name="connsiteX5-931" fmla="*/ 336174 w 704710"/>
                <a:gd name="connsiteY5-932" fmla="*/ 53256 h 1164241"/>
                <a:gd name="connsiteX6-933" fmla="*/ 337448 w 704710"/>
                <a:gd name="connsiteY6-934" fmla="*/ 449542 h 1164241"/>
                <a:gd name="connsiteX7-935" fmla="*/ 509135 w 704710"/>
                <a:gd name="connsiteY7-936" fmla="*/ 40453 h 1164241"/>
                <a:gd name="connsiteX8-937" fmla="*/ 526393 w 704710"/>
                <a:gd name="connsiteY8-938" fmla="*/ 469640 h 1164241"/>
                <a:gd name="connsiteX9-939" fmla="*/ 615270 w 704710"/>
                <a:gd name="connsiteY9-940" fmla="*/ 547932 h 1164241"/>
                <a:gd name="connsiteX10-941" fmla="*/ 699512 w 704710"/>
                <a:gd name="connsiteY10-942" fmla="*/ 818622 h 1164241"/>
                <a:gd name="connsiteX11-943" fmla="*/ 456371 w 704710"/>
                <a:gd name="connsiteY11-944" fmla="*/ 1017457 h 1164241"/>
                <a:gd name="connsiteX12" fmla="*/ 441394 w 704710"/>
                <a:gd name="connsiteY12" fmla="*/ 1164241 h 1164241"/>
                <a:gd name="connsiteX0-945" fmla="*/ 54590 w 712387"/>
                <a:gd name="connsiteY0-946" fmla="*/ 1156003 h 1164241"/>
                <a:gd name="connsiteX1-947" fmla="*/ 54590 w 712387"/>
                <a:gd name="connsiteY1-948" fmla="*/ 934330 h 1164241"/>
                <a:gd name="connsiteX2-949" fmla="*/ 2521 w 712387"/>
                <a:gd name="connsiteY2-950" fmla="*/ 753156 h 1164241"/>
                <a:gd name="connsiteX3-951" fmla="*/ 122796 w 712387"/>
                <a:gd name="connsiteY3-952" fmla="*/ 457034 h 1164241"/>
                <a:gd name="connsiteX4-953" fmla="*/ 193135 w 712387"/>
                <a:gd name="connsiteY4-954" fmla="*/ 47639 h 1164241"/>
                <a:gd name="connsiteX5-955" fmla="*/ 336174 w 712387"/>
                <a:gd name="connsiteY5-956" fmla="*/ 53256 h 1164241"/>
                <a:gd name="connsiteX6-957" fmla="*/ 337448 w 712387"/>
                <a:gd name="connsiteY6-958" fmla="*/ 449542 h 1164241"/>
                <a:gd name="connsiteX7-959" fmla="*/ 509135 w 712387"/>
                <a:gd name="connsiteY7-960" fmla="*/ 40453 h 1164241"/>
                <a:gd name="connsiteX8-961" fmla="*/ 526393 w 712387"/>
                <a:gd name="connsiteY8-962" fmla="*/ 469640 h 1164241"/>
                <a:gd name="connsiteX9-963" fmla="*/ 615270 w 712387"/>
                <a:gd name="connsiteY9-964" fmla="*/ 547932 h 1164241"/>
                <a:gd name="connsiteX10-965" fmla="*/ 672124 w 712387"/>
                <a:gd name="connsiteY10-966" fmla="*/ 652164 h 1164241"/>
                <a:gd name="connsiteX11-967" fmla="*/ 699512 w 712387"/>
                <a:gd name="connsiteY11-968" fmla="*/ 818622 h 1164241"/>
                <a:gd name="connsiteX12-969" fmla="*/ 456371 w 712387"/>
                <a:gd name="connsiteY12-970" fmla="*/ 1017457 h 1164241"/>
                <a:gd name="connsiteX13" fmla="*/ 441394 w 712387"/>
                <a:gd name="connsiteY13" fmla="*/ 1164241 h 1164241"/>
                <a:gd name="connsiteX0-971" fmla="*/ 54590 w 742126"/>
                <a:gd name="connsiteY0-972" fmla="*/ 1156003 h 1164241"/>
                <a:gd name="connsiteX1-973" fmla="*/ 54590 w 742126"/>
                <a:gd name="connsiteY1-974" fmla="*/ 934330 h 1164241"/>
                <a:gd name="connsiteX2-975" fmla="*/ 2521 w 742126"/>
                <a:gd name="connsiteY2-976" fmla="*/ 753156 h 1164241"/>
                <a:gd name="connsiteX3-977" fmla="*/ 122796 w 742126"/>
                <a:gd name="connsiteY3-978" fmla="*/ 457034 h 1164241"/>
                <a:gd name="connsiteX4-979" fmla="*/ 193135 w 742126"/>
                <a:gd name="connsiteY4-980" fmla="*/ 47639 h 1164241"/>
                <a:gd name="connsiteX5-981" fmla="*/ 336174 w 742126"/>
                <a:gd name="connsiteY5-982" fmla="*/ 53256 h 1164241"/>
                <a:gd name="connsiteX6-983" fmla="*/ 337448 w 742126"/>
                <a:gd name="connsiteY6-984" fmla="*/ 449542 h 1164241"/>
                <a:gd name="connsiteX7-985" fmla="*/ 509135 w 742126"/>
                <a:gd name="connsiteY7-986" fmla="*/ 40453 h 1164241"/>
                <a:gd name="connsiteX8-987" fmla="*/ 526393 w 742126"/>
                <a:gd name="connsiteY8-988" fmla="*/ 469640 h 1164241"/>
                <a:gd name="connsiteX9-989" fmla="*/ 738454 w 742126"/>
                <a:gd name="connsiteY9-990" fmla="*/ 102577 h 1164241"/>
                <a:gd name="connsiteX10-991" fmla="*/ 672124 w 742126"/>
                <a:gd name="connsiteY10-992" fmla="*/ 652164 h 1164241"/>
                <a:gd name="connsiteX11-993" fmla="*/ 699512 w 742126"/>
                <a:gd name="connsiteY11-994" fmla="*/ 818622 h 1164241"/>
                <a:gd name="connsiteX12-995" fmla="*/ 456371 w 742126"/>
                <a:gd name="connsiteY12-996" fmla="*/ 1017457 h 1164241"/>
                <a:gd name="connsiteX13-997" fmla="*/ 441394 w 742126"/>
                <a:gd name="connsiteY13-998" fmla="*/ 1164241 h 1164241"/>
                <a:gd name="connsiteX0-999" fmla="*/ 54590 w 759549"/>
                <a:gd name="connsiteY0-1000" fmla="*/ 1156003 h 1164241"/>
                <a:gd name="connsiteX1-1001" fmla="*/ 54590 w 759549"/>
                <a:gd name="connsiteY1-1002" fmla="*/ 934330 h 1164241"/>
                <a:gd name="connsiteX2-1003" fmla="*/ 2521 w 759549"/>
                <a:gd name="connsiteY2-1004" fmla="*/ 753156 h 1164241"/>
                <a:gd name="connsiteX3-1005" fmla="*/ 122796 w 759549"/>
                <a:gd name="connsiteY3-1006" fmla="*/ 457034 h 1164241"/>
                <a:gd name="connsiteX4-1007" fmla="*/ 193135 w 759549"/>
                <a:gd name="connsiteY4-1008" fmla="*/ 47639 h 1164241"/>
                <a:gd name="connsiteX5-1009" fmla="*/ 336174 w 759549"/>
                <a:gd name="connsiteY5-1010" fmla="*/ 53256 h 1164241"/>
                <a:gd name="connsiteX6-1011" fmla="*/ 337448 w 759549"/>
                <a:gd name="connsiteY6-1012" fmla="*/ 449542 h 1164241"/>
                <a:gd name="connsiteX7-1013" fmla="*/ 509135 w 759549"/>
                <a:gd name="connsiteY7-1014" fmla="*/ 40453 h 1164241"/>
                <a:gd name="connsiteX8-1015" fmla="*/ 526393 w 759549"/>
                <a:gd name="connsiteY8-1016" fmla="*/ 469640 h 1164241"/>
                <a:gd name="connsiteX9-1017" fmla="*/ 738454 w 759549"/>
                <a:gd name="connsiteY9-1018" fmla="*/ 102577 h 1164241"/>
                <a:gd name="connsiteX10-1019" fmla="*/ 672124 w 759549"/>
                <a:gd name="connsiteY10-1020" fmla="*/ 652164 h 1164241"/>
                <a:gd name="connsiteX11-1021" fmla="*/ 699512 w 759549"/>
                <a:gd name="connsiteY11-1022" fmla="*/ 818622 h 1164241"/>
                <a:gd name="connsiteX12-1023" fmla="*/ 456371 w 759549"/>
                <a:gd name="connsiteY12-1024" fmla="*/ 1017457 h 1164241"/>
                <a:gd name="connsiteX13-1025" fmla="*/ 441394 w 759549"/>
                <a:gd name="connsiteY13-1026" fmla="*/ 1164241 h 1164241"/>
                <a:gd name="connsiteX0-1027" fmla="*/ 54590 w 755010"/>
                <a:gd name="connsiteY0-1028" fmla="*/ 1156003 h 1164241"/>
                <a:gd name="connsiteX1-1029" fmla="*/ 54590 w 755010"/>
                <a:gd name="connsiteY1-1030" fmla="*/ 934330 h 1164241"/>
                <a:gd name="connsiteX2-1031" fmla="*/ 2521 w 755010"/>
                <a:gd name="connsiteY2-1032" fmla="*/ 753156 h 1164241"/>
                <a:gd name="connsiteX3-1033" fmla="*/ 122796 w 755010"/>
                <a:gd name="connsiteY3-1034" fmla="*/ 457034 h 1164241"/>
                <a:gd name="connsiteX4-1035" fmla="*/ 193135 w 755010"/>
                <a:gd name="connsiteY4-1036" fmla="*/ 47639 h 1164241"/>
                <a:gd name="connsiteX5-1037" fmla="*/ 336174 w 755010"/>
                <a:gd name="connsiteY5-1038" fmla="*/ 53256 h 1164241"/>
                <a:gd name="connsiteX6-1039" fmla="*/ 337448 w 755010"/>
                <a:gd name="connsiteY6-1040" fmla="*/ 449542 h 1164241"/>
                <a:gd name="connsiteX7-1041" fmla="*/ 509135 w 755010"/>
                <a:gd name="connsiteY7-1042" fmla="*/ 40453 h 1164241"/>
                <a:gd name="connsiteX8-1043" fmla="*/ 526393 w 755010"/>
                <a:gd name="connsiteY8-1044" fmla="*/ 469640 h 1164241"/>
                <a:gd name="connsiteX9-1045" fmla="*/ 738454 w 755010"/>
                <a:gd name="connsiteY9-1046" fmla="*/ 102577 h 1164241"/>
                <a:gd name="connsiteX10-1047" fmla="*/ 615270 w 755010"/>
                <a:gd name="connsiteY10-1048" fmla="*/ 547932 h 1164241"/>
                <a:gd name="connsiteX11-1049" fmla="*/ 699512 w 755010"/>
                <a:gd name="connsiteY11-1050" fmla="*/ 818622 h 1164241"/>
                <a:gd name="connsiteX12-1051" fmla="*/ 456371 w 755010"/>
                <a:gd name="connsiteY12-1052" fmla="*/ 1017457 h 1164241"/>
                <a:gd name="connsiteX13-1053" fmla="*/ 441394 w 755010"/>
                <a:gd name="connsiteY13-1054" fmla="*/ 1164241 h 1164241"/>
                <a:gd name="connsiteX0-1055" fmla="*/ 54590 w 755010"/>
                <a:gd name="connsiteY0-1056" fmla="*/ 1136989 h 1145227"/>
                <a:gd name="connsiteX1-1057" fmla="*/ 54590 w 755010"/>
                <a:gd name="connsiteY1-1058" fmla="*/ 915316 h 1145227"/>
                <a:gd name="connsiteX2-1059" fmla="*/ 2521 w 755010"/>
                <a:gd name="connsiteY2-1060" fmla="*/ 734142 h 1145227"/>
                <a:gd name="connsiteX3-1061" fmla="*/ 122796 w 755010"/>
                <a:gd name="connsiteY3-1062" fmla="*/ 438020 h 1145227"/>
                <a:gd name="connsiteX4-1063" fmla="*/ 136281 w 755010"/>
                <a:gd name="connsiteY4-1064" fmla="*/ 66528 h 1145227"/>
                <a:gd name="connsiteX5-1065" fmla="*/ 336174 w 755010"/>
                <a:gd name="connsiteY5-1066" fmla="*/ 34242 h 1145227"/>
                <a:gd name="connsiteX6-1067" fmla="*/ 337448 w 755010"/>
                <a:gd name="connsiteY6-1068" fmla="*/ 430528 h 1145227"/>
                <a:gd name="connsiteX7-1069" fmla="*/ 509135 w 755010"/>
                <a:gd name="connsiteY7-1070" fmla="*/ 21439 h 1145227"/>
                <a:gd name="connsiteX8-1071" fmla="*/ 526393 w 755010"/>
                <a:gd name="connsiteY8-1072" fmla="*/ 450626 h 1145227"/>
                <a:gd name="connsiteX9-1073" fmla="*/ 738454 w 755010"/>
                <a:gd name="connsiteY9-1074" fmla="*/ 83563 h 1145227"/>
                <a:gd name="connsiteX10-1075" fmla="*/ 615270 w 755010"/>
                <a:gd name="connsiteY10-1076" fmla="*/ 528918 h 1145227"/>
                <a:gd name="connsiteX11-1077" fmla="*/ 699512 w 755010"/>
                <a:gd name="connsiteY11-1078" fmla="*/ 799608 h 1145227"/>
                <a:gd name="connsiteX12-1079" fmla="*/ 456371 w 755010"/>
                <a:gd name="connsiteY12-1080" fmla="*/ 998443 h 1145227"/>
                <a:gd name="connsiteX13-1081" fmla="*/ 441394 w 755010"/>
                <a:gd name="connsiteY13-1082" fmla="*/ 1145227 h 1145227"/>
                <a:gd name="connsiteX0-1083" fmla="*/ 54590 w 755010"/>
                <a:gd name="connsiteY0-1084" fmla="*/ 1133682 h 1141920"/>
                <a:gd name="connsiteX1-1085" fmla="*/ 54590 w 755010"/>
                <a:gd name="connsiteY1-1086" fmla="*/ 912009 h 1141920"/>
                <a:gd name="connsiteX2-1087" fmla="*/ 2521 w 755010"/>
                <a:gd name="connsiteY2-1088" fmla="*/ 730835 h 1141920"/>
                <a:gd name="connsiteX3-1089" fmla="*/ 122796 w 755010"/>
                <a:gd name="connsiteY3-1090" fmla="*/ 434713 h 1141920"/>
                <a:gd name="connsiteX4-1091" fmla="*/ 136281 w 755010"/>
                <a:gd name="connsiteY4-1092" fmla="*/ 63221 h 1141920"/>
                <a:gd name="connsiteX5-1093" fmla="*/ 279320 w 755010"/>
                <a:gd name="connsiteY5-1094" fmla="*/ 35673 h 1141920"/>
                <a:gd name="connsiteX6-1095" fmla="*/ 337448 w 755010"/>
                <a:gd name="connsiteY6-1096" fmla="*/ 427221 h 1141920"/>
                <a:gd name="connsiteX7-1097" fmla="*/ 509135 w 755010"/>
                <a:gd name="connsiteY7-1098" fmla="*/ 18132 h 1141920"/>
                <a:gd name="connsiteX8-1099" fmla="*/ 526393 w 755010"/>
                <a:gd name="connsiteY8-1100" fmla="*/ 447319 h 1141920"/>
                <a:gd name="connsiteX9-1101" fmla="*/ 738454 w 755010"/>
                <a:gd name="connsiteY9-1102" fmla="*/ 80256 h 1141920"/>
                <a:gd name="connsiteX10-1103" fmla="*/ 615270 w 755010"/>
                <a:gd name="connsiteY10-1104" fmla="*/ 525611 h 1141920"/>
                <a:gd name="connsiteX11-1105" fmla="*/ 699512 w 755010"/>
                <a:gd name="connsiteY11-1106" fmla="*/ 796301 h 1141920"/>
                <a:gd name="connsiteX12-1107" fmla="*/ 456371 w 755010"/>
                <a:gd name="connsiteY12-1108" fmla="*/ 995136 h 1141920"/>
                <a:gd name="connsiteX13-1109" fmla="*/ 441394 w 755010"/>
                <a:gd name="connsiteY13-1110" fmla="*/ 1141920 h 1141920"/>
                <a:gd name="connsiteX0-1111" fmla="*/ 54590 w 755010"/>
                <a:gd name="connsiteY0-1112" fmla="*/ 1132326 h 1140564"/>
                <a:gd name="connsiteX1-1113" fmla="*/ 54590 w 755010"/>
                <a:gd name="connsiteY1-1114" fmla="*/ 910653 h 1140564"/>
                <a:gd name="connsiteX2-1115" fmla="*/ 2521 w 755010"/>
                <a:gd name="connsiteY2-1116" fmla="*/ 729479 h 1140564"/>
                <a:gd name="connsiteX3-1117" fmla="*/ 122796 w 755010"/>
                <a:gd name="connsiteY3-1118" fmla="*/ 433357 h 1140564"/>
                <a:gd name="connsiteX4-1119" fmla="*/ 136281 w 755010"/>
                <a:gd name="connsiteY4-1120" fmla="*/ 61865 h 1140564"/>
                <a:gd name="connsiteX5-1121" fmla="*/ 279320 w 755010"/>
                <a:gd name="connsiteY5-1122" fmla="*/ 34317 h 1140564"/>
                <a:gd name="connsiteX6-1123" fmla="*/ 309021 w 755010"/>
                <a:gd name="connsiteY6-1124" fmla="*/ 406914 h 1140564"/>
                <a:gd name="connsiteX7-1125" fmla="*/ 509135 w 755010"/>
                <a:gd name="connsiteY7-1126" fmla="*/ 16776 h 1140564"/>
                <a:gd name="connsiteX8-1127" fmla="*/ 526393 w 755010"/>
                <a:gd name="connsiteY8-1128" fmla="*/ 445963 h 1140564"/>
                <a:gd name="connsiteX9-1129" fmla="*/ 738454 w 755010"/>
                <a:gd name="connsiteY9-1130" fmla="*/ 78900 h 1140564"/>
                <a:gd name="connsiteX10-1131" fmla="*/ 615270 w 755010"/>
                <a:gd name="connsiteY10-1132" fmla="*/ 524255 h 1140564"/>
                <a:gd name="connsiteX11-1133" fmla="*/ 699512 w 755010"/>
                <a:gd name="connsiteY11-1134" fmla="*/ 794945 h 1140564"/>
                <a:gd name="connsiteX12-1135" fmla="*/ 456371 w 755010"/>
                <a:gd name="connsiteY12-1136" fmla="*/ 993780 h 1140564"/>
                <a:gd name="connsiteX13-1137" fmla="*/ 441394 w 755010"/>
                <a:gd name="connsiteY13-1138" fmla="*/ 1140564 h 1140564"/>
                <a:gd name="connsiteX0-1139" fmla="*/ 54590 w 755010"/>
                <a:gd name="connsiteY0-1140" fmla="*/ 1153647 h 1161885"/>
                <a:gd name="connsiteX1-1141" fmla="*/ 54590 w 755010"/>
                <a:gd name="connsiteY1-1142" fmla="*/ 931974 h 1161885"/>
                <a:gd name="connsiteX2-1143" fmla="*/ 2521 w 755010"/>
                <a:gd name="connsiteY2-1144" fmla="*/ 750800 h 1161885"/>
                <a:gd name="connsiteX3-1145" fmla="*/ 122796 w 755010"/>
                <a:gd name="connsiteY3-1146" fmla="*/ 454678 h 1161885"/>
                <a:gd name="connsiteX4-1147" fmla="*/ 136281 w 755010"/>
                <a:gd name="connsiteY4-1148" fmla="*/ 83186 h 1161885"/>
                <a:gd name="connsiteX5-1149" fmla="*/ 279320 w 755010"/>
                <a:gd name="connsiteY5-1150" fmla="*/ 55638 h 1161885"/>
                <a:gd name="connsiteX6-1151" fmla="*/ 309021 w 755010"/>
                <a:gd name="connsiteY6-1152" fmla="*/ 428235 h 1161885"/>
                <a:gd name="connsiteX7-1153" fmla="*/ 452281 w 755010"/>
                <a:gd name="connsiteY7-1154" fmla="*/ 194 h 1161885"/>
                <a:gd name="connsiteX8-1155" fmla="*/ 526393 w 755010"/>
                <a:gd name="connsiteY8-1156" fmla="*/ 467284 h 1161885"/>
                <a:gd name="connsiteX9-1157" fmla="*/ 738454 w 755010"/>
                <a:gd name="connsiteY9-1158" fmla="*/ 100221 h 1161885"/>
                <a:gd name="connsiteX10-1159" fmla="*/ 615270 w 755010"/>
                <a:gd name="connsiteY10-1160" fmla="*/ 545576 h 1161885"/>
                <a:gd name="connsiteX11-1161" fmla="*/ 699512 w 755010"/>
                <a:gd name="connsiteY11-1162" fmla="*/ 816266 h 1161885"/>
                <a:gd name="connsiteX12-1163" fmla="*/ 456371 w 755010"/>
                <a:gd name="connsiteY12-1164" fmla="*/ 1015101 h 1161885"/>
                <a:gd name="connsiteX13-1165" fmla="*/ 441394 w 755010"/>
                <a:gd name="connsiteY13-1166" fmla="*/ 1161885 h 1161885"/>
                <a:gd name="connsiteX0-1167" fmla="*/ 54590 w 755010"/>
                <a:gd name="connsiteY0-1168" fmla="*/ 1153647 h 1161885"/>
                <a:gd name="connsiteX1-1169" fmla="*/ 54590 w 755010"/>
                <a:gd name="connsiteY1-1170" fmla="*/ 931974 h 1161885"/>
                <a:gd name="connsiteX2-1171" fmla="*/ 2521 w 755010"/>
                <a:gd name="connsiteY2-1172" fmla="*/ 750800 h 1161885"/>
                <a:gd name="connsiteX3-1173" fmla="*/ 122796 w 755010"/>
                <a:gd name="connsiteY3-1174" fmla="*/ 454678 h 1161885"/>
                <a:gd name="connsiteX4-1175" fmla="*/ 136281 w 755010"/>
                <a:gd name="connsiteY4-1176" fmla="*/ 83186 h 1161885"/>
                <a:gd name="connsiteX5-1177" fmla="*/ 279320 w 755010"/>
                <a:gd name="connsiteY5-1178" fmla="*/ 55638 h 1161885"/>
                <a:gd name="connsiteX6-1179" fmla="*/ 309021 w 755010"/>
                <a:gd name="connsiteY6-1180" fmla="*/ 428235 h 1161885"/>
                <a:gd name="connsiteX7-1181" fmla="*/ 452281 w 755010"/>
                <a:gd name="connsiteY7-1182" fmla="*/ 194 h 1161885"/>
                <a:gd name="connsiteX8-1183" fmla="*/ 483752 w 755010"/>
                <a:gd name="connsiteY8-1184" fmla="*/ 429381 h 1161885"/>
                <a:gd name="connsiteX9-1185" fmla="*/ 738454 w 755010"/>
                <a:gd name="connsiteY9-1186" fmla="*/ 100221 h 1161885"/>
                <a:gd name="connsiteX10-1187" fmla="*/ 615270 w 755010"/>
                <a:gd name="connsiteY10-1188" fmla="*/ 545576 h 1161885"/>
                <a:gd name="connsiteX11-1189" fmla="*/ 699512 w 755010"/>
                <a:gd name="connsiteY11-1190" fmla="*/ 816266 h 1161885"/>
                <a:gd name="connsiteX12-1191" fmla="*/ 456371 w 755010"/>
                <a:gd name="connsiteY12-1192" fmla="*/ 1015101 h 1161885"/>
                <a:gd name="connsiteX13-1193" fmla="*/ 441394 w 755010"/>
                <a:gd name="connsiteY13-1194" fmla="*/ 1161885 h 1161885"/>
                <a:gd name="connsiteX0-1195" fmla="*/ 54590 w 704080"/>
                <a:gd name="connsiteY0-1196" fmla="*/ 1153647 h 1161885"/>
                <a:gd name="connsiteX1-1197" fmla="*/ 54590 w 704080"/>
                <a:gd name="connsiteY1-1198" fmla="*/ 931974 h 1161885"/>
                <a:gd name="connsiteX2-1199" fmla="*/ 2521 w 704080"/>
                <a:gd name="connsiteY2-1200" fmla="*/ 750800 h 1161885"/>
                <a:gd name="connsiteX3-1201" fmla="*/ 122796 w 704080"/>
                <a:gd name="connsiteY3-1202" fmla="*/ 454678 h 1161885"/>
                <a:gd name="connsiteX4-1203" fmla="*/ 136281 w 704080"/>
                <a:gd name="connsiteY4-1204" fmla="*/ 83186 h 1161885"/>
                <a:gd name="connsiteX5-1205" fmla="*/ 279320 w 704080"/>
                <a:gd name="connsiteY5-1206" fmla="*/ 55638 h 1161885"/>
                <a:gd name="connsiteX6-1207" fmla="*/ 309021 w 704080"/>
                <a:gd name="connsiteY6-1208" fmla="*/ 428235 h 1161885"/>
                <a:gd name="connsiteX7-1209" fmla="*/ 452281 w 704080"/>
                <a:gd name="connsiteY7-1210" fmla="*/ 194 h 1161885"/>
                <a:gd name="connsiteX8-1211" fmla="*/ 483752 w 704080"/>
                <a:gd name="connsiteY8-1212" fmla="*/ 429381 h 1161885"/>
                <a:gd name="connsiteX9-1213" fmla="*/ 676862 w 704080"/>
                <a:gd name="connsiteY9-1214" fmla="*/ 114435 h 1161885"/>
                <a:gd name="connsiteX10-1215" fmla="*/ 615270 w 704080"/>
                <a:gd name="connsiteY10-1216" fmla="*/ 545576 h 1161885"/>
                <a:gd name="connsiteX11-1217" fmla="*/ 699512 w 704080"/>
                <a:gd name="connsiteY11-1218" fmla="*/ 816266 h 1161885"/>
                <a:gd name="connsiteX12-1219" fmla="*/ 456371 w 704080"/>
                <a:gd name="connsiteY12-1220" fmla="*/ 1015101 h 1161885"/>
                <a:gd name="connsiteX13-1221" fmla="*/ 441394 w 704080"/>
                <a:gd name="connsiteY13-1222" fmla="*/ 1161885 h 1161885"/>
                <a:gd name="connsiteX0-1223" fmla="*/ 54590 w 704080"/>
                <a:gd name="connsiteY0-1224" fmla="*/ 1153647 h 1161885"/>
                <a:gd name="connsiteX1-1225" fmla="*/ 54590 w 704080"/>
                <a:gd name="connsiteY1-1226" fmla="*/ 931974 h 1161885"/>
                <a:gd name="connsiteX2-1227" fmla="*/ 2521 w 704080"/>
                <a:gd name="connsiteY2-1228" fmla="*/ 750800 h 1161885"/>
                <a:gd name="connsiteX3-1229" fmla="*/ 122796 w 704080"/>
                <a:gd name="connsiteY3-1230" fmla="*/ 454678 h 1161885"/>
                <a:gd name="connsiteX4-1231" fmla="*/ 136281 w 704080"/>
                <a:gd name="connsiteY4-1232" fmla="*/ 83186 h 1161885"/>
                <a:gd name="connsiteX5-1233" fmla="*/ 279320 w 704080"/>
                <a:gd name="connsiteY5-1234" fmla="*/ 55638 h 1161885"/>
                <a:gd name="connsiteX6-1235" fmla="*/ 309021 w 704080"/>
                <a:gd name="connsiteY6-1236" fmla="*/ 428235 h 1161885"/>
                <a:gd name="connsiteX7-1237" fmla="*/ 452281 w 704080"/>
                <a:gd name="connsiteY7-1238" fmla="*/ 194 h 1161885"/>
                <a:gd name="connsiteX8-1239" fmla="*/ 483752 w 704080"/>
                <a:gd name="connsiteY8-1240" fmla="*/ 429381 h 1161885"/>
                <a:gd name="connsiteX9-1241" fmla="*/ 676862 w 704080"/>
                <a:gd name="connsiteY9-1242" fmla="*/ 114435 h 1161885"/>
                <a:gd name="connsiteX10-1243" fmla="*/ 615270 w 704080"/>
                <a:gd name="connsiteY10-1244" fmla="*/ 545576 h 1161885"/>
                <a:gd name="connsiteX11-1245" fmla="*/ 699512 w 704080"/>
                <a:gd name="connsiteY11-1246" fmla="*/ 816266 h 1161885"/>
                <a:gd name="connsiteX12-1247" fmla="*/ 456371 w 704080"/>
                <a:gd name="connsiteY12-1248" fmla="*/ 1015101 h 1161885"/>
                <a:gd name="connsiteX13-1249" fmla="*/ 441394 w 704080"/>
                <a:gd name="connsiteY13-1250" fmla="*/ 1161885 h 1161885"/>
                <a:gd name="connsiteX0-1251" fmla="*/ 54590 w 704080"/>
                <a:gd name="connsiteY0-1252" fmla="*/ 1153647 h 1161885"/>
                <a:gd name="connsiteX1-1253" fmla="*/ 54590 w 704080"/>
                <a:gd name="connsiteY1-1254" fmla="*/ 931974 h 1161885"/>
                <a:gd name="connsiteX2-1255" fmla="*/ 2521 w 704080"/>
                <a:gd name="connsiteY2-1256" fmla="*/ 750800 h 1161885"/>
                <a:gd name="connsiteX3-1257" fmla="*/ 122796 w 704080"/>
                <a:gd name="connsiteY3-1258" fmla="*/ 454678 h 1161885"/>
                <a:gd name="connsiteX4-1259" fmla="*/ 136281 w 704080"/>
                <a:gd name="connsiteY4-1260" fmla="*/ 83186 h 1161885"/>
                <a:gd name="connsiteX5-1261" fmla="*/ 279320 w 704080"/>
                <a:gd name="connsiteY5-1262" fmla="*/ 55638 h 1161885"/>
                <a:gd name="connsiteX6-1263" fmla="*/ 309021 w 704080"/>
                <a:gd name="connsiteY6-1264" fmla="*/ 428235 h 1161885"/>
                <a:gd name="connsiteX7-1265" fmla="*/ 452281 w 704080"/>
                <a:gd name="connsiteY7-1266" fmla="*/ 194 h 1161885"/>
                <a:gd name="connsiteX8-1267" fmla="*/ 455325 w 704080"/>
                <a:gd name="connsiteY8-1268" fmla="*/ 424643 h 1161885"/>
                <a:gd name="connsiteX9-1269" fmla="*/ 676862 w 704080"/>
                <a:gd name="connsiteY9-1270" fmla="*/ 114435 h 1161885"/>
                <a:gd name="connsiteX10-1271" fmla="*/ 615270 w 704080"/>
                <a:gd name="connsiteY10-1272" fmla="*/ 545576 h 1161885"/>
                <a:gd name="connsiteX11-1273" fmla="*/ 699512 w 704080"/>
                <a:gd name="connsiteY11-1274" fmla="*/ 816266 h 1161885"/>
                <a:gd name="connsiteX12-1275" fmla="*/ 456371 w 704080"/>
                <a:gd name="connsiteY12-1276" fmla="*/ 1015101 h 1161885"/>
                <a:gd name="connsiteX13-1277" fmla="*/ 441394 w 704080"/>
                <a:gd name="connsiteY13-1278" fmla="*/ 1161885 h 1161885"/>
                <a:gd name="connsiteX0-1279" fmla="*/ 54590 w 726479"/>
                <a:gd name="connsiteY0-1280" fmla="*/ 1153647 h 1161885"/>
                <a:gd name="connsiteX1-1281" fmla="*/ 54590 w 726479"/>
                <a:gd name="connsiteY1-1282" fmla="*/ 931974 h 1161885"/>
                <a:gd name="connsiteX2-1283" fmla="*/ 2521 w 726479"/>
                <a:gd name="connsiteY2-1284" fmla="*/ 750800 h 1161885"/>
                <a:gd name="connsiteX3-1285" fmla="*/ 122796 w 726479"/>
                <a:gd name="connsiteY3-1286" fmla="*/ 454678 h 1161885"/>
                <a:gd name="connsiteX4-1287" fmla="*/ 136281 w 726479"/>
                <a:gd name="connsiteY4-1288" fmla="*/ 83186 h 1161885"/>
                <a:gd name="connsiteX5-1289" fmla="*/ 279320 w 726479"/>
                <a:gd name="connsiteY5-1290" fmla="*/ 55638 h 1161885"/>
                <a:gd name="connsiteX6-1291" fmla="*/ 309021 w 726479"/>
                <a:gd name="connsiteY6-1292" fmla="*/ 428235 h 1161885"/>
                <a:gd name="connsiteX7-1293" fmla="*/ 452281 w 726479"/>
                <a:gd name="connsiteY7-1294" fmla="*/ 194 h 1161885"/>
                <a:gd name="connsiteX8-1295" fmla="*/ 455325 w 726479"/>
                <a:gd name="connsiteY8-1296" fmla="*/ 424643 h 1161885"/>
                <a:gd name="connsiteX9-1297" fmla="*/ 676862 w 726479"/>
                <a:gd name="connsiteY9-1298" fmla="*/ 114435 h 1161885"/>
                <a:gd name="connsiteX10-1299" fmla="*/ 615270 w 726479"/>
                <a:gd name="connsiteY10-1300" fmla="*/ 545576 h 1161885"/>
                <a:gd name="connsiteX11-1301" fmla="*/ 699512 w 726479"/>
                <a:gd name="connsiteY11-1302" fmla="*/ 816266 h 1161885"/>
                <a:gd name="connsiteX12-1303" fmla="*/ 456371 w 726479"/>
                <a:gd name="connsiteY12-1304" fmla="*/ 1015101 h 1161885"/>
                <a:gd name="connsiteX13-1305" fmla="*/ 441394 w 726479"/>
                <a:gd name="connsiteY13-1306" fmla="*/ 1161885 h 1161885"/>
                <a:gd name="connsiteX0-1307" fmla="*/ 54590 w 712666"/>
                <a:gd name="connsiteY0-1308" fmla="*/ 1153647 h 1161885"/>
                <a:gd name="connsiteX1-1309" fmla="*/ 54590 w 712666"/>
                <a:gd name="connsiteY1-1310" fmla="*/ 931974 h 1161885"/>
                <a:gd name="connsiteX2-1311" fmla="*/ 2521 w 712666"/>
                <a:gd name="connsiteY2-1312" fmla="*/ 750800 h 1161885"/>
                <a:gd name="connsiteX3-1313" fmla="*/ 122796 w 712666"/>
                <a:gd name="connsiteY3-1314" fmla="*/ 454678 h 1161885"/>
                <a:gd name="connsiteX4-1315" fmla="*/ 136281 w 712666"/>
                <a:gd name="connsiteY4-1316" fmla="*/ 83186 h 1161885"/>
                <a:gd name="connsiteX5-1317" fmla="*/ 279320 w 712666"/>
                <a:gd name="connsiteY5-1318" fmla="*/ 55638 h 1161885"/>
                <a:gd name="connsiteX6-1319" fmla="*/ 309021 w 712666"/>
                <a:gd name="connsiteY6-1320" fmla="*/ 428235 h 1161885"/>
                <a:gd name="connsiteX7-1321" fmla="*/ 452281 w 712666"/>
                <a:gd name="connsiteY7-1322" fmla="*/ 194 h 1161885"/>
                <a:gd name="connsiteX8-1323" fmla="*/ 455325 w 712666"/>
                <a:gd name="connsiteY8-1324" fmla="*/ 424643 h 1161885"/>
                <a:gd name="connsiteX9-1325" fmla="*/ 676862 w 712666"/>
                <a:gd name="connsiteY9-1326" fmla="*/ 114435 h 1161885"/>
                <a:gd name="connsiteX10-1327" fmla="*/ 615270 w 712666"/>
                <a:gd name="connsiteY10-1328" fmla="*/ 545576 h 1161885"/>
                <a:gd name="connsiteX11-1329" fmla="*/ 699512 w 712666"/>
                <a:gd name="connsiteY11-1330" fmla="*/ 816266 h 1161885"/>
                <a:gd name="connsiteX12-1331" fmla="*/ 456371 w 712666"/>
                <a:gd name="connsiteY12-1332" fmla="*/ 1015101 h 1161885"/>
                <a:gd name="connsiteX13-1333" fmla="*/ 441394 w 712666"/>
                <a:gd name="connsiteY13-1334" fmla="*/ 1161885 h 1161885"/>
                <a:gd name="connsiteX0-1335" fmla="*/ 54590 w 712666"/>
                <a:gd name="connsiteY0-1336" fmla="*/ 1153647 h 1161885"/>
                <a:gd name="connsiteX1-1337" fmla="*/ 54590 w 712666"/>
                <a:gd name="connsiteY1-1338" fmla="*/ 931974 h 1161885"/>
                <a:gd name="connsiteX2-1339" fmla="*/ 2521 w 712666"/>
                <a:gd name="connsiteY2-1340" fmla="*/ 750800 h 1161885"/>
                <a:gd name="connsiteX3-1341" fmla="*/ 122796 w 712666"/>
                <a:gd name="connsiteY3-1342" fmla="*/ 454678 h 1161885"/>
                <a:gd name="connsiteX4-1343" fmla="*/ 136281 w 712666"/>
                <a:gd name="connsiteY4-1344" fmla="*/ 83186 h 1161885"/>
                <a:gd name="connsiteX5-1345" fmla="*/ 279320 w 712666"/>
                <a:gd name="connsiteY5-1346" fmla="*/ 55638 h 1161885"/>
                <a:gd name="connsiteX6-1347" fmla="*/ 309021 w 712666"/>
                <a:gd name="connsiteY6-1348" fmla="*/ 428235 h 1161885"/>
                <a:gd name="connsiteX7-1349" fmla="*/ 452281 w 712666"/>
                <a:gd name="connsiteY7-1350" fmla="*/ 194 h 1161885"/>
                <a:gd name="connsiteX8-1351" fmla="*/ 455325 w 712666"/>
                <a:gd name="connsiteY8-1352" fmla="*/ 424643 h 1161885"/>
                <a:gd name="connsiteX9-1353" fmla="*/ 676862 w 712666"/>
                <a:gd name="connsiteY9-1354" fmla="*/ 114435 h 1161885"/>
                <a:gd name="connsiteX10-1355" fmla="*/ 615270 w 712666"/>
                <a:gd name="connsiteY10-1356" fmla="*/ 545576 h 1161885"/>
                <a:gd name="connsiteX11-1357" fmla="*/ 699512 w 712666"/>
                <a:gd name="connsiteY11-1358" fmla="*/ 816266 h 1161885"/>
                <a:gd name="connsiteX12-1359" fmla="*/ 456371 w 712666"/>
                <a:gd name="connsiteY12-1360" fmla="*/ 1015101 h 1161885"/>
                <a:gd name="connsiteX13-1361" fmla="*/ 441394 w 712666"/>
                <a:gd name="connsiteY13-1362" fmla="*/ 1161885 h 1161885"/>
                <a:gd name="connsiteX0-1363" fmla="*/ 54590 w 724485"/>
                <a:gd name="connsiteY0-1364" fmla="*/ 1153647 h 1161885"/>
                <a:gd name="connsiteX1-1365" fmla="*/ 54590 w 724485"/>
                <a:gd name="connsiteY1-1366" fmla="*/ 931974 h 1161885"/>
                <a:gd name="connsiteX2-1367" fmla="*/ 2521 w 724485"/>
                <a:gd name="connsiteY2-1368" fmla="*/ 750800 h 1161885"/>
                <a:gd name="connsiteX3-1369" fmla="*/ 122796 w 724485"/>
                <a:gd name="connsiteY3-1370" fmla="*/ 454678 h 1161885"/>
                <a:gd name="connsiteX4-1371" fmla="*/ 136281 w 724485"/>
                <a:gd name="connsiteY4-1372" fmla="*/ 83186 h 1161885"/>
                <a:gd name="connsiteX5-1373" fmla="*/ 279320 w 724485"/>
                <a:gd name="connsiteY5-1374" fmla="*/ 55638 h 1161885"/>
                <a:gd name="connsiteX6-1375" fmla="*/ 309021 w 724485"/>
                <a:gd name="connsiteY6-1376" fmla="*/ 428235 h 1161885"/>
                <a:gd name="connsiteX7-1377" fmla="*/ 452281 w 724485"/>
                <a:gd name="connsiteY7-1378" fmla="*/ 194 h 1161885"/>
                <a:gd name="connsiteX8-1379" fmla="*/ 455325 w 724485"/>
                <a:gd name="connsiteY8-1380" fmla="*/ 424643 h 1161885"/>
                <a:gd name="connsiteX9-1381" fmla="*/ 676862 w 724485"/>
                <a:gd name="connsiteY9-1382" fmla="*/ 114435 h 1161885"/>
                <a:gd name="connsiteX10-1383" fmla="*/ 615270 w 724485"/>
                <a:gd name="connsiteY10-1384" fmla="*/ 545576 h 1161885"/>
                <a:gd name="connsiteX11-1385" fmla="*/ 699512 w 724485"/>
                <a:gd name="connsiteY11-1386" fmla="*/ 816266 h 1161885"/>
                <a:gd name="connsiteX12-1387" fmla="*/ 456371 w 724485"/>
                <a:gd name="connsiteY12-1388" fmla="*/ 1015101 h 1161885"/>
                <a:gd name="connsiteX13-1389" fmla="*/ 441394 w 724485"/>
                <a:gd name="connsiteY13-1390" fmla="*/ 1161885 h 1161885"/>
                <a:gd name="connsiteX0-1391" fmla="*/ 54590 w 724485"/>
                <a:gd name="connsiteY0-1392" fmla="*/ 1153647 h 1161885"/>
                <a:gd name="connsiteX1-1393" fmla="*/ 54590 w 724485"/>
                <a:gd name="connsiteY1-1394" fmla="*/ 931974 h 1161885"/>
                <a:gd name="connsiteX2-1395" fmla="*/ 2521 w 724485"/>
                <a:gd name="connsiteY2-1396" fmla="*/ 750800 h 1161885"/>
                <a:gd name="connsiteX3-1397" fmla="*/ 122796 w 724485"/>
                <a:gd name="connsiteY3-1398" fmla="*/ 454678 h 1161885"/>
                <a:gd name="connsiteX4-1399" fmla="*/ 136281 w 724485"/>
                <a:gd name="connsiteY4-1400" fmla="*/ 83186 h 1161885"/>
                <a:gd name="connsiteX5-1401" fmla="*/ 279320 w 724485"/>
                <a:gd name="connsiteY5-1402" fmla="*/ 55638 h 1161885"/>
                <a:gd name="connsiteX6-1403" fmla="*/ 309021 w 724485"/>
                <a:gd name="connsiteY6-1404" fmla="*/ 428235 h 1161885"/>
                <a:gd name="connsiteX7-1405" fmla="*/ 452281 w 724485"/>
                <a:gd name="connsiteY7-1406" fmla="*/ 194 h 1161885"/>
                <a:gd name="connsiteX8-1407" fmla="*/ 455325 w 724485"/>
                <a:gd name="connsiteY8-1408" fmla="*/ 424643 h 1161885"/>
                <a:gd name="connsiteX9-1409" fmla="*/ 676862 w 724485"/>
                <a:gd name="connsiteY9-1410" fmla="*/ 114435 h 1161885"/>
                <a:gd name="connsiteX10-1411" fmla="*/ 615270 w 724485"/>
                <a:gd name="connsiteY10-1412" fmla="*/ 545576 h 1161885"/>
                <a:gd name="connsiteX11-1413" fmla="*/ 699512 w 724485"/>
                <a:gd name="connsiteY11-1414" fmla="*/ 816266 h 1161885"/>
                <a:gd name="connsiteX12-1415" fmla="*/ 456371 w 724485"/>
                <a:gd name="connsiteY12-1416" fmla="*/ 1015101 h 1161885"/>
                <a:gd name="connsiteX13-1417" fmla="*/ 441394 w 724485"/>
                <a:gd name="connsiteY13-1418" fmla="*/ 1161885 h 1161885"/>
                <a:gd name="connsiteX0-1419" fmla="*/ 54590 w 702823"/>
                <a:gd name="connsiteY0-1420" fmla="*/ 1153647 h 1161885"/>
                <a:gd name="connsiteX1-1421" fmla="*/ 54590 w 702823"/>
                <a:gd name="connsiteY1-1422" fmla="*/ 931974 h 1161885"/>
                <a:gd name="connsiteX2-1423" fmla="*/ 2521 w 702823"/>
                <a:gd name="connsiteY2-1424" fmla="*/ 750800 h 1161885"/>
                <a:gd name="connsiteX3-1425" fmla="*/ 122796 w 702823"/>
                <a:gd name="connsiteY3-1426" fmla="*/ 454678 h 1161885"/>
                <a:gd name="connsiteX4-1427" fmla="*/ 136281 w 702823"/>
                <a:gd name="connsiteY4-1428" fmla="*/ 83186 h 1161885"/>
                <a:gd name="connsiteX5-1429" fmla="*/ 279320 w 702823"/>
                <a:gd name="connsiteY5-1430" fmla="*/ 55638 h 1161885"/>
                <a:gd name="connsiteX6-1431" fmla="*/ 309021 w 702823"/>
                <a:gd name="connsiteY6-1432" fmla="*/ 428235 h 1161885"/>
                <a:gd name="connsiteX7-1433" fmla="*/ 452281 w 702823"/>
                <a:gd name="connsiteY7-1434" fmla="*/ 194 h 1161885"/>
                <a:gd name="connsiteX8-1435" fmla="*/ 464800 w 702823"/>
                <a:gd name="connsiteY8-1436" fmla="*/ 448332 h 1161885"/>
                <a:gd name="connsiteX9-1437" fmla="*/ 676862 w 702823"/>
                <a:gd name="connsiteY9-1438" fmla="*/ 114435 h 1161885"/>
                <a:gd name="connsiteX10-1439" fmla="*/ 615270 w 702823"/>
                <a:gd name="connsiteY10-1440" fmla="*/ 545576 h 1161885"/>
                <a:gd name="connsiteX11-1441" fmla="*/ 699512 w 702823"/>
                <a:gd name="connsiteY11-1442" fmla="*/ 816266 h 1161885"/>
                <a:gd name="connsiteX12-1443" fmla="*/ 456371 w 702823"/>
                <a:gd name="connsiteY12-1444" fmla="*/ 1015101 h 1161885"/>
                <a:gd name="connsiteX13-1445" fmla="*/ 441394 w 702823"/>
                <a:gd name="connsiteY13-1446" fmla="*/ 1161885 h 1161885"/>
                <a:gd name="connsiteX0-1447" fmla="*/ 54590 w 702823"/>
                <a:gd name="connsiteY0-1448" fmla="*/ 1153647 h 1161885"/>
                <a:gd name="connsiteX1-1449" fmla="*/ 54590 w 702823"/>
                <a:gd name="connsiteY1-1450" fmla="*/ 931974 h 1161885"/>
                <a:gd name="connsiteX2-1451" fmla="*/ 2521 w 702823"/>
                <a:gd name="connsiteY2-1452" fmla="*/ 750800 h 1161885"/>
                <a:gd name="connsiteX3-1453" fmla="*/ 122796 w 702823"/>
                <a:gd name="connsiteY3-1454" fmla="*/ 454678 h 1161885"/>
                <a:gd name="connsiteX4-1455" fmla="*/ 136281 w 702823"/>
                <a:gd name="connsiteY4-1456" fmla="*/ 83186 h 1161885"/>
                <a:gd name="connsiteX5-1457" fmla="*/ 279320 w 702823"/>
                <a:gd name="connsiteY5-1458" fmla="*/ 55638 h 1161885"/>
                <a:gd name="connsiteX6-1459" fmla="*/ 309021 w 702823"/>
                <a:gd name="connsiteY6-1460" fmla="*/ 428235 h 1161885"/>
                <a:gd name="connsiteX7-1461" fmla="*/ 452281 w 702823"/>
                <a:gd name="connsiteY7-1462" fmla="*/ 194 h 1161885"/>
                <a:gd name="connsiteX8-1463" fmla="*/ 464800 w 702823"/>
                <a:gd name="connsiteY8-1464" fmla="*/ 448332 h 1161885"/>
                <a:gd name="connsiteX9-1465" fmla="*/ 676862 w 702823"/>
                <a:gd name="connsiteY9-1466" fmla="*/ 114435 h 1161885"/>
                <a:gd name="connsiteX10-1467" fmla="*/ 615270 w 702823"/>
                <a:gd name="connsiteY10-1468" fmla="*/ 545576 h 1161885"/>
                <a:gd name="connsiteX11-1469" fmla="*/ 699512 w 702823"/>
                <a:gd name="connsiteY11-1470" fmla="*/ 816266 h 1161885"/>
                <a:gd name="connsiteX12-1471" fmla="*/ 456371 w 702823"/>
                <a:gd name="connsiteY12-1472" fmla="*/ 1015101 h 1161885"/>
                <a:gd name="connsiteX13-1473" fmla="*/ 441394 w 702823"/>
                <a:gd name="connsiteY13-1474" fmla="*/ 1161885 h 1161885"/>
                <a:gd name="connsiteX0-1475" fmla="*/ 54590 w 702823"/>
                <a:gd name="connsiteY0-1476" fmla="*/ 1153647 h 1161885"/>
                <a:gd name="connsiteX1-1477" fmla="*/ 54590 w 702823"/>
                <a:gd name="connsiteY1-1478" fmla="*/ 931974 h 1161885"/>
                <a:gd name="connsiteX2-1479" fmla="*/ 2521 w 702823"/>
                <a:gd name="connsiteY2-1480" fmla="*/ 750800 h 1161885"/>
                <a:gd name="connsiteX3-1481" fmla="*/ 122796 w 702823"/>
                <a:gd name="connsiteY3-1482" fmla="*/ 454678 h 1161885"/>
                <a:gd name="connsiteX4-1483" fmla="*/ 136281 w 702823"/>
                <a:gd name="connsiteY4-1484" fmla="*/ 83186 h 1161885"/>
                <a:gd name="connsiteX5-1485" fmla="*/ 279320 w 702823"/>
                <a:gd name="connsiteY5-1486" fmla="*/ 55638 h 1161885"/>
                <a:gd name="connsiteX6-1487" fmla="*/ 309021 w 702823"/>
                <a:gd name="connsiteY6-1488" fmla="*/ 428235 h 1161885"/>
                <a:gd name="connsiteX7-1489" fmla="*/ 452281 w 702823"/>
                <a:gd name="connsiteY7-1490" fmla="*/ 194 h 1161885"/>
                <a:gd name="connsiteX8-1491" fmla="*/ 464800 w 702823"/>
                <a:gd name="connsiteY8-1492" fmla="*/ 448332 h 1161885"/>
                <a:gd name="connsiteX9-1493" fmla="*/ 676862 w 702823"/>
                <a:gd name="connsiteY9-1494" fmla="*/ 114435 h 1161885"/>
                <a:gd name="connsiteX10-1495" fmla="*/ 615270 w 702823"/>
                <a:gd name="connsiteY10-1496" fmla="*/ 545576 h 1161885"/>
                <a:gd name="connsiteX11-1497" fmla="*/ 699512 w 702823"/>
                <a:gd name="connsiteY11-1498" fmla="*/ 816266 h 1161885"/>
                <a:gd name="connsiteX12-1499" fmla="*/ 456371 w 702823"/>
                <a:gd name="connsiteY12-1500" fmla="*/ 1015101 h 1161885"/>
                <a:gd name="connsiteX13-1501" fmla="*/ 441394 w 702823"/>
                <a:gd name="connsiteY13-1502" fmla="*/ 1161885 h 1161885"/>
                <a:gd name="connsiteX0-1503" fmla="*/ 54590 w 702823"/>
                <a:gd name="connsiteY0-1504" fmla="*/ 1153647 h 1161885"/>
                <a:gd name="connsiteX1-1505" fmla="*/ 54590 w 702823"/>
                <a:gd name="connsiteY1-1506" fmla="*/ 931974 h 1161885"/>
                <a:gd name="connsiteX2-1507" fmla="*/ 2521 w 702823"/>
                <a:gd name="connsiteY2-1508" fmla="*/ 750800 h 1161885"/>
                <a:gd name="connsiteX3-1509" fmla="*/ 122796 w 702823"/>
                <a:gd name="connsiteY3-1510" fmla="*/ 454678 h 1161885"/>
                <a:gd name="connsiteX4-1511" fmla="*/ 136281 w 702823"/>
                <a:gd name="connsiteY4-1512" fmla="*/ 83186 h 1161885"/>
                <a:gd name="connsiteX5-1513" fmla="*/ 279320 w 702823"/>
                <a:gd name="connsiteY5-1514" fmla="*/ 55638 h 1161885"/>
                <a:gd name="connsiteX6-1515" fmla="*/ 309021 w 702823"/>
                <a:gd name="connsiteY6-1516" fmla="*/ 428235 h 1161885"/>
                <a:gd name="connsiteX7-1517" fmla="*/ 452281 w 702823"/>
                <a:gd name="connsiteY7-1518" fmla="*/ 194 h 1161885"/>
                <a:gd name="connsiteX8-1519" fmla="*/ 464800 w 702823"/>
                <a:gd name="connsiteY8-1520" fmla="*/ 448332 h 1161885"/>
                <a:gd name="connsiteX9-1521" fmla="*/ 676862 w 702823"/>
                <a:gd name="connsiteY9-1522" fmla="*/ 114435 h 1161885"/>
                <a:gd name="connsiteX10-1523" fmla="*/ 615270 w 702823"/>
                <a:gd name="connsiteY10-1524" fmla="*/ 545576 h 1161885"/>
                <a:gd name="connsiteX11-1525" fmla="*/ 699512 w 702823"/>
                <a:gd name="connsiteY11-1526" fmla="*/ 816266 h 1161885"/>
                <a:gd name="connsiteX12-1527" fmla="*/ 456371 w 702823"/>
                <a:gd name="connsiteY12-1528" fmla="*/ 1015101 h 1161885"/>
                <a:gd name="connsiteX13-1529" fmla="*/ 441394 w 702823"/>
                <a:gd name="connsiteY13-1530" fmla="*/ 1161885 h 1161885"/>
                <a:gd name="connsiteX0-1531" fmla="*/ 54590 w 704451"/>
                <a:gd name="connsiteY0-1532" fmla="*/ 1153647 h 1161885"/>
                <a:gd name="connsiteX1-1533" fmla="*/ 54590 w 704451"/>
                <a:gd name="connsiteY1-1534" fmla="*/ 931974 h 1161885"/>
                <a:gd name="connsiteX2-1535" fmla="*/ 2521 w 704451"/>
                <a:gd name="connsiteY2-1536" fmla="*/ 750800 h 1161885"/>
                <a:gd name="connsiteX3-1537" fmla="*/ 122796 w 704451"/>
                <a:gd name="connsiteY3-1538" fmla="*/ 454678 h 1161885"/>
                <a:gd name="connsiteX4-1539" fmla="*/ 136281 w 704451"/>
                <a:gd name="connsiteY4-1540" fmla="*/ 83186 h 1161885"/>
                <a:gd name="connsiteX5-1541" fmla="*/ 279320 w 704451"/>
                <a:gd name="connsiteY5-1542" fmla="*/ 55638 h 1161885"/>
                <a:gd name="connsiteX6-1543" fmla="*/ 309021 w 704451"/>
                <a:gd name="connsiteY6-1544" fmla="*/ 428235 h 1161885"/>
                <a:gd name="connsiteX7-1545" fmla="*/ 452281 w 704451"/>
                <a:gd name="connsiteY7-1546" fmla="*/ 194 h 1161885"/>
                <a:gd name="connsiteX8-1547" fmla="*/ 464800 w 704451"/>
                <a:gd name="connsiteY8-1548" fmla="*/ 448332 h 1161885"/>
                <a:gd name="connsiteX9-1549" fmla="*/ 676862 w 704451"/>
                <a:gd name="connsiteY9-1550" fmla="*/ 114435 h 1161885"/>
                <a:gd name="connsiteX10-1551" fmla="*/ 615270 w 704451"/>
                <a:gd name="connsiteY10-1552" fmla="*/ 545576 h 1161885"/>
                <a:gd name="connsiteX11-1553" fmla="*/ 699512 w 704451"/>
                <a:gd name="connsiteY11-1554" fmla="*/ 816266 h 1161885"/>
                <a:gd name="connsiteX12-1555" fmla="*/ 456371 w 704451"/>
                <a:gd name="connsiteY12-1556" fmla="*/ 1015101 h 1161885"/>
                <a:gd name="connsiteX13-1557" fmla="*/ 441394 w 704451"/>
                <a:gd name="connsiteY13-1558" fmla="*/ 1161885 h 1161885"/>
                <a:gd name="connsiteX0-1559" fmla="*/ 54590 w 704451"/>
                <a:gd name="connsiteY0-1560" fmla="*/ 1153647 h 1161885"/>
                <a:gd name="connsiteX1-1561" fmla="*/ 54590 w 704451"/>
                <a:gd name="connsiteY1-1562" fmla="*/ 931974 h 1161885"/>
                <a:gd name="connsiteX2-1563" fmla="*/ 2521 w 704451"/>
                <a:gd name="connsiteY2-1564" fmla="*/ 750800 h 1161885"/>
                <a:gd name="connsiteX3-1565" fmla="*/ 122796 w 704451"/>
                <a:gd name="connsiteY3-1566" fmla="*/ 454678 h 1161885"/>
                <a:gd name="connsiteX4-1567" fmla="*/ 150495 w 704451"/>
                <a:gd name="connsiteY4-1568" fmla="*/ 83186 h 1161885"/>
                <a:gd name="connsiteX5-1569" fmla="*/ 279320 w 704451"/>
                <a:gd name="connsiteY5-1570" fmla="*/ 55638 h 1161885"/>
                <a:gd name="connsiteX6-1571" fmla="*/ 309021 w 704451"/>
                <a:gd name="connsiteY6-1572" fmla="*/ 428235 h 1161885"/>
                <a:gd name="connsiteX7-1573" fmla="*/ 452281 w 704451"/>
                <a:gd name="connsiteY7-1574" fmla="*/ 194 h 1161885"/>
                <a:gd name="connsiteX8-1575" fmla="*/ 464800 w 704451"/>
                <a:gd name="connsiteY8-1576" fmla="*/ 448332 h 1161885"/>
                <a:gd name="connsiteX9-1577" fmla="*/ 676862 w 704451"/>
                <a:gd name="connsiteY9-1578" fmla="*/ 114435 h 1161885"/>
                <a:gd name="connsiteX10-1579" fmla="*/ 615270 w 704451"/>
                <a:gd name="connsiteY10-1580" fmla="*/ 545576 h 1161885"/>
                <a:gd name="connsiteX11-1581" fmla="*/ 699512 w 704451"/>
                <a:gd name="connsiteY11-1582" fmla="*/ 816266 h 1161885"/>
                <a:gd name="connsiteX12-1583" fmla="*/ 456371 w 704451"/>
                <a:gd name="connsiteY12-1584" fmla="*/ 1015101 h 1161885"/>
                <a:gd name="connsiteX13-1585" fmla="*/ 441394 w 704451"/>
                <a:gd name="connsiteY13-1586" fmla="*/ 1161885 h 1161885"/>
                <a:gd name="connsiteX0-1587" fmla="*/ 54590 w 718302"/>
                <a:gd name="connsiteY0-1588" fmla="*/ 1153647 h 1161885"/>
                <a:gd name="connsiteX1-1589" fmla="*/ 54590 w 718302"/>
                <a:gd name="connsiteY1-1590" fmla="*/ 931974 h 1161885"/>
                <a:gd name="connsiteX2-1591" fmla="*/ 2521 w 718302"/>
                <a:gd name="connsiteY2-1592" fmla="*/ 750800 h 1161885"/>
                <a:gd name="connsiteX3-1593" fmla="*/ 122796 w 718302"/>
                <a:gd name="connsiteY3-1594" fmla="*/ 454678 h 1161885"/>
                <a:gd name="connsiteX4-1595" fmla="*/ 150495 w 718302"/>
                <a:gd name="connsiteY4-1596" fmla="*/ 83186 h 1161885"/>
                <a:gd name="connsiteX5-1597" fmla="*/ 279320 w 718302"/>
                <a:gd name="connsiteY5-1598" fmla="*/ 55638 h 1161885"/>
                <a:gd name="connsiteX6-1599" fmla="*/ 309021 w 718302"/>
                <a:gd name="connsiteY6-1600" fmla="*/ 428235 h 1161885"/>
                <a:gd name="connsiteX7-1601" fmla="*/ 452281 w 718302"/>
                <a:gd name="connsiteY7-1602" fmla="*/ 194 h 1161885"/>
                <a:gd name="connsiteX8-1603" fmla="*/ 464800 w 718302"/>
                <a:gd name="connsiteY8-1604" fmla="*/ 448332 h 1161885"/>
                <a:gd name="connsiteX9-1605" fmla="*/ 676862 w 718302"/>
                <a:gd name="connsiteY9-1606" fmla="*/ 114435 h 1161885"/>
                <a:gd name="connsiteX10-1607" fmla="*/ 615270 w 718302"/>
                <a:gd name="connsiteY10-1608" fmla="*/ 545576 h 1161885"/>
                <a:gd name="connsiteX11-1609" fmla="*/ 699512 w 718302"/>
                <a:gd name="connsiteY11-1610" fmla="*/ 816266 h 1161885"/>
                <a:gd name="connsiteX12-1611" fmla="*/ 456371 w 718302"/>
                <a:gd name="connsiteY12-1612" fmla="*/ 1015101 h 1161885"/>
                <a:gd name="connsiteX13-1613" fmla="*/ 441394 w 718302"/>
                <a:gd name="connsiteY13-1614" fmla="*/ 1161885 h 116188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969" y="connsiteY12-970"/>
                </a:cxn>
                <a:cxn ang="0">
                  <a:pos x="connsiteX13-997" y="connsiteY13-998"/>
                </a:cxn>
              </a:cxnLst>
              <a:rect l="l" t="t" r="r" b="b"/>
              <a:pathLst>
                <a:path w="718302" h="1161885">
                  <a:moveTo>
                    <a:pt x="54590" y="1153647"/>
                  </a:moveTo>
                  <a:cubicBezTo>
                    <a:pt x="67696" y="1021967"/>
                    <a:pt x="89226" y="987392"/>
                    <a:pt x="54590" y="931974"/>
                  </a:cubicBezTo>
                  <a:cubicBezTo>
                    <a:pt x="19954" y="876556"/>
                    <a:pt x="-8847" y="830349"/>
                    <a:pt x="2521" y="750800"/>
                  </a:cubicBezTo>
                  <a:cubicBezTo>
                    <a:pt x="13889" y="671251"/>
                    <a:pt x="-1768" y="535877"/>
                    <a:pt x="122796" y="454678"/>
                  </a:cubicBezTo>
                  <a:cubicBezTo>
                    <a:pt x="150378" y="290200"/>
                    <a:pt x="124408" y="149693"/>
                    <a:pt x="150495" y="83186"/>
                  </a:cubicBezTo>
                  <a:cubicBezTo>
                    <a:pt x="176582" y="16679"/>
                    <a:pt x="252899" y="-1870"/>
                    <a:pt x="279320" y="55638"/>
                  </a:cubicBezTo>
                  <a:cubicBezTo>
                    <a:pt x="305741" y="113146"/>
                    <a:pt x="295297" y="358288"/>
                    <a:pt x="309021" y="428235"/>
                  </a:cubicBezTo>
                  <a:cubicBezTo>
                    <a:pt x="322745" y="498182"/>
                    <a:pt x="346651" y="-11394"/>
                    <a:pt x="452281" y="194"/>
                  </a:cubicBezTo>
                  <a:cubicBezTo>
                    <a:pt x="619696" y="36496"/>
                    <a:pt x="496227" y="299415"/>
                    <a:pt x="464800" y="448332"/>
                  </a:cubicBezTo>
                  <a:cubicBezTo>
                    <a:pt x="539343" y="352875"/>
                    <a:pt x="551283" y="69675"/>
                    <a:pt x="676862" y="114435"/>
                  </a:cubicBezTo>
                  <a:cubicBezTo>
                    <a:pt x="802441" y="159195"/>
                    <a:pt x="601230" y="500461"/>
                    <a:pt x="615270" y="545576"/>
                  </a:cubicBezTo>
                  <a:cubicBezTo>
                    <a:pt x="667212" y="576478"/>
                    <a:pt x="721257" y="690633"/>
                    <a:pt x="699512" y="816266"/>
                  </a:cubicBezTo>
                  <a:cubicBezTo>
                    <a:pt x="677767" y="941899"/>
                    <a:pt x="499391" y="957498"/>
                    <a:pt x="456371" y="1015101"/>
                  </a:cubicBezTo>
                  <a:cubicBezTo>
                    <a:pt x="413351" y="1072704"/>
                    <a:pt x="438336" y="1052295"/>
                    <a:pt x="441394" y="1161885"/>
                  </a:cubicBezTo>
                </a:path>
              </a:pathLst>
            </a:custGeom>
            <a:grp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41" name="任意多边形 46"/>
            <p:cNvSpPr/>
            <p:nvPr/>
          </p:nvSpPr>
          <p:spPr>
            <a:xfrm>
              <a:off x="7990252" y="3615984"/>
              <a:ext cx="183806" cy="209594"/>
            </a:xfrm>
            <a:custGeom>
              <a:avLst/>
              <a:gdLst>
                <a:gd name="connsiteX0" fmla="*/ 45218 w 183806"/>
                <a:gd name="connsiteY0" fmla="*/ 0 h 209594"/>
                <a:gd name="connsiteX1" fmla="*/ 165798 w 183806"/>
                <a:gd name="connsiteY1" fmla="*/ 95460 h 209594"/>
                <a:gd name="connsiteX2" fmla="*/ 165798 w 183806"/>
                <a:gd name="connsiteY2" fmla="*/ 195943 h 209594"/>
                <a:gd name="connsiteX3" fmla="*/ 0 w 183806"/>
                <a:gd name="connsiteY3" fmla="*/ 205991 h 209594"/>
              </a:gdLst>
              <a:ahLst/>
              <a:cxnLst>
                <a:cxn ang="0">
                  <a:pos x="connsiteX0" y="connsiteY0"/>
                </a:cxn>
                <a:cxn ang="0">
                  <a:pos x="connsiteX1" y="connsiteY1"/>
                </a:cxn>
                <a:cxn ang="0">
                  <a:pos x="connsiteX2" y="connsiteY2"/>
                </a:cxn>
                <a:cxn ang="0">
                  <a:pos x="connsiteX3" y="connsiteY3"/>
                </a:cxn>
              </a:cxnLst>
              <a:rect l="l" t="t" r="r" b="b"/>
              <a:pathLst>
                <a:path w="183806" h="209594">
                  <a:moveTo>
                    <a:pt x="45218" y="0"/>
                  </a:moveTo>
                  <a:cubicBezTo>
                    <a:pt x="95459" y="31401"/>
                    <a:pt x="145701" y="62803"/>
                    <a:pt x="165798" y="95460"/>
                  </a:cubicBezTo>
                  <a:cubicBezTo>
                    <a:pt x="185895" y="128117"/>
                    <a:pt x="193431" y="177521"/>
                    <a:pt x="165798" y="195943"/>
                  </a:cubicBezTo>
                  <a:cubicBezTo>
                    <a:pt x="138165" y="214365"/>
                    <a:pt x="69082" y="210178"/>
                    <a:pt x="0" y="205991"/>
                  </a:cubicBezTo>
                </a:path>
              </a:pathLst>
            </a:custGeom>
            <a:grp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42" name="任意多边形 47"/>
            <p:cNvSpPr/>
            <p:nvPr/>
          </p:nvSpPr>
          <p:spPr>
            <a:xfrm flipH="1" flipV="1">
              <a:off x="8174058" y="3673735"/>
              <a:ext cx="366691" cy="168686"/>
            </a:xfrm>
            <a:custGeom>
              <a:avLst/>
              <a:gdLst>
                <a:gd name="connsiteX0" fmla="*/ 45218 w 183806"/>
                <a:gd name="connsiteY0" fmla="*/ 0 h 209594"/>
                <a:gd name="connsiteX1" fmla="*/ 165798 w 183806"/>
                <a:gd name="connsiteY1" fmla="*/ 95460 h 209594"/>
                <a:gd name="connsiteX2" fmla="*/ 165798 w 183806"/>
                <a:gd name="connsiteY2" fmla="*/ 195943 h 209594"/>
                <a:gd name="connsiteX3" fmla="*/ 0 w 183806"/>
                <a:gd name="connsiteY3" fmla="*/ 205991 h 209594"/>
                <a:gd name="connsiteX0-1" fmla="*/ 0 w 188818"/>
                <a:gd name="connsiteY0-2" fmla="*/ 0 h 328039"/>
                <a:gd name="connsiteX1-3" fmla="*/ 167959 w 188818"/>
                <a:gd name="connsiteY1-4" fmla="*/ 213905 h 328039"/>
                <a:gd name="connsiteX2-5" fmla="*/ 167959 w 188818"/>
                <a:gd name="connsiteY2-6" fmla="*/ 314388 h 328039"/>
                <a:gd name="connsiteX3-7" fmla="*/ 2161 w 188818"/>
                <a:gd name="connsiteY3-8" fmla="*/ 324436 h 328039"/>
                <a:gd name="connsiteX0-9" fmla="*/ 0 w 241878"/>
                <a:gd name="connsiteY0-10" fmla="*/ 0 h 331480"/>
                <a:gd name="connsiteX1-11" fmla="*/ 234289 w 241878"/>
                <a:gd name="connsiteY1-12" fmla="*/ 157051 h 331480"/>
                <a:gd name="connsiteX2-13" fmla="*/ 167959 w 241878"/>
                <a:gd name="connsiteY2-14" fmla="*/ 314388 h 331480"/>
                <a:gd name="connsiteX3-15" fmla="*/ 2161 w 241878"/>
                <a:gd name="connsiteY3-16" fmla="*/ 324436 h 331480"/>
                <a:gd name="connsiteX0-17" fmla="*/ 0 w 256298"/>
                <a:gd name="connsiteY0-18" fmla="*/ 0 h 327461"/>
                <a:gd name="connsiteX1-19" fmla="*/ 234289 w 256298"/>
                <a:gd name="connsiteY1-20" fmla="*/ 157051 h 327461"/>
                <a:gd name="connsiteX2-21" fmla="*/ 220075 w 256298"/>
                <a:gd name="connsiteY2-22" fmla="*/ 304912 h 327461"/>
                <a:gd name="connsiteX3-23" fmla="*/ 2161 w 256298"/>
                <a:gd name="connsiteY3-24" fmla="*/ 324436 h 327461"/>
                <a:gd name="connsiteX0-25" fmla="*/ 0 w 256298"/>
                <a:gd name="connsiteY0-26" fmla="*/ 0 h 339706"/>
                <a:gd name="connsiteX1-27" fmla="*/ 234289 w 256298"/>
                <a:gd name="connsiteY1-28" fmla="*/ 157051 h 339706"/>
                <a:gd name="connsiteX2-29" fmla="*/ 220075 w 256298"/>
                <a:gd name="connsiteY2-30" fmla="*/ 304912 h 339706"/>
                <a:gd name="connsiteX3-31" fmla="*/ 2161 w 256298"/>
                <a:gd name="connsiteY3-32" fmla="*/ 338650 h 339706"/>
                <a:gd name="connsiteX0-33" fmla="*/ 0 w 307064"/>
                <a:gd name="connsiteY0-34" fmla="*/ 0 h 216523"/>
                <a:gd name="connsiteX1-35" fmla="*/ 281668 w 307064"/>
                <a:gd name="connsiteY1-36" fmla="*/ 33868 h 216523"/>
                <a:gd name="connsiteX2-37" fmla="*/ 267454 w 307064"/>
                <a:gd name="connsiteY2-38" fmla="*/ 181729 h 216523"/>
                <a:gd name="connsiteX3-39" fmla="*/ 49540 w 307064"/>
                <a:gd name="connsiteY3-40" fmla="*/ 215467 h 216523"/>
                <a:gd name="connsiteX0-41" fmla="*/ 0 w 305116"/>
                <a:gd name="connsiteY0-42" fmla="*/ 0 h 215902"/>
                <a:gd name="connsiteX1-43" fmla="*/ 281668 w 305116"/>
                <a:gd name="connsiteY1-44" fmla="*/ 33868 h 215902"/>
                <a:gd name="connsiteX2-45" fmla="*/ 262716 w 305116"/>
                <a:gd name="connsiteY2-46" fmla="*/ 162778 h 215902"/>
                <a:gd name="connsiteX3-47" fmla="*/ 49540 w 305116"/>
                <a:gd name="connsiteY3-48" fmla="*/ 215467 h 215902"/>
                <a:gd name="connsiteX0-49" fmla="*/ 0 w 305760"/>
                <a:gd name="connsiteY0-50" fmla="*/ 0 h 201955"/>
                <a:gd name="connsiteX1-51" fmla="*/ 281668 w 305760"/>
                <a:gd name="connsiteY1-52" fmla="*/ 33868 h 201955"/>
                <a:gd name="connsiteX2-53" fmla="*/ 262716 w 305760"/>
                <a:gd name="connsiteY2-54" fmla="*/ 162778 h 201955"/>
                <a:gd name="connsiteX3-55" fmla="*/ 35326 w 305760"/>
                <a:gd name="connsiteY3-56" fmla="*/ 201254 h 201955"/>
                <a:gd name="connsiteX0-57" fmla="*/ 0 w 305760"/>
                <a:gd name="connsiteY0-58" fmla="*/ 0 h 201955"/>
                <a:gd name="connsiteX1-59" fmla="*/ 281668 w 305760"/>
                <a:gd name="connsiteY1-60" fmla="*/ 33868 h 201955"/>
                <a:gd name="connsiteX2-61" fmla="*/ 262716 w 305760"/>
                <a:gd name="connsiteY2-62" fmla="*/ 162778 h 201955"/>
                <a:gd name="connsiteX3-63" fmla="*/ 35326 w 305760"/>
                <a:gd name="connsiteY3-64" fmla="*/ 201254 h 201955"/>
                <a:gd name="connsiteX0-65" fmla="*/ 0 w 305760"/>
                <a:gd name="connsiteY0-66" fmla="*/ 0 h 201955"/>
                <a:gd name="connsiteX1-67" fmla="*/ 281668 w 305760"/>
                <a:gd name="connsiteY1-68" fmla="*/ 33868 h 201955"/>
                <a:gd name="connsiteX2-69" fmla="*/ 262716 w 305760"/>
                <a:gd name="connsiteY2-70" fmla="*/ 162778 h 201955"/>
                <a:gd name="connsiteX3-71" fmla="*/ 35326 w 305760"/>
                <a:gd name="connsiteY3-72" fmla="*/ 201254 h 201955"/>
              </a:gdLst>
              <a:ahLst/>
              <a:cxnLst>
                <a:cxn ang="0">
                  <a:pos x="connsiteX0-1" y="connsiteY0-2"/>
                </a:cxn>
                <a:cxn ang="0">
                  <a:pos x="connsiteX1-3" y="connsiteY1-4"/>
                </a:cxn>
                <a:cxn ang="0">
                  <a:pos x="connsiteX2-5" y="connsiteY2-6"/>
                </a:cxn>
                <a:cxn ang="0">
                  <a:pos x="connsiteX3-7" y="connsiteY3-8"/>
                </a:cxn>
              </a:cxnLst>
              <a:rect l="l" t="t" r="r" b="b"/>
              <a:pathLst>
                <a:path w="305760" h="201955">
                  <a:moveTo>
                    <a:pt x="0" y="0"/>
                  </a:moveTo>
                  <a:cubicBezTo>
                    <a:pt x="69192" y="7712"/>
                    <a:pt x="237882" y="6738"/>
                    <a:pt x="281668" y="33868"/>
                  </a:cubicBezTo>
                  <a:cubicBezTo>
                    <a:pt x="325454" y="60998"/>
                    <a:pt x="303773" y="134880"/>
                    <a:pt x="262716" y="162778"/>
                  </a:cubicBezTo>
                  <a:cubicBezTo>
                    <a:pt x="221659" y="190676"/>
                    <a:pt x="104408" y="205441"/>
                    <a:pt x="35326" y="201254"/>
                  </a:cubicBezTo>
                </a:path>
              </a:pathLst>
            </a:custGeom>
            <a:grp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grpSp>
        <p:nvGrpSpPr>
          <p:cNvPr id="46" name="组合 45"/>
          <p:cNvGrpSpPr/>
          <p:nvPr userDrawn="1"/>
        </p:nvGrpSpPr>
        <p:grpSpPr>
          <a:xfrm>
            <a:off x="10197357" y="2498152"/>
            <a:ext cx="588162" cy="822122"/>
            <a:chOff x="7881990" y="3527497"/>
            <a:chExt cx="862413" cy="1205463"/>
          </a:xfrm>
          <a:solidFill>
            <a:schemeClr val="accent5"/>
          </a:solidFill>
        </p:grpSpPr>
        <p:sp>
          <p:nvSpPr>
            <p:cNvPr id="47" name="任意多边形 303"/>
            <p:cNvSpPr/>
            <p:nvPr/>
          </p:nvSpPr>
          <p:spPr>
            <a:xfrm rot="21280535">
              <a:off x="7881990" y="3527497"/>
              <a:ext cx="862413" cy="1205463"/>
            </a:xfrm>
            <a:custGeom>
              <a:avLst/>
              <a:gdLst>
                <a:gd name="connsiteX0" fmla="*/ 347615 w 875475"/>
                <a:gd name="connsiteY0" fmla="*/ 479831 h 1181509"/>
                <a:gd name="connsiteX1" fmla="*/ 347615 w 875475"/>
                <a:gd name="connsiteY1" fmla="*/ 50340 h 1181509"/>
                <a:gd name="connsiteX2" fmla="*/ 527724 w 875475"/>
                <a:gd name="connsiteY2" fmla="*/ 64195 h 1181509"/>
                <a:gd name="connsiteX3" fmla="*/ 555433 w 875475"/>
                <a:gd name="connsiteY3" fmla="*/ 549104 h 1181509"/>
                <a:gd name="connsiteX4" fmla="*/ 707833 w 875475"/>
                <a:gd name="connsiteY4" fmla="*/ 535249 h 1181509"/>
                <a:gd name="connsiteX5" fmla="*/ 874088 w 875475"/>
                <a:gd name="connsiteY5" fmla="*/ 881613 h 1181509"/>
                <a:gd name="connsiteX6" fmla="*/ 610851 w 875475"/>
                <a:gd name="connsiteY6" fmla="*/ 1020158 h 1181509"/>
                <a:gd name="connsiteX7" fmla="*/ 624706 w 875475"/>
                <a:gd name="connsiteY7" fmla="*/ 1158704 h 1181509"/>
                <a:gd name="connsiteX8" fmla="*/ 209070 w 875475"/>
                <a:gd name="connsiteY8" fmla="*/ 1158704 h 1181509"/>
                <a:gd name="connsiteX9" fmla="*/ 209070 w 875475"/>
                <a:gd name="connsiteY9" fmla="*/ 937031 h 1181509"/>
                <a:gd name="connsiteX10" fmla="*/ 1251 w 875475"/>
                <a:gd name="connsiteY10" fmla="*/ 826195 h 1181509"/>
                <a:gd name="connsiteX11" fmla="*/ 347615 w 875475"/>
                <a:gd name="connsiteY11" fmla="*/ 479831 h 1181509"/>
                <a:gd name="connsiteX0-1" fmla="*/ 347615 w 875475"/>
                <a:gd name="connsiteY0-2" fmla="*/ 479831 h 1181509"/>
                <a:gd name="connsiteX1-3" fmla="*/ 347615 w 875475"/>
                <a:gd name="connsiteY1-4" fmla="*/ 50340 h 1181509"/>
                <a:gd name="connsiteX2-5" fmla="*/ 527724 w 875475"/>
                <a:gd name="connsiteY2-6" fmla="*/ 64195 h 1181509"/>
                <a:gd name="connsiteX3-7" fmla="*/ 555433 w 875475"/>
                <a:gd name="connsiteY3-8" fmla="*/ 549104 h 1181509"/>
                <a:gd name="connsiteX4-9" fmla="*/ 707833 w 875475"/>
                <a:gd name="connsiteY4-10" fmla="*/ 535249 h 1181509"/>
                <a:gd name="connsiteX5-11" fmla="*/ 874088 w 875475"/>
                <a:gd name="connsiteY5-12" fmla="*/ 881613 h 1181509"/>
                <a:gd name="connsiteX6-13" fmla="*/ 610851 w 875475"/>
                <a:gd name="connsiteY6-14" fmla="*/ 1020158 h 1181509"/>
                <a:gd name="connsiteX7-15" fmla="*/ 624706 w 875475"/>
                <a:gd name="connsiteY7-16" fmla="*/ 1158704 h 1181509"/>
                <a:gd name="connsiteX8-17" fmla="*/ 209070 w 875475"/>
                <a:gd name="connsiteY8-18" fmla="*/ 1158704 h 1181509"/>
                <a:gd name="connsiteX9-19" fmla="*/ 209070 w 875475"/>
                <a:gd name="connsiteY9-20" fmla="*/ 937031 h 1181509"/>
                <a:gd name="connsiteX10-21" fmla="*/ 1251 w 875475"/>
                <a:gd name="connsiteY10-22" fmla="*/ 826195 h 1181509"/>
                <a:gd name="connsiteX11-23" fmla="*/ 347615 w 875475"/>
                <a:gd name="connsiteY11-24" fmla="*/ 479831 h 1181509"/>
                <a:gd name="connsiteX0-25" fmla="*/ 347615 w 875475"/>
                <a:gd name="connsiteY0-26" fmla="*/ 479831 h 1181509"/>
                <a:gd name="connsiteX1-27" fmla="*/ 347615 w 875475"/>
                <a:gd name="connsiteY1-28" fmla="*/ 50340 h 1181509"/>
                <a:gd name="connsiteX2-29" fmla="*/ 527724 w 875475"/>
                <a:gd name="connsiteY2-30" fmla="*/ 64195 h 1181509"/>
                <a:gd name="connsiteX3-31" fmla="*/ 555433 w 875475"/>
                <a:gd name="connsiteY3-32" fmla="*/ 549104 h 1181509"/>
                <a:gd name="connsiteX4-33" fmla="*/ 707833 w 875475"/>
                <a:gd name="connsiteY4-34" fmla="*/ 535249 h 1181509"/>
                <a:gd name="connsiteX5-35" fmla="*/ 874088 w 875475"/>
                <a:gd name="connsiteY5-36" fmla="*/ 881613 h 1181509"/>
                <a:gd name="connsiteX6-37" fmla="*/ 610851 w 875475"/>
                <a:gd name="connsiteY6-38" fmla="*/ 1020158 h 1181509"/>
                <a:gd name="connsiteX7-39" fmla="*/ 624706 w 875475"/>
                <a:gd name="connsiteY7-40" fmla="*/ 1158704 h 1181509"/>
                <a:gd name="connsiteX8-41" fmla="*/ 209070 w 875475"/>
                <a:gd name="connsiteY8-42" fmla="*/ 1158704 h 1181509"/>
                <a:gd name="connsiteX9-43" fmla="*/ 209070 w 875475"/>
                <a:gd name="connsiteY9-44" fmla="*/ 937031 h 1181509"/>
                <a:gd name="connsiteX10-45" fmla="*/ 1251 w 875475"/>
                <a:gd name="connsiteY10-46" fmla="*/ 826195 h 1181509"/>
                <a:gd name="connsiteX11-47" fmla="*/ 347615 w 875475"/>
                <a:gd name="connsiteY11-48" fmla="*/ 479831 h 1181509"/>
                <a:gd name="connsiteX0-49" fmla="*/ 350341 w 878201"/>
                <a:gd name="connsiteY0-50" fmla="*/ 479831 h 1181509"/>
                <a:gd name="connsiteX1-51" fmla="*/ 350341 w 878201"/>
                <a:gd name="connsiteY1-52" fmla="*/ 50340 h 1181509"/>
                <a:gd name="connsiteX2-53" fmla="*/ 530450 w 878201"/>
                <a:gd name="connsiteY2-54" fmla="*/ 64195 h 1181509"/>
                <a:gd name="connsiteX3-55" fmla="*/ 558159 w 878201"/>
                <a:gd name="connsiteY3-56" fmla="*/ 549104 h 1181509"/>
                <a:gd name="connsiteX4-57" fmla="*/ 710559 w 878201"/>
                <a:gd name="connsiteY4-58" fmla="*/ 535249 h 1181509"/>
                <a:gd name="connsiteX5-59" fmla="*/ 876814 w 878201"/>
                <a:gd name="connsiteY5-60" fmla="*/ 881613 h 1181509"/>
                <a:gd name="connsiteX6-61" fmla="*/ 613577 w 878201"/>
                <a:gd name="connsiteY6-62" fmla="*/ 1020158 h 1181509"/>
                <a:gd name="connsiteX7-63" fmla="*/ 627432 w 878201"/>
                <a:gd name="connsiteY7-64" fmla="*/ 1158704 h 1181509"/>
                <a:gd name="connsiteX8-65" fmla="*/ 211796 w 878201"/>
                <a:gd name="connsiteY8-66" fmla="*/ 1158704 h 1181509"/>
                <a:gd name="connsiteX9-67" fmla="*/ 211796 w 878201"/>
                <a:gd name="connsiteY9-68" fmla="*/ 937031 h 1181509"/>
                <a:gd name="connsiteX10-69" fmla="*/ 3977 w 878201"/>
                <a:gd name="connsiteY10-70" fmla="*/ 826195 h 1181509"/>
                <a:gd name="connsiteX11-71" fmla="*/ 350341 w 878201"/>
                <a:gd name="connsiteY11-72" fmla="*/ 479831 h 1181509"/>
                <a:gd name="connsiteX0-73" fmla="*/ 350341 w 881523"/>
                <a:gd name="connsiteY0-74" fmla="*/ 479831 h 1181509"/>
                <a:gd name="connsiteX1-75" fmla="*/ 350341 w 881523"/>
                <a:gd name="connsiteY1-76" fmla="*/ 50340 h 1181509"/>
                <a:gd name="connsiteX2-77" fmla="*/ 530450 w 881523"/>
                <a:gd name="connsiteY2-78" fmla="*/ 64195 h 1181509"/>
                <a:gd name="connsiteX3-79" fmla="*/ 558159 w 881523"/>
                <a:gd name="connsiteY3-80" fmla="*/ 549104 h 1181509"/>
                <a:gd name="connsiteX4-81" fmla="*/ 765977 w 881523"/>
                <a:gd name="connsiteY4-82" fmla="*/ 562958 h 1181509"/>
                <a:gd name="connsiteX5-83" fmla="*/ 876814 w 881523"/>
                <a:gd name="connsiteY5-84" fmla="*/ 881613 h 1181509"/>
                <a:gd name="connsiteX6-85" fmla="*/ 613577 w 881523"/>
                <a:gd name="connsiteY6-86" fmla="*/ 1020158 h 1181509"/>
                <a:gd name="connsiteX7-87" fmla="*/ 627432 w 881523"/>
                <a:gd name="connsiteY7-88" fmla="*/ 1158704 h 1181509"/>
                <a:gd name="connsiteX8-89" fmla="*/ 211796 w 881523"/>
                <a:gd name="connsiteY8-90" fmla="*/ 1158704 h 1181509"/>
                <a:gd name="connsiteX9-91" fmla="*/ 211796 w 881523"/>
                <a:gd name="connsiteY9-92" fmla="*/ 937031 h 1181509"/>
                <a:gd name="connsiteX10-93" fmla="*/ 3977 w 881523"/>
                <a:gd name="connsiteY10-94" fmla="*/ 826195 h 1181509"/>
                <a:gd name="connsiteX11-95" fmla="*/ 350341 w 881523"/>
                <a:gd name="connsiteY11-96" fmla="*/ 479831 h 1181509"/>
                <a:gd name="connsiteX0-97" fmla="*/ 350341 w 907143"/>
                <a:gd name="connsiteY0-98" fmla="*/ 479831 h 1181509"/>
                <a:gd name="connsiteX1-99" fmla="*/ 350341 w 907143"/>
                <a:gd name="connsiteY1-100" fmla="*/ 50340 h 1181509"/>
                <a:gd name="connsiteX2-101" fmla="*/ 530450 w 907143"/>
                <a:gd name="connsiteY2-102" fmla="*/ 64195 h 1181509"/>
                <a:gd name="connsiteX3-103" fmla="*/ 558159 w 907143"/>
                <a:gd name="connsiteY3-104" fmla="*/ 549104 h 1181509"/>
                <a:gd name="connsiteX4-105" fmla="*/ 765977 w 907143"/>
                <a:gd name="connsiteY4-106" fmla="*/ 562958 h 1181509"/>
                <a:gd name="connsiteX5-107" fmla="*/ 876814 w 907143"/>
                <a:gd name="connsiteY5-108" fmla="*/ 881613 h 1181509"/>
                <a:gd name="connsiteX6-109" fmla="*/ 613577 w 907143"/>
                <a:gd name="connsiteY6-110" fmla="*/ 1020158 h 1181509"/>
                <a:gd name="connsiteX7-111" fmla="*/ 627432 w 907143"/>
                <a:gd name="connsiteY7-112" fmla="*/ 1158704 h 1181509"/>
                <a:gd name="connsiteX8-113" fmla="*/ 211796 w 907143"/>
                <a:gd name="connsiteY8-114" fmla="*/ 1158704 h 1181509"/>
                <a:gd name="connsiteX9-115" fmla="*/ 211796 w 907143"/>
                <a:gd name="connsiteY9-116" fmla="*/ 937031 h 1181509"/>
                <a:gd name="connsiteX10-117" fmla="*/ 3977 w 907143"/>
                <a:gd name="connsiteY10-118" fmla="*/ 826195 h 1181509"/>
                <a:gd name="connsiteX11-119" fmla="*/ 350341 w 907143"/>
                <a:gd name="connsiteY11-120" fmla="*/ 479831 h 1181509"/>
                <a:gd name="connsiteX0-121" fmla="*/ 242652 w 799454"/>
                <a:gd name="connsiteY0-122" fmla="*/ 479831 h 1181509"/>
                <a:gd name="connsiteX1-123" fmla="*/ 242652 w 799454"/>
                <a:gd name="connsiteY1-124" fmla="*/ 50340 h 1181509"/>
                <a:gd name="connsiteX2-125" fmla="*/ 422761 w 799454"/>
                <a:gd name="connsiteY2-126" fmla="*/ 64195 h 1181509"/>
                <a:gd name="connsiteX3-127" fmla="*/ 450470 w 799454"/>
                <a:gd name="connsiteY3-128" fmla="*/ 549104 h 1181509"/>
                <a:gd name="connsiteX4-129" fmla="*/ 658288 w 799454"/>
                <a:gd name="connsiteY4-130" fmla="*/ 562958 h 1181509"/>
                <a:gd name="connsiteX5-131" fmla="*/ 769125 w 799454"/>
                <a:gd name="connsiteY5-132" fmla="*/ 881613 h 1181509"/>
                <a:gd name="connsiteX6-133" fmla="*/ 505888 w 799454"/>
                <a:gd name="connsiteY6-134" fmla="*/ 1020158 h 1181509"/>
                <a:gd name="connsiteX7-135" fmla="*/ 519743 w 799454"/>
                <a:gd name="connsiteY7-136" fmla="*/ 1158704 h 1181509"/>
                <a:gd name="connsiteX8-137" fmla="*/ 104107 w 799454"/>
                <a:gd name="connsiteY8-138" fmla="*/ 1158704 h 1181509"/>
                <a:gd name="connsiteX9-139" fmla="*/ 104107 w 799454"/>
                <a:gd name="connsiteY9-140" fmla="*/ 937031 h 1181509"/>
                <a:gd name="connsiteX10-141" fmla="*/ 6820 w 799454"/>
                <a:gd name="connsiteY10-142" fmla="*/ 765905 h 1181509"/>
                <a:gd name="connsiteX11-143" fmla="*/ 242652 w 799454"/>
                <a:gd name="connsiteY11-144" fmla="*/ 479831 h 1181509"/>
                <a:gd name="connsiteX0-145" fmla="*/ 166668 w 793809"/>
                <a:gd name="connsiteY0-146" fmla="*/ 458431 h 1180205"/>
                <a:gd name="connsiteX1-147" fmla="*/ 237007 w 793809"/>
                <a:gd name="connsiteY1-148" fmla="*/ 49036 h 1180205"/>
                <a:gd name="connsiteX2-149" fmla="*/ 417116 w 793809"/>
                <a:gd name="connsiteY2-150" fmla="*/ 62891 h 1180205"/>
                <a:gd name="connsiteX3-151" fmla="*/ 444825 w 793809"/>
                <a:gd name="connsiteY3-152" fmla="*/ 547800 h 1180205"/>
                <a:gd name="connsiteX4-153" fmla="*/ 652643 w 793809"/>
                <a:gd name="connsiteY4-154" fmla="*/ 561654 h 1180205"/>
                <a:gd name="connsiteX5-155" fmla="*/ 763480 w 793809"/>
                <a:gd name="connsiteY5-156" fmla="*/ 880309 h 1180205"/>
                <a:gd name="connsiteX6-157" fmla="*/ 500243 w 793809"/>
                <a:gd name="connsiteY6-158" fmla="*/ 1018854 h 1180205"/>
                <a:gd name="connsiteX7-159" fmla="*/ 514098 w 793809"/>
                <a:gd name="connsiteY7-160" fmla="*/ 1157400 h 1180205"/>
                <a:gd name="connsiteX8-161" fmla="*/ 98462 w 793809"/>
                <a:gd name="connsiteY8-162" fmla="*/ 1157400 h 1180205"/>
                <a:gd name="connsiteX9-163" fmla="*/ 98462 w 793809"/>
                <a:gd name="connsiteY9-164" fmla="*/ 935727 h 1180205"/>
                <a:gd name="connsiteX10-165" fmla="*/ 1175 w 793809"/>
                <a:gd name="connsiteY10-166" fmla="*/ 764601 h 1180205"/>
                <a:gd name="connsiteX11-167" fmla="*/ 166668 w 793809"/>
                <a:gd name="connsiteY11-168" fmla="*/ 458431 h 1180205"/>
                <a:gd name="connsiteX0-169" fmla="*/ 166668 w 793809"/>
                <a:gd name="connsiteY0-170" fmla="*/ 458431 h 1180205"/>
                <a:gd name="connsiteX1-171" fmla="*/ 237007 w 793809"/>
                <a:gd name="connsiteY1-172" fmla="*/ 49036 h 1180205"/>
                <a:gd name="connsiteX2-173" fmla="*/ 417116 w 793809"/>
                <a:gd name="connsiteY2-174" fmla="*/ 62891 h 1180205"/>
                <a:gd name="connsiteX3-175" fmla="*/ 444825 w 793809"/>
                <a:gd name="connsiteY3-176" fmla="*/ 547800 h 1180205"/>
                <a:gd name="connsiteX4-177" fmla="*/ 652643 w 793809"/>
                <a:gd name="connsiteY4-178" fmla="*/ 561654 h 1180205"/>
                <a:gd name="connsiteX5-179" fmla="*/ 763480 w 793809"/>
                <a:gd name="connsiteY5-180" fmla="*/ 880309 h 1180205"/>
                <a:gd name="connsiteX6-181" fmla="*/ 500243 w 793809"/>
                <a:gd name="connsiteY6-182" fmla="*/ 1018854 h 1180205"/>
                <a:gd name="connsiteX7-183" fmla="*/ 514098 w 793809"/>
                <a:gd name="connsiteY7-184" fmla="*/ 1157400 h 1180205"/>
                <a:gd name="connsiteX8-185" fmla="*/ 98462 w 793809"/>
                <a:gd name="connsiteY8-186" fmla="*/ 1157400 h 1180205"/>
                <a:gd name="connsiteX9-187" fmla="*/ 98462 w 793809"/>
                <a:gd name="connsiteY9-188" fmla="*/ 935727 h 1180205"/>
                <a:gd name="connsiteX10-189" fmla="*/ 1175 w 793809"/>
                <a:gd name="connsiteY10-190" fmla="*/ 764601 h 1180205"/>
                <a:gd name="connsiteX11-191" fmla="*/ 166668 w 793809"/>
                <a:gd name="connsiteY11-192" fmla="*/ 458431 h 1180205"/>
                <a:gd name="connsiteX0-193" fmla="*/ 122796 w 749937"/>
                <a:gd name="connsiteY0-194" fmla="*/ 458431 h 1180205"/>
                <a:gd name="connsiteX1-195" fmla="*/ 193135 w 749937"/>
                <a:gd name="connsiteY1-196" fmla="*/ 49036 h 1180205"/>
                <a:gd name="connsiteX2-197" fmla="*/ 373244 w 749937"/>
                <a:gd name="connsiteY2-198" fmla="*/ 62891 h 1180205"/>
                <a:gd name="connsiteX3-199" fmla="*/ 400953 w 749937"/>
                <a:gd name="connsiteY3-200" fmla="*/ 547800 h 1180205"/>
                <a:gd name="connsiteX4-201" fmla="*/ 608771 w 749937"/>
                <a:gd name="connsiteY4-202" fmla="*/ 561654 h 1180205"/>
                <a:gd name="connsiteX5-203" fmla="*/ 719608 w 749937"/>
                <a:gd name="connsiteY5-204" fmla="*/ 880309 h 1180205"/>
                <a:gd name="connsiteX6-205" fmla="*/ 456371 w 749937"/>
                <a:gd name="connsiteY6-206" fmla="*/ 1018854 h 1180205"/>
                <a:gd name="connsiteX7-207" fmla="*/ 470226 w 749937"/>
                <a:gd name="connsiteY7-208" fmla="*/ 1157400 h 1180205"/>
                <a:gd name="connsiteX8-209" fmla="*/ 54590 w 749937"/>
                <a:gd name="connsiteY8-210" fmla="*/ 1157400 h 1180205"/>
                <a:gd name="connsiteX9-211" fmla="*/ 54590 w 749937"/>
                <a:gd name="connsiteY9-212" fmla="*/ 935727 h 1180205"/>
                <a:gd name="connsiteX10-213" fmla="*/ 2521 w 749937"/>
                <a:gd name="connsiteY10-214" fmla="*/ 754553 h 1180205"/>
                <a:gd name="connsiteX11-215" fmla="*/ 122796 w 749937"/>
                <a:gd name="connsiteY11-216" fmla="*/ 458431 h 1180205"/>
                <a:gd name="connsiteX0-217" fmla="*/ 122796 w 749937"/>
                <a:gd name="connsiteY0-218" fmla="*/ 458431 h 1180205"/>
                <a:gd name="connsiteX1-219" fmla="*/ 193135 w 749937"/>
                <a:gd name="connsiteY1-220" fmla="*/ 49036 h 1180205"/>
                <a:gd name="connsiteX2-221" fmla="*/ 373244 w 749937"/>
                <a:gd name="connsiteY2-222" fmla="*/ 62891 h 1180205"/>
                <a:gd name="connsiteX3-223" fmla="*/ 400953 w 749937"/>
                <a:gd name="connsiteY3-224" fmla="*/ 547800 h 1180205"/>
                <a:gd name="connsiteX4-225" fmla="*/ 608771 w 749937"/>
                <a:gd name="connsiteY4-226" fmla="*/ 561654 h 1180205"/>
                <a:gd name="connsiteX5-227" fmla="*/ 719608 w 749937"/>
                <a:gd name="connsiteY5-228" fmla="*/ 880309 h 1180205"/>
                <a:gd name="connsiteX6-229" fmla="*/ 456371 w 749937"/>
                <a:gd name="connsiteY6-230" fmla="*/ 1018854 h 1180205"/>
                <a:gd name="connsiteX7-231" fmla="*/ 470226 w 749937"/>
                <a:gd name="connsiteY7-232" fmla="*/ 1157400 h 1180205"/>
                <a:gd name="connsiteX8-233" fmla="*/ 54590 w 749937"/>
                <a:gd name="connsiteY8-234" fmla="*/ 1157400 h 1180205"/>
                <a:gd name="connsiteX9-235" fmla="*/ 54590 w 749937"/>
                <a:gd name="connsiteY9-236" fmla="*/ 935727 h 1180205"/>
                <a:gd name="connsiteX10-237" fmla="*/ 2521 w 749937"/>
                <a:gd name="connsiteY10-238" fmla="*/ 754553 h 1180205"/>
                <a:gd name="connsiteX11-239" fmla="*/ 122796 w 749937"/>
                <a:gd name="connsiteY11-240" fmla="*/ 458431 h 1180205"/>
                <a:gd name="connsiteX0-241" fmla="*/ 122796 w 751082"/>
                <a:gd name="connsiteY0-242" fmla="*/ 453731 h 1175505"/>
                <a:gd name="connsiteX1-243" fmla="*/ 193135 w 751082"/>
                <a:gd name="connsiteY1-244" fmla="*/ 44336 h 1175505"/>
                <a:gd name="connsiteX2-245" fmla="*/ 373244 w 751082"/>
                <a:gd name="connsiteY2-246" fmla="*/ 58191 h 1175505"/>
                <a:gd name="connsiteX3-247" fmla="*/ 345687 w 751082"/>
                <a:gd name="connsiteY3-248" fmla="*/ 462714 h 1175505"/>
                <a:gd name="connsiteX4-249" fmla="*/ 608771 w 751082"/>
                <a:gd name="connsiteY4-250" fmla="*/ 556954 h 1175505"/>
                <a:gd name="connsiteX5-251" fmla="*/ 719608 w 751082"/>
                <a:gd name="connsiteY5-252" fmla="*/ 875609 h 1175505"/>
                <a:gd name="connsiteX6-253" fmla="*/ 456371 w 751082"/>
                <a:gd name="connsiteY6-254" fmla="*/ 1014154 h 1175505"/>
                <a:gd name="connsiteX7-255" fmla="*/ 470226 w 751082"/>
                <a:gd name="connsiteY7-256" fmla="*/ 1152700 h 1175505"/>
                <a:gd name="connsiteX8-257" fmla="*/ 54590 w 751082"/>
                <a:gd name="connsiteY8-258" fmla="*/ 1152700 h 1175505"/>
                <a:gd name="connsiteX9-259" fmla="*/ 54590 w 751082"/>
                <a:gd name="connsiteY9-260" fmla="*/ 931027 h 1175505"/>
                <a:gd name="connsiteX10-261" fmla="*/ 2521 w 751082"/>
                <a:gd name="connsiteY10-262" fmla="*/ 749853 h 1175505"/>
                <a:gd name="connsiteX11-263" fmla="*/ 122796 w 751082"/>
                <a:gd name="connsiteY11-264" fmla="*/ 453731 h 1175505"/>
                <a:gd name="connsiteX0-265" fmla="*/ 122796 w 751082"/>
                <a:gd name="connsiteY0-266" fmla="*/ 453731 h 1175505"/>
                <a:gd name="connsiteX1-267" fmla="*/ 193135 w 751082"/>
                <a:gd name="connsiteY1-268" fmla="*/ 44336 h 1175505"/>
                <a:gd name="connsiteX2-269" fmla="*/ 373244 w 751082"/>
                <a:gd name="connsiteY2-270" fmla="*/ 58191 h 1175505"/>
                <a:gd name="connsiteX3-271" fmla="*/ 345687 w 751082"/>
                <a:gd name="connsiteY3-272" fmla="*/ 462714 h 1175505"/>
                <a:gd name="connsiteX4-273" fmla="*/ 608771 w 751082"/>
                <a:gd name="connsiteY4-274" fmla="*/ 556954 h 1175505"/>
                <a:gd name="connsiteX5-275" fmla="*/ 719608 w 751082"/>
                <a:gd name="connsiteY5-276" fmla="*/ 875609 h 1175505"/>
                <a:gd name="connsiteX6-277" fmla="*/ 456371 w 751082"/>
                <a:gd name="connsiteY6-278" fmla="*/ 1014154 h 1175505"/>
                <a:gd name="connsiteX7-279" fmla="*/ 470226 w 751082"/>
                <a:gd name="connsiteY7-280" fmla="*/ 1152700 h 1175505"/>
                <a:gd name="connsiteX8-281" fmla="*/ 54590 w 751082"/>
                <a:gd name="connsiteY8-282" fmla="*/ 1152700 h 1175505"/>
                <a:gd name="connsiteX9-283" fmla="*/ 54590 w 751082"/>
                <a:gd name="connsiteY9-284" fmla="*/ 931027 h 1175505"/>
                <a:gd name="connsiteX10-285" fmla="*/ 2521 w 751082"/>
                <a:gd name="connsiteY10-286" fmla="*/ 749853 h 1175505"/>
                <a:gd name="connsiteX11-287" fmla="*/ 122796 w 751082"/>
                <a:gd name="connsiteY11-288" fmla="*/ 453731 h 1175505"/>
                <a:gd name="connsiteX0-289" fmla="*/ 122796 w 731228"/>
                <a:gd name="connsiteY0-290" fmla="*/ 453731 h 1175505"/>
                <a:gd name="connsiteX1-291" fmla="*/ 193135 w 731228"/>
                <a:gd name="connsiteY1-292" fmla="*/ 44336 h 1175505"/>
                <a:gd name="connsiteX2-293" fmla="*/ 373244 w 731228"/>
                <a:gd name="connsiteY2-294" fmla="*/ 58191 h 1175505"/>
                <a:gd name="connsiteX3-295" fmla="*/ 345687 w 731228"/>
                <a:gd name="connsiteY3-296" fmla="*/ 462714 h 1175505"/>
                <a:gd name="connsiteX4-297" fmla="*/ 608771 w 731228"/>
                <a:gd name="connsiteY4-298" fmla="*/ 556954 h 1175505"/>
                <a:gd name="connsiteX5-299" fmla="*/ 719608 w 731228"/>
                <a:gd name="connsiteY5-300" fmla="*/ 875609 h 1175505"/>
                <a:gd name="connsiteX6-301" fmla="*/ 456371 w 731228"/>
                <a:gd name="connsiteY6-302" fmla="*/ 1014154 h 1175505"/>
                <a:gd name="connsiteX7-303" fmla="*/ 470226 w 731228"/>
                <a:gd name="connsiteY7-304" fmla="*/ 1152700 h 1175505"/>
                <a:gd name="connsiteX8-305" fmla="*/ 54590 w 731228"/>
                <a:gd name="connsiteY8-306" fmla="*/ 1152700 h 1175505"/>
                <a:gd name="connsiteX9-307" fmla="*/ 54590 w 731228"/>
                <a:gd name="connsiteY9-308" fmla="*/ 931027 h 1175505"/>
                <a:gd name="connsiteX10-309" fmla="*/ 2521 w 731228"/>
                <a:gd name="connsiteY10-310" fmla="*/ 749853 h 1175505"/>
                <a:gd name="connsiteX11-311" fmla="*/ 122796 w 731228"/>
                <a:gd name="connsiteY11-312" fmla="*/ 453731 h 1175505"/>
                <a:gd name="connsiteX0-313" fmla="*/ 122796 w 712821"/>
                <a:gd name="connsiteY0-314" fmla="*/ 453731 h 1175505"/>
                <a:gd name="connsiteX1-315" fmla="*/ 193135 w 712821"/>
                <a:gd name="connsiteY1-316" fmla="*/ 44336 h 1175505"/>
                <a:gd name="connsiteX2-317" fmla="*/ 373244 w 712821"/>
                <a:gd name="connsiteY2-318" fmla="*/ 58191 h 1175505"/>
                <a:gd name="connsiteX3-319" fmla="*/ 345687 w 712821"/>
                <a:gd name="connsiteY3-320" fmla="*/ 462714 h 1175505"/>
                <a:gd name="connsiteX4-321" fmla="*/ 608771 w 712821"/>
                <a:gd name="connsiteY4-322" fmla="*/ 556954 h 1175505"/>
                <a:gd name="connsiteX5-323" fmla="*/ 699512 w 712821"/>
                <a:gd name="connsiteY5-324" fmla="*/ 815319 h 1175505"/>
                <a:gd name="connsiteX6-325" fmla="*/ 456371 w 712821"/>
                <a:gd name="connsiteY6-326" fmla="*/ 1014154 h 1175505"/>
                <a:gd name="connsiteX7-327" fmla="*/ 470226 w 712821"/>
                <a:gd name="connsiteY7-328" fmla="*/ 1152700 h 1175505"/>
                <a:gd name="connsiteX8-329" fmla="*/ 54590 w 712821"/>
                <a:gd name="connsiteY8-330" fmla="*/ 1152700 h 1175505"/>
                <a:gd name="connsiteX9-331" fmla="*/ 54590 w 712821"/>
                <a:gd name="connsiteY9-332" fmla="*/ 931027 h 1175505"/>
                <a:gd name="connsiteX10-333" fmla="*/ 2521 w 712821"/>
                <a:gd name="connsiteY10-334" fmla="*/ 749853 h 1175505"/>
                <a:gd name="connsiteX11-335" fmla="*/ 122796 w 712821"/>
                <a:gd name="connsiteY11-336" fmla="*/ 453731 h 1175505"/>
                <a:gd name="connsiteX0-337" fmla="*/ 54590 w 712821"/>
                <a:gd name="connsiteY0-338" fmla="*/ 1152700 h 1244140"/>
                <a:gd name="connsiteX1-339" fmla="*/ 54590 w 712821"/>
                <a:gd name="connsiteY1-340" fmla="*/ 931027 h 1244140"/>
                <a:gd name="connsiteX2-341" fmla="*/ 2521 w 712821"/>
                <a:gd name="connsiteY2-342" fmla="*/ 749853 h 1244140"/>
                <a:gd name="connsiteX3-343" fmla="*/ 122796 w 712821"/>
                <a:gd name="connsiteY3-344" fmla="*/ 453731 h 1244140"/>
                <a:gd name="connsiteX4-345" fmla="*/ 193135 w 712821"/>
                <a:gd name="connsiteY4-346" fmla="*/ 44336 h 1244140"/>
                <a:gd name="connsiteX5-347" fmla="*/ 373244 w 712821"/>
                <a:gd name="connsiteY5-348" fmla="*/ 58191 h 1244140"/>
                <a:gd name="connsiteX6-349" fmla="*/ 345687 w 712821"/>
                <a:gd name="connsiteY6-350" fmla="*/ 462714 h 1244140"/>
                <a:gd name="connsiteX7-351" fmla="*/ 608771 w 712821"/>
                <a:gd name="connsiteY7-352" fmla="*/ 556954 h 1244140"/>
                <a:gd name="connsiteX8-353" fmla="*/ 699512 w 712821"/>
                <a:gd name="connsiteY8-354" fmla="*/ 815319 h 1244140"/>
                <a:gd name="connsiteX9-355" fmla="*/ 456371 w 712821"/>
                <a:gd name="connsiteY9-356" fmla="*/ 1014154 h 1244140"/>
                <a:gd name="connsiteX10-357" fmla="*/ 470226 w 712821"/>
                <a:gd name="connsiteY10-358" fmla="*/ 1152700 h 1244140"/>
                <a:gd name="connsiteX11-359" fmla="*/ 146030 w 712821"/>
                <a:gd name="connsiteY11-360" fmla="*/ 1244140 h 1244140"/>
                <a:gd name="connsiteX0-361" fmla="*/ 54590 w 712821"/>
                <a:gd name="connsiteY0-362" fmla="*/ 1152700 h 1152700"/>
                <a:gd name="connsiteX1-363" fmla="*/ 54590 w 712821"/>
                <a:gd name="connsiteY1-364" fmla="*/ 931027 h 1152700"/>
                <a:gd name="connsiteX2-365" fmla="*/ 2521 w 712821"/>
                <a:gd name="connsiteY2-366" fmla="*/ 749853 h 1152700"/>
                <a:gd name="connsiteX3-367" fmla="*/ 122796 w 712821"/>
                <a:gd name="connsiteY3-368" fmla="*/ 453731 h 1152700"/>
                <a:gd name="connsiteX4-369" fmla="*/ 193135 w 712821"/>
                <a:gd name="connsiteY4-370" fmla="*/ 44336 h 1152700"/>
                <a:gd name="connsiteX5-371" fmla="*/ 373244 w 712821"/>
                <a:gd name="connsiteY5-372" fmla="*/ 58191 h 1152700"/>
                <a:gd name="connsiteX6-373" fmla="*/ 345687 w 712821"/>
                <a:gd name="connsiteY6-374" fmla="*/ 462714 h 1152700"/>
                <a:gd name="connsiteX7-375" fmla="*/ 608771 w 712821"/>
                <a:gd name="connsiteY7-376" fmla="*/ 556954 h 1152700"/>
                <a:gd name="connsiteX8-377" fmla="*/ 699512 w 712821"/>
                <a:gd name="connsiteY8-378" fmla="*/ 815319 h 1152700"/>
                <a:gd name="connsiteX9-379" fmla="*/ 456371 w 712821"/>
                <a:gd name="connsiteY9-380" fmla="*/ 1014154 h 1152700"/>
                <a:gd name="connsiteX10-381" fmla="*/ 470226 w 712821"/>
                <a:gd name="connsiteY10-382" fmla="*/ 1152700 h 1152700"/>
                <a:gd name="connsiteX0-383" fmla="*/ 54590 w 712821"/>
                <a:gd name="connsiteY0-384" fmla="*/ 1152700 h 1152700"/>
                <a:gd name="connsiteX1-385" fmla="*/ 54590 w 712821"/>
                <a:gd name="connsiteY1-386" fmla="*/ 931027 h 1152700"/>
                <a:gd name="connsiteX2-387" fmla="*/ 2521 w 712821"/>
                <a:gd name="connsiteY2-388" fmla="*/ 749853 h 1152700"/>
                <a:gd name="connsiteX3-389" fmla="*/ 122796 w 712821"/>
                <a:gd name="connsiteY3-390" fmla="*/ 453731 h 1152700"/>
                <a:gd name="connsiteX4-391" fmla="*/ 193135 w 712821"/>
                <a:gd name="connsiteY4-392" fmla="*/ 44336 h 1152700"/>
                <a:gd name="connsiteX5-393" fmla="*/ 373244 w 712821"/>
                <a:gd name="connsiteY5-394" fmla="*/ 58191 h 1152700"/>
                <a:gd name="connsiteX6-395" fmla="*/ 345687 w 712821"/>
                <a:gd name="connsiteY6-396" fmla="*/ 462714 h 1152700"/>
                <a:gd name="connsiteX7-397" fmla="*/ 608771 w 712821"/>
                <a:gd name="connsiteY7-398" fmla="*/ 556954 h 1152700"/>
                <a:gd name="connsiteX8-399" fmla="*/ 699512 w 712821"/>
                <a:gd name="connsiteY8-400" fmla="*/ 815319 h 1152700"/>
                <a:gd name="connsiteX9-401" fmla="*/ 456371 w 712821"/>
                <a:gd name="connsiteY9-402" fmla="*/ 1014154 h 1152700"/>
                <a:gd name="connsiteX10-403" fmla="*/ 470226 w 712821"/>
                <a:gd name="connsiteY10-404" fmla="*/ 1152700 h 1152700"/>
                <a:gd name="connsiteX0-405" fmla="*/ 54590 w 712821"/>
                <a:gd name="connsiteY0-406" fmla="*/ 1152700 h 1152700"/>
                <a:gd name="connsiteX1-407" fmla="*/ 54590 w 712821"/>
                <a:gd name="connsiteY1-408" fmla="*/ 931027 h 1152700"/>
                <a:gd name="connsiteX2-409" fmla="*/ 2521 w 712821"/>
                <a:gd name="connsiteY2-410" fmla="*/ 749853 h 1152700"/>
                <a:gd name="connsiteX3-411" fmla="*/ 122796 w 712821"/>
                <a:gd name="connsiteY3-412" fmla="*/ 453731 h 1152700"/>
                <a:gd name="connsiteX4-413" fmla="*/ 193135 w 712821"/>
                <a:gd name="connsiteY4-414" fmla="*/ 44336 h 1152700"/>
                <a:gd name="connsiteX5-415" fmla="*/ 373244 w 712821"/>
                <a:gd name="connsiteY5-416" fmla="*/ 58191 h 1152700"/>
                <a:gd name="connsiteX6-417" fmla="*/ 345687 w 712821"/>
                <a:gd name="connsiteY6-418" fmla="*/ 462714 h 1152700"/>
                <a:gd name="connsiteX7-419" fmla="*/ 608771 w 712821"/>
                <a:gd name="connsiteY7-420" fmla="*/ 556954 h 1152700"/>
                <a:gd name="connsiteX8-421" fmla="*/ 699512 w 712821"/>
                <a:gd name="connsiteY8-422" fmla="*/ 815319 h 1152700"/>
                <a:gd name="connsiteX9-423" fmla="*/ 456371 w 712821"/>
                <a:gd name="connsiteY9-424" fmla="*/ 1014154 h 1152700"/>
                <a:gd name="connsiteX10-425" fmla="*/ 470226 w 712821"/>
                <a:gd name="connsiteY10-426" fmla="*/ 1152700 h 1152700"/>
                <a:gd name="connsiteX0-427" fmla="*/ 54590 w 712821"/>
                <a:gd name="connsiteY0-428" fmla="*/ 1152700 h 1152700"/>
                <a:gd name="connsiteX1-429" fmla="*/ 54590 w 712821"/>
                <a:gd name="connsiteY1-430" fmla="*/ 931027 h 1152700"/>
                <a:gd name="connsiteX2-431" fmla="*/ 2521 w 712821"/>
                <a:gd name="connsiteY2-432" fmla="*/ 749853 h 1152700"/>
                <a:gd name="connsiteX3-433" fmla="*/ 122796 w 712821"/>
                <a:gd name="connsiteY3-434" fmla="*/ 453731 h 1152700"/>
                <a:gd name="connsiteX4-435" fmla="*/ 193135 w 712821"/>
                <a:gd name="connsiteY4-436" fmla="*/ 44336 h 1152700"/>
                <a:gd name="connsiteX5-437" fmla="*/ 373244 w 712821"/>
                <a:gd name="connsiteY5-438" fmla="*/ 58191 h 1152700"/>
                <a:gd name="connsiteX6-439" fmla="*/ 345687 w 712821"/>
                <a:gd name="connsiteY6-440" fmla="*/ 462714 h 1152700"/>
                <a:gd name="connsiteX7-441" fmla="*/ 608771 w 712821"/>
                <a:gd name="connsiteY7-442" fmla="*/ 556954 h 1152700"/>
                <a:gd name="connsiteX8-443" fmla="*/ 699512 w 712821"/>
                <a:gd name="connsiteY8-444" fmla="*/ 815319 h 1152700"/>
                <a:gd name="connsiteX9-445" fmla="*/ 456371 w 712821"/>
                <a:gd name="connsiteY9-446" fmla="*/ 1014154 h 1152700"/>
                <a:gd name="connsiteX10-447" fmla="*/ 470226 w 712821"/>
                <a:gd name="connsiteY10-448" fmla="*/ 1152700 h 1152700"/>
                <a:gd name="connsiteX0-449" fmla="*/ 54590 w 712821"/>
                <a:gd name="connsiteY0-450" fmla="*/ 1152700 h 1152700"/>
                <a:gd name="connsiteX1-451" fmla="*/ 54590 w 712821"/>
                <a:gd name="connsiteY1-452" fmla="*/ 931027 h 1152700"/>
                <a:gd name="connsiteX2-453" fmla="*/ 2521 w 712821"/>
                <a:gd name="connsiteY2-454" fmla="*/ 749853 h 1152700"/>
                <a:gd name="connsiteX3-455" fmla="*/ 122796 w 712821"/>
                <a:gd name="connsiteY3-456" fmla="*/ 453731 h 1152700"/>
                <a:gd name="connsiteX4-457" fmla="*/ 193135 w 712821"/>
                <a:gd name="connsiteY4-458" fmla="*/ 44336 h 1152700"/>
                <a:gd name="connsiteX5-459" fmla="*/ 373244 w 712821"/>
                <a:gd name="connsiteY5-460" fmla="*/ 58191 h 1152700"/>
                <a:gd name="connsiteX6-461" fmla="*/ 345687 w 712821"/>
                <a:gd name="connsiteY6-462" fmla="*/ 462714 h 1152700"/>
                <a:gd name="connsiteX7-463" fmla="*/ 608771 w 712821"/>
                <a:gd name="connsiteY7-464" fmla="*/ 556954 h 1152700"/>
                <a:gd name="connsiteX8-465" fmla="*/ 699512 w 712821"/>
                <a:gd name="connsiteY8-466" fmla="*/ 815319 h 1152700"/>
                <a:gd name="connsiteX9-467" fmla="*/ 456371 w 712821"/>
                <a:gd name="connsiteY9-468" fmla="*/ 1014154 h 1152700"/>
                <a:gd name="connsiteX10-469" fmla="*/ 470226 w 712821"/>
                <a:gd name="connsiteY10-470" fmla="*/ 1152700 h 1152700"/>
                <a:gd name="connsiteX0-471" fmla="*/ 54590 w 712821"/>
                <a:gd name="connsiteY0-472" fmla="*/ 1152700 h 1152700"/>
                <a:gd name="connsiteX1-473" fmla="*/ 54590 w 712821"/>
                <a:gd name="connsiteY1-474" fmla="*/ 931027 h 1152700"/>
                <a:gd name="connsiteX2-475" fmla="*/ 2521 w 712821"/>
                <a:gd name="connsiteY2-476" fmla="*/ 749853 h 1152700"/>
                <a:gd name="connsiteX3-477" fmla="*/ 122796 w 712821"/>
                <a:gd name="connsiteY3-478" fmla="*/ 453731 h 1152700"/>
                <a:gd name="connsiteX4-479" fmla="*/ 193135 w 712821"/>
                <a:gd name="connsiteY4-480" fmla="*/ 44336 h 1152700"/>
                <a:gd name="connsiteX5-481" fmla="*/ 373244 w 712821"/>
                <a:gd name="connsiteY5-482" fmla="*/ 58191 h 1152700"/>
                <a:gd name="connsiteX6-483" fmla="*/ 345687 w 712821"/>
                <a:gd name="connsiteY6-484" fmla="*/ 462714 h 1152700"/>
                <a:gd name="connsiteX7-485" fmla="*/ 608771 w 712821"/>
                <a:gd name="connsiteY7-486" fmla="*/ 556954 h 1152700"/>
                <a:gd name="connsiteX8-487" fmla="*/ 699512 w 712821"/>
                <a:gd name="connsiteY8-488" fmla="*/ 815319 h 1152700"/>
                <a:gd name="connsiteX9-489" fmla="*/ 456371 w 712821"/>
                <a:gd name="connsiteY9-490" fmla="*/ 1014154 h 1152700"/>
                <a:gd name="connsiteX10-491" fmla="*/ 470226 w 712821"/>
                <a:gd name="connsiteY10-492" fmla="*/ 1152700 h 1152700"/>
                <a:gd name="connsiteX0-493" fmla="*/ 54590 w 712821"/>
                <a:gd name="connsiteY0-494" fmla="*/ 1152700 h 1160938"/>
                <a:gd name="connsiteX1-495" fmla="*/ 54590 w 712821"/>
                <a:gd name="connsiteY1-496" fmla="*/ 931027 h 1160938"/>
                <a:gd name="connsiteX2-497" fmla="*/ 2521 w 712821"/>
                <a:gd name="connsiteY2-498" fmla="*/ 749853 h 1160938"/>
                <a:gd name="connsiteX3-499" fmla="*/ 122796 w 712821"/>
                <a:gd name="connsiteY3-500" fmla="*/ 453731 h 1160938"/>
                <a:gd name="connsiteX4-501" fmla="*/ 193135 w 712821"/>
                <a:gd name="connsiteY4-502" fmla="*/ 44336 h 1160938"/>
                <a:gd name="connsiteX5-503" fmla="*/ 373244 w 712821"/>
                <a:gd name="connsiteY5-504" fmla="*/ 58191 h 1160938"/>
                <a:gd name="connsiteX6-505" fmla="*/ 345687 w 712821"/>
                <a:gd name="connsiteY6-506" fmla="*/ 462714 h 1160938"/>
                <a:gd name="connsiteX7-507" fmla="*/ 608771 w 712821"/>
                <a:gd name="connsiteY7-508" fmla="*/ 556954 h 1160938"/>
                <a:gd name="connsiteX8-509" fmla="*/ 699512 w 712821"/>
                <a:gd name="connsiteY8-510" fmla="*/ 815319 h 1160938"/>
                <a:gd name="connsiteX9-511" fmla="*/ 456371 w 712821"/>
                <a:gd name="connsiteY9-512" fmla="*/ 1014154 h 1160938"/>
                <a:gd name="connsiteX10-513" fmla="*/ 441394 w 712821"/>
                <a:gd name="connsiteY10-514" fmla="*/ 1160938 h 1160938"/>
                <a:gd name="connsiteX0-515" fmla="*/ 54590 w 712821"/>
                <a:gd name="connsiteY0-516" fmla="*/ 1152700 h 1160938"/>
                <a:gd name="connsiteX1-517" fmla="*/ 54590 w 712821"/>
                <a:gd name="connsiteY1-518" fmla="*/ 931027 h 1160938"/>
                <a:gd name="connsiteX2-519" fmla="*/ 2521 w 712821"/>
                <a:gd name="connsiteY2-520" fmla="*/ 749853 h 1160938"/>
                <a:gd name="connsiteX3-521" fmla="*/ 122796 w 712821"/>
                <a:gd name="connsiteY3-522" fmla="*/ 453731 h 1160938"/>
                <a:gd name="connsiteX4-523" fmla="*/ 193135 w 712821"/>
                <a:gd name="connsiteY4-524" fmla="*/ 44336 h 1160938"/>
                <a:gd name="connsiteX5-525" fmla="*/ 373244 w 712821"/>
                <a:gd name="connsiteY5-526" fmla="*/ 58191 h 1160938"/>
                <a:gd name="connsiteX6-527" fmla="*/ 345687 w 712821"/>
                <a:gd name="connsiteY6-528" fmla="*/ 462714 h 1160938"/>
                <a:gd name="connsiteX7-529" fmla="*/ 608771 w 712821"/>
                <a:gd name="connsiteY7-530" fmla="*/ 556954 h 1160938"/>
                <a:gd name="connsiteX8-531" fmla="*/ 699512 w 712821"/>
                <a:gd name="connsiteY8-532" fmla="*/ 815319 h 1160938"/>
                <a:gd name="connsiteX9-533" fmla="*/ 456371 w 712821"/>
                <a:gd name="connsiteY9-534" fmla="*/ 1014154 h 1160938"/>
                <a:gd name="connsiteX10-535" fmla="*/ 441394 w 712821"/>
                <a:gd name="connsiteY10-536" fmla="*/ 1160938 h 1160938"/>
                <a:gd name="connsiteX0-537" fmla="*/ 54590 w 710331"/>
                <a:gd name="connsiteY0-538" fmla="*/ 1157068 h 1165306"/>
                <a:gd name="connsiteX1-539" fmla="*/ 54590 w 710331"/>
                <a:gd name="connsiteY1-540" fmla="*/ 935395 h 1165306"/>
                <a:gd name="connsiteX2-541" fmla="*/ 2521 w 710331"/>
                <a:gd name="connsiteY2-542" fmla="*/ 754221 h 1165306"/>
                <a:gd name="connsiteX3-543" fmla="*/ 122796 w 710331"/>
                <a:gd name="connsiteY3-544" fmla="*/ 458099 h 1165306"/>
                <a:gd name="connsiteX4-545" fmla="*/ 193135 w 710331"/>
                <a:gd name="connsiteY4-546" fmla="*/ 48704 h 1165306"/>
                <a:gd name="connsiteX5-547" fmla="*/ 373244 w 710331"/>
                <a:gd name="connsiteY5-548" fmla="*/ 62559 h 1165306"/>
                <a:gd name="connsiteX6-549" fmla="*/ 345687 w 710331"/>
                <a:gd name="connsiteY6-550" fmla="*/ 467082 h 1165306"/>
                <a:gd name="connsiteX7-551" fmla="*/ 517373 w 710331"/>
                <a:gd name="connsiteY7-552" fmla="*/ 328 h 1165306"/>
                <a:gd name="connsiteX8-553" fmla="*/ 608771 w 710331"/>
                <a:gd name="connsiteY8-554" fmla="*/ 561322 h 1165306"/>
                <a:gd name="connsiteX9-555" fmla="*/ 699512 w 710331"/>
                <a:gd name="connsiteY9-556" fmla="*/ 819687 h 1165306"/>
                <a:gd name="connsiteX10-557" fmla="*/ 456371 w 710331"/>
                <a:gd name="connsiteY10-558" fmla="*/ 1018522 h 1165306"/>
                <a:gd name="connsiteX11-559" fmla="*/ 441394 w 710331"/>
                <a:gd name="connsiteY11-560" fmla="*/ 1165306 h 1165306"/>
                <a:gd name="connsiteX0-561" fmla="*/ 54590 w 700801"/>
                <a:gd name="connsiteY0-562" fmla="*/ 1157068 h 1165306"/>
                <a:gd name="connsiteX1-563" fmla="*/ 54590 w 700801"/>
                <a:gd name="connsiteY1-564" fmla="*/ 935395 h 1165306"/>
                <a:gd name="connsiteX2-565" fmla="*/ 2521 w 700801"/>
                <a:gd name="connsiteY2-566" fmla="*/ 754221 h 1165306"/>
                <a:gd name="connsiteX3-567" fmla="*/ 122796 w 700801"/>
                <a:gd name="connsiteY3-568" fmla="*/ 458099 h 1165306"/>
                <a:gd name="connsiteX4-569" fmla="*/ 193135 w 700801"/>
                <a:gd name="connsiteY4-570" fmla="*/ 48704 h 1165306"/>
                <a:gd name="connsiteX5-571" fmla="*/ 373244 w 700801"/>
                <a:gd name="connsiteY5-572" fmla="*/ 62559 h 1165306"/>
                <a:gd name="connsiteX6-573" fmla="*/ 345687 w 700801"/>
                <a:gd name="connsiteY6-574" fmla="*/ 467082 h 1165306"/>
                <a:gd name="connsiteX7-575" fmla="*/ 517373 w 700801"/>
                <a:gd name="connsiteY7-576" fmla="*/ 328 h 1165306"/>
                <a:gd name="connsiteX8-577" fmla="*/ 551107 w 700801"/>
                <a:gd name="connsiteY8-578" fmla="*/ 474824 h 1165306"/>
                <a:gd name="connsiteX9-579" fmla="*/ 699512 w 700801"/>
                <a:gd name="connsiteY9-580" fmla="*/ 819687 h 1165306"/>
                <a:gd name="connsiteX10-581" fmla="*/ 456371 w 700801"/>
                <a:gd name="connsiteY10-582" fmla="*/ 1018522 h 1165306"/>
                <a:gd name="connsiteX11-583" fmla="*/ 441394 w 700801"/>
                <a:gd name="connsiteY11-584" fmla="*/ 1165306 h 1165306"/>
                <a:gd name="connsiteX0-585" fmla="*/ 54590 w 700801"/>
                <a:gd name="connsiteY0-586" fmla="*/ 1157068 h 1165306"/>
                <a:gd name="connsiteX1-587" fmla="*/ 54590 w 700801"/>
                <a:gd name="connsiteY1-588" fmla="*/ 935395 h 1165306"/>
                <a:gd name="connsiteX2-589" fmla="*/ 2521 w 700801"/>
                <a:gd name="connsiteY2-590" fmla="*/ 754221 h 1165306"/>
                <a:gd name="connsiteX3-591" fmla="*/ 122796 w 700801"/>
                <a:gd name="connsiteY3-592" fmla="*/ 458099 h 1165306"/>
                <a:gd name="connsiteX4-593" fmla="*/ 193135 w 700801"/>
                <a:gd name="connsiteY4-594" fmla="*/ 48704 h 1165306"/>
                <a:gd name="connsiteX5-595" fmla="*/ 373244 w 700801"/>
                <a:gd name="connsiteY5-596" fmla="*/ 62559 h 1165306"/>
                <a:gd name="connsiteX6-597" fmla="*/ 345687 w 700801"/>
                <a:gd name="connsiteY6-598" fmla="*/ 467082 h 1165306"/>
                <a:gd name="connsiteX7-599" fmla="*/ 517373 w 700801"/>
                <a:gd name="connsiteY7-600" fmla="*/ 328 h 1165306"/>
                <a:gd name="connsiteX8-601" fmla="*/ 551107 w 700801"/>
                <a:gd name="connsiteY8-602" fmla="*/ 474824 h 1165306"/>
                <a:gd name="connsiteX9-603" fmla="*/ 699512 w 700801"/>
                <a:gd name="connsiteY9-604" fmla="*/ 819687 h 1165306"/>
                <a:gd name="connsiteX10-605" fmla="*/ 456371 w 700801"/>
                <a:gd name="connsiteY10-606" fmla="*/ 1018522 h 1165306"/>
                <a:gd name="connsiteX11-607" fmla="*/ 441394 w 700801"/>
                <a:gd name="connsiteY11-608" fmla="*/ 1165306 h 1165306"/>
                <a:gd name="connsiteX0-609" fmla="*/ 54590 w 702157"/>
                <a:gd name="connsiteY0-610" fmla="*/ 1157068 h 1165306"/>
                <a:gd name="connsiteX1-611" fmla="*/ 54590 w 702157"/>
                <a:gd name="connsiteY1-612" fmla="*/ 935395 h 1165306"/>
                <a:gd name="connsiteX2-613" fmla="*/ 2521 w 702157"/>
                <a:gd name="connsiteY2-614" fmla="*/ 754221 h 1165306"/>
                <a:gd name="connsiteX3-615" fmla="*/ 122796 w 702157"/>
                <a:gd name="connsiteY3-616" fmla="*/ 458099 h 1165306"/>
                <a:gd name="connsiteX4-617" fmla="*/ 193135 w 702157"/>
                <a:gd name="connsiteY4-618" fmla="*/ 48704 h 1165306"/>
                <a:gd name="connsiteX5-619" fmla="*/ 373244 w 702157"/>
                <a:gd name="connsiteY5-620" fmla="*/ 62559 h 1165306"/>
                <a:gd name="connsiteX6-621" fmla="*/ 345687 w 702157"/>
                <a:gd name="connsiteY6-622" fmla="*/ 467082 h 1165306"/>
                <a:gd name="connsiteX7-623" fmla="*/ 517373 w 702157"/>
                <a:gd name="connsiteY7-624" fmla="*/ 328 h 1165306"/>
                <a:gd name="connsiteX8-625" fmla="*/ 551107 w 702157"/>
                <a:gd name="connsiteY8-626" fmla="*/ 474824 h 1165306"/>
                <a:gd name="connsiteX9-627" fmla="*/ 699512 w 702157"/>
                <a:gd name="connsiteY9-628" fmla="*/ 819687 h 1165306"/>
                <a:gd name="connsiteX10-629" fmla="*/ 456371 w 702157"/>
                <a:gd name="connsiteY10-630" fmla="*/ 1018522 h 1165306"/>
                <a:gd name="connsiteX11-631" fmla="*/ 441394 w 702157"/>
                <a:gd name="connsiteY11-632" fmla="*/ 1165306 h 1165306"/>
                <a:gd name="connsiteX0-633" fmla="*/ 54590 w 702157"/>
                <a:gd name="connsiteY0-634" fmla="*/ 1157068 h 1165306"/>
                <a:gd name="connsiteX1-635" fmla="*/ 54590 w 702157"/>
                <a:gd name="connsiteY1-636" fmla="*/ 935395 h 1165306"/>
                <a:gd name="connsiteX2-637" fmla="*/ 2521 w 702157"/>
                <a:gd name="connsiteY2-638" fmla="*/ 754221 h 1165306"/>
                <a:gd name="connsiteX3-639" fmla="*/ 122796 w 702157"/>
                <a:gd name="connsiteY3-640" fmla="*/ 458099 h 1165306"/>
                <a:gd name="connsiteX4-641" fmla="*/ 193135 w 702157"/>
                <a:gd name="connsiteY4-642" fmla="*/ 48704 h 1165306"/>
                <a:gd name="connsiteX5-643" fmla="*/ 373244 w 702157"/>
                <a:gd name="connsiteY5-644" fmla="*/ 62559 h 1165306"/>
                <a:gd name="connsiteX6-645" fmla="*/ 345687 w 702157"/>
                <a:gd name="connsiteY6-646" fmla="*/ 467082 h 1165306"/>
                <a:gd name="connsiteX7-647" fmla="*/ 517373 w 702157"/>
                <a:gd name="connsiteY7-648" fmla="*/ 328 h 1165306"/>
                <a:gd name="connsiteX8-649" fmla="*/ 551107 w 702157"/>
                <a:gd name="connsiteY8-650" fmla="*/ 474824 h 1165306"/>
                <a:gd name="connsiteX9-651" fmla="*/ 699512 w 702157"/>
                <a:gd name="connsiteY9-652" fmla="*/ 819687 h 1165306"/>
                <a:gd name="connsiteX10-653" fmla="*/ 456371 w 702157"/>
                <a:gd name="connsiteY10-654" fmla="*/ 1018522 h 1165306"/>
                <a:gd name="connsiteX11-655" fmla="*/ 441394 w 702157"/>
                <a:gd name="connsiteY11-656" fmla="*/ 1165306 h 1165306"/>
                <a:gd name="connsiteX0-657" fmla="*/ 54590 w 702157"/>
                <a:gd name="connsiteY0-658" fmla="*/ 1157068 h 1165306"/>
                <a:gd name="connsiteX1-659" fmla="*/ 54590 w 702157"/>
                <a:gd name="connsiteY1-660" fmla="*/ 935395 h 1165306"/>
                <a:gd name="connsiteX2-661" fmla="*/ 2521 w 702157"/>
                <a:gd name="connsiteY2-662" fmla="*/ 754221 h 1165306"/>
                <a:gd name="connsiteX3-663" fmla="*/ 122796 w 702157"/>
                <a:gd name="connsiteY3-664" fmla="*/ 458099 h 1165306"/>
                <a:gd name="connsiteX4-665" fmla="*/ 193135 w 702157"/>
                <a:gd name="connsiteY4-666" fmla="*/ 48704 h 1165306"/>
                <a:gd name="connsiteX5-667" fmla="*/ 373244 w 702157"/>
                <a:gd name="connsiteY5-668" fmla="*/ 62559 h 1165306"/>
                <a:gd name="connsiteX6-669" fmla="*/ 345687 w 702157"/>
                <a:gd name="connsiteY6-670" fmla="*/ 467082 h 1165306"/>
                <a:gd name="connsiteX7-671" fmla="*/ 517373 w 702157"/>
                <a:gd name="connsiteY7-672" fmla="*/ 328 h 1165306"/>
                <a:gd name="connsiteX8-673" fmla="*/ 551107 w 702157"/>
                <a:gd name="connsiteY8-674" fmla="*/ 474824 h 1165306"/>
                <a:gd name="connsiteX9-675" fmla="*/ 699512 w 702157"/>
                <a:gd name="connsiteY9-676" fmla="*/ 819687 h 1165306"/>
                <a:gd name="connsiteX10-677" fmla="*/ 456371 w 702157"/>
                <a:gd name="connsiteY10-678" fmla="*/ 1018522 h 1165306"/>
                <a:gd name="connsiteX11-679" fmla="*/ 441394 w 702157"/>
                <a:gd name="connsiteY11-680" fmla="*/ 1165306 h 1165306"/>
                <a:gd name="connsiteX0-681" fmla="*/ 54590 w 702157"/>
                <a:gd name="connsiteY0-682" fmla="*/ 1156756 h 1164994"/>
                <a:gd name="connsiteX1-683" fmla="*/ 54590 w 702157"/>
                <a:gd name="connsiteY1-684" fmla="*/ 935083 h 1164994"/>
                <a:gd name="connsiteX2-685" fmla="*/ 2521 w 702157"/>
                <a:gd name="connsiteY2-686" fmla="*/ 753909 h 1164994"/>
                <a:gd name="connsiteX3-687" fmla="*/ 122796 w 702157"/>
                <a:gd name="connsiteY3-688" fmla="*/ 457787 h 1164994"/>
                <a:gd name="connsiteX4-689" fmla="*/ 193135 w 702157"/>
                <a:gd name="connsiteY4-690" fmla="*/ 48392 h 1164994"/>
                <a:gd name="connsiteX5-691" fmla="*/ 373244 w 702157"/>
                <a:gd name="connsiteY5-692" fmla="*/ 62247 h 1164994"/>
                <a:gd name="connsiteX6-693" fmla="*/ 345687 w 702157"/>
                <a:gd name="connsiteY6-694" fmla="*/ 466770 h 1164994"/>
                <a:gd name="connsiteX7-695" fmla="*/ 517373 w 702157"/>
                <a:gd name="connsiteY7-696" fmla="*/ 16 h 1164994"/>
                <a:gd name="connsiteX8-697" fmla="*/ 551107 w 702157"/>
                <a:gd name="connsiteY8-698" fmla="*/ 474512 h 1164994"/>
                <a:gd name="connsiteX9-699" fmla="*/ 699512 w 702157"/>
                <a:gd name="connsiteY9-700" fmla="*/ 819375 h 1164994"/>
                <a:gd name="connsiteX10-701" fmla="*/ 456371 w 702157"/>
                <a:gd name="connsiteY10-702" fmla="*/ 1018210 h 1164994"/>
                <a:gd name="connsiteX11-703" fmla="*/ 441394 w 702157"/>
                <a:gd name="connsiteY11-704" fmla="*/ 1164994 h 1164994"/>
                <a:gd name="connsiteX0-705" fmla="*/ 54590 w 702157"/>
                <a:gd name="connsiteY0-706" fmla="*/ 1156756 h 1164994"/>
                <a:gd name="connsiteX1-707" fmla="*/ 54590 w 702157"/>
                <a:gd name="connsiteY1-708" fmla="*/ 935083 h 1164994"/>
                <a:gd name="connsiteX2-709" fmla="*/ 2521 w 702157"/>
                <a:gd name="connsiteY2-710" fmla="*/ 753909 h 1164994"/>
                <a:gd name="connsiteX3-711" fmla="*/ 122796 w 702157"/>
                <a:gd name="connsiteY3-712" fmla="*/ 457787 h 1164994"/>
                <a:gd name="connsiteX4-713" fmla="*/ 193135 w 702157"/>
                <a:gd name="connsiteY4-714" fmla="*/ 48392 h 1164994"/>
                <a:gd name="connsiteX5-715" fmla="*/ 373244 w 702157"/>
                <a:gd name="connsiteY5-716" fmla="*/ 62247 h 1164994"/>
                <a:gd name="connsiteX6-717" fmla="*/ 308616 w 702157"/>
                <a:gd name="connsiteY6-718" fmla="*/ 442057 h 1164994"/>
                <a:gd name="connsiteX7-719" fmla="*/ 517373 w 702157"/>
                <a:gd name="connsiteY7-720" fmla="*/ 16 h 1164994"/>
                <a:gd name="connsiteX8-721" fmla="*/ 551107 w 702157"/>
                <a:gd name="connsiteY8-722" fmla="*/ 474512 h 1164994"/>
                <a:gd name="connsiteX9-723" fmla="*/ 699512 w 702157"/>
                <a:gd name="connsiteY9-724" fmla="*/ 819375 h 1164994"/>
                <a:gd name="connsiteX10-725" fmla="*/ 456371 w 702157"/>
                <a:gd name="connsiteY10-726" fmla="*/ 1018210 h 1164994"/>
                <a:gd name="connsiteX11-727" fmla="*/ 441394 w 702157"/>
                <a:gd name="connsiteY11-728" fmla="*/ 1164994 h 1164994"/>
                <a:gd name="connsiteX0-729" fmla="*/ 54590 w 702157"/>
                <a:gd name="connsiteY0-730" fmla="*/ 1156756 h 1164994"/>
                <a:gd name="connsiteX1-731" fmla="*/ 54590 w 702157"/>
                <a:gd name="connsiteY1-732" fmla="*/ 935083 h 1164994"/>
                <a:gd name="connsiteX2-733" fmla="*/ 2521 w 702157"/>
                <a:gd name="connsiteY2-734" fmla="*/ 753909 h 1164994"/>
                <a:gd name="connsiteX3-735" fmla="*/ 122796 w 702157"/>
                <a:gd name="connsiteY3-736" fmla="*/ 457787 h 1164994"/>
                <a:gd name="connsiteX4-737" fmla="*/ 193135 w 702157"/>
                <a:gd name="connsiteY4-738" fmla="*/ 48392 h 1164994"/>
                <a:gd name="connsiteX5-739" fmla="*/ 336174 w 702157"/>
                <a:gd name="connsiteY5-740" fmla="*/ 54009 h 1164994"/>
                <a:gd name="connsiteX6-741" fmla="*/ 308616 w 702157"/>
                <a:gd name="connsiteY6-742" fmla="*/ 442057 h 1164994"/>
                <a:gd name="connsiteX7-743" fmla="*/ 517373 w 702157"/>
                <a:gd name="connsiteY7-744" fmla="*/ 16 h 1164994"/>
                <a:gd name="connsiteX8-745" fmla="*/ 551107 w 702157"/>
                <a:gd name="connsiteY8-746" fmla="*/ 474512 h 1164994"/>
                <a:gd name="connsiteX9-747" fmla="*/ 699512 w 702157"/>
                <a:gd name="connsiteY9-748" fmla="*/ 819375 h 1164994"/>
                <a:gd name="connsiteX10-749" fmla="*/ 456371 w 702157"/>
                <a:gd name="connsiteY10-750" fmla="*/ 1018210 h 1164994"/>
                <a:gd name="connsiteX11-751" fmla="*/ 441394 w 702157"/>
                <a:gd name="connsiteY11-752" fmla="*/ 1164994 h 1164994"/>
                <a:gd name="connsiteX0-753" fmla="*/ 54590 w 702157"/>
                <a:gd name="connsiteY0-754" fmla="*/ 1155514 h 1163752"/>
                <a:gd name="connsiteX1-755" fmla="*/ 54590 w 702157"/>
                <a:gd name="connsiteY1-756" fmla="*/ 933841 h 1163752"/>
                <a:gd name="connsiteX2-757" fmla="*/ 2521 w 702157"/>
                <a:gd name="connsiteY2-758" fmla="*/ 752667 h 1163752"/>
                <a:gd name="connsiteX3-759" fmla="*/ 122796 w 702157"/>
                <a:gd name="connsiteY3-760" fmla="*/ 456545 h 1163752"/>
                <a:gd name="connsiteX4-761" fmla="*/ 193135 w 702157"/>
                <a:gd name="connsiteY4-762" fmla="*/ 47150 h 1163752"/>
                <a:gd name="connsiteX5-763" fmla="*/ 336174 w 702157"/>
                <a:gd name="connsiteY5-764" fmla="*/ 52767 h 1163752"/>
                <a:gd name="connsiteX6-765" fmla="*/ 308616 w 702157"/>
                <a:gd name="connsiteY6-766" fmla="*/ 440815 h 1163752"/>
                <a:gd name="connsiteX7-767" fmla="*/ 509135 w 702157"/>
                <a:gd name="connsiteY7-768" fmla="*/ 39964 h 1163752"/>
                <a:gd name="connsiteX8-769" fmla="*/ 551107 w 702157"/>
                <a:gd name="connsiteY8-770" fmla="*/ 473270 h 1163752"/>
                <a:gd name="connsiteX9-771" fmla="*/ 699512 w 702157"/>
                <a:gd name="connsiteY9-772" fmla="*/ 818133 h 1163752"/>
                <a:gd name="connsiteX10-773" fmla="*/ 456371 w 702157"/>
                <a:gd name="connsiteY10-774" fmla="*/ 1016968 h 1163752"/>
                <a:gd name="connsiteX11-775" fmla="*/ 441394 w 702157"/>
                <a:gd name="connsiteY11-776" fmla="*/ 1163752 h 1163752"/>
                <a:gd name="connsiteX0-777" fmla="*/ 54590 w 702157"/>
                <a:gd name="connsiteY0-778" fmla="*/ 1155514 h 1163752"/>
                <a:gd name="connsiteX1-779" fmla="*/ 54590 w 702157"/>
                <a:gd name="connsiteY1-780" fmla="*/ 933841 h 1163752"/>
                <a:gd name="connsiteX2-781" fmla="*/ 2521 w 702157"/>
                <a:gd name="connsiteY2-782" fmla="*/ 752667 h 1163752"/>
                <a:gd name="connsiteX3-783" fmla="*/ 122796 w 702157"/>
                <a:gd name="connsiteY3-784" fmla="*/ 456545 h 1163752"/>
                <a:gd name="connsiteX4-785" fmla="*/ 193135 w 702157"/>
                <a:gd name="connsiteY4-786" fmla="*/ 47150 h 1163752"/>
                <a:gd name="connsiteX5-787" fmla="*/ 336174 w 702157"/>
                <a:gd name="connsiteY5-788" fmla="*/ 52767 h 1163752"/>
                <a:gd name="connsiteX6-789" fmla="*/ 308616 w 702157"/>
                <a:gd name="connsiteY6-790" fmla="*/ 440815 h 1163752"/>
                <a:gd name="connsiteX7-791" fmla="*/ 509135 w 702157"/>
                <a:gd name="connsiteY7-792" fmla="*/ 39964 h 1163752"/>
                <a:gd name="connsiteX8-793" fmla="*/ 551107 w 702157"/>
                <a:gd name="connsiteY8-794" fmla="*/ 473270 h 1163752"/>
                <a:gd name="connsiteX9-795" fmla="*/ 699512 w 702157"/>
                <a:gd name="connsiteY9-796" fmla="*/ 818133 h 1163752"/>
                <a:gd name="connsiteX10-797" fmla="*/ 456371 w 702157"/>
                <a:gd name="connsiteY10-798" fmla="*/ 1016968 h 1163752"/>
                <a:gd name="connsiteX11-799" fmla="*/ 441394 w 702157"/>
                <a:gd name="connsiteY11-800" fmla="*/ 1163752 h 1163752"/>
                <a:gd name="connsiteX0-801" fmla="*/ 54590 w 702157"/>
                <a:gd name="connsiteY0-802" fmla="*/ 1155514 h 1163752"/>
                <a:gd name="connsiteX1-803" fmla="*/ 54590 w 702157"/>
                <a:gd name="connsiteY1-804" fmla="*/ 933841 h 1163752"/>
                <a:gd name="connsiteX2-805" fmla="*/ 2521 w 702157"/>
                <a:gd name="connsiteY2-806" fmla="*/ 752667 h 1163752"/>
                <a:gd name="connsiteX3-807" fmla="*/ 122796 w 702157"/>
                <a:gd name="connsiteY3-808" fmla="*/ 456545 h 1163752"/>
                <a:gd name="connsiteX4-809" fmla="*/ 193135 w 702157"/>
                <a:gd name="connsiteY4-810" fmla="*/ 47150 h 1163752"/>
                <a:gd name="connsiteX5-811" fmla="*/ 336174 w 702157"/>
                <a:gd name="connsiteY5-812" fmla="*/ 52767 h 1163752"/>
                <a:gd name="connsiteX6-813" fmla="*/ 308616 w 702157"/>
                <a:gd name="connsiteY6-814" fmla="*/ 440815 h 1163752"/>
                <a:gd name="connsiteX7-815" fmla="*/ 509135 w 702157"/>
                <a:gd name="connsiteY7-816" fmla="*/ 39964 h 1163752"/>
                <a:gd name="connsiteX8-817" fmla="*/ 551107 w 702157"/>
                <a:gd name="connsiteY8-818" fmla="*/ 473270 h 1163752"/>
                <a:gd name="connsiteX9-819" fmla="*/ 699512 w 702157"/>
                <a:gd name="connsiteY9-820" fmla="*/ 818133 h 1163752"/>
                <a:gd name="connsiteX10-821" fmla="*/ 456371 w 702157"/>
                <a:gd name="connsiteY10-822" fmla="*/ 1016968 h 1163752"/>
                <a:gd name="connsiteX11-823" fmla="*/ 441394 w 702157"/>
                <a:gd name="connsiteY11-824" fmla="*/ 1163752 h 1163752"/>
                <a:gd name="connsiteX0-825" fmla="*/ 54590 w 702157"/>
                <a:gd name="connsiteY0-826" fmla="*/ 1156003 h 1164241"/>
                <a:gd name="connsiteX1-827" fmla="*/ 54590 w 702157"/>
                <a:gd name="connsiteY1-828" fmla="*/ 934330 h 1164241"/>
                <a:gd name="connsiteX2-829" fmla="*/ 2521 w 702157"/>
                <a:gd name="connsiteY2-830" fmla="*/ 753156 h 1164241"/>
                <a:gd name="connsiteX3-831" fmla="*/ 122796 w 702157"/>
                <a:gd name="connsiteY3-832" fmla="*/ 457034 h 1164241"/>
                <a:gd name="connsiteX4-833" fmla="*/ 193135 w 702157"/>
                <a:gd name="connsiteY4-834" fmla="*/ 47639 h 1164241"/>
                <a:gd name="connsiteX5-835" fmla="*/ 336174 w 702157"/>
                <a:gd name="connsiteY5-836" fmla="*/ 53256 h 1164241"/>
                <a:gd name="connsiteX6-837" fmla="*/ 337448 w 702157"/>
                <a:gd name="connsiteY6-838" fmla="*/ 449542 h 1164241"/>
                <a:gd name="connsiteX7-839" fmla="*/ 509135 w 702157"/>
                <a:gd name="connsiteY7-840" fmla="*/ 40453 h 1164241"/>
                <a:gd name="connsiteX8-841" fmla="*/ 551107 w 702157"/>
                <a:gd name="connsiteY8-842" fmla="*/ 473759 h 1164241"/>
                <a:gd name="connsiteX9-843" fmla="*/ 699512 w 702157"/>
                <a:gd name="connsiteY9-844" fmla="*/ 818622 h 1164241"/>
                <a:gd name="connsiteX10-845" fmla="*/ 456371 w 702157"/>
                <a:gd name="connsiteY10-846" fmla="*/ 1017457 h 1164241"/>
                <a:gd name="connsiteX11-847" fmla="*/ 441394 w 702157"/>
                <a:gd name="connsiteY11-848" fmla="*/ 1164241 h 1164241"/>
                <a:gd name="connsiteX0-849" fmla="*/ 54590 w 700691"/>
                <a:gd name="connsiteY0-850" fmla="*/ 1156003 h 1164241"/>
                <a:gd name="connsiteX1-851" fmla="*/ 54590 w 700691"/>
                <a:gd name="connsiteY1-852" fmla="*/ 934330 h 1164241"/>
                <a:gd name="connsiteX2-853" fmla="*/ 2521 w 700691"/>
                <a:gd name="connsiteY2-854" fmla="*/ 753156 h 1164241"/>
                <a:gd name="connsiteX3-855" fmla="*/ 122796 w 700691"/>
                <a:gd name="connsiteY3-856" fmla="*/ 457034 h 1164241"/>
                <a:gd name="connsiteX4-857" fmla="*/ 193135 w 700691"/>
                <a:gd name="connsiteY4-858" fmla="*/ 47639 h 1164241"/>
                <a:gd name="connsiteX5-859" fmla="*/ 336174 w 700691"/>
                <a:gd name="connsiteY5-860" fmla="*/ 53256 h 1164241"/>
                <a:gd name="connsiteX6-861" fmla="*/ 337448 w 700691"/>
                <a:gd name="connsiteY6-862" fmla="*/ 449542 h 1164241"/>
                <a:gd name="connsiteX7-863" fmla="*/ 509135 w 700691"/>
                <a:gd name="connsiteY7-864" fmla="*/ 40453 h 1164241"/>
                <a:gd name="connsiteX8-865" fmla="*/ 526393 w 700691"/>
                <a:gd name="connsiteY8-866" fmla="*/ 469640 h 1164241"/>
                <a:gd name="connsiteX9-867" fmla="*/ 699512 w 700691"/>
                <a:gd name="connsiteY9-868" fmla="*/ 818622 h 1164241"/>
                <a:gd name="connsiteX10-869" fmla="*/ 456371 w 700691"/>
                <a:gd name="connsiteY10-870" fmla="*/ 1017457 h 1164241"/>
                <a:gd name="connsiteX11-871" fmla="*/ 441394 w 700691"/>
                <a:gd name="connsiteY11-872" fmla="*/ 1164241 h 1164241"/>
                <a:gd name="connsiteX0-873" fmla="*/ 54590 w 700691"/>
                <a:gd name="connsiteY0-874" fmla="*/ 1156003 h 1164241"/>
                <a:gd name="connsiteX1-875" fmla="*/ 54590 w 700691"/>
                <a:gd name="connsiteY1-876" fmla="*/ 934330 h 1164241"/>
                <a:gd name="connsiteX2-877" fmla="*/ 2521 w 700691"/>
                <a:gd name="connsiteY2-878" fmla="*/ 753156 h 1164241"/>
                <a:gd name="connsiteX3-879" fmla="*/ 122796 w 700691"/>
                <a:gd name="connsiteY3-880" fmla="*/ 457034 h 1164241"/>
                <a:gd name="connsiteX4-881" fmla="*/ 193135 w 700691"/>
                <a:gd name="connsiteY4-882" fmla="*/ 47639 h 1164241"/>
                <a:gd name="connsiteX5-883" fmla="*/ 336174 w 700691"/>
                <a:gd name="connsiteY5-884" fmla="*/ 53256 h 1164241"/>
                <a:gd name="connsiteX6-885" fmla="*/ 337448 w 700691"/>
                <a:gd name="connsiteY6-886" fmla="*/ 449542 h 1164241"/>
                <a:gd name="connsiteX7-887" fmla="*/ 509135 w 700691"/>
                <a:gd name="connsiteY7-888" fmla="*/ 40453 h 1164241"/>
                <a:gd name="connsiteX8-889" fmla="*/ 526393 w 700691"/>
                <a:gd name="connsiteY8-890" fmla="*/ 469640 h 1164241"/>
                <a:gd name="connsiteX9-891" fmla="*/ 699512 w 700691"/>
                <a:gd name="connsiteY9-892" fmla="*/ 818622 h 1164241"/>
                <a:gd name="connsiteX10-893" fmla="*/ 456371 w 700691"/>
                <a:gd name="connsiteY10-894" fmla="*/ 1017457 h 1164241"/>
                <a:gd name="connsiteX11-895" fmla="*/ 441394 w 700691"/>
                <a:gd name="connsiteY11-896" fmla="*/ 1164241 h 1164241"/>
                <a:gd name="connsiteX0-897" fmla="*/ 54590 w 704610"/>
                <a:gd name="connsiteY0-898" fmla="*/ 1156003 h 1164241"/>
                <a:gd name="connsiteX1-899" fmla="*/ 54590 w 704610"/>
                <a:gd name="connsiteY1-900" fmla="*/ 934330 h 1164241"/>
                <a:gd name="connsiteX2-901" fmla="*/ 2521 w 704610"/>
                <a:gd name="connsiteY2-902" fmla="*/ 753156 h 1164241"/>
                <a:gd name="connsiteX3-903" fmla="*/ 122796 w 704610"/>
                <a:gd name="connsiteY3-904" fmla="*/ 457034 h 1164241"/>
                <a:gd name="connsiteX4-905" fmla="*/ 193135 w 704610"/>
                <a:gd name="connsiteY4-906" fmla="*/ 47639 h 1164241"/>
                <a:gd name="connsiteX5-907" fmla="*/ 336174 w 704610"/>
                <a:gd name="connsiteY5-908" fmla="*/ 53256 h 1164241"/>
                <a:gd name="connsiteX6-909" fmla="*/ 337448 w 704610"/>
                <a:gd name="connsiteY6-910" fmla="*/ 449542 h 1164241"/>
                <a:gd name="connsiteX7-911" fmla="*/ 509135 w 704610"/>
                <a:gd name="connsiteY7-912" fmla="*/ 40453 h 1164241"/>
                <a:gd name="connsiteX8-913" fmla="*/ 526393 w 704610"/>
                <a:gd name="connsiteY8-914" fmla="*/ 469640 h 1164241"/>
                <a:gd name="connsiteX9-915" fmla="*/ 699512 w 704610"/>
                <a:gd name="connsiteY9-916" fmla="*/ 818622 h 1164241"/>
                <a:gd name="connsiteX10-917" fmla="*/ 456371 w 704610"/>
                <a:gd name="connsiteY10-918" fmla="*/ 1017457 h 1164241"/>
                <a:gd name="connsiteX11-919" fmla="*/ 441394 w 704610"/>
                <a:gd name="connsiteY11-920" fmla="*/ 1164241 h 1164241"/>
                <a:gd name="connsiteX0-921" fmla="*/ 54590 w 704710"/>
                <a:gd name="connsiteY0-922" fmla="*/ 1156003 h 1164241"/>
                <a:gd name="connsiteX1-923" fmla="*/ 54590 w 704710"/>
                <a:gd name="connsiteY1-924" fmla="*/ 934330 h 1164241"/>
                <a:gd name="connsiteX2-925" fmla="*/ 2521 w 704710"/>
                <a:gd name="connsiteY2-926" fmla="*/ 753156 h 1164241"/>
                <a:gd name="connsiteX3-927" fmla="*/ 122796 w 704710"/>
                <a:gd name="connsiteY3-928" fmla="*/ 457034 h 1164241"/>
                <a:gd name="connsiteX4-929" fmla="*/ 193135 w 704710"/>
                <a:gd name="connsiteY4-930" fmla="*/ 47639 h 1164241"/>
                <a:gd name="connsiteX5-931" fmla="*/ 336174 w 704710"/>
                <a:gd name="connsiteY5-932" fmla="*/ 53256 h 1164241"/>
                <a:gd name="connsiteX6-933" fmla="*/ 337448 w 704710"/>
                <a:gd name="connsiteY6-934" fmla="*/ 449542 h 1164241"/>
                <a:gd name="connsiteX7-935" fmla="*/ 509135 w 704710"/>
                <a:gd name="connsiteY7-936" fmla="*/ 40453 h 1164241"/>
                <a:gd name="connsiteX8-937" fmla="*/ 526393 w 704710"/>
                <a:gd name="connsiteY8-938" fmla="*/ 469640 h 1164241"/>
                <a:gd name="connsiteX9-939" fmla="*/ 615270 w 704710"/>
                <a:gd name="connsiteY9-940" fmla="*/ 547932 h 1164241"/>
                <a:gd name="connsiteX10-941" fmla="*/ 699512 w 704710"/>
                <a:gd name="connsiteY10-942" fmla="*/ 818622 h 1164241"/>
                <a:gd name="connsiteX11-943" fmla="*/ 456371 w 704710"/>
                <a:gd name="connsiteY11-944" fmla="*/ 1017457 h 1164241"/>
                <a:gd name="connsiteX12" fmla="*/ 441394 w 704710"/>
                <a:gd name="connsiteY12" fmla="*/ 1164241 h 1164241"/>
                <a:gd name="connsiteX0-945" fmla="*/ 54590 w 712387"/>
                <a:gd name="connsiteY0-946" fmla="*/ 1156003 h 1164241"/>
                <a:gd name="connsiteX1-947" fmla="*/ 54590 w 712387"/>
                <a:gd name="connsiteY1-948" fmla="*/ 934330 h 1164241"/>
                <a:gd name="connsiteX2-949" fmla="*/ 2521 w 712387"/>
                <a:gd name="connsiteY2-950" fmla="*/ 753156 h 1164241"/>
                <a:gd name="connsiteX3-951" fmla="*/ 122796 w 712387"/>
                <a:gd name="connsiteY3-952" fmla="*/ 457034 h 1164241"/>
                <a:gd name="connsiteX4-953" fmla="*/ 193135 w 712387"/>
                <a:gd name="connsiteY4-954" fmla="*/ 47639 h 1164241"/>
                <a:gd name="connsiteX5-955" fmla="*/ 336174 w 712387"/>
                <a:gd name="connsiteY5-956" fmla="*/ 53256 h 1164241"/>
                <a:gd name="connsiteX6-957" fmla="*/ 337448 w 712387"/>
                <a:gd name="connsiteY6-958" fmla="*/ 449542 h 1164241"/>
                <a:gd name="connsiteX7-959" fmla="*/ 509135 w 712387"/>
                <a:gd name="connsiteY7-960" fmla="*/ 40453 h 1164241"/>
                <a:gd name="connsiteX8-961" fmla="*/ 526393 w 712387"/>
                <a:gd name="connsiteY8-962" fmla="*/ 469640 h 1164241"/>
                <a:gd name="connsiteX9-963" fmla="*/ 615270 w 712387"/>
                <a:gd name="connsiteY9-964" fmla="*/ 547932 h 1164241"/>
                <a:gd name="connsiteX10-965" fmla="*/ 672124 w 712387"/>
                <a:gd name="connsiteY10-966" fmla="*/ 652164 h 1164241"/>
                <a:gd name="connsiteX11-967" fmla="*/ 699512 w 712387"/>
                <a:gd name="connsiteY11-968" fmla="*/ 818622 h 1164241"/>
                <a:gd name="connsiteX12-969" fmla="*/ 456371 w 712387"/>
                <a:gd name="connsiteY12-970" fmla="*/ 1017457 h 1164241"/>
                <a:gd name="connsiteX13" fmla="*/ 441394 w 712387"/>
                <a:gd name="connsiteY13" fmla="*/ 1164241 h 1164241"/>
                <a:gd name="connsiteX0-971" fmla="*/ 54590 w 742126"/>
                <a:gd name="connsiteY0-972" fmla="*/ 1156003 h 1164241"/>
                <a:gd name="connsiteX1-973" fmla="*/ 54590 w 742126"/>
                <a:gd name="connsiteY1-974" fmla="*/ 934330 h 1164241"/>
                <a:gd name="connsiteX2-975" fmla="*/ 2521 w 742126"/>
                <a:gd name="connsiteY2-976" fmla="*/ 753156 h 1164241"/>
                <a:gd name="connsiteX3-977" fmla="*/ 122796 w 742126"/>
                <a:gd name="connsiteY3-978" fmla="*/ 457034 h 1164241"/>
                <a:gd name="connsiteX4-979" fmla="*/ 193135 w 742126"/>
                <a:gd name="connsiteY4-980" fmla="*/ 47639 h 1164241"/>
                <a:gd name="connsiteX5-981" fmla="*/ 336174 w 742126"/>
                <a:gd name="connsiteY5-982" fmla="*/ 53256 h 1164241"/>
                <a:gd name="connsiteX6-983" fmla="*/ 337448 w 742126"/>
                <a:gd name="connsiteY6-984" fmla="*/ 449542 h 1164241"/>
                <a:gd name="connsiteX7-985" fmla="*/ 509135 w 742126"/>
                <a:gd name="connsiteY7-986" fmla="*/ 40453 h 1164241"/>
                <a:gd name="connsiteX8-987" fmla="*/ 526393 w 742126"/>
                <a:gd name="connsiteY8-988" fmla="*/ 469640 h 1164241"/>
                <a:gd name="connsiteX9-989" fmla="*/ 738454 w 742126"/>
                <a:gd name="connsiteY9-990" fmla="*/ 102577 h 1164241"/>
                <a:gd name="connsiteX10-991" fmla="*/ 672124 w 742126"/>
                <a:gd name="connsiteY10-992" fmla="*/ 652164 h 1164241"/>
                <a:gd name="connsiteX11-993" fmla="*/ 699512 w 742126"/>
                <a:gd name="connsiteY11-994" fmla="*/ 818622 h 1164241"/>
                <a:gd name="connsiteX12-995" fmla="*/ 456371 w 742126"/>
                <a:gd name="connsiteY12-996" fmla="*/ 1017457 h 1164241"/>
                <a:gd name="connsiteX13-997" fmla="*/ 441394 w 742126"/>
                <a:gd name="connsiteY13-998" fmla="*/ 1164241 h 1164241"/>
                <a:gd name="connsiteX0-999" fmla="*/ 54590 w 759549"/>
                <a:gd name="connsiteY0-1000" fmla="*/ 1156003 h 1164241"/>
                <a:gd name="connsiteX1-1001" fmla="*/ 54590 w 759549"/>
                <a:gd name="connsiteY1-1002" fmla="*/ 934330 h 1164241"/>
                <a:gd name="connsiteX2-1003" fmla="*/ 2521 w 759549"/>
                <a:gd name="connsiteY2-1004" fmla="*/ 753156 h 1164241"/>
                <a:gd name="connsiteX3-1005" fmla="*/ 122796 w 759549"/>
                <a:gd name="connsiteY3-1006" fmla="*/ 457034 h 1164241"/>
                <a:gd name="connsiteX4-1007" fmla="*/ 193135 w 759549"/>
                <a:gd name="connsiteY4-1008" fmla="*/ 47639 h 1164241"/>
                <a:gd name="connsiteX5-1009" fmla="*/ 336174 w 759549"/>
                <a:gd name="connsiteY5-1010" fmla="*/ 53256 h 1164241"/>
                <a:gd name="connsiteX6-1011" fmla="*/ 337448 w 759549"/>
                <a:gd name="connsiteY6-1012" fmla="*/ 449542 h 1164241"/>
                <a:gd name="connsiteX7-1013" fmla="*/ 509135 w 759549"/>
                <a:gd name="connsiteY7-1014" fmla="*/ 40453 h 1164241"/>
                <a:gd name="connsiteX8-1015" fmla="*/ 526393 w 759549"/>
                <a:gd name="connsiteY8-1016" fmla="*/ 469640 h 1164241"/>
                <a:gd name="connsiteX9-1017" fmla="*/ 738454 w 759549"/>
                <a:gd name="connsiteY9-1018" fmla="*/ 102577 h 1164241"/>
                <a:gd name="connsiteX10-1019" fmla="*/ 672124 w 759549"/>
                <a:gd name="connsiteY10-1020" fmla="*/ 652164 h 1164241"/>
                <a:gd name="connsiteX11-1021" fmla="*/ 699512 w 759549"/>
                <a:gd name="connsiteY11-1022" fmla="*/ 818622 h 1164241"/>
                <a:gd name="connsiteX12-1023" fmla="*/ 456371 w 759549"/>
                <a:gd name="connsiteY12-1024" fmla="*/ 1017457 h 1164241"/>
                <a:gd name="connsiteX13-1025" fmla="*/ 441394 w 759549"/>
                <a:gd name="connsiteY13-1026" fmla="*/ 1164241 h 1164241"/>
                <a:gd name="connsiteX0-1027" fmla="*/ 54590 w 755010"/>
                <a:gd name="connsiteY0-1028" fmla="*/ 1156003 h 1164241"/>
                <a:gd name="connsiteX1-1029" fmla="*/ 54590 w 755010"/>
                <a:gd name="connsiteY1-1030" fmla="*/ 934330 h 1164241"/>
                <a:gd name="connsiteX2-1031" fmla="*/ 2521 w 755010"/>
                <a:gd name="connsiteY2-1032" fmla="*/ 753156 h 1164241"/>
                <a:gd name="connsiteX3-1033" fmla="*/ 122796 w 755010"/>
                <a:gd name="connsiteY3-1034" fmla="*/ 457034 h 1164241"/>
                <a:gd name="connsiteX4-1035" fmla="*/ 193135 w 755010"/>
                <a:gd name="connsiteY4-1036" fmla="*/ 47639 h 1164241"/>
                <a:gd name="connsiteX5-1037" fmla="*/ 336174 w 755010"/>
                <a:gd name="connsiteY5-1038" fmla="*/ 53256 h 1164241"/>
                <a:gd name="connsiteX6-1039" fmla="*/ 337448 w 755010"/>
                <a:gd name="connsiteY6-1040" fmla="*/ 449542 h 1164241"/>
                <a:gd name="connsiteX7-1041" fmla="*/ 509135 w 755010"/>
                <a:gd name="connsiteY7-1042" fmla="*/ 40453 h 1164241"/>
                <a:gd name="connsiteX8-1043" fmla="*/ 526393 w 755010"/>
                <a:gd name="connsiteY8-1044" fmla="*/ 469640 h 1164241"/>
                <a:gd name="connsiteX9-1045" fmla="*/ 738454 w 755010"/>
                <a:gd name="connsiteY9-1046" fmla="*/ 102577 h 1164241"/>
                <a:gd name="connsiteX10-1047" fmla="*/ 615270 w 755010"/>
                <a:gd name="connsiteY10-1048" fmla="*/ 547932 h 1164241"/>
                <a:gd name="connsiteX11-1049" fmla="*/ 699512 w 755010"/>
                <a:gd name="connsiteY11-1050" fmla="*/ 818622 h 1164241"/>
                <a:gd name="connsiteX12-1051" fmla="*/ 456371 w 755010"/>
                <a:gd name="connsiteY12-1052" fmla="*/ 1017457 h 1164241"/>
                <a:gd name="connsiteX13-1053" fmla="*/ 441394 w 755010"/>
                <a:gd name="connsiteY13-1054" fmla="*/ 1164241 h 1164241"/>
                <a:gd name="connsiteX0-1055" fmla="*/ 54590 w 755010"/>
                <a:gd name="connsiteY0-1056" fmla="*/ 1136989 h 1145227"/>
                <a:gd name="connsiteX1-1057" fmla="*/ 54590 w 755010"/>
                <a:gd name="connsiteY1-1058" fmla="*/ 915316 h 1145227"/>
                <a:gd name="connsiteX2-1059" fmla="*/ 2521 w 755010"/>
                <a:gd name="connsiteY2-1060" fmla="*/ 734142 h 1145227"/>
                <a:gd name="connsiteX3-1061" fmla="*/ 122796 w 755010"/>
                <a:gd name="connsiteY3-1062" fmla="*/ 438020 h 1145227"/>
                <a:gd name="connsiteX4-1063" fmla="*/ 136281 w 755010"/>
                <a:gd name="connsiteY4-1064" fmla="*/ 66528 h 1145227"/>
                <a:gd name="connsiteX5-1065" fmla="*/ 336174 w 755010"/>
                <a:gd name="connsiteY5-1066" fmla="*/ 34242 h 1145227"/>
                <a:gd name="connsiteX6-1067" fmla="*/ 337448 w 755010"/>
                <a:gd name="connsiteY6-1068" fmla="*/ 430528 h 1145227"/>
                <a:gd name="connsiteX7-1069" fmla="*/ 509135 w 755010"/>
                <a:gd name="connsiteY7-1070" fmla="*/ 21439 h 1145227"/>
                <a:gd name="connsiteX8-1071" fmla="*/ 526393 w 755010"/>
                <a:gd name="connsiteY8-1072" fmla="*/ 450626 h 1145227"/>
                <a:gd name="connsiteX9-1073" fmla="*/ 738454 w 755010"/>
                <a:gd name="connsiteY9-1074" fmla="*/ 83563 h 1145227"/>
                <a:gd name="connsiteX10-1075" fmla="*/ 615270 w 755010"/>
                <a:gd name="connsiteY10-1076" fmla="*/ 528918 h 1145227"/>
                <a:gd name="connsiteX11-1077" fmla="*/ 699512 w 755010"/>
                <a:gd name="connsiteY11-1078" fmla="*/ 799608 h 1145227"/>
                <a:gd name="connsiteX12-1079" fmla="*/ 456371 w 755010"/>
                <a:gd name="connsiteY12-1080" fmla="*/ 998443 h 1145227"/>
                <a:gd name="connsiteX13-1081" fmla="*/ 441394 w 755010"/>
                <a:gd name="connsiteY13-1082" fmla="*/ 1145227 h 1145227"/>
                <a:gd name="connsiteX0-1083" fmla="*/ 54590 w 755010"/>
                <a:gd name="connsiteY0-1084" fmla="*/ 1133682 h 1141920"/>
                <a:gd name="connsiteX1-1085" fmla="*/ 54590 w 755010"/>
                <a:gd name="connsiteY1-1086" fmla="*/ 912009 h 1141920"/>
                <a:gd name="connsiteX2-1087" fmla="*/ 2521 w 755010"/>
                <a:gd name="connsiteY2-1088" fmla="*/ 730835 h 1141920"/>
                <a:gd name="connsiteX3-1089" fmla="*/ 122796 w 755010"/>
                <a:gd name="connsiteY3-1090" fmla="*/ 434713 h 1141920"/>
                <a:gd name="connsiteX4-1091" fmla="*/ 136281 w 755010"/>
                <a:gd name="connsiteY4-1092" fmla="*/ 63221 h 1141920"/>
                <a:gd name="connsiteX5-1093" fmla="*/ 279320 w 755010"/>
                <a:gd name="connsiteY5-1094" fmla="*/ 35673 h 1141920"/>
                <a:gd name="connsiteX6-1095" fmla="*/ 337448 w 755010"/>
                <a:gd name="connsiteY6-1096" fmla="*/ 427221 h 1141920"/>
                <a:gd name="connsiteX7-1097" fmla="*/ 509135 w 755010"/>
                <a:gd name="connsiteY7-1098" fmla="*/ 18132 h 1141920"/>
                <a:gd name="connsiteX8-1099" fmla="*/ 526393 w 755010"/>
                <a:gd name="connsiteY8-1100" fmla="*/ 447319 h 1141920"/>
                <a:gd name="connsiteX9-1101" fmla="*/ 738454 w 755010"/>
                <a:gd name="connsiteY9-1102" fmla="*/ 80256 h 1141920"/>
                <a:gd name="connsiteX10-1103" fmla="*/ 615270 w 755010"/>
                <a:gd name="connsiteY10-1104" fmla="*/ 525611 h 1141920"/>
                <a:gd name="connsiteX11-1105" fmla="*/ 699512 w 755010"/>
                <a:gd name="connsiteY11-1106" fmla="*/ 796301 h 1141920"/>
                <a:gd name="connsiteX12-1107" fmla="*/ 456371 w 755010"/>
                <a:gd name="connsiteY12-1108" fmla="*/ 995136 h 1141920"/>
                <a:gd name="connsiteX13-1109" fmla="*/ 441394 w 755010"/>
                <a:gd name="connsiteY13-1110" fmla="*/ 1141920 h 1141920"/>
                <a:gd name="connsiteX0-1111" fmla="*/ 54590 w 755010"/>
                <a:gd name="connsiteY0-1112" fmla="*/ 1132326 h 1140564"/>
                <a:gd name="connsiteX1-1113" fmla="*/ 54590 w 755010"/>
                <a:gd name="connsiteY1-1114" fmla="*/ 910653 h 1140564"/>
                <a:gd name="connsiteX2-1115" fmla="*/ 2521 w 755010"/>
                <a:gd name="connsiteY2-1116" fmla="*/ 729479 h 1140564"/>
                <a:gd name="connsiteX3-1117" fmla="*/ 122796 w 755010"/>
                <a:gd name="connsiteY3-1118" fmla="*/ 433357 h 1140564"/>
                <a:gd name="connsiteX4-1119" fmla="*/ 136281 w 755010"/>
                <a:gd name="connsiteY4-1120" fmla="*/ 61865 h 1140564"/>
                <a:gd name="connsiteX5-1121" fmla="*/ 279320 w 755010"/>
                <a:gd name="connsiteY5-1122" fmla="*/ 34317 h 1140564"/>
                <a:gd name="connsiteX6-1123" fmla="*/ 309021 w 755010"/>
                <a:gd name="connsiteY6-1124" fmla="*/ 406914 h 1140564"/>
                <a:gd name="connsiteX7-1125" fmla="*/ 509135 w 755010"/>
                <a:gd name="connsiteY7-1126" fmla="*/ 16776 h 1140564"/>
                <a:gd name="connsiteX8-1127" fmla="*/ 526393 w 755010"/>
                <a:gd name="connsiteY8-1128" fmla="*/ 445963 h 1140564"/>
                <a:gd name="connsiteX9-1129" fmla="*/ 738454 w 755010"/>
                <a:gd name="connsiteY9-1130" fmla="*/ 78900 h 1140564"/>
                <a:gd name="connsiteX10-1131" fmla="*/ 615270 w 755010"/>
                <a:gd name="connsiteY10-1132" fmla="*/ 524255 h 1140564"/>
                <a:gd name="connsiteX11-1133" fmla="*/ 699512 w 755010"/>
                <a:gd name="connsiteY11-1134" fmla="*/ 794945 h 1140564"/>
                <a:gd name="connsiteX12-1135" fmla="*/ 456371 w 755010"/>
                <a:gd name="connsiteY12-1136" fmla="*/ 993780 h 1140564"/>
                <a:gd name="connsiteX13-1137" fmla="*/ 441394 w 755010"/>
                <a:gd name="connsiteY13-1138" fmla="*/ 1140564 h 1140564"/>
                <a:gd name="connsiteX0-1139" fmla="*/ 54590 w 755010"/>
                <a:gd name="connsiteY0-1140" fmla="*/ 1153647 h 1161885"/>
                <a:gd name="connsiteX1-1141" fmla="*/ 54590 w 755010"/>
                <a:gd name="connsiteY1-1142" fmla="*/ 931974 h 1161885"/>
                <a:gd name="connsiteX2-1143" fmla="*/ 2521 w 755010"/>
                <a:gd name="connsiteY2-1144" fmla="*/ 750800 h 1161885"/>
                <a:gd name="connsiteX3-1145" fmla="*/ 122796 w 755010"/>
                <a:gd name="connsiteY3-1146" fmla="*/ 454678 h 1161885"/>
                <a:gd name="connsiteX4-1147" fmla="*/ 136281 w 755010"/>
                <a:gd name="connsiteY4-1148" fmla="*/ 83186 h 1161885"/>
                <a:gd name="connsiteX5-1149" fmla="*/ 279320 w 755010"/>
                <a:gd name="connsiteY5-1150" fmla="*/ 55638 h 1161885"/>
                <a:gd name="connsiteX6-1151" fmla="*/ 309021 w 755010"/>
                <a:gd name="connsiteY6-1152" fmla="*/ 428235 h 1161885"/>
                <a:gd name="connsiteX7-1153" fmla="*/ 452281 w 755010"/>
                <a:gd name="connsiteY7-1154" fmla="*/ 194 h 1161885"/>
                <a:gd name="connsiteX8-1155" fmla="*/ 526393 w 755010"/>
                <a:gd name="connsiteY8-1156" fmla="*/ 467284 h 1161885"/>
                <a:gd name="connsiteX9-1157" fmla="*/ 738454 w 755010"/>
                <a:gd name="connsiteY9-1158" fmla="*/ 100221 h 1161885"/>
                <a:gd name="connsiteX10-1159" fmla="*/ 615270 w 755010"/>
                <a:gd name="connsiteY10-1160" fmla="*/ 545576 h 1161885"/>
                <a:gd name="connsiteX11-1161" fmla="*/ 699512 w 755010"/>
                <a:gd name="connsiteY11-1162" fmla="*/ 816266 h 1161885"/>
                <a:gd name="connsiteX12-1163" fmla="*/ 456371 w 755010"/>
                <a:gd name="connsiteY12-1164" fmla="*/ 1015101 h 1161885"/>
                <a:gd name="connsiteX13-1165" fmla="*/ 441394 w 755010"/>
                <a:gd name="connsiteY13-1166" fmla="*/ 1161885 h 1161885"/>
                <a:gd name="connsiteX0-1167" fmla="*/ 54590 w 755010"/>
                <a:gd name="connsiteY0-1168" fmla="*/ 1153647 h 1161885"/>
                <a:gd name="connsiteX1-1169" fmla="*/ 54590 w 755010"/>
                <a:gd name="connsiteY1-1170" fmla="*/ 931974 h 1161885"/>
                <a:gd name="connsiteX2-1171" fmla="*/ 2521 w 755010"/>
                <a:gd name="connsiteY2-1172" fmla="*/ 750800 h 1161885"/>
                <a:gd name="connsiteX3-1173" fmla="*/ 122796 w 755010"/>
                <a:gd name="connsiteY3-1174" fmla="*/ 454678 h 1161885"/>
                <a:gd name="connsiteX4-1175" fmla="*/ 136281 w 755010"/>
                <a:gd name="connsiteY4-1176" fmla="*/ 83186 h 1161885"/>
                <a:gd name="connsiteX5-1177" fmla="*/ 279320 w 755010"/>
                <a:gd name="connsiteY5-1178" fmla="*/ 55638 h 1161885"/>
                <a:gd name="connsiteX6-1179" fmla="*/ 309021 w 755010"/>
                <a:gd name="connsiteY6-1180" fmla="*/ 428235 h 1161885"/>
                <a:gd name="connsiteX7-1181" fmla="*/ 452281 w 755010"/>
                <a:gd name="connsiteY7-1182" fmla="*/ 194 h 1161885"/>
                <a:gd name="connsiteX8-1183" fmla="*/ 483752 w 755010"/>
                <a:gd name="connsiteY8-1184" fmla="*/ 429381 h 1161885"/>
                <a:gd name="connsiteX9-1185" fmla="*/ 738454 w 755010"/>
                <a:gd name="connsiteY9-1186" fmla="*/ 100221 h 1161885"/>
                <a:gd name="connsiteX10-1187" fmla="*/ 615270 w 755010"/>
                <a:gd name="connsiteY10-1188" fmla="*/ 545576 h 1161885"/>
                <a:gd name="connsiteX11-1189" fmla="*/ 699512 w 755010"/>
                <a:gd name="connsiteY11-1190" fmla="*/ 816266 h 1161885"/>
                <a:gd name="connsiteX12-1191" fmla="*/ 456371 w 755010"/>
                <a:gd name="connsiteY12-1192" fmla="*/ 1015101 h 1161885"/>
                <a:gd name="connsiteX13-1193" fmla="*/ 441394 w 755010"/>
                <a:gd name="connsiteY13-1194" fmla="*/ 1161885 h 1161885"/>
                <a:gd name="connsiteX0-1195" fmla="*/ 54590 w 704080"/>
                <a:gd name="connsiteY0-1196" fmla="*/ 1153647 h 1161885"/>
                <a:gd name="connsiteX1-1197" fmla="*/ 54590 w 704080"/>
                <a:gd name="connsiteY1-1198" fmla="*/ 931974 h 1161885"/>
                <a:gd name="connsiteX2-1199" fmla="*/ 2521 w 704080"/>
                <a:gd name="connsiteY2-1200" fmla="*/ 750800 h 1161885"/>
                <a:gd name="connsiteX3-1201" fmla="*/ 122796 w 704080"/>
                <a:gd name="connsiteY3-1202" fmla="*/ 454678 h 1161885"/>
                <a:gd name="connsiteX4-1203" fmla="*/ 136281 w 704080"/>
                <a:gd name="connsiteY4-1204" fmla="*/ 83186 h 1161885"/>
                <a:gd name="connsiteX5-1205" fmla="*/ 279320 w 704080"/>
                <a:gd name="connsiteY5-1206" fmla="*/ 55638 h 1161885"/>
                <a:gd name="connsiteX6-1207" fmla="*/ 309021 w 704080"/>
                <a:gd name="connsiteY6-1208" fmla="*/ 428235 h 1161885"/>
                <a:gd name="connsiteX7-1209" fmla="*/ 452281 w 704080"/>
                <a:gd name="connsiteY7-1210" fmla="*/ 194 h 1161885"/>
                <a:gd name="connsiteX8-1211" fmla="*/ 483752 w 704080"/>
                <a:gd name="connsiteY8-1212" fmla="*/ 429381 h 1161885"/>
                <a:gd name="connsiteX9-1213" fmla="*/ 676862 w 704080"/>
                <a:gd name="connsiteY9-1214" fmla="*/ 114435 h 1161885"/>
                <a:gd name="connsiteX10-1215" fmla="*/ 615270 w 704080"/>
                <a:gd name="connsiteY10-1216" fmla="*/ 545576 h 1161885"/>
                <a:gd name="connsiteX11-1217" fmla="*/ 699512 w 704080"/>
                <a:gd name="connsiteY11-1218" fmla="*/ 816266 h 1161885"/>
                <a:gd name="connsiteX12-1219" fmla="*/ 456371 w 704080"/>
                <a:gd name="connsiteY12-1220" fmla="*/ 1015101 h 1161885"/>
                <a:gd name="connsiteX13-1221" fmla="*/ 441394 w 704080"/>
                <a:gd name="connsiteY13-1222" fmla="*/ 1161885 h 1161885"/>
                <a:gd name="connsiteX0-1223" fmla="*/ 54590 w 704080"/>
                <a:gd name="connsiteY0-1224" fmla="*/ 1153647 h 1161885"/>
                <a:gd name="connsiteX1-1225" fmla="*/ 54590 w 704080"/>
                <a:gd name="connsiteY1-1226" fmla="*/ 931974 h 1161885"/>
                <a:gd name="connsiteX2-1227" fmla="*/ 2521 w 704080"/>
                <a:gd name="connsiteY2-1228" fmla="*/ 750800 h 1161885"/>
                <a:gd name="connsiteX3-1229" fmla="*/ 122796 w 704080"/>
                <a:gd name="connsiteY3-1230" fmla="*/ 454678 h 1161885"/>
                <a:gd name="connsiteX4-1231" fmla="*/ 136281 w 704080"/>
                <a:gd name="connsiteY4-1232" fmla="*/ 83186 h 1161885"/>
                <a:gd name="connsiteX5-1233" fmla="*/ 279320 w 704080"/>
                <a:gd name="connsiteY5-1234" fmla="*/ 55638 h 1161885"/>
                <a:gd name="connsiteX6-1235" fmla="*/ 309021 w 704080"/>
                <a:gd name="connsiteY6-1236" fmla="*/ 428235 h 1161885"/>
                <a:gd name="connsiteX7-1237" fmla="*/ 452281 w 704080"/>
                <a:gd name="connsiteY7-1238" fmla="*/ 194 h 1161885"/>
                <a:gd name="connsiteX8-1239" fmla="*/ 483752 w 704080"/>
                <a:gd name="connsiteY8-1240" fmla="*/ 429381 h 1161885"/>
                <a:gd name="connsiteX9-1241" fmla="*/ 676862 w 704080"/>
                <a:gd name="connsiteY9-1242" fmla="*/ 114435 h 1161885"/>
                <a:gd name="connsiteX10-1243" fmla="*/ 615270 w 704080"/>
                <a:gd name="connsiteY10-1244" fmla="*/ 545576 h 1161885"/>
                <a:gd name="connsiteX11-1245" fmla="*/ 699512 w 704080"/>
                <a:gd name="connsiteY11-1246" fmla="*/ 816266 h 1161885"/>
                <a:gd name="connsiteX12-1247" fmla="*/ 456371 w 704080"/>
                <a:gd name="connsiteY12-1248" fmla="*/ 1015101 h 1161885"/>
                <a:gd name="connsiteX13-1249" fmla="*/ 441394 w 704080"/>
                <a:gd name="connsiteY13-1250" fmla="*/ 1161885 h 1161885"/>
                <a:gd name="connsiteX0-1251" fmla="*/ 54590 w 704080"/>
                <a:gd name="connsiteY0-1252" fmla="*/ 1153647 h 1161885"/>
                <a:gd name="connsiteX1-1253" fmla="*/ 54590 w 704080"/>
                <a:gd name="connsiteY1-1254" fmla="*/ 931974 h 1161885"/>
                <a:gd name="connsiteX2-1255" fmla="*/ 2521 w 704080"/>
                <a:gd name="connsiteY2-1256" fmla="*/ 750800 h 1161885"/>
                <a:gd name="connsiteX3-1257" fmla="*/ 122796 w 704080"/>
                <a:gd name="connsiteY3-1258" fmla="*/ 454678 h 1161885"/>
                <a:gd name="connsiteX4-1259" fmla="*/ 136281 w 704080"/>
                <a:gd name="connsiteY4-1260" fmla="*/ 83186 h 1161885"/>
                <a:gd name="connsiteX5-1261" fmla="*/ 279320 w 704080"/>
                <a:gd name="connsiteY5-1262" fmla="*/ 55638 h 1161885"/>
                <a:gd name="connsiteX6-1263" fmla="*/ 309021 w 704080"/>
                <a:gd name="connsiteY6-1264" fmla="*/ 428235 h 1161885"/>
                <a:gd name="connsiteX7-1265" fmla="*/ 452281 w 704080"/>
                <a:gd name="connsiteY7-1266" fmla="*/ 194 h 1161885"/>
                <a:gd name="connsiteX8-1267" fmla="*/ 455325 w 704080"/>
                <a:gd name="connsiteY8-1268" fmla="*/ 424643 h 1161885"/>
                <a:gd name="connsiteX9-1269" fmla="*/ 676862 w 704080"/>
                <a:gd name="connsiteY9-1270" fmla="*/ 114435 h 1161885"/>
                <a:gd name="connsiteX10-1271" fmla="*/ 615270 w 704080"/>
                <a:gd name="connsiteY10-1272" fmla="*/ 545576 h 1161885"/>
                <a:gd name="connsiteX11-1273" fmla="*/ 699512 w 704080"/>
                <a:gd name="connsiteY11-1274" fmla="*/ 816266 h 1161885"/>
                <a:gd name="connsiteX12-1275" fmla="*/ 456371 w 704080"/>
                <a:gd name="connsiteY12-1276" fmla="*/ 1015101 h 1161885"/>
                <a:gd name="connsiteX13-1277" fmla="*/ 441394 w 704080"/>
                <a:gd name="connsiteY13-1278" fmla="*/ 1161885 h 1161885"/>
                <a:gd name="connsiteX0-1279" fmla="*/ 54590 w 726479"/>
                <a:gd name="connsiteY0-1280" fmla="*/ 1153647 h 1161885"/>
                <a:gd name="connsiteX1-1281" fmla="*/ 54590 w 726479"/>
                <a:gd name="connsiteY1-1282" fmla="*/ 931974 h 1161885"/>
                <a:gd name="connsiteX2-1283" fmla="*/ 2521 w 726479"/>
                <a:gd name="connsiteY2-1284" fmla="*/ 750800 h 1161885"/>
                <a:gd name="connsiteX3-1285" fmla="*/ 122796 w 726479"/>
                <a:gd name="connsiteY3-1286" fmla="*/ 454678 h 1161885"/>
                <a:gd name="connsiteX4-1287" fmla="*/ 136281 w 726479"/>
                <a:gd name="connsiteY4-1288" fmla="*/ 83186 h 1161885"/>
                <a:gd name="connsiteX5-1289" fmla="*/ 279320 w 726479"/>
                <a:gd name="connsiteY5-1290" fmla="*/ 55638 h 1161885"/>
                <a:gd name="connsiteX6-1291" fmla="*/ 309021 w 726479"/>
                <a:gd name="connsiteY6-1292" fmla="*/ 428235 h 1161885"/>
                <a:gd name="connsiteX7-1293" fmla="*/ 452281 w 726479"/>
                <a:gd name="connsiteY7-1294" fmla="*/ 194 h 1161885"/>
                <a:gd name="connsiteX8-1295" fmla="*/ 455325 w 726479"/>
                <a:gd name="connsiteY8-1296" fmla="*/ 424643 h 1161885"/>
                <a:gd name="connsiteX9-1297" fmla="*/ 676862 w 726479"/>
                <a:gd name="connsiteY9-1298" fmla="*/ 114435 h 1161885"/>
                <a:gd name="connsiteX10-1299" fmla="*/ 615270 w 726479"/>
                <a:gd name="connsiteY10-1300" fmla="*/ 545576 h 1161885"/>
                <a:gd name="connsiteX11-1301" fmla="*/ 699512 w 726479"/>
                <a:gd name="connsiteY11-1302" fmla="*/ 816266 h 1161885"/>
                <a:gd name="connsiteX12-1303" fmla="*/ 456371 w 726479"/>
                <a:gd name="connsiteY12-1304" fmla="*/ 1015101 h 1161885"/>
                <a:gd name="connsiteX13-1305" fmla="*/ 441394 w 726479"/>
                <a:gd name="connsiteY13-1306" fmla="*/ 1161885 h 1161885"/>
                <a:gd name="connsiteX0-1307" fmla="*/ 54590 w 712666"/>
                <a:gd name="connsiteY0-1308" fmla="*/ 1153647 h 1161885"/>
                <a:gd name="connsiteX1-1309" fmla="*/ 54590 w 712666"/>
                <a:gd name="connsiteY1-1310" fmla="*/ 931974 h 1161885"/>
                <a:gd name="connsiteX2-1311" fmla="*/ 2521 w 712666"/>
                <a:gd name="connsiteY2-1312" fmla="*/ 750800 h 1161885"/>
                <a:gd name="connsiteX3-1313" fmla="*/ 122796 w 712666"/>
                <a:gd name="connsiteY3-1314" fmla="*/ 454678 h 1161885"/>
                <a:gd name="connsiteX4-1315" fmla="*/ 136281 w 712666"/>
                <a:gd name="connsiteY4-1316" fmla="*/ 83186 h 1161885"/>
                <a:gd name="connsiteX5-1317" fmla="*/ 279320 w 712666"/>
                <a:gd name="connsiteY5-1318" fmla="*/ 55638 h 1161885"/>
                <a:gd name="connsiteX6-1319" fmla="*/ 309021 w 712666"/>
                <a:gd name="connsiteY6-1320" fmla="*/ 428235 h 1161885"/>
                <a:gd name="connsiteX7-1321" fmla="*/ 452281 w 712666"/>
                <a:gd name="connsiteY7-1322" fmla="*/ 194 h 1161885"/>
                <a:gd name="connsiteX8-1323" fmla="*/ 455325 w 712666"/>
                <a:gd name="connsiteY8-1324" fmla="*/ 424643 h 1161885"/>
                <a:gd name="connsiteX9-1325" fmla="*/ 676862 w 712666"/>
                <a:gd name="connsiteY9-1326" fmla="*/ 114435 h 1161885"/>
                <a:gd name="connsiteX10-1327" fmla="*/ 615270 w 712666"/>
                <a:gd name="connsiteY10-1328" fmla="*/ 545576 h 1161885"/>
                <a:gd name="connsiteX11-1329" fmla="*/ 699512 w 712666"/>
                <a:gd name="connsiteY11-1330" fmla="*/ 816266 h 1161885"/>
                <a:gd name="connsiteX12-1331" fmla="*/ 456371 w 712666"/>
                <a:gd name="connsiteY12-1332" fmla="*/ 1015101 h 1161885"/>
                <a:gd name="connsiteX13-1333" fmla="*/ 441394 w 712666"/>
                <a:gd name="connsiteY13-1334" fmla="*/ 1161885 h 1161885"/>
                <a:gd name="connsiteX0-1335" fmla="*/ 54590 w 712666"/>
                <a:gd name="connsiteY0-1336" fmla="*/ 1153647 h 1161885"/>
                <a:gd name="connsiteX1-1337" fmla="*/ 54590 w 712666"/>
                <a:gd name="connsiteY1-1338" fmla="*/ 931974 h 1161885"/>
                <a:gd name="connsiteX2-1339" fmla="*/ 2521 w 712666"/>
                <a:gd name="connsiteY2-1340" fmla="*/ 750800 h 1161885"/>
                <a:gd name="connsiteX3-1341" fmla="*/ 122796 w 712666"/>
                <a:gd name="connsiteY3-1342" fmla="*/ 454678 h 1161885"/>
                <a:gd name="connsiteX4-1343" fmla="*/ 136281 w 712666"/>
                <a:gd name="connsiteY4-1344" fmla="*/ 83186 h 1161885"/>
                <a:gd name="connsiteX5-1345" fmla="*/ 279320 w 712666"/>
                <a:gd name="connsiteY5-1346" fmla="*/ 55638 h 1161885"/>
                <a:gd name="connsiteX6-1347" fmla="*/ 309021 w 712666"/>
                <a:gd name="connsiteY6-1348" fmla="*/ 428235 h 1161885"/>
                <a:gd name="connsiteX7-1349" fmla="*/ 452281 w 712666"/>
                <a:gd name="connsiteY7-1350" fmla="*/ 194 h 1161885"/>
                <a:gd name="connsiteX8-1351" fmla="*/ 455325 w 712666"/>
                <a:gd name="connsiteY8-1352" fmla="*/ 424643 h 1161885"/>
                <a:gd name="connsiteX9-1353" fmla="*/ 676862 w 712666"/>
                <a:gd name="connsiteY9-1354" fmla="*/ 114435 h 1161885"/>
                <a:gd name="connsiteX10-1355" fmla="*/ 615270 w 712666"/>
                <a:gd name="connsiteY10-1356" fmla="*/ 545576 h 1161885"/>
                <a:gd name="connsiteX11-1357" fmla="*/ 699512 w 712666"/>
                <a:gd name="connsiteY11-1358" fmla="*/ 816266 h 1161885"/>
                <a:gd name="connsiteX12-1359" fmla="*/ 456371 w 712666"/>
                <a:gd name="connsiteY12-1360" fmla="*/ 1015101 h 1161885"/>
                <a:gd name="connsiteX13-1361" fmla="*/ 441394 w 712666"/>
                <a:gd name="connsiteY13-1362" fmla="*/ 1161885 h 1161885"/>
                <a:gd name="connsiteX0-1363" fmla="*/ 54590 w 724485"/>
                <a:gd name="connsiteY0-1364" fmla="*/ 1153647 h 1161885"/>
                <a:gd name="connsiteX1-1365" fmla="*/ 54590 w 724485"/>
                <a:gd name="connsiteY1-1366" fmla="*/ 931974 h 1161885"/>
                <a:gd name="connsiteX2-1367" fmla="*/ 2521 w 724485"/>
                <a:gd name="connsiteY2-1368" fmla="*/ 750800 h 1161885"/>
                <a:gd name="connsiteX3-1369" fmla="*/ 122796 w 724485"/>
                <a:gd name="connsiteY3-1370" fmla="*/ 454678 h 1161885"/>
                <a:gd name="connsiteX4-1371" fmla="*/ 136281 w 724485"/>
                <a:gd name="connsiteY4-1372" fmla="*/ 83186 h 1161885"/>
                <a:gd name="connsiteX5-1373" fmla="*/ 279320 w 724485"/>
                <a:gd name="connsiteY5-1374" fmla="*/ 55638 h 1161885"/>
                <a:gd name="connsiteX6-1375" fmla="*/ 309021 w 724485"/>
                <a:gd name="connsiteY6-1376" fmla="*/ 428235 h 1161885"/>
                <a:gd name="connsiteX7-1377" fmla="*/ 452281 w 724485"/>
                <a:gd name="connsiteY7-1378" fmla="*/ 194 h 1161885"/>
                <a:gd name="connsiteX8-1379" fmla="*/ 455325 w 724485"/>
                <a:gd name="connsiteY8-1380" fmla="*/ 424643 h 1161885"/>
                <a:gd name="connsiteX9-1381" fmla="*/ 676862 w 724485"/>
                <a:gd name="connsiteY9-1382" fmla="*/ 114435 h 1161885"/>
                <a:gd name="connsiteX10-1383" fmla="*/ 615270 w 724485"/>
                <a:gd name="connsiteY10-1384" fmla="*/ 545576 h 1161885"/>
                <a:gd name="connsiteX11-1385" fmla="*/ 699512 w 724485"/>
                <a:gd name="connsiteY11-1386" fmla="*/ 816266 h 1161885"/>
                <a:gd name="connsiteX12-1387" fmla="*/ 456371 w 724485"/>
                <a:gd name="connsiteY12-1388" fmla="*/ 1015101 h 1161885"/>
                <a:gd name="connsiteX13-1389" fmla="*/ 441394 w 724485"/>
                <a:gd name="connsiteY13-1390" fmla="*/ 1161885 h 1161885"/>
                <a:gd name="connsiteX0-1391" fmla="*/ 54590 w 724485"/>
                <a:gd name="connsiteY0-1392" fmla="*/ 1153647 h 1161885"/>
                <a:gd name="connsiteX1-1393" fmla="*/ 54590 w 724485"/>
                <a:gd name="connsiteY1-1394" fmla="*/ 931974 h 1161885"/>
                <a:gd name="connsiteX2-1395" fmla="*/ 2521 w 724485"/>
                <a:gd name="connsiteY2-1396" fmla="*/ 750800 h 1161885"/>
                <a:gd name="connsiteX3-1397" fmla="*/ 122796 w 724485"/>
                <a:gd name="connsiteY3-1398" fmla="*/ 454678 h 1161885"/>
                <a:gd name="connsiteX4-1399" fmla="*/ 136281 w 724485"/>
                <a:gd name="connsiteY4-1400" fmla="*/ 83186 h 1161885"/>
                <a:gd name="connsiteX5-1401" fmla="*/ 279320 w 724485"/>
                <a:gd name="connsiteY5-1402" fmla="*/ 55638 h 1161885"/>
                <a:gd name="connsiteX6-1403" fmla="*/ 309021 w 724485"/>
                <a:gd name="connsiteY6-1404" fmla="*/ 428235 h 1161885"/>
                <a:gd name="connsiteX7-1405" fmla="*/ 452281 w 724485"/>
                <a:gd name="connsiteY7-1406" fmla="*/ 194 h 1161885"/>
                <a:gd name="connsiteX8-1407" fmla="*/ 455325 w 724485"/>
                <a:gd name="connsiteY8-1408" fmla="*/ 424643 h 1161885"/>
                <a:gd name="connsiteX9-1409" fmla="*/ 676862 w 724485"/>
                <a:gd name="connsiteY9-1410" fmla="*/ 114435 h 1161885"/>
                <a:gd name="connsiteX10-1411" fmla="*/ 615270 w 724485"/>
                <a:gd name="connsiteY10-1412" fmla="*/ 545576 h 1161885"/>
                <a:gd name="connsiteX11-1413" fmla="*/ 699512 w 724485"/>
                <a:gd name="connsiteY11-1414" fmla="*/ 816266 h 1161885"/>
                <a:gd name="connsiteX12-1415" fmla="*/ 456371 w 724485"/>
                <a:gd name="connsiteY12-1416" fmla="*/ 1015101 h 1161885"/>
                <a:gd name="connsiteX13-1417" fmla="*/ 441394 w 724485"/>
                <a:gd name="connsiteY13-1418" fmla="*/ 1161885 h 1161885"/>
                <a:gd name="connsiteX0-1419" fmla="*/ 54590 w 702823"/>
                <a:gd name="connsiteY0-1420" fmla="*/ 1153647 h 1161885"/>
                <a:gd name="connsiteX1-1421" fmla="*/ 54590 w 702823"/>
                <a:gd name="connsiteY1-1422" fmla="*/ 931974 h 1161885"/>
                <a:gd name="connsiteX2-1423" fmla="*/ 2521 w 702823"/>
                <a:gd name="connsiteY2-1424" fmla="*/ 750800 h 1161885"/>
                <a:gd name="connsiteX3-1425" fmla="*/ 122796 w 702823"/>
                <a:gd name="connsiteY3-1426" fmla="*/ 454678 h 1161885"/>
                <a:gd name="connsiteX4-1427" fmla="*/ 136281 w 702823"/>
                <a:gd name="connsiteY4-1428" fmla="*/ 83186 h 1161885"/>
                <a:gd name="connsiteX5-1429" fmla="*/ 279320 w 702823"/>
                <a:gd name="connsiteY5-1430" fmla="*/ 55638 h 1161885"/>
                <a:gd name="connsiteX6-1431" fmla="*/ 309021 w 702823"/>
                <a:gd name="connsiteY6-1432" fmla="*/ 428235 h 1161885"/>
                <a:gd name="connsiteX7-1433" fmla="*/ 452281 w 702823"/>
                <a:gd name="connsiteY7-1434" fmla="*/ 194 h 1161885"/>
                <a:gd name="connsiteX8-1435" fmla="*/ 464800 w 702823"/>
                <a:gd name="connsiteY8-1436" fmla="*/ 448332 h 1161885"/>
                <a:gd name="connsiteX9-1437" fmla="*/ 676862 w 702823"/>
                <a:gd name="connsiteY9-1438" fmla="*/ 114435 h 1161885"/>
                <a:gd name="connsiteX10-1439" fmla="*/ 615270 w 702823"/>
                <a:gd name="connsiteY10-1440" fmla="*/ 545576 h 1161885"/>
                <a:gd name="connsiteX11-1441" fmla="*/ 699512 w 702823"/>
                <a:gd name="connsiteY11-1442" fmla="*/ 816266 h 1161885"/>
                <a:gd name="connsiteX12-1443" fmla="*/ 456371 w 702823"/>
                <a:gd name="connsiteY12-1444" fmla="*/ 1015101 h 1161885"/>
                <a:gd name="connsiteX13-1445" fmla="*/ 441394 w 702823"/>
                <a:gd name="connsiteY13-1446" fmla="*/ 1161885 h 1161885"/>
                <a:gd name="connsiteX0-1447" fmla="*/ 54590 w 702823"/>
                <a:gd name="connsiteY0-1448" fmla="*/ 1153647 h 1161885"/>
                <a:gd name="connsiteX1-1449" fmla="*/ 54590 w 702823"/>
                <a:gd name="connsiteY1-1450" fmla="*/ 931974 h 1161885"/>
                <a:gd name="connsiteX2-1451" fmla="*/ 2521 w 702823"/>
                <a:gd name="connsiteY2-1452" fmla="*/ 750800 h 1161885"/>
                <a:gd name="connsiteX3-1453" fmla="*/ 122796 w 702823"/>
                <a:gd name="connsiteY3-1454" fmla="*/ 454678 h 1161885"/>
                <a:gd name="connsiteX4-1455" fmla="*/ 136281 w 702823"/>
                <a:gd name="connsiteY4-1456" fmla="*/ 83186 h 1161885"/>
                <a:gd name="connsiteX5-1457" fmla="*/ 279320 w 702823"/>
                <a:gd name="connsiteY5-1458" fmla="*/ 55638 h 1161885"/>
                <a:gd name="connsiteX6-1459" fmla="*/ 309021 w 702823"/>
                <a:gd name="connsiteY6-1460" fmla="*/ 428235 h 1161885"/>
                <a:gd name="connsiteX7-1461" fmla="*/ 452281 w 702823"/>
                <a:gd name="connsiteY7-1462" fmla="*/ 194 h 1161885"/>
                <a:gd name="connsiteX8-1463" fmla="*/ 464800 w 702823"/>
                <a:gd name="connsiteY8-1464" fmla="*/ 448332 h 1161885"/>
                <a:gd name="connsiteX9-1465" fmla="*/ 676862 w 702823"/>
                <a:gd name="connsiteY9-1466" fmla="*/ 114435 h 1161885"/>
                <a:gd name="connsiteX10-1467" fmla="*/ 615270 w 702823"/>
                <a:gd name="connsiteY10-1468" fmla="*/ 545576 h 1161885"/>
                <a:gd name="connsiteX11-1469" fmla="*/ 699512 w 702823"/>
                <a:gd name="connsiteY11-1470" fmla="*/ 816266 h 1161885"/>
                <a:gd name="connsiteX12-1471" fmla="*/ 456371 w 702823"/>
                <a:gd name="connsiteY12-1472" fmla="*/ 1015101 h 1161885"/>
                <a:gd name="connsiteX13-1473" fmla="*/ 441394 w 702823"/>
                <a:gd name="connsiteY13-1474" fmla="*/ 1161885 h 1161885"/>
                <a:gd name="connsiteX0-1475" fmla="*/ 54590 w 702823"/>
                <a:gd name="connsiteY0-1476" fmla="*/ 1153647 h 1161885"/>
                <a:gd name="connsiteX1-1477" fmla="*/ 54590 w 702823"/>
                <a:gd name="connsiteY1-1478" fmla="*/ 931974 h 1161885"/>
                <a:gd name="connsiteX2-1479" fmla="*/ 2521 w 702823"/>
                <a:gd name="connsiteY2-1480" fmla="*/ 750800 h 1161885"/>
                <a:gd name="connsiteX3-1481" fmla="*/ 122796 w 702823"/>
                <a:gd name="connsiteY3-1482" fmla="*/ 454678 h 1161885"/>
                <a:gd name="connsiteX4-1483" fmla="*/ 136281 w 702823"/>
                <a:gd name="connsiteY4-1484" fmla="*/ 83186 h 1161885"/>
                <a:gd name="connsiteX5-1485" fmla="*/ 279320 w 702823"/>
                <a:gd name="connsiteY5-1486" fmla="*/ 55638 h 1161885"/>
                <a:gd name="connsiteX6-1487" fmla="*/ 309021 w 702823"/>
                <a:gd name="connsiteY6-1488" fmla="*/ 428235 h 1161885"/>
                <a:gd name="connsiteX7-1489" fmla="*/ 452281 w 702823"/>
                <a:gd name="connsiteY7-1490" fmla="*/ 194 h 1161885"/>
                <a:gd name="connsiteX8-1491" fmla="*/ 464800 w 702823"/>
                <a:gd name="connsiteY8-1492" fmla="*/ 448332 h 1161885"/>
                <a:gd name="connsiteX9-1493" fmla="*/ 676862 w 702823"/>
                <a:gd name="connsiteY9-1494" fmla="*/ 114435 h 1161885"/>
                <a:gd name="connsiteX10-1495" fmla="*/ 615270 w 702823"/>
                <a:gd name="connsiteY10-1496" fmla="*/ 545576 h 1161885"/>
                <a:gd name="connsiteX11-1497" fmla="*/ 699512 w 702823"/>
                <a:gd name="connsiteY11-1498" fmla="*/ 816266 h 1161885"/>
                <a:gd name="connsiteX12-1499" fmla="*/ 456371 w 702823"/>
                <a:gd name="connsiteY12-1500" fmla="*/ 1015101 h 1161885"/>
                <a:gd name="connsiteX13-1501" fmla="*/ 441394 w 702823"/>
                <a:gd name="connsiteY13-1502" fmla="*/ 1161885 h 1161885"/>
                <a:gd name="connsiteX0-1503" fmla="*/ 54590 w 702823"/>
                <a:gd name="connsiteY0-1504" fmla="*/ 1153647 h 1161885"/>
                <a:gd name="connsiteX1-1505" fmla="*/ 54590 w 702823"/>
                <a:gd name="connsiteY1-1506" fmla="*/ 931974 h 1161885"/>
                <a:gd name="connsiteX2-1507" fmla="*/ 2521 w 702823"/>
                <a:gd name="connsiteY2-1508" fmla="*/ 750800 h 1161885"/>
                <a:gd name="connsiteX3-1509" fmla="*/ 122796 w 702823"/>
                <a:gd name="connsiteY3-1510" fmla="*/ 454678 h 1161885"/>
                <a:gd name="connsiteX4-1511" fmla="*/ 136281 w 702823"/>
                <a:gd name="connsiteY4-1512" fmla="*/ 83186 h 1161885"/>
                <a:gd name="connsiteX5-1513" fmla="*/ 279320 w 702823"/>
                <a:gd name="connsiteY5-1514" fmla="*/ 55638 h 1161885"/>
                <a:gd name="connsiteX6-1515" fmla="*/ 309021 w 702823"/>
                <a:gd name="connsiteY6-1516" fmla="*/ 428235 h 1161885"/>
                <a:gd name="connsiteX7-1517" fmla="*/ 452281 w 702823"/>
                <a:gd name="connsiteY7-1518" fmla="*/ 194 h 1161885"/>
                <a:gd name="connsiteX8-1519" fmla="*/ 464800 w 702823"/>
                <a:gd name="connsiteY8-1520" fmla="*/ 448332 h 1161885"/>
                <a:gd name="connsiteX9-1521" fmla="*/ 676862 w 702823"/>
                <a:gd name="connsiteY9-1522" fmla="*/ 114435 h 1161885"/>
                <a:gd name="connsiteX10-1523" fmla="*/ 615270 w 702823"/>
                <a:gd name="connsiteY10-1524" fmla="*/ 545576 h 1161885"/>
                <a:gd name="connsiteX11-1525" fmla="*/ 699512 w 702823"/>
                <a:gd name="connsiteY11-1526" fmla="*/ 816266 h 1161885"/>
                <a:gd name="connsiteX12-1527" fmla="*/ 456371 w 702823"/>
                <a:gd name="connsiteY12-1528" fmla="*/ 1015101 h 1161885"/>
                <a:gd name="connsiteX13-1529" fmla="*/ 441394 w 702823"/>
                <a:gd name="connsiteY13-1530" fmla="*/ 1161885 h 1161885"/>
                <a:gd name="connsiteX0-1531" fmla="*/ 54590 w 704451"/>
                <a:gd name="connsiteY0-1532" fmla="*/ 1153647 h 1161885"/>
                <a:gd name="connsiteX1-1533" fmla="*/ 54590 w 704451"/>
                <a:gd name="connsiteY1-1534" fmla="*/ 931974 h 1161885"/>
                <a:gd name="connsiteX2-1535" fmla="*/ 2521 w 704451"/>
                <a:gd name="connsiteY2-1536" fmla="*/ 750800 h 1161885"/>
                <a:gd name="connsiteX3-1537" fmla="*/ 122796 w 704451"/>
                <a:gd name="connsiteY3-1538" fmla="*/ 454678 h 1161885"/>
                <a:gd name="connsiteX4-1539" fmla="*/ 136281 w 704451"/>
                <a:gd name="connsiteY4-1540" fmla="*/ 83186 h 1161885"/>
                <a:gd name="connsiteX5-1541" fmla="*/ 279320 w 704451"/>
                <a:gd name="connsiteY5-1542" fmla="*/ 55638 h 1161885"/>
                <a:gd name="connsiteX6-1543" fmla="*/ 309021 w 704451"/>
                <a:gd name="connsiteY6-1544" fmla="*/ 428235 h 1161885"/>
                <a:gd name="connsiteX7-1545" fmla="*/ 452281 w 704451"/>
                <a:gd name="connsiteY7-1546" fmla="*/ 194 h 1161885"/>
                <a:gd name="connsiteX8-1547" fmla="*/ 464800 w 704451"/>
                <a:gd name="connsiteY8-1548" fmla="*/ 448332 h 1161885"/>
                <a:gd name="connsiteX9-1549" fmla="*/ 676862 w 704451"/>
                <a:gd name="connsiteY9-1550" fmla="*/ 114435 h 1161885"/>
                <a:gd name="connsiteX10-1551" fmla="*/ 615270 w 704451"/>
                <a:gd name="connsiteY10-1552" fmla="*/ 545576 h 1161885"/>
                <a:gd name="connsiteX11-1553" fmla="*/ 699512 w 704451"/>
                <a:gd name="connsiteY11-1554" fmla="*/ 816266 h 1161885"/>
                <a:gd name="connsiteX12-1555" fmla="*/ 456371 w 704451"/>
                <a:gd name="connsiteY12-1556" fmla="*/ 1015101 h 1161885"/>
                <a:gd name="connsiteX13-1557" fmla="*/ 441394 w 704451"/>
                <a:gd name="connsiteY13-1558" fmla="*/ 1161885 h 1161885"/>
                <a:gd name="connsiteX0-1559" fmla="*/ 54590 w 704451"/>
                <a:gd name="connsiteY0-1560" fmla="*/ 1153647 h 1161885"/>
                <a:gd name="connsiteX1-1561" fmla="*/ 54590 w 704451"/>
                <a:gd name="connsiteY1-1562" fmla="*/ 931974 h 1161885"/>
                <a:gd name="connsiteX2-1563" fmla="*/ 2521 w 704451"/>
                <a:gd name="connsiteY2-1564" fmla="*/ 750800 h 1161885"/>
                <a:gd name="connsiteX3-1565" fmla="*/ 122796 w 704451"/>
                <a:gd name="connsiteY3-1566" fmla="*/ 454678 h 1161885"/>
                <a:gd name="connsiteX4-1567" fmla="*/ 150495 w 704451"/>
                <a:gd name="connsiteY4-1568" fmla="*/ 83186 h 1161885"/>
                <a:gd name="connsiteX5-1569" fmla="*/ 279320 w 704451"/>
                <a:gd name="connsiteY5-1570" fmla="*/ 55638 h 1161885"/>
                <a:gd name="connsiteX6-1571" fmla="*/ 309021 w 704451"/>
                <a:gd name="connsiteY6-1572" fmla="*/ 428235 h 1161885"/>
                <a:gd name="connsiteX7-1573" fmla="*/ 452281 w 704451"/>
                <a:gd name="connsiteY7-1574" fmla="*/ 194 h 1161885"/>
                <a:gd name="connsiteX8-1575" fmla="*/ 464800 w 704451"/>
                <a:gd name="connsiteY8-1576" fmla="*/ 448332 h 1161885"/>
                <a:gd name="connsiteX9-1577" fmla="*/ 676862 w 704451"/>
                <a:gd name="connsiteY9-1578" fmla="*/ 114435 h 1161885"/>
                <a:gd name="connsiteX10-1579" fmla="*/ 615270 w 704451"/>
                <a:gd name="connsiteY10-1580" fmla="*/ 545576 h 1161885"/>
                <a:gd name="connsiteX11-1581" fmla="*/ 699512 w 704451"/>
                <a:gd name="connsiteY11-1582" fmla="*/ 816266 h 1161885"/>
                <a:gd name="connsiteX12-1583" fmla="*/ 456371 w 704451"/>
                <a:gd name="connsiteY12-1584" fmla="*/ 1015101 h 1161885"/>
                <a:gd name="connsiteX13-1585" fmla="*/ 441394 w 704451"/>
                <a:gd name="connsiteY13-1586" fmla="*/ 1161885 h 1161885"/>
                <a:gd name="connsiteX0-1587" fmla="*/ 54590 w 718302"/>
                <a:gd name="connsiteY0-1588" fmla="*/ 1153647 h 1161885"/>
                <a:gd name="connsiteX1-1589" fmla="*/ 54590 w 718302"/>
                <a:gd name="connsiteY1-1590" fmla="*/ 931974 h 1161885"/>
                <a:gd name="connsiteX2-1591" fmla="*/ 2521 w 718302"/>
                <a:gd name="connsiteY2-1592" fmla="*/ 750800 h 1161885"/>
                <a:gd name="connsiteX3-1593" fmla="*/ 122796 w 718302"/>
                <a:gd name="connsiteY3-1594" fmla="*/ 454678 h 1161885"/>
                <a:gd name="connsiteX4-1595" fmla="*/ 150495 w 718302"/>
                <a:gd name="connsiteY4-1596" fmla="*/ 83186 h 1161885"/>
                <a:gd name="connsiteX5-1597" fmla="*/ 279320 w 718302"/>
                <a:gd name="connsiteY5-1598" fmla="*/ 55638 h 1161885"/>
                <a:gd name="connsiteX6-1599" fmla="*/ 309021 w 718302"/>
                <a:gd name="connsiteY6-1600" fmla="*/ 428235 h 1161885"/>
                <a:gd name="connsiteX7-1601" fmla="*/ 452281 w 718302"/>
                <a:gd name="connsiteY7-1602" fmla="*/ 194 h 1161885"/>
                <a:gd name="connsiteX8-1603" fmla="*/ 464800 w 718302"/>
                <a:gd name="connsiteY8-1604" fmla="*/ 448332 h 1161885"/>
                <a:gd name="connsiteX9-1605" fmla="*/ 676862 w 718302"/>
                <a:gd name="connsiteY9-1606" fmla="*/ 114435 h 1161885"/>
                <a:gd name="connsiteX10-1607" fmla="*/ 615270 w 718302"/>
                <a:gd name="connsiteY10-1608" fmla="*/ 545576 h 1161885"/>
                <a:gd name="connsiteX11-1609" fmla="*/ 699512 w 718302"/>
                <a:gd name="connsiteY11-1610" fmla="*/ 816266 h 1161885"/>
                <a:gd name="connsiteX12-1611" fmla="*/ 456371 w 718302"/>
                <a:gd name="connsiteY12-1612" fmla="*/ 1015101 h 1161885"/>
                <a:gd name="connsiteX13-1613" fmla="*/ 441394 w 718302"/>
                <a:gd name="connsiteY13-1614" fmla="*/ 1161885 h 1161885"/>
                <a:gd name="connsiteX0-1615" fmla="*/ 54590 w 852060"/>
                <a:gd name="connsiteY0-1616" fmla="*/ 1153647 h 1161885"/>
                <a:gd name="connsiteX1-1617" fmla="*/ 54590 w 852060"/>
                <a:gd name="connsiteY1-1618" fmla="*/ 931974 h 1161885"/>
                <a:gd name="connsiteX2-1619" fmla="*/ 2521 w 852060"/>
                <a:gd name="connsiteY2-1620" fmla="*/ 750800 h 1161885"/>
                <a:gd name="connsiteX3-1621" fmla="*/ 122796 w 852060"/>
                <a:gd name="connsiteY3-1622" fmla="*/ 454678 h 1161885"/>
                <a:gd name="connsiteX4-1623" fmla="*/ 150495 w 852060"/>
                <a:gd name="connsiteY4-1624" fmla="*/ 83186 h 1161885"/>
                <a:gd name="connsiteX5-1625" fmla="*/ 279320 w 852060"/>
                <a:gd name="connsiteY5-1626" fmla="*/ 55638 h 1161885"/>
                <a:gd name="connsiteX6-1627" fmla="*/ 309021 w 852060"/>
                <a:gd name="connsiteY6-1628" fmla="*/ 428235 h 1161885"/>
                <a:gd name="connsiteX7-1629" fmla="*/ 452281 w 852060"/>
                <a:gd name="connsiteY7-1630" fmla="*/ 194 h 1161885"/>
                <a:gd name="connsiteX8-1631" fmla="*/ 464800 w 852060"/>
                <a:gd name="connsiteY8-1632" fmla="*/ 448332 h 1161885"/>
                <a:gd name="connsiteX9-1633" fmla="*/ 676862 w 852060"/>
                <a:gd name="connsiteY9-1634" fmla="*/ 114435 h 1161885"/>
                <a:gd name="connsiteX10-1635" fmla="*/ 615270 w 852060"/>
                <a:gd name="connsiteY10-1636" fmla="*/ 545576 h 1161885"/>
                <a:gd name="connsiteX11-1637" fmla="*/ 850722 w 852060"/>
                <a:gd name="connsiteY11-1638" fmla="*/ 241121 h 1161885"/>
                <a:gd name="connsiteX12-1639" fmla="*/ 699512 w 852060"/>
                <a:gd name="connsiteY12-1640" fmla="*/ 816266 h 1161885"/>
                <a:gd name="connsiteX13-1641" fmla="*/ 456371 w 852060"/>
                <a:gd name="connsiteY13-1642" fmla="*/ 1015101 h 1161885"/>
                <a:gd name="connsiteX14" fmla="*/ 441394 w 852060"/>
                <a:gd name="connsiteY14" fmla="*/ 1161885 h 1161885"/>
                <a:gd name="connsiteX0-1643" fmla="*/ 54590 w 852060"/>
                <a:gd name="connsiteY0-1644" fmla="*/ 1153647 h 1161885"/>
                <a:gd name="connsiteX1-1645" fmla="*/ 54590 w 852060"/>
                <a:gd name="connsiteY1-1646" fmla="*/ 931974 h 1161885"/>
                <a:gd name="connsiteX2-1647" fmla="*/ 2521 w 852060"/>
                <a:gd name="connsiteY2-1648" fmla="*/ 750800 h 1161885"/>
                <a:gd name="connsiteX3-1649" fmla="*/ 122796 w 852060"/>
                <a:gd name="connsiteY3-1650" fmla="*/ 454678 h 1161885"/>
                <a:gd name="connsiteX4-1651" fmla="*/ 150495 w 852060"/>
                <a:gd name="connsiteY4-1652" fmla="*/ 83186 h 1161885"/>
                <a:gd name="connsiteX5-1653" fmla="*/ 279320 w 852060"/>
                <a:gd name="connsiteY5-1654" fmla="*/ 55638 h 1161885"/>
                <a:gd name="connsiteX6-1655" fmla="*/ 309021 w 852060"/>
                <a:gd name="connsiteY6-1656" fmla="*/ 428235 h 1161885"/>
                <a:gd name="connsiteX7-1657" fmla="*/ 452281 w 852060"/>
                <a:gd name="connsiteY7-1658" fmla="*/ 194 h 1161885"/>
                <a:gd name="connsiteX8-1659" fmla="*/ 464800 w 852060"/>
                <a:gd name="connsiteY8-1660" fmla="*/ 448332 h 1161885"/>
                <a:gd name="connsiteX9-1661" fmla="*/ 676862 w 852060"/>
                <a:gd name="connsiteY9-1662" fmla="*/ 114435 h 1161885"/>
                <a:gd name="connsiteX10-1663" fmla="*/ 615270 w 852060"/>
                <a:gd name="connsiteY10-1664" fmla="*/ 545576 h 1161885"/>
                <a:gd name="connsiteX11-1665" fmla="*/ 850722 w 852060"/>
                <a:gd name="connsiteY11-1666" fmla="*/ 241121 h 1161885"/>
                <a:gd name="connsiteX12-1667" fmla="*/ 699512 w 852060"/>
                <a:gd name="connsiteY12-1668" fmla="*/ 816266 h 1161885"/>
                <a:gd name="connsiteX13-1669" fmla="*/ 456371 w 852060"/>
                <a:gd name="connsiteY13-1670" fmla="*/ 1015101 h 1161885"/>
                <a:gd name="connsiteX14-1671" fmla="*/ 441394 w 852060"/>
                <a:gd name="connsiteY14-1672" fmla="*/ 1161885 h 1161885"/>
                <a:gd name="connsiteX0-1673" fmla="*/ 54590 w 887531"/>
                <a:gd name="connsiteY0-1674" fmla="*/ 1153647 h 1161885"/>
                <a:gd name="connsiteX1-1675" fmla="*/ 54590 w 887531"/>
                <a:gd name="connsiteY1-1676" fmla="*/ 931974 h 1161885"/>
                <a:gd name="connsiteX2-1677" fmla="*/ 2521 w 887531"/>
                <a:gd name="connsiteY2-1678" fmla="*/ 750800 h 1161885"/>
                <a:gd name="connsiteX3-1679" fmla="*/ 122796 w 887531"/>
                <a:gd name="connsiteY3-1680" fmla="*/ 454678 h 1161885"/>
                <a:gd name="connsiteX4-1681" fmla="*/ 150495 w 887531"/>
                <a:gd name="connsiteY4-1682" fmla="*/ 83186 h 1161885"/>
                <a:gd name="connsiteX5-1683" fmla="*/ 279320 w 887531"/>
                <a:gd name="connsiteY5-1684" fmla="*/ 55638 h 1161885"/>
                <a:gd name="connsiteX6-1685" fmla="*/ 309021 w 887531"/>
                <a:gd name="connsiteY6-1686" fmla="*/ 428235 h 1161885"/>
                <a:gd name="connsiteX7-1687" fmla="*/ 452281 w 887531"/>
                <a:gd name="connsiteY7-1688" fmla="*/ 194 h 1161885"/>
                <a:gd name="connsiteX8-1689" fmla="*/ 464800 w 887531"/>
                <a:gd name="connsiteY8-1690" fmla="*/ 448332 h 1161885"/>
                <a:gd name="connsiteX9-1691" fmla="*/ 676862 w 887531"/>
                <a:gd name="connsiteY9-1692" fmla="*/ 114435 h 1161885"/>
                <a:gd name="connsiteX10-1693" fmla="*/ 615270 w 887531"/>
                <a:gd name="connsiteY10-1694" fmla="*/ 545576 h 1161885"/>
                <a:gd name="connsiteX11-1695" fmla="*/ 850722 w 887531"/>
                <a:gd name="connsiteY11-1696" fmla="*/ 241121 h 1161885"/>
                <a:gd name="connsiteX12-1697" fmla="*/ 699512 w 887531"/>
                <a:gd name="connsiteY12-1698" fmla="*/ 816266 h 1161885"/>
                <a:gd name="connsiteX13-1699" fmla="*/ 456371 w 887531"/>
                <a:gd name="connsiteY13-1700" fmla="*/ 1015101 h 1161885"/>
                <a:gd name="connsiteX14-1701" fmla="*/ 441394 w 887531"/>
                <a:gd name="connsiteY14-1702" fmla="*/ 1161885 h 1161885"/>
                <a:gd name="connsiteX0-1703" fmla="*/ 54590 w 887531"/>
                <a:gd name="connsiteY0-1704" fmla="*/ 1153647 h 1161885"/>
                <a:gd name="connsiteX1-1705" fmla="*/ 54590 w 887531"/>
                <a:gd name="connsiteY1-1706" fmla="*/ 931974 h 1161885"/>
                <a:gd name="connsiteX2-1707" fmla="*/ 2521 w 887531"/>
                <a:gd name="connsiteY2-1708" fmla="*/ 750800 h 1161885"/>
                <a:gd name="connsiteX3-1709" fmla="*/ 122796 w 887531"/>
                <a:gd name="connsiteY3-1710" fmla="*/ 454678 h 1161885"/>
                <a:gd name="connsiteX4-1711" fmla="*/ 150495 w 887531"/>
                <a:gd name="connsiteY4-1712" fmla="*/ 83186 h 1161885"/>
                <a:gd name="connsiteX5-1713" fmla="*/ 279320 w 887531"/>
                <a:gd name="connsiteY5-1714" fmla="*/ 55638 h 1161885"/>
                <a:gd name="connsiteX6-1715" fmla="*/ 309021 w 887531"/>
                <a:gd name="connsiteY6-1716" fmla="*/ 428235 h 1161885"/>
                <a:gd name="connsiteX7-1717" fmla="*/ 452281 w 887531"/>
                <a:gd name="connsiteY7-1718" fmla="*/ 194 h 1161885"/>
                <a:gd name="connsiteX8-1719" fmla="*/ 464800 w 887531"/>
                <a:gd name="connsiteY8-1720" fmla="*/ 448332 h 1161885"/>
                <a:gd name="connsiteX9-1721" fmla="*/ 676862 w 887531"/>
                <a:gd name="connsiteY9-1722" fmla="*/ 114435 h 1161885"/>
                <a:gd name="connsiteX10-1723" fmla="*/ 615270 w 887531"/>
                <a:gd name="connsiteY10-1724" fmla="*/ 545576 h 1161885"/>
                <a:gd name="connsiteX11-1725" fmla="*/ 850722 w 887531"/>
                <a:gd name="connsiteY11-1726" fmla="*/ 241121 h 1161885"/>
                <a:gd name="connsiteX12-1727" fmla="*/ 699512 w 887531"/>
                <a:gd name="connsiteY12-1728" fmla="*/ 816266 h 1161885"/>
                <a:gd name="connsiteX13-1729" fmla="*/ 456371 w 887531"/>
                <a:gd name="connsiteY13-1730" fmla="*/ 1015101 h 1161885"/>
                <a:gd name="connsiteX14-1731" fmla="*/ 441394 w 887531"/>
                <a:gd name="connsiteY14-1732" fmla="*/ 1161885 h 1161885"/>
                <a:gd name="connsiteX0-1733" fmla="*/ 54590 w 851296"/>
                <a:gd name="connsiteY0-1734" fmla="*/ 1153647 h 1161885"/>
                <a:gd name="connsiteX1-1735" fmla="*/ 54590 w 851296"/>
                <a:gd name="connsiteY1-1736" fmla="*/ 931974 h 1161885"/>
                <a:gd name="connsiteX2-1737" fmla="*/ 2521 w 851296"/>
                <a:gd name="connsiteY2-1738" fmla="*/ 750800 h 1161885"/>
                <a:gd name="connsiteX3-1739" fmla="*/ 122796 w 851296"/>
                <a:gd name="connsiteY3-1740" fmla="*/ 454678 h 1161885"/>
                <a:gd name="connsiteX4-1741" fmla="*/ 150495 w 851296"/>
                <a:gd name="connsiteY4-1742" fmla="*/ 83186 h 1161885"/>
                <a:gd name="connsiteX5-1743" fmla="*/ 279320 w 851296"/>
                <a:gd name="connsiteY5-1744" fmla="*/ 55638 h 1161885"/>
                <a:gd name="connsiteX6-1745" fmla="*/ 309021 w 851296"/>
                <a:gd name="connsiteY6-1746" fmla="*/ 428235 h 1161885"/>
                <a:gd name="connsiteX7-1747" fmla="*/ 452281 w 851296"/>
                <a:gd name="connsiteY7-1748" fmla="*/ 194 h 1161885"/>
                <a:gd name="connsiteX8-1749" fmla="*/ 464800 w 851296"/>
                <a:gd name="connsiteY8-1750" fmla="*/ 448332 h 1161885"/>
                <a:gd name="connsiteX9-1751" fmla="*/ 676862 w 851296"/>
                <a:gd name="connsiteY9-1752" fmla="*/ 114435 h 1161885"/>
                <a:gd name="connsiteX10-1753" fmla="*/ 615270 w 851296"/>
                <a:gd name="connsiteY10-1754" fmla="*/ 545576 h 1161885"/>
                <a:gd name="connsiteX11-1755" fmla="*/ 850722 w 851296"/>
                <a:gd name="connsiteY11-1756" fmla="*/ 241121 h 1161885"/>
                <a:gd name="connsiteX12-1757" fmla="*/ 674631 w 851296"/>
                <a:gd name="connsiteY12-1758" fmla="*/ 816266 h 1161885"/>
                <a:gd name="connsiteX13-1759" fmla="*/ 456371 w 851296"/>
                <a:gd name="connsiteY13-1760" fmla="*/ 1015101 h 1161885"/>
                <a:gd name="connsiteX14-1761" fmla="*/ 441394 w 851296"/>
                <a:gd name="connsiteY14-1762" fmla="*/ 1161885 h 1161885"/>
                <a:gd name="connsiteX0-1763" fmla="*/ 54590 w 851296"/>
                <a:gd name="connsiteY0-1764" fmla="*/ 1153647 h 1161885"/>
                <a:gd name="connsiteX1-1765" fmla="*/ 54590 w 851296"/>
                <a:gd name="connsiteY1-1766" fmla="*/ 931974 h 1161885"/>
                <a:gd name="connsiteX2-1767" fmla="*/ 2521 w 851296"/>
                <a:gd name="connsiteY2-1768" fmla="*/ 750800 h 1161885"/>
                <a:gd name="connsiteX3-1769" fmla="*/ 122796 w 851296"/>
                <a:gd name="connsiteY3-1770" fmla="*/ 454678 h 1161885"/>
                <a:gd name="connsiteX4-1771" fmla="*/ 150495 w 851296"/>
                <a:gd name="connsiteY4-1772" fmla="*/ 83186 h 1161885"/>
                <a:gd name="connsiteX5-1773" fmla="*/ 279320 w 851296"/>
                <a:gd name="connsiteY5-1774" fmla="*/ 55638 h 1161885"/>
                <a:gd name="connsiteX6-1775" fmla="*/ 309021 w 851296"/>
                <a:gd name="connsiteY6-1776" fmla="*/ 428235 h 1161885"/>
                <a:gd name="connsiteX7-1777" fmla="*/ 452281 w 851296"/>
                <a:gd name="connsiteY7-1778" fmla="*/ 194 h 1161885"/>
                <a:gd name="connsiteX8-1779" fmla="*/ 464800 w 851296"/>
                <a:gd name="connsiteY8-1780" fmla="*/ 448332 h 1161885"/>
                <a:gd name="connsiteX9-1781" fmla="*/ 676862 w 851296"/>
                <a:gd name="connsiteY9-1782" fmla="*/ 114435 h 1161885"/>
                <a:gd name="connsiteX10-1783" fmla="*/ 615270 w 851296"/>
                <a:gd name="connsiteY10-1784" fmla="*/ 545576 h 1161885"/>
                <a:gd name="connsiteX11-1785" fmla="*/ 850722 w 851296"/>
                <a:gd name="connsiteY11-1786" fmla="*/ 241121 h 1161885"/>
                <a:gd name="connsiteX12-1787" fmla="*/ 674631 w 851296"/>
                <a:gd name="connsiteY12-1788" fmla="*/ 816266 h 1161885"/>
                <a:gd name="connsiteX13-1789" fmla="*/ 456371 w 851296"/>
                <a:gd name="connsiteY13-1790" fmla="*/ 1015101 h 1161885"/>
                <a:gd name="connsiteX14-1791" fmla="*/ 441394 w 851296"/>
                <a:gd name="connsiteY14-1792" fmla="*/ 1161885 h 1161885"/>
                <a:gd name="connsiteX0-1793" fmla="*/ 54590 w 871623"/>
                <a:gd name="connsiteY0-1794" fmla="*/ 1153647 h 1161885"/>
                <a:gd name="connsiteX1-1795" fmla="*/ 54590 w 871623"/>
                <a:gd name="connsiteY1-1796" fmla="*/ 931974 h 1161885"/>
                <a:gd name="connsiteX2-1797" fmla="*/ 2521 w 871623"/>
                <a:gd name="connsiteY2-1798" fmla="*/ 750800 h 1161885"/>
                <a:gd name="connsiteX3-1799" fmla="*/ 122796 w 871623"/>
                <a:gd name="connsiteY3-1800" fmla="*/ 454678 h 1161885"/>
                <a:gd name="connsiteX4-1801" fmla="*/ 150495 w 871623"/>
                <a:gd name="connsiteY4-1802" fmla="*/ 83186 h 1161885"/>
                <a:gd name="connsiteX5-1803" fmla="*/ 279320 w 871623"/>
                <a:gd name="connsiteY5-1804" fmla="*/ 55638 h 1161885"/>
                <a:gd name="connsiteX6-1805" fmla="*/ 309021 w 871623"/>
                <a:gd name="connsiteY6-1806" fmla="*/ 428235 h 1161885"/>
                <a:gd name="connsiteX7-1807" fmla="*/ 452281 w 871623"/>
                <a:gd name="connsiteY7-1808" fmla="*/ 194 h 1161885"/>
                <a:gd name="connsiteX8-1809" fmla="*/ 464800 w 871623"/>
                <a:gd name="connsiteY8-1810" fmla="*/ 448332 h 1161885"/>
                <a:gd name="connsiteX9-1811" fmla="*/ 676862 w 871623"/>
                <a:gd name="connsiteY9-1812" fmla="*/ 114435 h 1161885"/>
                <a:gd name="connsiteX10-1813" fmla="*/ 615270 w 871623"/>
                <a:gd name="connsiteY10-1814" fmla="*/ 545576 h 1161885"/>
                <a:gd name="connsiteX11-1815" fmla="*/ 850722 w 871623"/>
                <a:gd name="connsiteY11-1816" fmla="*/ 241121 h 1161885"/>
                <a:gd name="connsiteX12-1817" fmla="*/ 674631 w 871623"/>
                <a:gd name="connsiteY12-1818" fmla="*/ 816266 h 1161885"/>
                <a:gd name="connsiteX13-1819" fmla="*/ 456371 w 871623"/>
                <a:gd name="connsiteY13-1820" fmla="*/ 1015101 h 1161885"/>
                <a:gd name="connsiteX14-1821" fmla="*/ 441394 w 871623"/>
                <a:gd name="connsiteY14-1822" fmla="*/ 1161885 h 1161885"/>
                <a:gd name="connsiteX0-1823" fmla="*/ 54590 w 859409"/>
                <a:gd name="connsiteY0-1824" fmla="*/ 1153647 h 1161885"/>
                <a:gd name="connsiteX1-1825" fmla="*/ 54590 w 859409"/>
                <a:gd name="connsiteY1-1826" fmla="*/ 931974 h 1161885"/>
                <a:gd name="connsiteX2-1827" fmla="*/ 2521 w 859409"/>
                <a:gd name="connsiteY2-1828" fmla="*/ 750800 h 1161885"/>
                <a:gd name="connsiteX3-1829" fmla="*/ 122796 w 859409"/>
                <a:gd name="connsiteY3-1830" fmla="*/ 454678 h 1161885"/>
                <a:gd name="connsiteX4-1831" fmla="*/ 150495 w 859409"/>
                <a:gd name="connsiteY4-1832" fmla="*/ 83186 h 1161885"/>
                <a:gd name="connsiteX5-1833" fmla="*/ 279320 w 859409"/>
                <a:gd name="connsiteY5-1834" fmla="*/ 55638 h 1161885"/>
                <a:gd name="connsiteX6-1835" fmla="*/ 309021 w 859409"/>
                <a:gd name="connsiteY6-1836" fmla="*/ 428235 h 1161885"/>
                <a:gd name="connsiteX7-1837" fmla="*/ 452281 w 859409"/>
                <a:gd name="connsiteY7-1838" fmla="*/ 194 h 1161885"/>
                <a:gd name="connsiteX8-1839" fmla="*/ 464800 w 859409"/>
                <a:gd name="connsiteY8-1840" fmla="*/ 448332 h 1161885"/>
                <a:gd name="connsiteX9-1841" fmla="*/ 676862 w 859409"/>
                <a:gd name="connsiteY9-1842" fmla="*/ 114435 h 1161885"/>
                <a:gd name="connsiteX10-1843" fmla="*/ 615270 w 859409"/>
                <a:gd name="connsiteY10-1844" fmla="*/ 545576 h 1161885"/>
                <a:gd name="connsiteX11-1845" fmla="*/ 850722 w 859409"/>
                <a:gd name="connsiteY11-1846" fmla="*/ 241121 h 1161885"/>
                <a:gd name="connsiteX12-1847" fmla="*/ 674631 w 859409"/>
                <a:gd name="connsiteY12-1848" fmla="*/ 816266 h 1161885"/>
                <a:gd name="connsiteX13-1849" fmla="*/ 456371 w 859409"/>
                <a:gd name="connsiteY13-1850" fmla="*/ 1015101 h 1161885"/>
                <a:gd name="connsiteX14-1851" fmla="*/ 441394 w 859409"/>
                <a:gd name="connsiteY14-1852" fmla="*/ 1161885 h 1161885"/>
                <a:gd name="connsiteX0-1853" fmla="*/ 54590 w 871623"/>
                <a:gd name="connsiteY0-1854" fmla="*/ 1153647 h 1161885"/>
                <a:gd name="connsiteX1-1855" fmla="*/ 54590 w 871623"/>
                <a:gd name="connsiteY1-1856" fmla="*/ 931974 h 1161885"/>
                <a:gd name="connsiteX2-1857" fmla="*/ 2521 w 871623"/>
                <a:gd name="connsiteY2-1858" fmla="*/ 750800 h 1161885"/>
                <a:gd name="connsiteX3-1859" fmla="*/ 122796 w 871623"/>
                <a:gd name="connsiteY3-1860" fmla="*/ 454678 h 1161885"/>
                <a:gd name="connsiteX4-1861" fmla="*/ 150495 w 871623"/>
                <a:gd name="connsiteY4-1862" fmla="*/ 83186 h 1161885"/>
                <a:gd name="connsiteX5-1863" fmla="*/ 279320 w 871623"/>
                <a:gd name="connsiteY5-1864" fmla="*/ 55638 h 1161885"/>
                <a:gd name="connsiteX6-1865" fmla="*/ 309021 w 871623"/>
                <a:gd name="connsiteY6-1866" fmla="*/ 428235 h 1161885"/>
                <a:gd name="connsiteX7-1867" fmla="*/ 452281 w 871623"/>
                <a:gd name="connsiteY7-1868" fmla="*/ 194 h 1161885"/>
                <a:gd name="connsiteX8-1869" fmla="*/ 464800 w 871623"/>
                <a:gd name="connsiteY8-1870" fmla="*/ 448332 h 1161885"/>
                <a:gd name="connsiteX9-1871" fmla="*/ 676862 w 871623"/>
                <a:gd name="connsiteY9-1872" fmla="*/ 114435 h 1161885"/>
                <a:gd name="connsiteX10-1873" fmla="*/ 615270 w 871623"/>
                <a:gd name="connsiteY10-1874" fmla="*/ 545576 h 1161885"/>
                <a:gd name="connsiteX11-1875" fmla="*/ 850722 w 871623"/>
                <a:gd name="connsiteY11-1876" fmla="*/ 241121 h 1161885"/>
                <a:gd name="connsiteX12-1877" fmla="*/ 674631 w 871623"/>
                <a:gd name="connsiteY12-1878" fmla="*/ 816266 h 1161885"/>
                <a:gd name="connsiteX13-1879" fmla="*/ 456371 w 871623"/>
                <a:gd name="connsiteY13-1880" fmla="*/ 1015101 h 1161885"/>
                <a:gd name="connsiteX14-1881" fmla="*/ 441394 w 871623"/>
                <a:gd name="connsiteY14-1882" fmla="*/ 1161885 h 1161885"/>
                <a:gd name="connsiteX0-1883" fmla="*/ 54590 w 871623"/>
                <a:gd name="connsiteY0-1884" fmla="*/ 1153647 h 1161885"/>
                <a:gd name="connsiteX1-1885" fmla="*/ 54590 w 871623"/>
                <a:gd name="connsiteY1-1886" fmla="*/ 931974 h 1161885"/>
                <a:gd name="connsiteX2-1887" fmla="*/ 2521 w 871623"/>
                <a:gd name="connsiteY2-1888" fmla="*/ 750800 h 1161885"/>
                <a:gd name="connsiteX3-1889" fmla="*/ 122796 w 871623"/>
                <a:gd name="connsiteY3-1890" fmla="*/ 454678 h 1161885"/>
                <a:gd name="connsiteX4-1891" fmla="*/ 150495 w 871623"/>
                <a:gd name="connsiteY4-1892" fmla="*/ 83186 h 1161885"/>
                <a:gd name="connsiteX5-1893" fmla="*/ 279320 w 871623"/>
                <a:gd name="connsiteY5-1894" fmla="*/ 55638 h 1161885"/>
                <a:gd name="connsiteX6-1895" fmla="*/ 309021 w 871623"/>
                <a:gd name="connsiteY6-1896" fmla="*/ 428235 h 1161885"/>
                <a:gd name="connsiteX7-1897" fmla="*/ 452281 w 871623"/>
                <a:gd name="connsiteY7-1898" fmla="*/ 194 h 1161885"/>
                <a:gd name="connsiteX8-1899" fmla="*/ 464800 w 871623"/>
                <a:gd name="connsiteY8-1900" fmla="*/ 448332 h 1161885"/>
                <a:gd name="connsiteX9-1901" fmla="*/ 676862 w 871623"/>
                <a:gd name="connsiteY9-1902" fmla="*/ 114435 h 1161885"/>
                <a:gd name="connsiteX10-1903" fmla="*/ 615270 w 871623"/>
                <a:gd name="connsiteY10-1904" fmla="*/ 545576 h 1161885"/>
                <a:gd name="connsiteX11-1905" fmla="*/ 850722 w 871623"/>
                <a:gd name="connsiteY11-1906" fmla="*/ 241121 h 1161885"/>
                <a:gd name="connsiteX12-1907" fmla="*/ 674631 w 871623"/>
                <a:gd name="connsiteY12-1908" fmla="*/ 816266 h 1161885"/>
                <a:gd name="connsiteX13-1909" fmla="*/ 456371 w 871623"/>
                <a:gd name="connsiteY13-1910" fmla="*/ 1015101 h 1161885"/>
                <a:gd name="connsiteX14-1911" fmla="*/ 441394 w 871623"/>
                <a:gd name="connsiteY14-1912" fmla="*/ 1161885 h 1161885"/>
                <a:gd name="connsiteX0-1913" fmla="*/ 54590 w 851624"/>
                <a:gd name="connsiteY0-1914" fmla="*/ 1153647 h 1161885"/>
                <a:gd name="connsiteX1-1915" fmla="*/ 54590 w 851624"/>
                <a:gd name="connsiteY1-1916" fmla="*/ 931974 h 1161885"/>
                <a:gd name="connsiteX2-1917" fmla="*/ 2521 w 851624"/>
                <a:gd name="connsiteY2-1918" fmla="*/ 750800 h 1161885"/>
                <a:gd name="connsiteX3-1919" fmla="*/ 122796 w 851624"/>
                <a:gd name="connsiteY3-1920" fmla="*/ 454678 h 1161885"/>
                <a:gd name="connsiteX4-1921" fmla="*/ 150495 w 851624"/>
                <a:gd name="connsiteY4-1922" fmla="*/ 83186 h 1161885"/>
                <a:gd name="connsiteX5-1923" fmla="*/ 279320 w 851624"/>
                <a:gd name="connsiteY5-1924" fmla="*/ 55638 h 1161885"/>
                <a:gd name="connsiteX6-1925" fmla="*/ 309021 w 851624"/>
                <a:gd name="connsiteY6-1926" fmla="*/ 428235 h 1161885"/>
                <a:gd name="connsiteX7-1927" fmla="*/ 452281 w 851624"/>
                <a:gd name="connsiteY7-1928" fmla="*/ 194 h 1161885"/>
                <a:gd name="connsiteX8-1929" fmla="*/ 464800 w 851624"/>
                <a:gd name="connsiteY8-1930" fmla="*/ 448332 h 1161885"/>
                <a:gd name="connsiteX9-1931" fmla="*/ 676862 w 851624"/>
                <a:gd name="connsiteY9-1932" fmla="*/ 114435 h 1161885"/>
                <a:gd name="connsiteX10-1933" fmla="*/ 615270 w 851624"/>
                <a:gd name="connsiteY10-1934" fmla="*/ 545576 h 1161885"/>
                <a:gd name="connsiteX11-1935" fmla="*/ 850722 w 851624"/>
                <a:gd name="connsiteY11-1936" fmla="*/ 241121 h 1161885"/>
                <a:gd name="connsiteX12-1937" fmla="*/ 687071 w 851624"/>
                <a:gd name="connsiteY12-1938" fmla="*/ 754062 h 1161885"/>
                <a:gd name="connsiteX13-1939" fmla="*/ 456371 w 851624"/>
                <a:gd name="connsiteY13-1940" fmla="*/ 1015101 h 1161885"/>
                <a:gd name="connsiteX14-1941" fmla="*/ 441394 w 851624"/>
                <a:gd name="connsiteY14-1942" fmla="*/ 1161885 h 1161885"/>
                <a:gd name="connsiteX0-1943" fmla="*/ 54590 w 866760"/>
                <a:gd name="connsiteY0-1944" fmla="*/ 1153647 h 1161885"/>
                <a:gd name="connsiteX1-1945" fmla="*/ 54590 w 866760"/>
                <a:gd name="connsiteY1-1946" fmla="*/ 931974 h 1161885"/>
                <a:gd name="connsiteX2-1947" fmla="*/ 2521 w 866760"/>
                <a:gd name="connsiteY2-1948" fmla="*/ 750800 h 1161885"/>
                <a:gd name="connsiteX3-1949" fmla="*/ 122796 w 866760"/>
                <a:gd name="connsiteY3-1950" fmla="*/ 454678 h 1161885"/>
                <a:gd name="connsiteX4-1951" fmla="*/ 150495 w 866760"/>
                <a:gd name="connsiteY4-1952" fmla="*/ 83186 h 1161885"/>
                <a:gd name="connsiteX5-1953" fmla="*/ 279320 w 866760"/>
                <a:gd name="connsiteY5-1954" fmla="*/ 55638 h 1161885"/>
                <a:gd name="connsiteX6-1955" fmla="*/ 309021 w 866760"/>
                <a:gd name="connsiteY6-1956" fmla="*/ 428235 h 1161885"/>
                <a:gd name="connsiteX7-1957" fmla="*/ 452281 w 866760"/>
                <a:gd name="connsiteY7-1958" fmla="*/ 194 h 1161885"/>
                <a:gd name="connsiteX8-1959" fmla="*/ 464800 w 866760"/>
                <a:gd name="connsiteY8-1960" fmla="*/ 448332 h 1161885"/>
                <a:gd name="connsiteX9-1961" fmla="*/ 676862 w 866760"/>
                <a:gd name="connsiteY9-1962" fmla="*/ 114435 h 1161885"/>
                <a:gd name="connsiteX10-1963" fmla="*/ 615270 w 866760"/>
                <a:gd name="connsiteY10-1964" fmla="*/ 545576 h 1161885"/>
                <a:gd name="connsiteX11-1965" fmla="*/ 850722 w 866760"/>
                <a:gd name="connsiteY11-1966" fmla="*/ 241121 h 1161885"/>
                <a:gd name="connsiteX12-1967" fmla="*/ 687071 w 866760"/>
                <a:gd name="connsiteY12-1968" fmla="*/ 754062 h 1161885"/>
                <a:gd name="connsiteX13-1969" fmla="*/ 456371 w 866760"/>
                <a:gd name="connsiteY13-1970" fmla="*/ 1015101 h 1161885"/>
                <a:gd name="connsiteX14-1971" fmla="*/ 441394 w 866760"/>
                <a:gd name="connsiteY14-1972" fmla="*/ 1161885 h 1161885"/>
                <a:gd name="connsiteX0-1973" fmla="*/ 54590 w 866760"/>
                <a:gd name="connsiteY0-1974" fmla="*/ 1153647 h 1161885"/>
                <a:gd name="connsiteX1-1975" fmla="*/ 54590 w 866760"/>
                <a:gd name="connsiteY1-1976" fmla="*/ 931974 h 1161885"/>
                <a:gd name="connsiteX2-1977" fmla="*/ 2521 w 866760"/>
                <a:gd name="connsiteY2-1978" fmla="*/ 750800 h 1161885"/>
                <a:gd name="connsiteX3-1979" fmla="*/ 122796 w 866760"/>
                <a:gd name="connsiteY3-1980" fmla="*/ 454678 h 1161885"/>
                <a:gd name="connsiteX4-1981" fmla="*/ 150495 w 866760"/>
                <a:gd name="connsiteY4-1982" fmla="*/ 83186 h 1161885"/>
                <a:gd name="connsiteX5-1983" fmla="*/ 279320 w 866760"/>
                <a:gd name="connsiteY5-1984" fmla="*/ 55638 h 1161885"/>
                <a:gd name="connsiteX6-1985" fmla="*/ 309021 w 866760"/>
                <a:gd name="connsiteY6-1986" fmla="*/ 428235 h 1161885"/>
                <a:gd name="connsiteX7-1987" fmla="*/ 452281 w 866760"/>
                <a:gd name="connsiteY7-1988" fmla="*/ 194 h 1161885"/>
                <a:gd name="connsiteX8-1989" fmla="*/ 464800 w 866760"/>
                <a:gd name="connsiteY8-1990" fmla="*/ 448332 h 1161885"/>
                <a:gd name="connsiteX9-1991" fmla="*/ 676862 w 866760"/>
                <a:gd name="connsiteY9-1992" fmla="*/ 114435 h 1161885"/>
                <a:gd name="connsiteX10-1993" fmla="*/ 615270 w 866760"/>
                <a:gd name="connsiteY10-1994" fmla="*/ 545576 h 1161885"/>
                <a:gd name="connsiteX11-1995" fmla="*/ 850722 w 866760"/>
                <a:gd name="connsiteY11-1996" fmla="*/ 241121 h 1161885"/>
                <a:gd name="connsiteX12-1997" fmla="*/ 687071 w 866760"/>
                <a:gd name="connsiteY12-1998" fmla="*/ 754062 h 1161885"/>
                <a:gd name="connsiteX13-1999" fmla="*/ 456371 w 866760"/>
                <a:gd name="connsiteY13-2000" fmla="*/ 1015101 h 1161885"/>
                <a:gd name="connsiteX14-2001" fmla="*/ 441394 w 866760"/>
                <a:gd name="connsiteY14-2002" fmla="*/ 1161885 h 1161885"/>
                <a:gd name="connsiteX0-2003" fmla="*/ 54590 w 880437"/>
                <a:gd name="connsiteY0-2004" fmla="*/ 1153647 h 1161885"/>
                <a:gd name="connsiteX1-2005" fmla="*/ 54590 w 880437"/>
                <a:gd name="connsiteY1-2006" fmla="*/ 931974 h 1161885"/>
                <a:gd name="connsiteX2-2007" fmla="*/ 2521 w 880437"/>
                <a:gd name="connsiteY2-2008" fmla="*/ 750800 h 1161885"/>
                <a:gd name="connsiteX3-2009" fmla="*/ 122796 w 880437"/>
                <a:gd name="connsiteY3-2010" fmla="*/ 454678 h 1161885"/>
                <a:gd name="connsiteX4-2011" fmla="*/ 150495 w 880437"/>
                <a:gd name="connsiteY4-2012" fmla="*/ 83186 h 1161885"/>
                <a:gd name="connsiteX5-2013" fmla="*/ 279320 w 880437"/>
                <a:gd name="connsiteY5-2014" fmla="*/ 55638 h 1161885"/>
                <a:gd name="connsiteX6-2015" fmla="*/ 309021 w 880437"/>
                <a:gd name="connsiteY6-2016" fmla="*/ 428235 h 1161885"/>
                <a:gd name="connsiteX7-2017" fmla="*/ 452281 w 880437"/>
                <a:gd name="connsiteY7-2018" fmla="*/ 194 h 1161885"/>
                <a:gd name="connsiteX8-2019" fmla="*/ 464800 w 880437"/>
                <a:gd name="connsiteY8-2020" fmla="*/ 448332 h 1161885"/>
                <a:gd name="connsiteX9-2021" fmla="*/ 676862 w 880437"/>
                <a:gd name="connsiteY9-2022" fmla="*/ 114435 h 1161885"/>
                <a:gd name="connsiteX10-2023" fmla="*/ 615270 w 880437"/>
                <a:gd name="connsiteY10-2024" fmla="*/ 545576 h 1161885"/>
                <a:gd name="connsiteX11-2025" fmla="*/ 850722 w 880437"/>
                <a:gd name="connsiteY11-2026" fmla="*/ 241121 h 1161885"/>
                <a:gd name="connsiteX12-2027" fmla="*/ 687071 w 880437"/>
                <a:gd name="connsiteY12-2028" fmla="*/ 754062 h 1161885"/>
                <a:gd name="connsiteX13-2029" fmla="*/ 456371 w 880437"/>
                <a:gd name="connsiteY13-2030" fmla="*/ 1015101 h 1161885"/>
                <a:gd name="connsiteX14-2031" fmla="*/ 441394 w 880437"/>
                <a:gd name="connsiteY14-2032" fmla="*/ 1161885 h 1161885"/>
                <a:gd name="connsiteX0-2033" fmla="*/ 54590 w 880437"/>
                <a:gd name="connsiteY0-2034" fmla="*/ 1153647 h 1168105"/>
                <a:gd name="connsiteX1-2035" fmla="*/ 54590 w 880437"/>
                <a:gd name="connsiteY1-2036" fmla="*/ 931974 h 1168105"/>
                <a:gd name="connsiteX2-2037" fmla="*/ 2521 w 880437"/>
                <a:gd name="connsiteY2-2038" fmla="*/ 750800 h 1168105"/>
                <a:gd name="connsiteX3-2039" fmla="*/ 122796 w 880437"/>
                <a:gd name="connsiteY3-2040" fmla="*/ 454678 h 1168105"/>
                <a:gd name="connsiteX4-2041" fmla="*/ 150495 w 880437"/>
                <a:gd name="connsiteY4-2042" fmla="*/ 83186 h 1168105"/>
                <a:gd name="connsiteX5-2043" fmla="*/ 279320 w 880437"/>
                <a:gd name="connsiteY5-2044" fmla="*/ 55638 h 1168105"/>
                <a:gd name="connsiteX6-2045" fmla="*/ 309021 w 880437"/>
                <a:gd name="connsiteY6-2046" fmla="*/ 428235 h 1168105"/>
                <a:gd name="connsiteX7-2047" fmla="*/ 452281 w 880437"/>
                <a:gd name="connsiteY7-2048" fmla="*/ 194 h 1168105"/>
                <a:gd name="connsiteX8-2049" fmla="*/ 464800 w 880437"/>
                <a:gd name="connsiteY8-2050" fmla="*/ 448332 h 1168105"/>
                <a:gd name="connsiteX9-2051" fmla="*/ 676862 w 880437"/>
                <a:gd name="connsiteY9-2052" fmla="*/ 114435 h 1168105"/>
                <a:gd name="connsiteX10-2053" fmla="*/ 615270 w 880437"/>
                <a:gd name="connsiteY10-2054" fmla="*/ 545576 h 1168105"/>
                <a:gd name="connsiteX11-2055" fmla="*/ 850722 w 880437"/>
                <a:gd name="connsiteY11-2056" fmla="*/ 241121 h 1168105"/>
                <a:gd name="connsiteX12-2057" fmla="*/ 687071 w 880437"/>
                <a:gd name="connsiteY12-2058" fmla="*/ 754062 h 1168105"/>
                <a:gd name="connsiteX13-2059" fmla="*/ 456371 w 880437"/>
                <a:gd name="connsiteY13-2060" fmla="*/ 1015101 h 1168105"/>
                <a:gd name="connsiteX14-2061" fmla="*/ 484937 w 880437"/>
                <a:gd name="connsiteY14-2062" fmla="*/ 1168105 h 1168105"/>
                <a:gd name="connsiteX0-2063" fmla="*/ 54590 w 879758"/>
                <a:gd name="connsiteY0-2064" fmla="*/ 1153647 h 1168105"/>
                <a:gd name="connsiteX1-2065" fmla="*/ 54590 w 879758"/>
                <a:gd name="connsiteY1-2066" fmla="*/ 931974 h 1168105"/>
                <a:gd name="connsiteX2-2067" fmla="*/ 2521 w 879758"/>
                <a:gd name="connsiteY2-2068" fmla="*/ 750800 h 1168105"/>
                <a:gd name="connsiteX3-2069" fmla="*/ 122796 w 879758"/>
                <a:gd name="connsiteY3-2070" fmla="*/ 454678 h 1168105"/>
                <a:gd name="connsiteX4-2071" fmla="*/ 150495 w 879758"/>
                <a:gd name="connsiteY4-2072" fmla="*/ 83186 h 1168105"/>
                <a:gd name="connsiteX5-2073" fmla="*/ 279320 w 879758"/>
                <a:gd name="connsiteY5-2074" fmla="*/ 55638 h 1168105"/>
                <a:gd name="connsiteX6-2075" fmla="*/ 309021 w 879758"/>
                <a:gd name="connsiteY6-2076" fmla="*/ 428235 h 1168105"/>
                <a:gd name="connsiteX7-2077" fmla="*/ 452281 w 879758"/>
                <a:gd name="connsiteY7-2078" fmla="*/ 194 h 1168105"/>
                <a:gd name="connsiteX8-2079" fmla="*/ 464800 w 879758"/>
                <a:gd name="connsiteY8-2080" fmla="*/ 448332 h 1168105"/>
                <a:gd name="connsiteX9-2081" fmla="*/ 676862 w 879758"/>
                <a:gd name="connsiteY9-2082" fmla="*/ 114435 h 1168105"/>
                <a:gd name="connsiteX10-2083" fmla="*/ 615270 w 879758"/>
                <a:gd name="connsiteY10-2084" fmla="*/ 545576 h 1168105"/>
                <a:gd name="connsiteX11-2085" fmla="*/ 850722 w 879758"/>
                <a:gd name="connsiteY11-2086" fmla="*/ 241121 h 1168105"/>
                <a:gd name="connsiteX12-2087" fmla="*/ 687071 w 879758"/>
                <a:gd name="connsiteY12-2088" fmla="*/ 754062 h 1168105"/>
                <a:gd name="connsiteX13-2089" fmla="*/ 499914 w 879758"/>
                <a:gd name="connsiteY13-2090" fmla="*/ 1033762 h 1168105"/>
                <a:gd name="connsiteX14-2091" fmla="*/ 484937 w 879758"/>
                <a:gd name="connsiteY14-2092" fmla="*/ 1168105 h 1168105"/>
                <a:gd name="connsiteX0-2093" fmla="*/ 54590 w 879758"/>
                <a:gd name="connsiteY0-2094" fmla="*/ 1153647 h 1205428"/>
                <a:gd name="connsiteX1-2095" fmla="*/ 54590 w 879758"/>
                <a:gd name="connsiteY1-2096" fmla="*/ 931974 h 1205428"/>
                <a:gd name="connsiteX2-2097" fmla="*/ 2521 w 879758"/>
                <a:gd name="connsiteY2-2098" fmla="*/ 750800 h 1205428"/>
                <a:gd name="connsiteX3-2099" fmla="*/ 122796 w 879758"/>
                <a:gd name="connsiteY3-2100" fmla="*/ 454678 h 1205428"/>
                <a:gd name="connsiteX4-2101" fmla="*/ 150495 w 879758"/>
                <a:gd name="connsiteY4-2102" fmla="*/ 83186 h 1205428"/>
                <a:gd name="connsiteX5-2103" fmla="*/ 279320 w 879758"/>
                <a:gd name="connsiteY5-2104" fmla="*/ 55638 h 1205428"/>
                <a:gd name="connsiteX6-2105" fmla="*/ 309021 w 879758"/>
                <a:gd name="connsiteY6-2106" fmla="*/ 428235 h 1205428"/>
                <a:gd name="connsiteX7-2107" fmla="*/ 452281 w 879758"/>
                <a:gd name="connsiteY7-2108" fmla="*/ 194 h 1205428"/>
                <a:gd name="connsiteX8-2109" fmla="*/ 464800 w 879758"/>
                <a:gd name="connsiteY8-2110" fmla="*/ 448332 h 1205428"/>
                <a:gd name="connsiteX9-2111" fmla="*/ 676862 w 879758"/>
                <a:gd name="connsiteY9-2112" fmla="*/ 114435 h 1205428"/>
                <a:gd name="connsiteX10-2113" fmla="*/ 615270 w 879758"/>
                <a:gd name="connsiteY10-2114" fmla="*/ 545576 h 1205428"/>
                <a:gd name="connsiteX11-2115" fmla="*/ 850722 w 879758"/>
                <a:gd name="connsiteY11-2116" fmla="*/ 241121 h 1205428"/>
                <a:gd name="connsiteX12-2117" fmla="*/ 687071 w 879758"/>
                <a:gd name="connsiteY12-2118" fmla="*/ 754062 h 1205428"/>
                <a:gd name="connsiteX13-2119" fmla="*/ 499914 w 879758"/>
                <a:gd name="connsiteY13-2120" fmla="*/ 1033762 h 1205428"/>
                <a:gd name="connsiteX14-2121" fmla="*/ 509818 w 879758"/>
                <a:gd name="connsiteY14-2122" fmla="*/ 1205428 h 1205428"/>
                <a:gd name="connsiteX0-2123" fmla="*/ 54590 w 879758"/>
                <a:gd name="connsiteY0-2124" fmla="*/ 1153647 h 1205428"/>
                <a:gd name="connsiteX1-2125" fmla="*/ 54590 w 879758"/>
                <a:gd name="connsiteY1-2126" fmla="*/ 931974 h 1205428"/>
                <a:gd name="connsiteX2-2127" fmla="*/ 2521 w 879758"/>
                <a:gd name="connsiteY2-2128" fmla="*/ 750800 h 1205428"/>
                <a:gd name="connsiteX3-2129" fmla="*/ 122796 w 879758"/>
                <a:gd name="connsiteY3-2130" fmla="*/ 454678 h 1205428"/>
                <a:gd name="connsiteX4-2131" fmla="*/ 150495 w 879758"/>
                <a:gd name="connsiteY4-2132" fmla="*/ 83186 h 1205428"/>
                <a:gd name="connsiteX5-2133" fmla="*/ 279320 w 879758"/>
                <a:gd name="connsiteY5-2134" fmla="*/ 55638 h 1205428"/>
                <a:gd name="connsiteX6-2135" fmla="*/ 309021 w 879758"/>
                <a:gd name="connsiteY6-2136" fmla="*/ 428235 h 1205428"/>
                <a:gd name="connsiteX7-2137" fmla="*/ 452281 w 879758"/>
                <a:gd name="connsiteY7-2138" fmla="*/ 194 h 1205428"/>
                <a:gd name="connsiteX8-2139" fmla="*/ 464800 w 879758"/>
                <a:gd name="connsiteY8-2140" fmla="*/ 448332 h 1205428"/>
                <a:gd name="connsiteX9-2141" fmla="*/ 676862 w 879758"/>
                <a:gd name="connsiteY9-2142" fmla="*/ 114435 h 1205428"/>
                <a:gd name="connsiteX10-2143" fmla="*/ 615270 w 879758"/>
                <a:gd name="connsiteY10-2144" fmla="*/ 545576 h 1205428"/>
                <a:gd name="connsiteX11-2145" fmla="*/ 850722 w 879758"/>
                <a:gd name="connsiteY11-2146" fmla="*/ 241121 h 1205428"/>
                <a:gd name="connsiteX12-2147" fmla="*/ 687071 w 879758"/>
                <a:gd name="connsiteY12-2148" fmla="*/ 754062 h 1205428"/>
                <a:gd name="connsiteX13-2149" fmla="*/ 499914 w 879758"/>
                <a:gd name="connsiteY13-2150" fmla="*/ 1033762 h 1205428"/>
                <a:gd name="connsiteX14-2151" fmla="*/ 509818 w 879758"/>
                <a:gd name="connsiteY14-2152" fmla="*/ 1205428 h 1205428"/>
                <a:gd name="connsiteX0-2153" fmla="*/ 54590 w 879382"/>
                <a:gd name="connsiteY0-2154" fmla="*/ 1153647 h 1205428"/>
                <a:gd name="connsiteX1-2155" fmla="*/ 54590 w 879382"/>
                <a:gd name="connsiteY1-2156" fmla="*/ 931974 h 1205428"/>
                <a:gd name="connsiteX2-2157" fmla="*/ 2521 w 879382"/>
                <a:gd name="connsiteY2-2158" fmla="*/ 750800 h 1205428"/>
                <a:gd name="connsiteX3-2159" fmla="*/ 122796 w 879382"/>
                <a:gd name="connsiteY3-2160" fmla="*/ 454678 h 1205428"/>
                <a:gd name="connsiteX4-2161" fmla="*/ 150495 w 879382"/>
                <a:gd name="connsiteY4-2162" fmla="*/ 83186 h 1205428"/>
                <a:gd name="connsiteX5-2163" fmla="*/ 279320 w 879382"/>
                <a:gd name="connsiteY5-2164" fmla="*/ 55638 h 1205428"/>
                <a:gd name="connsiteX6-2165" fmla="*/ 309021 w 879382"/>
                <a:gd name="connsiteY6-2166" fmla="*/ 428235 h 1205428"/>
                <a:gd name="connsiteX7-2167" fmla="*/ 452281 w 879382"/>
                <a:gd name="connsiteY7-2168" fmla="*/ 194 h 1205428"/>
                <a:gd name="connsiteX8-2169" fmla="*/ 464800 w 879382"/>
                <a:gd name="connsiteY8-2170" fmla="*/ 448332 h 1205428"/>
                <a:gd name="connsiteX9-2171" fmla="*/ 676862 w 879382"/>
                <a:gd name="connsiteY9-2172" fmla="*/ 114435 h 1205428"/>
                <a:gd name="connsiteX10-2173" fmla="*/ 615270 w 879382"/>
                <a:gd name="connsiteY10-2174" fmla="*/ 545576 h 1205428"/>
                <a:gd name="connsiteX11-2175" fmla="*/ 850722 w 879382"/>
                <a:gd name="connsiteY11-2176" fmla="*/ 241121 h 1205428"/>
                <a:gd name="connsiteX12-2177" fmla="*/ 687071 w 879382"/>
                <a:gd name="connsiteY12-2178" fmla="*/ 754062 h 1205428"/>
                <a:gd name="connsiteX13-2179" fmla="*/ 524795 w 879382"/>
                <a:gd name="connsiteY13-2180" fmla="*/ 990220 h 1205428"/>
                <a:gd name="connsiteX14-2181" fmla="*/ 509818 w 879382"/>
                <a:gd name="connsiteY14-2182" fmla="*/ 1205428 h 1205428"/>
                <a:gd name="connsiteX0-2183" fmla="*/ 54590 w 879382"/>
                <a:gd name="connsiteY0-2184" fmla="*/ 1153647 h 1205428"/>
                <a:gd name="connsiteX1-2185" fmla="*/ 54590 w 879382"/>
                <a:gd name="connsiteY1-2186" fmla="*/ 931974 h 1205428"/>
                <a:gd name="connsiteX2-2187" fmla="*/ 2521 w 879382"/>
                <a:gd name="connsiteY2-2188" fmla="*/ 750800 h 1205428"/>
                <a:gd name="connsiteX3-2189" fmla="*/ 122796 w 879382"/>
                <a:gd name="connsiteY3-2190" fmla="*/ 454678 h 1205428"/>
                <a:gd name="connsiteX4-2191" fmla="*/ 150495 w 879382"/>
                <a:gd name="connsiteY4-2192" fmla="*/ 83186 h 1205428"/>
                <a:gd name="connsiteX5-2193" fmla="*/ 279320 w 879382"/>
                <a:gd name="connsiteY5-2194" fmla="*/ 55638 h 1205428"/>
                <a:gd name="connsiteX6-2195" fmla="*/ 309021 w 879382"/>
                <a:gd name="connsiteY6-2196" fmla="*/ 428235 h 1205428"/>
                <a:gd name="connsiteX7-2197" fmla="*/ 452281 w 879382"/>
                <a:gd name="connsiteY7-2198" fmla="*/ 194 h 1205428"/>
                <a:gd name="connsiteX8-2199" fmla="*/ 464800 w 879382"/>
                <a:gd name="connsiteY8-2200" fmla="*/ 448332 h 1205428"/>
                <a:gd name="connsiteX9-2201" fmla="*/ 676862 w 879382"/>
                <a:gd name="connsiteY9-2202" fmla="*/ 114435 h 1205428"/>
                <a:gd name="connsiteX10-2203" fmla="*/ 615270 w 879382"/>
                <a:gd name="connsiteY10-2204" fmla="*/ 545576 h 1205428"/>
                <a:gd name="connsiteX11-2205" fmla="*/ 850722 w 879382"/>
                <a:gd name="connsiteY11-2206" fmla="*/ 241121 h 1205428"/>
                <a:gd name="connsiteX12-2207" fmla="*/ 687071 w 879382"/>
                <a:gd name="connsiteY12-2208" fmla="*/ 754062 h 1205428"/>
                <a:gd name="connsiteX13-2209" fmla="*/ 524795 w 879382"/>
                <a:gd name="connsiteY13-2210" fmla="*/ 990220 h 1205428"/>
                <a:gd name="connsiteX14-2211" fmla="*/ 509818 w 879382"/>
                <a:gd name="connsiteY14-2212" fmla="*/ 1205428 h 1205428"/>
                <a:gd name="connsiteX0-2213" fmla="*/ 54590 w 879382"/>
                <a:gd name="connsiteY0-2214" fmla="*/ 1153647 h 1205428"/>
                <a:gd name="connsiteX1-2215" fmla="*/ 54590 w 879382"/>
                <a:gd name="connsiteY1-2216" fmla="*/ 931974 h 1205428"/>
                <a:gd name="connsiteX2-2217" fmla="*/ 2521 w 879382"/>
                <a:gd name="connsiteY2-2218" fmla="*/ 750800 h 1205428"/>
                <a:gd name="connsiteX3-2219" fmla="*/ 122796 w 879382"/>
                <a:gd name="connsiteY3-2220" fmla="*/ 454678 h 1205428"/>
                <a:gd name="connsiteX4-2221" fmla="*/ 150495 w 879382"/>
                <a:gd name="connsiteY4-2222" fmla="*/ 83186 h 1205428"/>
                <a:gd name="connsiteX5-2223" fmla="*/ 279320 w 879382"/>
                <a:gd name="connsiteY5-2224" fmla="*/ 55638 h 1205428"/>
                <a:gd name="connsiteX6-2225" fmla="*/ 309021 w 879382"/>
                <a:gd name="connsiteY6-2226" fmla="*/ 428235 h 1205428"/>
                <a:gd name="connsiteX7-2227" fmla="*/ 452281 w 879382"/>
                <a:gd name="connsiteY7-2228" fmla="*/ 194 h 1205428"/>
                <a:gd name="connsiteX8-2229" fmla="*/ 464800 w 879382"/>
                <a:gd name="connsiteY8-2230" fmla="*/ 448332 h 1205428"/>
                <a:gd name="connsiteX9-2231" fmla="*/ 701744 w 879382"/>
                <a:gd name="connsiteY9-2232" fmla="*/ 89553 h 1205428"/>
                <a:gd name="connsiteX10-2233" fmla="*/ 615270 w 879382"/>
                <a:gd name="connsiteY10-2234" fmla="*/ 545576 h 1205428"/>
                <a:gd name="connsiteX11-2235" fmla="*/ 850722 w 879382"/>
                <a:gd name="connsiteY11-2236" fmla="*/ 241121 h 1205428"/>
                <a:gd name="connsiteX12-2237" fmla="*/ 687071 w 879382"/>
                <a:gd name="connsiteY12-2238" fmla="*/ 754062 h 1205428"/>
                <a:gd name="connsiteX13-2239" fmla="*/ 524795 w 879382"/>
                <a:gd name="connsiteY13-2240" fmla="*/ 990220 h 1205428"/>
                <a:gd name="connsiteX14-2241" fmla="*/ 509818 w 879382"/>
                <a:gd name="connsiteY14-2242" fmla="*/ 1205428 h 1205428"/>
                <a:gd name="connsiteX0-2243" fmla="*/ 54590 w 879382"/>
                <a:gd name="connsiteY0-2244" fmla="*/ 1153647 h 1205428"/>
                <a:gd name="connsiteX1-2245" fmla="*/ 54590 w 879382"/>
                <a:gd name="connsiteY1-2246" fmla="*/ 931974 h 1205428"/>
                <a:gd name="connsiteX2-2247" fmla="*/ 2521 w 879382"/>
                <a:gd name="connsiteY2-2248" fmla="*/ 750800 h 1205428"/>
                <a:gd name="connsiteX3-2249" fmla="*/ 122796 w 879382"/>
                <a:gd name="connsiteY3-2250" fmla="*/ 454678 h 1205428"/>
                <a:gd name="connsiteX4-2251" fmla="*/ 119392 w 879382"/>
                <a:gd name="connsiteY4-2252" fmla="*/ 64524 h 1205428"/>
                <a:gd name="connsiteX5-2253" fmla="*/ 279320 w 879382"/>
                <a:gd name="connsiteY5-2254" fmla="*/ 55638 h 1205428"/>
                <a:gd name="connsiteX6-2255" fmla="*/ 309021 w 879382"/>
                <a:gd name="connsiteY6-2256" fmla="*/ 428235 h 1205428"/>
                <a:gd name="connsiteX7-2257" fmla="*/ 452281 w 879382"/>
                <a:gd name="connsiteY7-2258" fmla="*/ 194 h 1205428"/>
                <a:gd name="connsiteX8-2259" fmla="*/ 464800 w 879382"/>
                <a:gd name="connsiteY8-2260" fmla="*/ 448332 h 1205428"/>
                <a:gd name="connsiteX9-2261" fmla="*/ 701744 w 879382"/>
                <a:gd name="connsiteY9-2262" fmla="*/ 89553 h 1205428"/>
                <a:gd name="connsiteX10-2263" fmla="*/ 615270 w 879382"/>
                <a:gd name="connsiteY10-2264" fmla="*/ 545576 h 1205428"/>
                <a:gd name="connsiteX11-2265" fmla="*/ 850722 w 879382"/>
                <a:gd name="connsiteY11-2266" fmla="*/ 241121 h 1205428"/>
                <a:gd name="connsiteX12-2267" fmla="*/ 687071 w 879382"/>
                <a:gd name="connsiteY12-2268" fmla="*/ 754062 h 1205428"/>
                <a:gd name="connsiteX13-2269" fmla="*/ 524795 w 879382"/>
                <a:gd name="connsiteY13-2270" fmla="*/ 990220 h 1205428"/>
                <a:gd name="connsiteX14-2271" fmla="*/ 509818 w 879382"/>
                <a:gd name="connsiteY14-2272" fmla="*/ 1205428 h 1205428"/>
                <a:gd name="connsiteX0-2273" fmla="*/ 54590 w 879382"/>
                <a:gd name="connsiteY0-2274" fmla="*/ 1153682 h 1205463"/>
                <a:gd name="connsiteX1-2275" fmla="*/ 54590 w 879382"/>
                <a:gd name="connsiteY1-2276" fmla="*/ 932009 h 1205463"/>
                <a:gd name="connsiteX2-2277" fmla="*/ 2521 w 879382"/>
                <a:gd name="connsiteY2-2278" fmla="*/ 750835 h 1205463"/>
                <a:gd name="connsiteX3-2279" fmla="*/ 122796 w 879382"/>
                <a:gd name="connsiteY3-2280" fmla="*/ 454713 h 1205463"/>
                <a:gd name="connsiteX4-2281" fmla="*/ 119392 w 879382"/>
                <a:gd name="connsiteY4-2282" fmla="*/ 64559 h 1205463"/>
                <a:gd name="connsiteX5-2283" fmla="*/ 254438 w 879382"/>
                <a:gd name="connsiteY5-2284" fmla="*/ 49453 h 1205463"/>
                <a:gd name="connsiteX6-2285" fmla="*/ 309021 w 879382"/>
                <a:gd name="connsiteY6-2286" fmla="*/ 428270 h 1205463"/>
                <a:gd name="connsiteX7-2287" fmla="*/ 452281 w 879382"/>
                <a:gd name="connsiteY7-2288" fmla="*/ 229 h 1205463"/>
                <a:gd name="connsiteX8-2289" fmla="*/ 464800 w 879382"/>
                <a:gd name="connsiteY8-2290" fmla="*/ 448367 h 1205463"/>
                <a:gd name="connsiteX9-2291" fmla="*/ 701744 w 879382"/>
                <a:gd name="connsiteY9-2292" fmla="*/ 89588 h 1205463"/>
                <a:gd name="connsiteX10-2293" fmla="*/ 615270 w 879382"/>
                <a:gd name="connsiteY10-2294" fmla="*/ 545611 h 1205463"/>
                <a:gd name="connsiteX11-2295" fmla="*/ 850722 w 879382"/>
                <a:gd name="connsiteY11-2296" fmla="*/ 241156 h 1205463"/>
                <a:gd name="connsiteX12-2297" fmla="*/ 687071 w 879382"/>
                <a:gd name="connsiteY12-2298" fmla="*/ 754097 h 1205463"/>
                <a:gd name="connsiteX13-2299" fmla="*/ 524795 w 879382"/>
                <a:gd name="connsiteY13-2300" fmla="*/ 990255 h 1205463"/>
                <a:gd name="connsiteX14-2301" fmla="*/ 509818 w 879382"/>
                <a:gd name="connsiteY14-2302" fmla="*/ 1205463 h 1205463"/>
                <a:gd name="connsiteX0-2303" fmla="*/ 54590 w 879382"/>
                <a:gd name="connsiteY0-2304" fmla="*/ 1153682 h 1205463"/>
                <a:gd name="connsiteX1-2305" fmla="*/ 54590 w 879382"/>
                <a:gd name="connsiteY1-2306" fmla="*/ 932009 h 1205463"/>
                <a:gd name="connsiteX2-2307" fmla="*/ 2521 w 879382"/>
                <a:gd name="connsiteY2-2308" fmla="*/ 750835 h 1205463"/>
                <a:gd name="connsiteX3-2309" fmla="*/ 122796 w 879382"/>
                <a:gd name="connsiteY3-2310" fmla="*/ 454713 h 1205463"/>
                <a:gd name="connsiteX4-2311" fmla="*/ 119392 w 879382"/>
                <a:gd name="connsiteY4-2312" fmla="*/ 64559 h 1205463"/>
                <a:gd name="connsiteX5-2313" fmla="*/ 254438 w 879382"/>
                <a:gd name="connsiteY5-2314" fmla="*/ 49453 h 1205463"/>
                <a:gd name="connsiteX6-2315" fmla="*/ 309021 w 879382"/>
                <a:gd name="connsiteY6-2316" fmla="*/ 428270 h 1205463"/>
                <a:gd name="connsiteX7-2317" fmla="*/ 452281 w 879382"/>
                <a:gd name="connsiteY7-2318" fmla="*/ 229 h 1205463"/>
                <a:gd name="connsiteX8-2319" fmla="*/ 464800 w 879382"/>
                <a:gd name="connsiteY8-2320" fmla="*/ 448367 h 1205463"/>
                <a:gd name="connsiteX9-2321" fmla="*/ 701744 w 879382"/>
                <a:gd name="connsiteY9-2322" fmla="*/ 89588 h 1205463"/>
                <a:gd name="connsiteX10-2323" fmla="*/ 615270 w 879382"/>
                <a:gd name="connsiteY10-2324" fmla="*/ 545611 h 1205463"/>
                <a:gd name="connsiteX11-2325" fmla="*/ 850722 w 879382"/>
                <a:gd name="connsiteY11-2326" fmla="*/ 241156 h 1205463"/>
                <a:gd name="connsiteX12-2327" fmla="*/ 687071 w 879382"/>
                <a:gd name="connsiteY12-2328" fmla="*/ 754097 h 1205463"/>
                <a:gd name="connsiteX13-2329" fmla="*/ 524795 w 879382"/>
                <a:gd name="connsiteY13-2330" fmla="*/ 990255 h 1205463"/>
                <a:gd name="connsiteX14-2331" fmla="*/ 509818 w 879382"/>
                <a:gd name="connsiteY14-2332" fmla="*/ 1205463 h 1205463"/>
                <a:gd name="connsiteX0-2333" fmla="*/ 54590 w 879382"/>
                <a:gd name="connsiteY0-2334" fmla="*/ 1153682 h 1205463"/>
                <a:gd name="connsiteX1-2335" fmla="*/ 54590 w 879382"/>
                <a:gd name="connsiteY1-2336" fmla="*/ 932009 h 1205463"/>
                <a:gd name="connsiteX2-2337" fmla="*/ 2521 w 879382"/>
                <a:gd name="connsiteY2-2338" fmla="*/ 750835 h 1205463"/>
                <a:gd name="connsiteX3-2339" fmla="*/ 122796 w 879382"/>
                <a:gd name="connsiteY3-2340" fmla="*/ 454713 h 1205463"/>
                <a:gd name="connsiteX4-2341" fmla="*/ 119392 w 879382"/>
                <a:gd name="connsiteY4-2342" fmla="*/ 64559 h 1205463"/>
                <a:gd name="connsiteX5-2343" fmla="*/ 254438 w 879382"/>
                <a:gd name="connsiteY5-2344" fmla="*/ 49453 h 1205463"/>
                <a:gd name="connsiteX6-2345" fmla="*/ 309021 w 879382"/>
                <a:gd name="connsiteY6-2346" fmla="*/ 428270 h 1205463"/>
                <a:gd name="connsiteX7-2347" fmla="*/ 452281 w 879382"/>
                <a:gd name="connsiteY7-2348" fmla="*/ 229 h 1205463"/>
                <a:gd name="connsiteX8-2349" fmla="*/ 464800 w 879382"/>
                <a:gd name="connsiteY8-2350" fmla="*/ 448367 h 1205463"/>
                <a:gd name="connsiteX9-2351" fmla="*/ 701744 w 879382"/>
                <a:gd name="connsiteY9-2352" fmla="*/ 89588 h 1205463"/>
                <a:gd name="connsiteX10-2353" fmla="*/ 615270 w 879382"/>
                <a:gd name="connsiteY10-2354" fmla="*/ 545611 h 1205463"/>
                <a:gd name="connsiteX11-2355" fmla="*/ 850722 w 879382"/>
                <a:gd name="connsiteY11-2356" fmla="*/ 241156 h 1205463"/>
                <a:gd name="connsiteX12-2357" fmla="*/ 687071 w 879382"/>
                <a:gd name="connsiteY12-2358" fmla="*/ 754097 h 1205463"/>
                <a:gd name="connsiteX13-2359" fmla="*/ 524795 w 879382"/>
                <a:gd name="connsiteY13-2360" fmla="*/ 990255 h 1205463"/>
                <a:gd name="connsiteX14-2361" fmla="*/ 509818 w 879382"/>
                <a:gd name="connsiteY14-2362" fmla="*/ 1205463 h 1205463"/>
                <a:gd name="connsiteX0-2363" fmla="*/ 67336 w 892128"/>
                <a:gd name="connsiteY0-2364" fmla="*/ 1153682 h 1205463"/>
                <a:gd name="connsiteX1-2365" fmla="*/ 67336 w 892128"/>
                <a:gd name="connsiteY1-2366" fmla="*/ 932009 h 1205463"/>
                <a:gd name="connsiteX2-2367" fmla="*/ 1303 w 892128"/>
                <a:gd name="connsiteY2-2368" fmla="*/ 699555 h 1205463"/>
                <a:gd name="connsiteX3-2369" fmla="*/ 135542 w 892128"/>
                <a:gd name="connsiteY3-2370" fmla="*/ 454713 h 1205463"/>
                <a:gd name="connsiteX4-2371" fmla="*/ 132138 w 892128"/>
                <a:gd name="connsiteY4-2372" fmla="*/ 64559 h 1205463"/>
                <a:gd name="connsiteX5-2373" fmla="*/ 267184 w 892128"/>
                <a:gd name="connsiteY5-2374" fmla="*/ 49453 h 1205463"/>
                <a:gd name="connsiteX6-2375" fmla="*/ 321767 w 892128"/>
                <a:gd name="connsiteY6-2376" fmla="*/ 428270 h 1205463"/>
                <a:gd name="connsiteX7-2377" fmla="*/ 465027 w 892128"/>
                <a:gd name="connsiteY7-2378" fmla="*/ 229 h 1205463"/>
                <a:gd name="connsiteX8-2379" fmla="*/ 477546 w 892128"/>
                <a:gd name="connsiteY8-2380" fmla="*/ 448367 h 1205463"/>
                <a:gd name="connsiteX9-2381" fmla="*/ 714490 w 892128"/>
                <a:gd name="connsiteY9-2382" fmla="*/ 89588 h 1205463"/>
                <a:gd name="connsiteX10-2383" fmla="*/ 628016 w 892128"/>
                <a:gd name="connsiteY10-2384" fmla="*/ 545611 h 1205463"/>
                <a:gd name="connsiteX11-2385" fmla="*/ 863468 w 892128"/>
                <a:gd name="connsiteY11-2386" fmla="*/ 241156 h 1205463"/>
                <a:gd name="connsiteX12-2387" fmla="*/ 699817 w 892128"/>
                <a:gd name="connsiteY12-2388" fmla="*/ 754097 h 1205463"/>
                <a:gd name="connsiteX13-2389" fmla="*/ 537541 w 892128"/>
                <a:gd name="connsiteY13-2390" fmla="*/ 990255 h 1205463"/>
                <a:gd name="connsiteX14-2391" fmla="*/ 522564 w 892128"/>
                <a:gd name="connsiteY14-2392" fmla="*/ 1205463 h 1205463"/>
                <a:gd name="connsiteX0-2393" fmla="*/ 37621 w 862413"/>
                <a:gd name="connsiteY0-2394" fmla="*/ 1153682 h 1205463"/>
                <a:gd name="connsiteX1-2395" fmla="*/ 37621 w 862413"/>
                <a:gd name="connsiteY1-2396" fmla="*/ 932009 h 1205463"/>
                <a:gd name="connsiteX2-2397" fmla="*/ 1979 w 862413"/>
                <a:gd name="connsiteY2-2398" fmla="*/ 708635 h 1205463"/>
                <a:gd name="connsiteX3-2399" fmla="*/ 105827 w 862413"/>
                <a:gd name="connsiteY3-2400" fmla="*/ 454713 h 1205463"/>
                <a:gd name="connsiteX4-2401" fmla="*/ 102423 w 862413"/>
                <a:gd name="connsiteY4-2402" fmla="*/ 64559 h 1205463"/>
                <a:gd name="connsiteX5-2403" fmla="*/ 237469 w 862413"/>
                <a:gd name="connsiteY5-2404" fmla="*/ 49453 h 1205463"/>
                <a:gd name="connsiteX6-2405" fmla="*/ 292052 w 862413"/>
                <a:gd name="connsiteY6-2406" fmla="*/ 428270 h 1205463"/>
                <a:gd name="connsiteX7-2407" fmla="*/ 435312 w 862413"/>
                <a:gd name="connsiteY7-2408" fmla="*/ 229 h 1205463"/>
                <a:gd name="connsiteX8-2409" fmla="*/ 447831 w 862413"/>
                <a:gd name="connsiteY8-2410" fmla="*/ 448367 h 1205463"/>
                <a:gd name="connsiteX9-2411" fmla="*/ 684775 w 862413"/>
                <a:gd name="connsiteY9-2412" fmla="*/ 89588 h 1205463"/>
                <a:gd name="connsiteX10-2413" fmla="*/ 598301 w 862413"/>
                <a:gd name="connsiteY10-2414" fmla="*/ 545611 h 1205463"/>
                <a:gd name="connsiteX11-2415" fmla="*/ 833753 w 862413"/>
                <a:gd name="connsiteY11-2416" fmla="*/ 241156 h 1205463"/>
                <a:gd name="connsiteX12-2417" fmla="*/ 670102 w 862413"/>
                <a:gd name="connsiteY12-2418" fmla="*/ 754097 h 1205463"/>
                <a:gd name="connsiteX13-2419" fmla="*/ 507826 w 862413"/>
                <a:gd name="connsiteY13-2420" fmla="*/ 990255 h 1205463"/>
                <a:gd name="connsiteX14-2421" fmla="*/ 492849 w 862413"/>
                <a:gd name="connsiteY14-2422" fmla="*/ 1205463 h 1205463"/>
                <a:gd name="connsiteX0-2423" fmla="*/ 37621 w 862413"/>
                <a:gd name="connsiteY0-2424" fmla="*/ 1153682 h 1205463"/>
                <a:gd name="connsiteX1-2425" fmla="*/ 37621 w 862413"/>
                <a:gd name="connsiteY1-2426" fmla="*/ 932009 h 1205463"/>
                <a:gd name="connsiteX2-2427" fmla="*/ 1979 w 862413"/>
                <a:gd name="connsiteY2-2428" fmla="*/ 708635 h 1205463"/>
                <a:gd name="connsiteX3-2429" fmla="*/ 105827 w 862413"/>
                <a:gd name="connsiteY3-2430" fmla="*/ 454713 h 1205463"/>
                <a:gd name="connsiteX4-2431" fmla="*/ 102423 w 862413"/>
                <a:gd name="connsiteY4-2432" fmla="*/ 64559 h 1205463"/>
                <a:gd name="connsiteX5-2433" fmla="*/ 237469 w 862413"/>
                <a:gd name="connsiteY5-2434" fmla="*/ 49453 h 1205463"/>
                <a:gd name="connsiteX6-2435" fmla="*/ 292052 w 862413"/>
                <a:gd name="connsiteY6-2436" fmla="*/ 428270 h 1205463"/>
                <a:gd name="connsiteX7-2437" fmla="*/ 435312 w 862413"/>
                <a:gd name="connsiteY7-2438" fmla="*/ 229 h 1205463"/>
                <a:gd name="connsiteX8-2439" fmla="*/ 447831 w 862413"/>
                <a:gd name="connsiteY8-2440" fmla="*/ 448367 h 1205463"/>
                <a:gd name="connsiteX9-2441" fmla="*/ 684775 w 862413"/>
                <a:gd name="connsiteY9-2442" fmla="*/ 89588 h 1205463"/>
                <a:gd name="connsiteX10-2443" fmla="*/ 598301 w 862413"/>
                <a:gd name="connsiteY10-2444" fmla="*/ 545611 h 1205463"/>
                <a:gd name="connsiteX11-2445" fmla="*/ 833753 w 862413"/>
                <a:gd name="connsiteY11-2446" fmla="*/ 241156 h 1205463"/>
                <a:gd name="connsiteX12-2447" fmla="*/ 670102 w 862413"/>
                <a:gd name="connsiteY12-2448" fmla="*/ 754097 h 1205463"/>
                <a:gd name="connsiteX13-2449" fmla="*/ 507826 w 862413"/>
                <a:gd name="connsiteY13-2450" fmla="*/ 990255 h 1205463"/>
                <a:gd name="connsiteX14-2451" fmla="*/ 492849 w 862413"/>
                <a:gd name="connsiteY14-2452" fmla="*/ 1205463 h 1205463"/>
                <a:gd name="connsiteX0-2453" fmla="*/ 37621 w 862413"/>
                <a:gd name="connsiteY0-2454" fmla="*/ 1153682 h 1205463"/>
                <a:gd name="connsiteX1-2455" fmla="*/ 37621 w 862413"/>
                <a:gd name="connsiteY1-2456" fmla="*/ 932009 h 1205463"/>
                <a:gd name="connsiteX2-2457" fmla="*/ 1979 w 862413"/>
                <a:gd name="connsiteY2-2458" fmla="*/ 708635 h 1205463"/>
                <a:gd name="connsiteX3-2459" fmla="*/ 105827 w 862413"/>
                <a:gd name="connsiteY3-2460" fmla="*/ 454713 h 1205463"/>
                <a:gd name="connsiteX4-2461" fmla="*/ 102423 w 862413"/>
                <a:gd name="connsiteY4-2462" fmla="*/ 64559 h 1205463"/>
                <a:gd name="connsiteX5-2463" fmla="*/ 237469 w 862413"/>
                <a:gd name="connsiteY5-2464" fmla="*/ 49453 h 1205463"/>
                <a:gd name="connsiteX6-2465" fmla="*/ 292052 w 862413"/>
                <a:gd name="connsiteY6-2466" fmla="*/ 428270 h 1205463"/>
                <a:gd name="connsiteX7-2467" fmla="*/ 435312 w 862413"/>
                <a:gd name="connsiteY7-2468" fmla="*/ 229 h 1205463"/>
                <a:gd name="connsiteX8-2469" fmla="*/ 447831 w 862413"/>
                <a:gd name="connsiteY8-2470" fmla="*/ 448367 h 1205463"/>
                <a:gd name="connsiteX9-2471" fmla="*/ 684775 w 862413"/>
                <a:gd name="connsiteY9-2472" fmla="*/ 89588 h 1205463"/>
                <a:gd name="connsiteX10-2473" fmla="*/ 598301 w 862413"/>
                <a:gd name="connsiteY10-2474" fmla="*/ 545611 h 1205463"/>
                <a:gd name="connsiteX11-2475" fmla="*/ 833753 w 862413"/>
                <a:gd name="connsiteY11-2476" fmla="*/ 241156 h 1205463"/>
                <a:gd name="connsiteX12-2477" fmla="*/ 670102 w 862413"/>
                <a:gd name="connsiteY12-2478" fmla="*/ 754097 h 1205463"/>
                <a:gd name="connsiteX13-2479" fmla="*/ 507826 w 862413"/>
                <a:gd name="connsiteY13-2480" fmla="*/ 990255 h 1205463"/>
                <a:gd name="connsiteX14-2481" fmla="*/ 492849 w 862413"/>
                <a:gd name="connsiteY14-2482" fmla="*/ 1205463 h 1205463"/>
                <a:gd name="connsiteX0-2483" fmla="*/ 37621 w 862413"/>
                <a:gd name="connsiteY0-2484" fmla="*/ 1153769 h 1205550"/>
                <a:gd name="connsiteX1-2485" fmla="*/ 37621 w 862413"/>
                <a:gd name="connsiteY1-2486" fmla="*/ 932096 h 1205550"/>
                <a:gd name="connsiteX2-2487" fmla="*/ 1979 w 862413"/>
                <a:gd name="connsiteY2-2488" fmla="*/ 708722 h 1205550"/>
                <a:gd name="connsiteX3-2489" fmla="*/ 105827 w 862413"/>
                <a:gd name="connsiteY3-2490" fmla="*/ 454800 h 1205550"/>
                <a:gd name="connsiteX4-2491" fmla="*/ 102423 w 862413"/>
                <a:gd name="connsiteY4-2492" fmla="*/ 64646 h 1205550"/>
                <a:gd name="connsiteX5-2493" fmla="*/ 237469 w 862413"/>
                <a:gd name="connsiteY5-2494" fmla="*/ 49540 h 1205550"/>
                <a:gd name="connsiteX6-2495" fmla="*/ 265858 w 862413"/>
                <a:gd name="connsiteY6-2496" fmla="*/ 307216 h 1205550"/>
                <a:gd name="connsiteX7-2497" fmla="*/ 435312 w 862413"/>
                <a:gd name="connsiteY7-2498" fmla="*/ 316 h 1205550"/>
                <a:gd name="connsiteX8-2499" fmla="*/ 447831 w 862413"/>
                <a:gd name="connsiteY8-2500" fmla="*/ 448454 h 1205550"/>
                <a:gd name="connsiteX9-2501" fmla="*/ 684775 w 862413"/>
                <a:gd name="connsiteY9-2502" fmla="*/ 89675 h 1205550"/>
                <a:gd name="connsiteX10-2503" fmla="*/ 598301 w 862413"/>
                <a:gd name="connsiteY10-2504" fmla="*/ 545698 h 1205550"/>
                <a:gd name="connsiteX11-2505" fmla="*/ 833753 w 862413"/>
                <a:gd name="connsiteY11-2506" fmla="*/ 241243 h 1205550"/>
                <a:gd name="connsiteX12-2507" fmla="*/ 670102 w 862413"/>
                <a:gd name="connsiteY12-2508" fmla="*/ 754184 h 1205550"/>
                <a:gd name="connsiteX13-2509" fmla="*/ 507826 w 862413"/>
                <a:gd name="connsiteY13-2510" fmla="*/ 990342 h 1205550"/>
                <a:gd name="connsiteX14-2511" fmla="*/ 492849 w 862413"/>
                <a:gd name="connsiteY14-2512" fmla="*/ 1205550 h 1205550"/>
                <a:gd name="connsiteX0-2513" fmla="*/ 37621 w 862413"/>
                <a:gd name="connsiteY0-2514" fmla="*/ 1153698 h 1205479"/>
                <a:gd name="connsiteX1-2515" fmla="*/ 37621 w 862413"/>
                <a:gd name="connsiteY1-2516" fmla="*/ 932025 h 1205479"/>
                <a:gd name="connsiteX2-2517" fmla="*/ 1979 w 862413"/>
                <a:gd name="connsiteY2-2518" fmla="*/ 708651 h 1205479"/>
                <a:gd name="connsiteX3-2519" fmla="*/ 105827 w 862413"/>
                <a:gd name="connsiteY3-2520" fmla="*/ 454729 h 1205479"/>
                <a:gd name="connsiteX4-2521" fmla="*/ 102423 w 862413"/>
                <a:gd name="connsiteY4-2522" fmla="*/ 64575 h 1205479"/>
                <a:gd name="connsiteX5-2523" fmla="*/ 237469 w 862413"/>
                <a:gd name="connsiteY5-2524" fmla="*/ 49469 h 1205479"/>
                <a:gd name="connsiteX6-2525" fmla="*/ 275780 w 862413"/>
                <a:gd name="connsiteY6-2526" fmla="*/ 401781 h 1205479"/>
                <a:gd name="connsiteX7-2527" fmla="*/ 435312 w 862413"/>
                <a:gd name="connsiteY7-2528" fmla="*/ 245 h 1205479"/>
                <a:gd name="connsiteX8-2529" fmla="*/ 447831 w 862413"/>
                <a:gd name="connsiteY8-2530" fmla="*/ 448383 h 1205479"/>
                <a:gd name="connsiteX9-2531" fmla="*/ 684775 w 862413"/>
                <a:gd name="connsiteY9-2532" fmla="*/ 89604 h 1205479"/>
                <a:gd name="connsiteX10-2533" fmla="*/ 598301 w 862413"/>
                <a:gd name="connsiteY10-2534" fmla="*/ 545627 h 1205479"/>
                <a:gd name="connsiteX11-2535" fmla="*/ 833753 w 862413"/>
                <a:gd name="connsiteY11-2536" fmla="*/ 241172 h 1205479"/>
                <a:gd name="connsiteX12-2537" fmla="*/ 670102 w 862413"/>
                <a:gd name="connsiteY12-2538" fmla="*/ 754113 h 1205479"/>
                <a:gd name="connsiteX13-2539" fmla="*/ 507826 w 862413"/>
                <a:gd name="connsiteY13-2540" fmla="*/ 990271 h 1205479"/>
                <a:gd name="connsiteX14-2541" fmla="*/ 492849 w 862413"/>
                <a:gd name="connsiteY14-2542" fmla="*/ 1205479 h 1205479"/>
                <a:gd name="connsiteX0-2543" fmla="*/ 37621 w 862413"/>
                <a:gd name="connsiteY0-2544" fmla="*/ 1153683 h 1205464"/>
                <a:gd name="connsiteX1-2545" fmla="*/ 37621 w 862413"/>
                <a:gd name="connsiteY1-2546" fmla="*/ 932010 h 1205464"/>
                <a:gd name="connsiteX2-2547" fmla="*/ 1979 w 862413"/>
                <a:gd name="connsiteY2-2548" fmla="*/ 708636 h 1205464"/>
                <a:gd name="connsiteX3-2549" fmla="*/ 105827 w 862413"/>
                <a:gd name="connsiteY3-2550" fmla="*/ 454714 h 1205464"/>
                <a:gd name="connsiteX4-2551" fmla="*/ 102423 w 862413"/>
                <a:gd name="connsiteY4-2552" fmla="*/ 64560 h 1205464"/>
                <a:gd name="connsiteX5-2553" fmla="*/ 237469 w 862413"/>
                <a:gd name="connsiteY5-2554" fmla="*/ 49454 h 1205464"/>
                <a:gd name="connsiteX6-2555" fmla="*/ 285859 w 862413"/>
                <a:gd name="connsiteY6-2556" fmla="*/ 427694 h 1205464"/>
                <a:gd name="connsiteX7-2557" fmla="*/ 435312 w 862413"/>
                <a:gd name="connsiteY7-2558" fmla="*/ 230 h 1205464"/>
                <a:gd name="connsiteX8-2559" fmla="*/ 447831 w 862413"/>
                <a:gd name="connsiteY8-2560" fmla="*/ 448368 h 1205464"/>
                <a:gd name="connsiteX9-2561" fmla="*/ 684775 w 862413"/>
                <a:gd name="connsiteY9-2562" fmla="*/ 89589 h 1205464"/>
                <a:gd name="connsiteX10-2563" fmla="*/ 598301 w 862413"/>
                <a:gd name="connsiteY10-2564" fmla="*/ 545612 h 1205464"/>
                <a:gd name="connsiteX11-2565" fmla="*/ 833753 w 862413"/>
                <a:gd name="connsiteY11-2566" fmla="*/ 241157 h 1205464"/>
                <a:gd name="connsiteX12-2567" fmla="*/ 670102 w 862413"/>
                <a:gd name="connsiteY12-2568" fmla="*/ 754098 h 1205464"/>
                <a:gd name="connsiteX13-2569" fmla="*/ 507826 w 862413"/>
                <a:gd name="connsiteY13-2570" fmla="*/ 990256 h 1205464"/>
                <a:gd name="connsiteX14-2571" fmla="*/ 492849 w 862413"/>
                <a:gd name="connsiteY14-2572" fmla="*/ 1205464 h 1205464"/>
                <a:gd name="connsiteX0-2573" fmla="*/ 37621 w 862413"/>
                <a:gd name="connsiteY0-2574" fmla="*/ 1153677 h 1205458"/>
                <a:gd name="connsiteX1-2575" fmla="*/ 37621 w 862413"/>
                <a:gd name="connsiteY1-2576" fmla="*/ 932004 h 1205458"/>
                <a:gd name="connsiteX2-2577" fmla="*/ 1979 w 862413"/>
                <a:gd name="connsiteY2-2578" fmla="*/ 708630 h 1205458"/>
                <a:gd name="connsiteX3-2579" fmla="*/ 105827 w 862413"/>
                <a:gd name="connsiteY3-2580" fmla="*/ 454708 h 1205458"/>
                <a:gd name="connsiteX4-2581" fmla="*/ 102423 w 862413"/>
                <a:gd name="connsiteY4-2582" fmla="*/ 64554 h 1205458"/>
                <a:gd name="connsiteX5-2583" fmla="*/ 237469 w 862413"/>
                <a:gd name="connsiteY5-2584" fmla="*/ 49448 h 1205458"/>
                <a:gd name="connsiteX6-2585" fmla="*/ 290898 w 862413"/>
                <a:gd name="connsiteY6-2586" fmla="*/ 440652 h 1205458"/>
                <a:gd name="connsiteX7-2587" fmla="*/ 435312 w 862413"/>
                <a:gd name="connsiteY7-2588" fmla="*/ 224 h 1205458"/>
                <a:gd name="connsiteX8-2589" fmla="*/ 447831 w 862413"/>
                <a:gd name="connsiteY8-2590" fmla="*/ 448362 h 1205458"/>
                <a:gd name="connsiteX9-2591" fmla="*/ 684775 w 862413"/>
                <a:gd name="connsiteY9-2592" fmla="*/ 89583 h 1205458"/>
                <a:gd name="connsiteX10-2593" fmla="*/ 598301 w 862413"/>
                <a:gd name="connsiteY10-2594" fmla="*/ 545606 h 1205458"/>
                <a:gd name="connsiteX11-2595" fmla="*/ 833753 w 862413"/>
                <a:gd name="connsiteY11-2596" fmla="*/ 241151 h 1205458"/>
                <a:gd name="connsiteX12-2597" fmla="*/ 670102 w 862413"/>
                <a:gd name="connsiteY12-2598" fmla="*/ 754092 h 1205458"/>
                <a:gd name="connsiteX13-2599" fmla="*/ 507826 w 862413"/>
                <a:gd name="connsiteY13-2600" fmla="*/ 990250 h 1205458"/>
                <a:gd name="connsiteX14-2601" fmla="*/ 492849 w 862413"/>
                <a:gd name="connsiteY14-2602" fmla="*/ 1205458 h 1205458"/>
                <a:gd name="connsiteX0-2603" fmla="*/ 37621 w 862413"/>
                <a:gd name="connsiteY0-2604" fmla="*/ 1153682 h 1205463"/>
                <a:gd name="connsiteX1-2605" fmla="*/ 37621 w 862413"/>
                <a:gd name="connsiteY1-2606" fmla="*/ 932009 h 1205463"/>
                <a:gd name="connsiteX2-2607" fmla="*/ 1979 w 862413"/>
                <a:gd name="connsiteY2-2608" fmla="*/ 708635 h 1205463"/>
                <a:gd name="connsiteX3-2609" fmla="*/ 105827 w 862413"/>
                <a:gd name="connsiteY3-2610" fmla="*/ 454713 h 1205463"/>
                <a:gd name="connsiteX4-2611" fmla="*/ 102423 w 862413"/>
                <a:gd name="connsiteY4-2612" fmla="*/ 64559 h 1205463"/>
                <a:gd name="connsiteX5-2613" fmla="*/ 237469 w 862413"/>
                <a:gd name="connsiteY5-2614" fmla="*/ 49453 h 1205463"/>
                <a:gd name="connsiteX6-2615" fmla="*/ 285859 w 862413"/>
                <a:gd name="connsiteY6-2616" fmla="*/ 427692 h 1205463"/>
                <a:gd name="connsiteX7-2617" fmla="*/ 435312 w 862413"/>
                <a:gd name="connsiteY7-2618" fmla="*/ 229 h 1205463"/>
                <a:gd name="connsiteX8-2619" fmla="*/ 447831 w 862413"/>
                <a:gd name="connsiteY8-2620" fmla="*/ 448367 h 1205463"/>
                <a:gd name="connsiteX9-2621" fmla="*/ 684775 w 862413"/>
                <a:gd name="connsiteY9-2622" fmla="*/ 89588 h 1205463"/>
                <a:gd name="connsiteX10-2623" fmla="*/ 598301 w 862413"/>
                <a:gd name="connsiteY10-2624" fmla="*/ 545611 h 1205463"/>
                <a:gd name="connsiteX11-2625" fmla="*/ 833753 w 862413"/>
                <a:gd name="connsiteY11-2626" fmla="*/ 241156 h 1205463"/>
                <a:gd name="connsiteX12-2627" fmla="*/ 670102 w 862413"/>
                <a:gd name="connsiteY12-2628" fmla="*/ 754097 h 1205463"/>
                <a:gd name="connsiteX13-2629" fmla="*/ 507826 w 862413"/>
                <a:gd name="connsiteY13-2630" fmla="*/ 990255 h 1205463"/>
                <a:gd name="connsiteX14-2631" fmla="*/ 492849 w 862413"/>
                <a:gd name="connsiteY14-2632" fmla="*/ 1205463 h 120546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969" y="connsiteY12-970"/>
                </a:cxn>
                <a:cxn ang="0">
                  <a:pos x="connsiteX13-997" y="connsiteY13-998"/>
                </a:cxn>
                <a:cxn ang="0">
                  <a:pos x="connsiteX14-1671" y="connsiteY14-1672"/>
                </a:cxn>
              </a:cxnLst>
              <a:rect l="l" t="t" r="r" b="b"/>
              <a:pathLst>
                <a:path w="862413" h="1205463">
                  <a:moveTo>
                    <a:pt x="37621" y="1153682"/>
                  </a:moveTo>
                  <a:cubicBezTo>
                    <a:pt x="50727" y="1022002"/>
                    <a:pt x="43561" y="1006183"/>
                    <a:pt x="37621" y="932009"/>
                  </a:cubicBezTo>
                  <a:cubicBezTo>
                    <a:pt x="31681" y="857835"/>
                    <a:pt x="-9389" y="788184"/>
                    <a:pt x="1979" y="708635"/>
                  </a:cubicBezTo>
                  <a:cubicBezTo>
                    <a:pt x="13347" y="629086"/>
                    <a:pt x="10499" y="557379"/>
                    <a:pt x="105827" y="454713"/>
                  </a:cubicBezTo>
                  <a:cubicBezTo>
                    <a:pt x="133409" y="290235"/>
                    <a:pt x="80483" y="132102"/>
                    <a:pt x="102423" y="64559"/>
                  </a:cubicBezTo>
                  <a:cubicBezTo>
                    <a:pt x="124363" y="-2984"/>
                    <a:pt x="206896" y="-11069"/>
                    <a:pt x="237469" y="49453"/>
                  </a:cubicBezTo>
                  <a:cubicBezTo>
                    <a:pt x="268042" y="109975"/>
                    <a:pt x="252885" y="435896"/>
                    <a:pt x="285859" y="427692"/>
                  </a:cubicBezTo>
                  <a:cubicBezTo>
                    <a:pt x="318833" y="419488"/>
                    <a:pt x="329682" y="-11359"/>
                    <a:pt x="435312" y="229"/>
                  </a:cubicBezTo>
                  <a:cubicBezTo>
                    <a:pt x="602727" y="36531"/>
                    <a:pt x="466817" y="293229"/>
                    <a:pt x="447831" y="448367"/>
                  </a:cubicBezTo>
                  <a:cubicBezTo>
                    <a:pt x="522374" y="352910"/>
                    <a:pt x="559196" y="44828"/>
                    <a:pt x="684775" y="89588"/>
                  </a:cubicBezTo>
                  <a:cubicBezTo>
                    <a:pt x="810354" y="134348"/>
                    <a:pt x="595243" y="456072"/>
                    <a:pt x="598301" y="545611"/>
                  </a:cubicBezTo>
                  <a:cubicBezTo>
                    <a:pt x="700884" y="411216"/>
                    <a:pt x="728479" y="200187"/>
                    <a:pt x="833753" y="241156"/>
                  </a:cubicBezTo>
                  <a:cubicBezTo>
                    <a:pt x="939027" y="282125"/>
                    <a:pt x="724423" y="629247"/>
                    <a:pt x="670102" y="754097"/>
                  </a:cubicBezTo>
                  <a:cubicBezTo>
                    <a:pt x="615781" y="878947"/>
                    <a:pt x="550846" y="932652"/>
                    <a:pt x="507826" y="990255"/>
                  </a:cubicBezTo>
                  <a:cubicBezTo>
                    <a:pt x="477247" y="1072740"/>
                    <a:pt x="508452" y="1089653"/>
                    <a:pt x="492849" y="1205463"/>
                  </a:cubicBezTo>
                </a:path>
              </a:pathLst>
            </a:custGeom>
            <a:grp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48" name="任意多边形 304"/>
            <p:cNvSpPr/>
            <p:nvPr/>
          </p:nvSpPr>
          <p:spPr>
            <a:xfrm>
              <a:off x="8036148" y="4131016"/>
              <a:ext cx="183807" cy="209595"/>
            </a:xfrm>
            <a:custGeom>
              <a:avLst/>
              <a:gdLst>
                <a:gd name="connsiteX0" fmla="*/ 45218 w 183806"/>
                <a:gd name="connsiteY0" fmla="*/ 0 h 209594"/>
                <a:gd name="connsiteX1" fmla="*/ 165798 w 183806"/>
                <a:gd name="connsiteY1" fmla="*/ 95460 h 209594"/>
                <a:gd name="connsiteX2" fmla="*/ 165798 w 183806"/>
                <a:gd name="connsiteY2" fmla="*/ 195943 h 209594"/>
                <a:gd name="connsiteX3" fmla="*/ 0 w 183806"/>
                <a:gd name="connsiteY3" fmla="*/ 205991 h 209594"/>
              </a:gdLst>
              <a:ahLst/>
              <a:cxnLst>
                <a:cxn ang="0">
                  <a:pos x="connsiteX0" y="connsiteY0"/>
                </a:cxn>
                <a:cxn ang="0">
                  <a:pos x="connsiteX1" y="connsiteY1"/>
                </a:cxn>
                <a:cxn ang="0">
                  <a:pos x="connsiteX2" y="connsiteY2"/>
                </a:cxn>
                <a:cxn ang="0">
                  <a:pos x="connsiteX3" y="connsiteY3"/>
                </a:cxn>
              </a:cxnLst>
              <a:rect l="l" t="t" r="r" b="b"/>
              <a:pathLst>
                <a:path w="183806" h="209594">
                  <a:moveTo>
                    <a:pt x="45218" y="0"/>
                  </a:moveTo>
                  <a:cubicBezTo>
                    <a:pt x="95459" y="31401"/>
                    <a:pt x="145701" y="62803"/>
                    <a:pt x="165798" y="95460"/>
                  </a:cubicBezTo>
                  <a:cubicBezTo>
                    <a:pt x="185895" y="128117"/>
                    <a:pt x="193431" y="177521"/>
                    <a:pt x="165798" y="195943"/>
                  </a:cubicBezTo>
                  <a:cubicBezTo>
                    <a:pt x="138165" y="214365"/>
                    <a:pt x="69082" y="210178"/>
                    <a:pt x="0" y="205991"/>
                  </a:cubicBezTo>
                </a:path>
              </a:pathLst>
            </a:custGeom>
            <a:grp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sp>
        <p:nvSpPr>
          <p:cNvPr id="53" name="内容占位符 35"/>
          <p:cNvSpPr>
            <a:spLocks noGrp="1"/>
          </p:cNvSpPr>
          <p:nvPr>
            <p:ph sz="quarter" idx="18" hasCustomPrompt="1"/>
          </p:nvPr>
        </p:nvSpPr>
        <p:spPr>
          <a:xfrm>
            <a:off x="220343" y="3624875"/>
            <a:ext cx="3115398" cy="433965"/>
          </a:xfrm>
          <a:prstGeom prst="rect">
            <a:avLst/>
          </a:prstGeom>
          <a:noFill/>
        </p:spPr>
        <p:txBody>
          <a:bodyPr wrap="square" rtlCol="0">
            <a:spAutoFit/>
          </a:bodyPr>
          <a:lstStyle>
            <a:lvl1pPr marL="0" indent="0" algn="ct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p>
        </p:txBody>
      </p:sp>
      <p:sp>
        <p:nvSpPr>
          <p:cNvPr id="54" name="内容占位符 47"/>
          <p:cNvSpPr>
            <a:spLocks noGrp="1"/>
          </p:cNvSpPr>
          <p:nvPr>
            <p:ph sz="quarter" idx="22" hasCustomPrompt="1"/>
          </p:nvPr>
        </p:nvSpPr>
        <p:spPr>
          <a:xfrm>
            <a:off x="494294" y="3980798"/>
            <a:ext cx="2516697" cy="770596"/>
          </a:xfrm>
          <a:prstGeom prst="rect">
            <a:avLst/>
          </a:prstGeom>
          <a:noFill/>
        </p:spPr>
        <p:txBody>
          <a:bodyPr wrap="square" rtlCol="0">
            <a:spAutoFit/>
          </a:bodyPr>
          <a:lstStyle>
            <a:lvl1pPr algn="ctr">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ctr">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p>
          <a:p>
            <a:pPr lvl="1"/>
            <a:r>
              <a:rPr lang="zh-CN" altLang="en-US" dirty="0"/>
              <a:t>第二级</a:t>
            </a:r>
          </a:p>
        </p:txBody>
      </p:sp>
      <p:sp>
        <p:nvSpPr>
          <p:cNvPr id="55" name="内容占位符 35"/>
          <p:cNvSpPr>
            <a:spLocks noGrp="1"/>
          </p:cNvSpPr>
          <p:nvPr>
            <p:ph sz="quarter" idx="23" hasCustomPrompt="1"/>
          </p:nvPr>
        </p:nvSpPr>
        <p:spPr>
          <a:xfrm>
            <a:off x="3083471" y="3624875"/>
            <a:ext cx="3115398" cy="433965"/>
          </a:xfrm>
          <a:prstGeom prst="rect">
            <a:avLst/>
          </a:prstGeom>
          <a:noFill/>
        </p:spPr>
        <p:txBody>
          <a:bodyPr wrap="square" rtlCol="0">
            <a:spAutoFit/>
          </a:bodyPr>
          <a:lstStyle>
            <a:lvl1pPr marL="0" indent="0" algn="ct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p>
        </p:txBody>
      </p:sp>
      <p:sp>
        <p:nvSpPr>
          <p:cNvPr id="56" name="内容占位符 47"/>
          <p:cNvSpPr>
            <a:spLocks noGrp="1"/>
          </p:cNvSpPr>
          <p:nvPr>
            <p:ph sz="quarter" idx="24" hasCustomPrompt="1"/>
          </p:nvPr>
        </p:nvSpPr>
        <p:spPr>
          <a:xfrm>
            <a:off x="3357422" y="3980798"/>
            <a:ext cx="2516697" cy="770596"/>
          </a:xfrm>
          <a:prstGeom prst="rect">
            <a:avLst/>
          </a:prstGeom>
          <a:noFill/>
        </p:spPr>
        <p:txBody>
          <a:bodyPr wrap="square" rtlCol="0">
            <a:spAutoFit/>
          </a:bodyPr>
          <a:lstStyle>
            <a:lvl1pPr algn="ctr">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ctr">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p>
          <a:p>
            <a:pPr lvl="1"/>
            <a:r>
              <a:rPr lang="zh-CN" altLang="en-US" dirty="0"/>
              <a:t>第二级</a:t>
            </a:r>
          </a:p>
        </p:txBody>
      </p:sp>
      <p:sp>
        <p:nvSpPr>
          <p:cNvPr id="57" name="内容占位符 35"/>
          <p:cNvSpPr>
            <a:spLocks noGrp="1"/>
          </p:cNvSpPr>
          <p:nvPr>
            <p:ph sz="quarter" idx="25" hasCustomPrompt="1"/>
          </p:nvPr>
        </p:nvSpPr>
        <p:spPr>
          <a:xfrm>
            <a:off x="5967987" y="3624875"/>
            <a:ext cx="3115398" cy="433965"/>
          </a:xfrm>
          <a:prstGeom prst="rect">
            <a:avLst/>
          </a:prstGeom>
          <a:noFill/>
        </p:spPr>
        <p:txBody>
          <a:bodyPr wrap="square" rtlCol="0">
            <a:spAutoFit/>
          </a:bodyPr>
          <a:lstStyle>
            <a:lvl1pPr marL="0" indent="0" algn="ct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p>
        </p:txBody>
      </p:sp>
      <p:sp>
        <p:nvSpPr>
          <p:cNvPr id="58" name="内容占位符 47"/>
          <p:cNvSpPr>
            <a:spLocks noGrp="1"/>
          </p:cNvSpPr>
          <p:nvPr>
            <p:ph sz="quarter" idx="26" hasCustomPrompt="1"/>
          </p:nvPr>
        </p:nvSpPr>
        <p:spPr>
          <a:xfrm>
            <a:off x="6241938" y="3980798"/>
            <a:ext cx="2516697" cy="770596"/>
          </a:xfrm>
          <a:prstGeom prst="rect">
            <a:avLst/>
          </a:prstGeom>
          <a:noFill/>
        </p:spPr>
        <p:txBody>
          <a:bodyPr wrap="square" rtlCol="0">
            <a:spAutoFit/>
          </a:bodyPr>
          <a:lstStyle>
            <a:lvl1pPr algn="ctr">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ctr">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p>
          <a:p>
            <a:pPr lvl="1"/>
            <a:r>
              <a:rPr lang="zh-CN" altLang="en-US" dirty="0"/>
              <a:t>第二级</a:t>
            </a:r>
          </a:p>
        </p:txBody>
      </p:sp>
      <p:sp>
        <p:nvSpPr>
          <p:cNvPr id="59" name="内容占位符 35"/>
          <p:cNvSpPr>
            <a:spLocks noGrp="1"/>
          </p:cNvSpPr>
          <p:nvPr>
            <p:ph sz="quarter" idx="27" hasCustomPrompt="1"/>
          </p:nvPr>
        </p:nvSpPr>
        <p:spPr>
          <a:xfrm>
            <a:off x="8885635" y="3624875"/>
            <a:ext cx="3115398" cy="433965"/>
          </a:xfrm>
          <a:prstGeom prst="rect">
            <a:avLst/>
          </a:prstGeom>
          <a:noFill/>
        </p:spPr>
        <p:txBody>
          <a:bodyPr wrap="square" rtlCol="0">
            <a:spAutoFit/>
          </a:bodyPr>
          <a:lstStyle>
            <a:lvl1pPr marL="0" indent="0" algn="ct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p>
        </p:txBody>
      </p:sp>
      <p:sp>
        <p:nvSpPr>
          <p:cNvPr id="60" name="内容占位符 47"/>
          <p:cNvSpPr>
            <a:spLocks noGrp="1"/>
          </p:cNvSpPr>
          <p:nvPr>
            <p:ph sz="quarter" idx="28" hasCustomPrompt="1"/>
          </p:nvPr>
        </p:nvSpPr>
        <p:spPr>
          <a:xfrm>
            <a:off x="9159586" y="3980798"/>
            <a:ext cx="2516697" cy="770596"/>
          </a:xfrm>
          <a:prstGeom prst="rect">
            <a:avLst/>
          </a:prstGeom>
          <a:noFill/>
        </p:spPr>
        <p:txBody>
          <a:bodyPr wrap="square" rtlCol="0">
            <a:spAutoFit/>
          </a:bodyPr>
          <a:lstStyle>
            <a:lvl1pPr algn="ctr">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ctr">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p>
          <a:p>
            <a:pPr lvl="1"/>
            <a:r>
              <a:rPr lang="zh-CN" altLang="en-US" dirty="0"/>
              <a:t>第二级</a:t>
            </a:r>
          </a:p>
        </p:txBody>
      </p:sp>
      <p:sp>
        <p:nvSpPr>
          <p:cNvPr id="43" name="标题 1"/>
          <p:cNvSpPr>
            <a:spLocks noGrp="1"/>
          </p:cNvSpPr>
          <p:nvPr>
            <p:ph type="title" hasCustomPrompt="1"/>
          </p:nvPr>
        </p:nvSpPr>
        <p:spPr>
          <a:xfrm>
            <a:off x="3870516" y="484693"/>
            <a:ext cx="4450968" cy="599161"/>
          </a:xfrm>
          <a:prstGeom prst="rect">
            <a:avLst/>
          </a:prstGeom>
          <a:noFill/>
        </p:spPr>
        <p:txBody>
          <a:bodyPr wrap="square" rtlCol="0">
            <a:spAutoFit/>
          </a:bodyPr>
          <a:lstStyle>
            <a:lvl1pPr algn="ctr">
              <a:defRPr lang="zh-CN" altLang="en-US" sz="3600" b="0" dirty="0">
                <a:solidFill>
                  <a:schemeClr val="accent1"/>
                </a:solidFill>
                <a:latin typeface="站酷快乐体2016修订版" panose="02010600030101010101" pitchFamily="2" charset="-122"/>
                <a:ea typeface="站酷快乐体2016修订版" panose="02010600030101010101" pitchFamily="2" charset="-122"/>
                <a:cs typeface="+mn-cs"/>
              </a:defRPr>
            </a:lvl1pPr>
          </a:lstStyle>
          <a:p>
            <a:pPr marL="0" lvl="0" indent="0" algn="ctr">
              <a:spcBef>
                <a:spcPts val="1000"/>
              </a:spcBef>
              <a:buFont typeface="Arial" panose="020B0604020202020204" pitchFamily="34" charset="0"/>
            </a:pPr>
            <a:r>
              <a:rPr lang="zh-CN" altLang="en-US" dirty="0"/>
              <a:t>编辑母版标题样式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流程步骤">
    <p:spTree>
      <p:nvGrpSpPr>
        <p:cNvPr id="1" name=""/>
        <p:cNvGrpSpPr/>
        <p:nvPr/>
      </p:nvGrpSpPr>
      <p:grpSpPr>
        <a:xfrm>
          <a:off x="0" y="0"/>
          <a:ext cx="0" cy="0"/>
          <a:chOff x="0" y="0"/>
          <a:chExt cx="0" cy="0"/>
        </a:xfrm>
      </p:grpSpPr>
      <p:grpSp>
        <p:nvGrpSpPr>
          <p:cNvPr id="7" name="组合 6"/>
          <p:cNvGrpSpPr/>
          <p:nvPr userDrawn="1"/>
        </p:nvGrpSpPr>
        <p:grpSpPr>
          <a:xfrm>
            <a:off x="4002821" y="1047597"/>
            <a:ext cx="4186359" cy="163210"/>
            <a:chOff x="3165003" y="4030582"/>
            <a:chExt cx="5853910" cy="276264"/>
          </a:xfrm>
        </p:grpSpPr>
        <p:sp>
          <p:nvSpPr>
            <p:cNvPr id="8" name="任意多边形 29"/>
            <p:cNvSpPr/>
            <p:nvPr/>
          </p:nvSpPr>
          <p:spPr>
            <a:xfrm>
              <a:off x="3165003" y="4030582"/>
              <a:ext cx="5853910" cy="276264"/>
            </a:xfrm>
            <a:custGeom>
              <a:avLst/>
              <a:gdLst>
                <a:gd name="connsiteX0" fmla="*/ 383416 w 6863855"/>
                <a:gd name="connsiteY0" fmla="*/ 497045 h 741328"/>
                <a:gd name="connsiteX1" fmla="*/ 3431416 w 6863855"/>
                <a:gd name="connsiteY1" fmla="*/ 141445 h 741328"/>
                <a:gd name="connsiteX2" fmla="*/ 6835016 w 6863855"/>
                <a:gd name="connsiteY2" fmla="*/ 27145 h 741328"/>
                <a:gd name="connsiteX3" fmla="*/ 3139316 w 6863855"/>
                <a:gd name="connsiteY3" fmla="*/ 319245 h 741328"/>
                <a:gd name="connsiteX4" fmla="*/ 345316 w 6863855"/>
                <a:gd name="connsiteY4" fmla="*/ 738345 h 741328"/>
                <a:gd name="connsiteX5" fmla="*/ 383416 w 6863855"/>
                <a:gd name="connsiteY5" fmla="*/ 497045 h 74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855" h="741328">
                  <a:moveTo>
                    <a:pt x="383416" y="497045"/>
                  </a:moveTo>
                  <a:cubicBezTo>
                    <a:pt x="897766" y="397562"/>
                    <a:pt x="2356149" y="219762"/>
                    <a:pt x="3431416" y="141445"/>
                  </a:cubicBezTo>
                  <a:cubicBezTo>
                    <a:pt x="4506683" y="63128"/>
                    <a:pt x="7169449" y="-53288"/>
                    <a:pt x="6835016" y="27145"/>
                  </a:cubicBezTo>
                  <a:cubicBezTo>
                    <a:pt x="5603116" y="124512"/>
                    <a:pt x="4220933" y="200712"/>
                    <a:pt x="3139316" y="319245"/>
                  </a:cubicBezTo>
                  <a:cubicBezTo>
                    <a:pt x="2057699" y="437778"/>
                    <a:pt x="802516" y="710828"/>
                    <a:pt x="345316" y="738345"/>
                  </a:cubicBezTo>
                  <a:cubicBezTo>
                    <a:pt x="-111884" y="765862"/>
                    <a:pt x="-130934" y="596528"/>
                    <a:pt x="383416" y="497045"/>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9" name="任意多边形 30"/>
            <p:cNvSpPr/>
            <p:nvPr/>
          </p:nvSpPr>
          <p:spPr>
            <a:xfrm>
              <a:off x="4594609" y="4124484"/>
              <a:ext cx="4378994" cy="165002"/>
            </a:xfrm>
            <a:custGeom>
              <a:avLst/>
              <a:gdLst>
                <a:gd name="connsiteX0" fmla="*/ 0 w 4657663"/>
                <a:gd name="connsiteY0" fmla="*/ 239002 h 239002"/>
                <a:gd name="connsiteX1" fmla="*/ 2857500 w 4657663"/>
                <a:gd name="connsiteY1" fmla="*/ 35802 h 239002"/>
                <a:gd name="connsiteX2" fmla="*/ 4597400 w 4657663"/>
                <a:gd name="connsiteY2" fmla="*/ 10402 h 239002"/>
                <a:gd name="connsiteX3" fmla="*/ 4089400 w 4657663"/>
                <a:gd name="connsiteY3" fmla="*/ 150102 h 239002"/>
              </a:gdLst>
              <a:ahLst/>
              <a:cxnLst>
                <a:cxn ang="0">
                  <a:pos x="connsiteX0" y="connsiteY0"/>
                </a:cxn>
                <a:cxn ang="0">
                  <a:pos x="connsiteX1" y="connsiteY1"/>
                </a:cxn>
                <a:cxn ang="0">
                  <a:pos x="connsiteX2" y="connsiteY2"/>
                </a:cxn>
                <a:cxn ang="0">
                  <a:pos x="connsiteX3" y="connsiteY3"/>
                </a:cxn>
              </a:cxnLst>
              <a:rect l="l" t="t" r="r" b="b"/>
              <a:pathLst>
                <a:path w="4657663" h="239002">
                  <a:moveTo>
                    <a:pt x="0" y="239002"/>
                  </a:moveTo>
                  <a:lnTo>
                    <a:pt x="2857500" y="35802"/>
                  </a:lnTo>
                  <a:cubicBezTo>
                    <a:pt x="3623733" y="-2298"/>
                    <a:pt x="4392083" y="-8648"/>
                    <a:pt x="4597400" y="10402"/>
                  </a:cubicBezTo>
                  <a:cubicBezTo>
                    <a:pt x="4802717" y="29452"/>
                    <a:pt x="4446058" y="89777"/>
                    <a:pt x="4089400" y="150102"/>
                  </a:cubicBezTo>
                </a:path>
              </a:pathLst>
            </a:custGeom>
            <a:noFill/>
            <a:ln w="28575"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sp>
        <p:nvSpPr>
          <p:cNvPr id="39" name="右箭头 5"/>
          <p:cNvSpPr/>
          <p:nvPr/>
        </p:nvSpPr>
        <p:spPr>
          <a:xfrm>
            <a:off x="812212" y="2408999"/>
            <a:ext cx="1765582" cy="1365832"/>
          </a:xfrm>
          <a:custGeom>
            <a:avLst/>
            <a:gdLst>
              <a:gd name="connsiteX0" fmla="*/ 0 w 1922432"/>
              <a:gd name="connsiteY0" fmla="*/ 288984 h 1570008"/>
              <a:gd name="connsiteX1" fmla="*/ 1069148 w 1922432"/>
              <a:gd name="connsiteY1" fmla="*/ 288984 h 1570008"/>
              <a:gd name="connsiteX2" fmla="*/ 1069148 w 1922432"/>
              <a:gd name="connsiteY2" fmla="*/ 0 h 1570008"/>
              <a:gd name="connsiteX3" fmla="*/ 1922432 w 1922432"/>
              <a:gd name="connsiteY3" fmla="*/ 785004 h 1570008"/>
              <a:gd name="connsiteX4" fmla="*/ 1069148 w 1922432"/>
              <a:gd name="connsiteY4" fmla="*/ 1570008 h 1570008"/>
              <a:gd name="connsiteX5" fmla="*/ 1069148 w 1922432"/>
              <a:gd name="connsiteY5" fmla="*/ 1281024 h 1570008"/>
              <a:gd name="connsiteX6" fmla="*/ 0 w 1922432"/>
              <a:gd name="connsiteY6" fmla="*/ 1281024 h 1570008"/>
              <a:gd name="connsiteX7" fmla="*/ 0 w 1922432"/>
              <a:gd name="connsiteY7" fmla="*/ 288984 h 1570008"/>
              <a:gd name="connsiteX0-1" fmla="*/ 133643 w 2056075"/>
              <a:gd name="connsiteY0-2" fmla="*/ 288984 h 1570008"/>
              <a:gd name="connsiteX1-3" fmla="*/ 1202791 w 2056075"/>
              <a:gd name="connsiteY1-4" fmla="*/ 288984 h 1570008"/>
              <a:gd name="connsiteX2-5" fmla="*/ 1202791 w 2056075"/>
              <a:gd name="connsiteY2-6" fmla="*/ 0 h 1570008"/>
              <a:gd name="connsiteX3-7" fmla="*/ 2056075 w 2056075"/>
              <a:gd name="connsiteY3-8" fmla="*/ 785004 h 1570008"/>
              <a:gd name="connsiteX4-9" fmla="*/ 1202791 w 2056075"/>
              <a:gd name="connsiteY4-10" fmla="*/ 1570008 h 1570008"/>
              <a:gd name="connsiteX5-11" fmla="*/ 1202791 w 2056075"/>
              <a:gd name="connsiteY5-12" fmla="*/ 1281024 h 1570008"/>
              <a:gd name="connsiteX6-13" fmla="*/ 133643 w 2056075"/>
              <a:gd name="connsiteY6-14" fmla="*/ 1281024 h 1570008"/>
              <a:gd name="connsiteX7-15" fmla="*/ 133643 w 2056075"/>
              <a:gd name="connsiteY7-16" fmla="*/ 288984 h 1570008"/>
              <a:gd name="connsiteX0-17" fmla="*/ 133643 w 2056075"/>
              <a:gd name="connsiteY0-18" fmla="*/ 288984 h 1570008"/>
              <a:gd name="connsiteX1-19" fmla="*/ 1202791 w 2056075"/>
              <a:gd name="connsiteY1-20" fmla="*/ 288984 h 1570008"/>
              <a:gd name="connsiteX2-21" fmla="*/ 1202791 w 2056075"/>
              <a:gd name="connsiteY2-22" fmla="*/ 0 h 1570008"/>
              <a:gd name="connsiteX3-23" fmla="*/ 2056075 w 2056075"/>
              <a:gd name="connsiteY3-24" fmla="*/ 785004 h 1570008"/>
              <a:gd name="connsiteX4-25" fmla="*/ 1202791 w 2056075"/>
              <a:gd name="connsiteY4-26" fmla="*/ 1570008 h 1570008"/>
              <a:gd name="connsiteX5-27" fmla="*/ 1202791 w 2056075"/>
              <a:gd name="connsiteY5-28" fmla="*/ 1281024 h 1570008"/>
              <a:gd name="connsiteX6-29" fmla="*/ 133643 w 2056075"/>
              <a:gd name="connsiteY6-30" fmla="*/ 1281024 h 1570008"/>
              <a:gd name="connsiteX7-31" fmla="*/ 133643 w 2056075"/>
              <a:gd name="connsiteY7-32" fmla="*/ 288984 h 1570008"/>
              <a:gd name="connsiteX0-33" fmla="*/ 133643 w 2056075"/>
              <a:gd name="connsiteY0-34" fmla="*/ 288984 h 1583458"/>
              <a:gd name="connsiteX1-35" fmla="*/ 1202791 w 2056075"/>
              <a:gd name="connsiteY1-36" fmla="*/ 288984 h 1583458"/>
              <a:gd name="connsiteX2-37" fmla="*/ 1202791 w 2056075"/>
              <a:gd name="connsiteY2-38" fmla="*/ 0 h 1583458"/>
              <a:gd name="connsiteX3-39" fmla="*/ 2056075 w 2056075"/>
              <a:gd name="connsiteY3-40" fmla="*/ 785004 h 1583458"/>
              <a:gd name="connsiteX4-41" fmla="*/ 1202791 w 2056075"/>
              <a:gd name="connsiteY4-42" fmla="*/ 1570008 h 1583458"/>
              <a:gd name="connsiteX5-43" fmla="*/ 1202791 w 2056075"/>
              <a:gd name="connsiteY5-44" fmla="*/ 1281024 h 1583458"/>
              <a:gd name="connsiteX6-45" fmla="*/ 133643 w 2056075"/>
              <a:gd name="connsiteY6-46" fmla="*/ 1281024 h 1583458"/>
              <a:gd name="connsiteX7-47" fmla="*/ 133643 w 2056075"/>
              <a:gd name="connsiteY7-48" fmla="*/ 288984 h 1583458"/>
              <a:gd name="connsiteX0-49" fmla="*/ 133643 w 2056075"/>
              <a:gd name="connsiteY0-50" fmla="*/ 288984 h 1583458"/>
              <a:gd name="connsiteX1-51" fmla="*/ 1202791 w 2056075"/>
              <a:gd name="connsiteY1-52" fmla="*/ 288984 h 1583458"/>
              <a:gd name="connsiteX2-53" fmla="*/ 1202791 w 2056075"/>
              <a:gd name="connsiteY2-54" fmla="*/ 0 h 1583458"/>
              <a:gd name="connsiteX3-55" fmla="*/ 2056075 w 2056075"/>
              <a:gd name="connsiteY3-56" fmla="*/ 785004 h 1583458"/>
              <a:gd name="connsiteX4-57" fmla="*/ 1202791 w 2056075"/>
              <a:gd name="connsiteY4-58" fmla="*/ 1570008 h 1583458"/>
              <a:gd name="connsiteX5-59" fmla="*/ 1202791 w 2056075"/>
              <a:gd name="connsiteY5-60" fmla="*/ 1281024 h 1583458"/>
              <a:gd name="connsiteX6-61" fmla="*/ 133643 w 2056075"/>
              <a:gd name="connsiteY6-62" fmla="*/ 1281024 h 1583458"/>
              <a:gd name="connsiteX7-63" fmla="*/ 133643 w 2056075"/>
              <a:gd name="connsiteY7-64" fmla="*/ 288984 h 1583458"/>
              <a:gd name="connsiteX0-65" fmla="*/ 133643 w 2056075"/>
              <a:gd name="connsiteY0-66" fmla="*/ 288984 h 1583458"/>
              <a:gd name="connsiteX1-67" fmla="*/ 1202791 w 2056075"/>
              <a:gd name="connsiteY1-68" fmla="*/ 288984 h 1583458"/>
              <a:gd name="connsiteX2-69" fmla="*/ 1202791 w 2056075"/>
              <a:gd name="connsiteY2-70" fmla="*/ 0 h 1583458"/>
              <a:gd name="connsiteX3-71" fmla="*/ 2056075 w 2056075"/>
              <a:gd name="connsiteY3-72" fmla="*/ 785004 h 1583458"/>
              <a:gd name="connsiteX4-73" fmla="*/ 1202791 w 2056075"/>
              <a:gd name="connsiteY4-74" fmla="*/ 1570008 h 1583458"/>
              <a:gd name="connsiteX5-75" fmla="*/ 1202791 w 2056075"/>
              <a:gd name="connsiteY5-76" fmla="*/ 1281024 h 1583458"/>
              <a:gd name="connsiteX6-77" fmla="*/ 133643 w 2056075"/>
              <a:gd name="connsiteY6-78" fmla="*/ 1281024 h 1583458"/>
              <a:gd name="connsiteX7-79" fmla="*/ 133643 w 2056075"/>
              <a:gd name="connsiteY7-80" fmla="*/ 288984 h 1583458"/>
              <a:gd name="connsiteX0-81" fmla="*/ 133643 w 2056075"/>
              <a:gd name="connsiteY0-82" fmla="*/ 299058 h 1593532"/>
              <a:gd name="connsiteX1-83" fmla="*/ 1202791 w 2056075"/>
              <a:gd name="connsiteY1-84" fmla="*/ 299058 h 1593532"/>
              <a:gd name="connsiteX2-85" fmla="*/ 1202791 w 2056075"/>
              <a:gd name="connsiteY2-86" fmla="*/ 10074 h 1593532"/>
              <a:gd name="connsiteX3-87" fmla="*/ 2056075 w 2056075"/>
              <a:gd name="connsiteY3-88" fmla="*/ 795078 h 1593532"/>
              <a:gd name="connsiteX4-89" fmla="*/ 1202791 w 2056075"/>
              <a:gd name="connsiteY4-90" fmla="*/ 1580082 h 1593532"/>
              <a:gd name="connsiteX5-91" fmla="*/ 1202791 w 2056075"/>
              <a:gd name="connsiteY5-92" fmla="*/ 1291098 h 1593532"/>
              <a:gd name="connsiteX6-93" fmla="*/ 133643 w 2056075"/>
              <a:gd name="connsiteY6-94" fmla="*/ 1291098 h 1593532"/>
              <a:gd name="connsiteX7-95" fmla="*/ 133643 w 2056075"/>
              <a:gd name="connsiteY7-96" fmla="*/ 299058 h 1593532"/>
              <a:gd name="connsiteX0-97" fmla="*/ 133643 w 2056075"/>
              <a:gd name="connsiteY0-98" fmla="*/ 299058 h 1593532"/>
              <a:gd name="connsiteX1-99" fmla="*/ 1202791 w 2056075"/>
              <a:gd name="connsiteY1-100" fmla="*/ 299058 h 1593532"/>
              <a:gd name="connsiteX2-101" fmla="*/ 1202791 w 2056075"/>
              <a:gd name="connsiteY2-102" fmla="*/ 10074 h 1593532"/>
              <a:gd name="connsiteX3-103" fmla="*/ 2056075 w 2056075"/>
              <a:gd name="connsiteY3-104" fmla="*/ 795078 h 1593532"/>
              <a:gd name="connsiteX4-105" fmla="*/ 1202791 w 2056075"/>
              <a:gd name="connsiteY4-106" fmla="*/ 1580082 h 1593532"/>
              <a:gd name="connsiteX5-107" fmla="*/ 1202791 w 2056075"/>
              <a:gd name="connsiteY5-108" fmla="*/ 1291098 h 1593532"/>
              <a:gd name="connsiteX6-109" fmla="*/ 133643 w 2056075"/>
              <a:gd name="connsiteY6-110" fmla="*/ 1291098 h 1593532"/>
              <a:gd name="connsiteX7-111" fmla="*/ 133643 w 2056075"/>
              <a:gd name="connsiteY7-112" fmla="*/ 299058 h 1593532"/>
              <a:gd name="connsiteX0-113" fmla="*/ 125448 w 2047880"/>
              <a:gd name="connsiteY0-114" fmla="*/ 299058 h 1604570"/>
              <a:gd name="connsiteX1-115" fmla="*/ 1194596 w 2047880"/>
              <a:gd name="connsiteY1-116" fmla="*/ 299058 h 1604570"/>
              <a:gd name="connsiteX2-117" fmla="*/ 1194596 w 2047880"/>
              <a:gd name="connsiteY2-118" fmla="*/ 10074 h 1604570"/>
              <a:gd name="connsiteX3-119" fmla="*/ 2047880 w 2047880"/>
              <a:gd name="connsiteY3-120" fmla="*/ 795078 h 1604570"/>
              <a:gd name="connsiteX4-121" fmla="*/ 1194596 w 2047880"/>
              <a:gd name="connsiteY4-122" fmla="*/ 1580082 h 1604570"/>
              <a:gd name="connsiteX5-123" fmla="*/ 1061246 w 2047880"/>
              <a:gd name="connsiteY5-124" fmla="*/ 1395873 h 1604570"/>
              <a:gd name="connsiteX6-125" fmla="*/ 125448 w 2047880"/>
              <a:gd name="connsiteY6-126" fmla="*/ 1291098 h 1604570"/>
              <a:gd name="connsiteX7-127" fmla="*/ 125448 w 2047880"/>
              <a:gd name="connsiteY7-128" fmla="*/ 299058 h 1604570"/>
              <a:gd name="connsiteX0-129" fmla="*/ 119970 w 2042402"/>
              <a:gd name="connsiteY0-130" fmla="*/ 307074 h 1612586"/>
              <a:gd name="connsiteX1-131" fmla="*/ 1103393 w 2042402"/>
              <a:gd name="connsiteY1-132" fmla="*/ 273736 h 1612586"/>
              <a:gd name="connsiteX2-133" fmla="*/ 1189118 w 2042402"/>
              <a:gd name="connsiteY2-134" fmla="*/ 18090 h 1612586"/>
              <a:gd name="connsiteX3-135" fmla="*/ 2042402 w 2042402"/>
              <a:gd name="connsiteY3-136" fmla="*/ 803094 h 1612586"/>
              <a:gd name="connsiteX4-137" fmla="*/ 1189118 w 2042402"/>
              <a:gd name="connsiteY4-138" fmla="*/ 1588098 h 1612586"/>
              <a:gd name="connsiteX5-139" fmla="*/ 1055768 w 2042402"/>
              <a:gd name="connsiteY5-140" fmla="*/ 1403889 h 1612586"/>
              <a:gd name="connsiteX6-141" fmla="*/ 119970 w 2042402"/>
              <a:gd name="connsiteY6-142" fmla="*/ 1299114 h 1612586"/>
              <a:gd name="connsiteX7-143" fmla="*/ 119970 w 2042402"/>
              <a:gd name="connsiteY7-144" fmla="*/ 307074 h 1612586"/>
              <a:gd name="connsiteX0-145" fmla="*/ 175910 w 2098342"/>
              <a:gd name="connsiteY0-146" fmla="*/ 307074 h 1612586"/>
              <a:gd name="connsiteX1-147" fmla="*/ 1159333 w 2098342"/>
              <a:gd name="connsiteY1-148" fmla="*/ 273736 h 1612586"/>
              <a:gd name="connsiteX2-149" fmla="*/ 1245058 w 2098342"/>
              <a:gd name="connsiteY2-150" fmla="*/ 18090 h 1612586"/>
              <a:gd name="connsiteX3-151" fmla="*/ 2098342 w 2098342"/>
              <a:gd name="connsiteY3-152" fmla="*/ 803094 h 1612586"/>
              <a:gd name="connsiteX4-153" fmla="*/ 1245058 w 2098342"/>
              <a:gd name="connsiteY4-154" fmla="*/ 1588098 h 1612586"/>
              <a:gd name="connsiteX5-155" fmla="*/ 1111708 w 2098342"/>
              <a:gd name="connsiteY5-156" fmla="*/ 1403889 h 1612586"/>
              <a:gd name="connsiteX6-157" fmla="*/ 175910 w 2098342"/>
              <a:gd name="connsiteY6-158" fmla="*/ 1299114 h 1612586"/>
              <a:gd name="connsiteX7-159" fmla="*/ 175910 w 2098342"/>
              <a:gd name="connsiteY7-160" fmla="*/ 307074 h 1612586"/>
              <a:gd name="connsiteX0-161" fmla="*/ 228899 w 2151331"/>
              <a:gd name="connsiteY0-162" fmla="*/ 307074 h 1612586"/>
              <a:gd name="connsiteX1-163" fmla="*/ 1212322 w 2151331"/>
              <a:gd name="connsiteY1-164" fmla="*/ 273736 h 1612586"/>
              <a:gd name="connsiteX2-165" fmla="*/ 1298047 w 2151331"/>
              <a:gd name="connsiteY2-166" fmla="*/ 18090 h 1612586"/>
              <a:gd name="connsiteX3-167" fmla="*/ 2151331 w 2151331"/>
              <a:gd name="connsiteY3-168" fmla="*/ 803094 h 1612586"/>
              <a:gd name="connsiteX4-169" fmla="*/ 1298047 w 2151331"/>
              <a:gd name="connsiteY4-170" fmla="*/ 1588098 h 1612586"/>
              <a:gd name="connsiteX5-171" fmla="*/ 1164697 w 2151331"/>
              <a:gd name="connsiteY5-172" fmla="*/ 1403889 h 1612586"/>
              <a:gd name="connsiteX6-173" fmla="*/ 228899 w 2151331"/>
              <a:gd name="connsiteY6-174" fmla="*/ 1299114 h 1612586"/>
              <a:gd name="connsiteX7-175" fmla="*/ 228899 w 2151331"/>
              <a:gd name="connsiteY7-176" fmla="*/ 307074 h 1612586"/>
              <a:gd name="connsiteX0-177" fmla="*/ 181698 w 2104130"/>
              <a:gd name="connsiteY0-178" fmla="*/ 307074 h 1604883"/>
              <a:gd name="connsiteX1-179" fmla="*/ 1165121 w 2104130"/>
              <a:gd name="connsiteY1-180" fmla="*/ 273736 h 1604883"/>
              <a:gd name="connsiteX2-181" fmla="*/ 1250846 w 2104130"/>
              <a:gd name="connsiteY2-182" fmla="*/ 18090 h 1604883"/>
              <a:gd name="connsiteX3-183" fmla="*/ 2104130 w 2104130"/>
              <a:gd name="connsiteY3-184" fmla="*/ 803094 h 1604883"/>
              <a:gd name="connsiteX4-185" fmla="*/ 1250846 w 2104130"/>
              <a:gd name="connsiteY4-186" fmla="*/ 1588098 h 1604883"/>
              <a:gd name="connsiteX5-187" fmla="*/ 1227034 w 2104130"/>
              <a:gd name="connsiteY5-188" fmla="*/ 1337214 h 1604883"/>
              <a:gd name="connsiteX6-189" fmla="*/ 181698 w 2104130"/>
              <a:gd name="connsiteY6-190" fmla="*/ 1299114 h 1604883"/>
              <a:gd name="connsiteX7-191" fmla="*/ 181698 w 2104130"/>
              <a:gd name="connsiteY7-192" fmla="*/ 307074 h 1604883"/>
              <a:gd name="connsiteX0-193" fmla="*/ 162454 w 2084886"/>
              <a:gd name="connsiteY0-194" fmla="*/ 307074 h 1604919"/>
              <a:gd name="connsiteX1-195" fmla="*/ 1145877 w 2084886"/>
              <a:gd name="connsiteY1-196" fmla="*/ 273736 h 1604919"/>
              <a:gd name="connsiteX2-197" fmla="*/ 1231602 w 2084886"/>
              <a:gd name="connsiteY2-198" fmla="*/ 18090 h 1604919"/>
              <a:gd name="connsiteX3-199" fmla="*/ 2084886 w 2084886"/>
              <a:gd name="connsiteY3-200" fmla="*/ 803094 h 1604919"/>
              <a:gd name="connsiteX4-201" fmla="*/ 1231602 w 2084886"/>
              <a:gd name="connsiteY4-202" fmla="*/ 1588098 h 1604919"/>
              <a:gd name="connsiteX5-203" fmla="*/ 1207790 w 2084886"/>
              <a:gd name="connsiteY5-204" fmla="*/ 1337214 h 1604919"/>
              <a:gd name="connsiteX6-205" fmla="*/ 105304 w 2084886"/>
              <a:gd name="connsiteY6-206" fmla="*/ 1294351 h 1604919"/>
              <a:gd name="connsiteX7-207" fmla="*/ 162454 w 2084886"/>
              <a:gd name="connsiteY7-208" fmla="*/ 307074 h 1604919"/>
              <a:gd name="connsiteX0-209" fmla="*/ 199307 w 2121739"/>
              <a:gd name="connsiteY0-210" fmla="*/ 307074 h 1604919"/>
              <a:gd name="connsiteX1-211" fmla="*/ 1182730 w 2121739"/>
              <a:gd name="connsiteY1-212" fmla="*/ 273736 h 1604919"/>
              <a:gd name="connsiteX2-213" fmla="*/ 1268455 w 2121739"/>
              <a:gd name="connsiteY2-214" fmla="*/ 18090 h 1604919"/>
              <a:gd name="connsiteX3-215" fmla="*/ 2121739 w 2121739"/>
              <a:gd name="connsiteY3-216" fmla="*/ 803094 h 1604919"/>
              <a:gd name="connsiteX4-217" fmla="*/ 1268455 w 2121739"/>
              <a:gd name="connsiteY4-218" fmla="*/ 1588098 h 1604919"/>
              <a:gd name="connsiteX5-219" fmla="*/ 1244643 w 2121739"/>
              <a:gd name="connsiteY5-220" fmla="*/ 1337214 h 1604919"/>
              <a:gd name="connsiteX6-221" fmla="*/ 142157 w 2121739"/>
              <a:gd name="connsiteY6-222" fmla="*/ 1294351 h 1604919"/>
              <a:gd name="connsiteX7-223" fmla="*/ 199307 w 2121739"/>
              <a:gd name="connsiteY7-224" fmla="*/ 307074 h 1604919"/>
              <a:gd name="connsiteX0-225" fmla="*/ 253781 w 2176213"/>
              <a:gd name="connsiteY0-226" fmla="*/ 307074 h 1604919"/>
              <a:gd name="connsiteX1-227" fmla="*/ 1237204 w 2176213"/>
              <a:gd name="connsiteY1-228" fmla="*/ 273736 h 1604919"/>
              <a:gd name="connsiteX2-229" fmla="*/ 1322929 w 2176213"/>
              <a:gd name="connsiteY2-230" fmla="*/ 18090 h 1604919"/>
              <a:gd name="connsiteX3-231" fmla="*/ 2176213 w 2176213"/>
              <a:gd name="connsiteY3-232" fmla="*/ 803094 h 1604919"/>
              <a:gd name="connsiteX4-233" fmla="*/ 1322929 w 2176213"/>
              <a:gd name="connsiteY4-234" fmla="*/ 1588098 h 1604919"/>
              <a:gd name="connsiteX5-235" fmla="*/ 1299117 w 2176213"/>
              <a:gd name="connsiteY5-236" fmla="*/ 1337214 h 1604919"/>
              <a:gd name="connsiteX6-237" fmla="*/ 196631 w 2176213"/>
              <a:gd name="connsiteY6-238" fmla="*/ 1294351 h 1604919"/>
              <a:gd name="connsiteX7-239" fmla="*/ 253781 w 2176213"/>
              <a:gd name="connsiteY7-240" fmla="*/ 307074 h 1604919"/>
              <a:gd name="connsiteX0-241" fmla="*/ 253781 w 2176213"/>
              <a:gd name="connsiteY0-242" fmla="*/ 307074 h 1606350"/>
              <a:gd name="connsiteX1-243" fmla="*/ 1237204 w 2176213"/>
              <a:gd name="connsiteY1-244" fmla="*/ 273736 h 1606350"/>
              <a:gd name="connsiteX2-245" fmla="*/ 1322929 w 2176213"/>
              <a:gd name="connsiteY2-246" fmla="*/ 18090 h 1606350"/>
              <a:gd name="connsiteX3-247" fmla="*/ 2176213 w 2176213"/>
              <a:gd name="connsiteY3-248" fmla="*/ 803094 h 1606350"/>
              <a:gd name="connsiteX4-249" fmla="*/ 1322929 w 2176213"/>
              <a:gd name="connsiteY4-250" fmla="*/ 1588098 h 1606350"/>
              <a:gd name="connsiteX5-251" fmla="*/ 1299117 w 2176213"/>
              <a:gd name="connsiteY5-252" fmla="*/ 1337214 h 1606350"/>
              <a:gd name="connsiteX6-253" fmla="*/ 196631 w 2176213"/>
              <a:gd name="connsiteY6-254" fmla="*/ 1294351 h 1606350"/>
              <a:gd name="connsiteX7-255" fmla="*/ 253781 w 2176213"/>
              <a:gd name="connsiteY7-256" fmla="*/ 307074 h 1606350"/>
              <a:gd name="connsiteX0-257" fmla="*/ 214408 w 2136840"/>
              <a:gd name="connsiteY0-258" fmla="*/ 307074 h 1603587"/>
              <a:gd name="connsiteX1-259" fmla="*/ 1197831 w 2136840"/>
              <a:gd name="connsiteY1-260" fmla="*/ 273736 h 1603587"/>
              <a:gd name="connsiteX2-261" fmla="*/ 1283556 w 2136840"/>
              <a:gd name="connsiteY2-262" fmla="*/ 18090 h 1603587"/>
              <a:gd name="connsiteX3-263" fmla="*/ 2136840 w 2136840"/>
              <a:gd name="connsiteY3-264" fmla="*/ 803094 h 1603587"/>
              <a:gd name="connsiteX4-265" fmla="*/ 1283556 w 2136840"/>
              <a:gd name="connsiteY4-266" fmla="*/ 1588098 h 1603587"/>
              <a:gd name="connsiteX5-267" fmla="*/ 1131157 w 2136840"/>
              <a:gd name="connsiteY5-268" fmla="*/ 1322926 h 1603587"/>
              <a:gd name="connsiteX6-269" fmla="*/ 157258 w 2136840"/>
              <a:gd name="connsiteY6-270" fmla="*/ 1294351 h 1603587"/>
              <a:gd name="connsiteX7-271" fmla="*/ 214408 w 2136840"/>
              <a:gd name="connsiteY7-272" fmla="*/ 307074 h 1603587"/>
              <a:gd name="connsiteX0-273" fmla="*/ 165160 w 2087592"/>
              <a:gd name="connsiteY0-274" fmla="*/ 307074 h 1603587"/>
              <a:gd name="connsiteX1-275" fmla="*/ 1148583 w 2087592"/>
              <a:gd name="connsiteY1-276" fmla="*/ 273736 h 1603587"/>
              <a:gd name="connsiteX2-277" fmla="*/ 1234308 w 2087592"/>
              <a:gd name="connsiteY2-278" fmla="*/ 18090 h 1603587"/>
              <a:gd name="connsiteX3-279" fmla="*/ 2087592 w 2087592"/>
              <a:gd name="connsiteY3-280" fmla="*/ 803094 h 1603587"/>
              <a:gd name="connsiteX4-281" fmla="*/ 1234308 w 2087592"/>
              <a:gd name="connsiteY4-282" fmla="*/ 1588098 h 1603587"/>
              <a:gd name="connsiteX5-283" fmla="*/ 1081909 w 2087592"/>
              <a:gd name="connsiteY5-284" fmla="*/ 1322926 h 1603587"/>
              <a:gd name="connsiteX6-285" fmla="*/ 108010 w 2087592"/>
              <a:gd name="connsiteY6-286" fmla="*/ 1294351 h 1603587"/>
              <a:gd name="connsiteX7-287" fmla="*/ 165160 w 2087592"/>
              <a:gd name="connsiteY7-288" fmla="*/ 307074 h 1603587"/>
              <a:gd name="connsiteX0-289" fmla="*/ 150490 w 2072922"/>
              <a:gd name="connsiteY0-290" fmla="*/ 307074 h 1603587"/>
              <a:gd name="connsiteX1-291" fmla="*/ 1133913 w 2072922"/>
              <a:gd name="connsiteY1-292" fmla="*/ 273736 h 1603587"/>
              <a:gd name="connsiteX2-293" fmla="*/ 1219638 w 2072922"/>
              <a:gd name="connsiteY2-294" fmla="*/ 18090 h 1603587"/>
              <a:gd name="connsiteX3-295" fmla="*/ 2072922 w 2072922"/>
              <a:gd name="connsiteY3-296" fmla="*/ 803094 h 1603587"/>
              <a:gd name="connsiteX4-297" fmla="*/ 1219638 w 2072922"/>
              <a:gd name="connsiteY4-298" fmla="*/ 1588098 h 1603587"/>
              <a:gd name="connsiteX5-299" fmla="*/ 1067239 w 2072922"/>
              <a:gd name="connsiteY5-300" fmla="*/ 1322926 h 1603587"/>
              <a:gd name="connsiteX6-301" fmla="*/ 93340 w 2072922"/>
              <a:gd name="connsiteY6-302" fmla="*/ 1294351 h 1603587"/>
              <a:gd name="connsiteX7-303" fmla="*/ 150490 w 2072922"/>
              <a:gd name="connsiteY7-304" fmla="*/ 307074 h 160358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072922" h="1603587">
                <a:moveTo>
                  <a:pt x="150490" y="307074"/>
                </a:moveTo>
                <a:cubicBezTo>
                  <a:pt x="457269" y="227458"/>
                  <a:pt x="1133913" y="370064"/>
                  <a:pt x="1133913" y="273736"/>
                </a:cubicBezTo>
                <a:cubicBezTo>
                  <a:pt x="1162488" y="188521"/>
                  <a:pt x="1063137" y="-70136"/>
                  <a:pt x="1219638" y="18090"/>
                </a:cubicBezTo>
                <a:cubicBezTo>
                  <a:pt x="1376139" y="106316"/>
                  <a:pt x="2072922" y="541426"/>
                  <a:pt x="2072922" y="803094"/>
                </a:cubicBezTo>
                <a:cubicBezTo>
                  <a:pt x="2072922" y="1064762"/>
                  <a:pt x="1387252" y="1501459"/>
                  <a:pt x="1219638" y="1588098"/>
                </a:cubicBezTo>
                <a:cubicBezTo>
                  <a:pt x="1052024" y="1674737"/>
                  <a:pt x="1254955" y="1371884"/>
                  <a:pt x="1067239" y="1322926"/>
                </a:cubicBezTo>
                <a:cubicBezTo>
                  <a:pt x="879523" y="1273968"/>
                  <a:pt x="84206" y="1482710"/>
                  <a:pt x="93340" y="1294351"/>
                </a:cubicBezTo>
                <a:cubicBezTo>
                  <a:pt x="102474" y="1105992"/>
                  <a:pt x="-156289" y="386690"/>
                  <a:pt x="150490" y="307074"/>
                </a:cubicBezTo>
                <a:close/>
              </a:path>
            </a:pathLst>
          </a:custGeom>
          <a:solidFill>
            <a:schemeClr val="accent5"/>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42" name="椭圆 13"/>
          <p:cNvSpPr/>
          <p:nvPr/>
        </p:nvSpPr>
        <p:spPr>
          <a:xfrm>
            <a:off x="413757" y="2168280"/>
            <a:ext cx="376721" cy="371523"/>
          </a:xfrm>
          <a:custGeom>
            <a:avLst/>
            <a:gdLst>
              <a:gd name="connsiteX0" fmla="*/ 0 w 2038350"/>
              <a:gd name="connsiteY0" fmla="*/ 1019175 h 2038350"/>
              <a:gd name="connsiteX1" fmla="*/ 1019175 w 2038350"/>
              <a:gd name="connsiteY1" fmla="*/ 0 h 2038350"/>
              <a:gd name="connsiteX2" fmla="*/ 2038350 w 2038350"/>
              <a:gd name="connsiteY2" fmla="*/ 1019175 h 2038350"/>
              <a:gd name="connsiteX3" fmla="*/ 1019175 w 2038350"/>
              <a:gd name="connsiteY3" fmla="*/ 2038350 h 2038350"/>
              <a:gd name="connsiteX4" fmla="*/ 0 w 2038350"/>
              <a:gd name="connsiteY4" fmla="*/ 1019175 h 2038350"/>
              <a:gd name="connsiteX0-1" fmla="*/ 1019175 w 2038350"/>
              <a:gd name="connsiteY0-2" fmla="*/ 0 h 2038350"/>
              <a:gd name="connsiteX1-3" fmla="*/ 2038350 w 2038350"/>
              <a:gd name="connsiteY1-4" fmla="*/ 1019175 h 2038350"/>
              <a:gd name="connsiteX2-5" fmla="*/ 1019175 w 2038350"/>
              <a:gd name="connsiteY2-6" fmla="*/ 2038350 h 2038350"/>
              <a:gd name="connsiteX3-7" fmla="*/ 0 w 2038350"/>
              <a:gd name="connsiteY3-8" fmla="*/ 1019175 h 2038350"/>
              <a:gd name="connsiteX4-9" fmla="*/ 1110615 w 2038350"/>
              <a:gd name="connsiteY4-10" fmla="*/ 91440 h 2038350"/>
              <a:gd name="connsiteX0-11" fmla="*/ 1026916 w 2046091"/>
              <a:gd name="connsiteY0-12" fmla="*/ 0 h 2038350"/>
              <a:gd name="connsiteX1-13" fmla="*/ 2046091 w 2046091"/>
              <a:gd name="connsiteY1-14" fmla="*/ 1019175 h 2038350"/>
              <a:gd name="connsiteX2-15" fmla="*/ 1026916 w 2046091"/>
              <a:gd name="connsiteY2-16" fmla="*/ 2038350 h 2038350"/>
              <a:gd name="connsiteX3-17" fmla="*/ 7741 w 2046091"/>
              <a:gd name="connsiteY3-18" fmla="*/ 1019175 h 2038350"/>
              <a:gd name="connsiteX4-19" fmla="*/ 756406 w 2046091"/>
              <a:gd name="connsiteY4-20" fmla="*/ 72390 h 2038350"/>
              <a:gd name="connsiteX0-21" fmla="*/ 868621 w 1887796"/>
              <a:gd name="connsiteY0-22" fmla="*/ 0 h 2052999"/>
              <a:gd name="connsiteX1-23" fmla="*/ 1887796 w 1887796"/>
              <a:gd name="connsiteY1-24" fmla="*/ 1019175 h 2052999"/>
              <a:gd name="connsiteX2-25" fmla="*/ 868621 w 1887796"/>
              <a:gd name="connsiteY2-26" fmla="*/ 2038350 h 2052999"/>
              <a:gd name="connsiteX3-27" fmla="*/ 20896 w 1887796"/>
              <a:gd name="connsiteY3-28" fmla="*/ 1514475 h 2052999"/>
              <a:gd name="connsiteX4-29" fmla="*/ 598111 w 1887796"/>
              <a:gd name="connsiteY4-30" fmla="*/ 72390 h 2052999"/>
              <a:gd name="connsiteX0-31" fmla="*/ 1045357 w 2064532"/>
              <a:gd name="connsiteY0-32" fmla="*/ 0 h 2043776"/>
              <a:gd name="connsiteX1-33" fmla="*/ 2064532 w 2064532"/>
              <a:gd name="connsiteY1-34" fmla="*/ 1019175 h 2043776"/>
              <a:gd name="connsiteX2-35" fmla="*/ 1045357 w 2064532"/>
              <a:gd name="connsiteY2-36" fmla="*/ 2038350 h 2043776"/>
              <a:gd name="connsiteX3-37" fmla="*/ 7132 w 2064532"/>
              <a:gd name="connsiteY3-38" fmla="*/ 1362075 h 2043776"/>
              <a:gd name="connsiteX4-39" fmla="*/ 774847 w 2064532"/>
              <a:gd name="connsiteY4-40" fmla="*/ 72390 h 2043776"/>
              <a:gd name="connsiteX0-41" fmla="*/ 1063468 w 2082643"/>
              <a:gd name="connsiteY0-42" fmla="*/ 0 h 2081523"/>
              <a:gd name="connsiteX1-43" fmla="*/ 2082643 w 2082643"/>
              <a:gd name="connsiteY1-44" fmla="*/ 1019175 h 2081523"/>
              <a:gd name="connsiteX2-45" fmla="*/ 1425418 w 2082643"/>
              <a:gd name="connsiteY2-46" fmla="*/ 2076450 h 2081523"/>
              <a:gd name="connsiteX3-47" fmla="*/ 25243 w 2082643"/>
              <a:gd name="connsiteY3-48" fmla="*/ 1362075 h 2081523"/>
              <a:gd name="connsiteX4-49" fmla="*/ 792958 w 2082643"/>
              <a:gd name="connsiteY4-50" fmla="*/ 72390 h 2081523"/>
              <a:gd name="connsiteX0-51" fmla="*/ 1040747 w 2059922"/>
              <a:gd name="connsiteY0-52" fmla="*/ 0 h 2149502"/>
              <a:gd name="connsiteX1-53" fmla="*/ 2059922 w 2059922"/>
              <a:gd name="connsiteY1-54" fmla="*/ 1019175 h 2149502"/>
              <a:gd name="connsiteX2-55" fmla="*/ 1402697 w 2059922"/>
              <a:gd name="connsiteY2-56" fmla="*/ 2076450 h 2149502"/>
              <a:gd name="connsiteX3-57" fmla="*/ 554973 w 2059922"/>
              <a:gd name="connsiteY3-58" fmla="*/ 1981200 h 2149502"/>
              <a:gd name="connsiteX4-59" fmla="*/ 2522 w 2059922"/>
              <a:gd name="connsiteY4-60" fmla="*/ 1362075 h 2149502"/>
              <a:gd name="connsiteX5" fmla="*/ 770237 w 2059922"/>
              <a:gd name="connsiteY5" fmla="*/ 72390 h 2149502"/>
              <a:gd name="connsiteX0-61" fmla="*/ 1078620 w 2097795"/>
              <a:gd name="connsiteY0-62" fmla="*/ 0 h 2149502"/>
              <a:gd name="connsiteX1-63" fmla="*/ 2097795 w 2097795"/>
              <a:gd name="connsiteY1-64" fmla="*/ 1019175 h 2149502"/>
              <a:gd name="connsiteX2-65" fmla="*/ 1440570 w 2097795"/>
              <a:gd name="connsiteY2-66" fmla="*/ 2076450 h 2149502"/>
              <a:gd name="connsiteX3-67" fmla="*/ 592846 w 2097795"/>
              <a:gd name="connsiteY3-68" fmla="*/ 1981200 h 2149502"/>
              <a:gd name="connsiteX4-69" fmla="*/ 2295 w 2097795"/>
              <a:gd name="connsiteY4-70" fmla="*/ 1133475 h 2149502"/>
              <a:gd name="connsiteX5-71" fmla="*/ 808110 w 2097795"/>
              <a:gd name="connsiteY5-72" fmla="*/ 72390 h 21495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71" y="connsiteY5-72"/>
              </a:cxn>
            </a:cxnLst>
            <a:rect l="l" t="t" r="r" b="b"/>
            <a:pathLst>
              <a:path w="2097795" h="2149502">
                <a:moveTo>
                  <a:pt x="1078620" y="0"/>
                </a:moveTo>
                <a:cubicBezTo>
                  <a:pt x="1641495" y="0"/>
                  <a:pt x="2097795" y="456300"/>
                  <a:pt x="2097795" y="1019175"/>
                </a:cubicBezTo>
                <a:cubicBezTo>
                  <a:pt x="2097795" y="1582050"/>
                  <a:pt x="1691395" y="1916113"/>
                  <a:pt x="1440570" y="2076450"/>
                </a:cubicBezTo>
                <a:cubicBezTo>
                  <a:pt x="1189745" y="2236788"/>
                  <a:pt x="826208" y="2100262"/>
                  <a:pt x="592846" y="1981200"/>
                </a:cubicBezTo>
                <a:cubicBezTo>
                  <a:pt x="359484" y="1862138"/>
                  <a:pt x="-33582" y="1451610"/>
                  <a:pt x="2295" y="1133475"/>
                </a:cubicBezTo>
                <a:cubicBezTo>
                  <a:pt x="38172" y="815340"/>
                  <a:pt x="153795" y="-19050"/>
                  <a:pt x="808110" y="72390"/>
                </a:cubicBez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站酷快乐体" panose="02010600030101010101" pitchFamily="2" charset="-122"/>
              <a:ea typeface="微软雅黑 Light" panose="020B0502040204020203" pitchFamily="34" charset="-122"/>
            </a:endParaRPr>
          </a:p>
        </p:txBody>
      </p:sp>
      <p:sp>
        <p:nvSpPr>
          <p:cNvPr id="43" name="文本框 42"/>
          <p:cNvSpPr txBox="1"/>
          <p:nvPr/>
        </p:nvSpPr>
        <p:spPr>
          <a:xfrm>
            <a:off x="392023" y="2049795"/>
            <a:ext cx="420189" cy="584775"/>
          </a:xfrm>
          <a:prstGeom prst="rect">
            <a:avLst/>
          </a:prstGeom>
          <a:noFill/>
        </p:spPr>
        <p:txBody>
          <a:bodyPr wrap="square" rtlCol="0">
            <a:spAutoFit/>
          </a:bodyPr>
          <a:lstStyle/>
          <a:p>
            <a:pPr algn="ctr"/>
            <a:r>
              <a:rPr lang="en-US" altLang="zh-CN" sz="3200" dirty="0">
                <a:solidFill>
                  <a:schemeClr val="accent1"/>
                </a:solidFill>
                <a:latin typeface="站酷快乐体" panose="02010600030101010101" pitchFamily="2" charset="-122"/>
                <a:ea typeface="站酷快乐体" panose="02010600030101010101" pitchFamily="2" charset="-122"/>
              </a:rPr>
              <a:t>1</a:t>
            </a:r>
            <a:endParaRPr lang="zh-CN" altLang="en-US" sz="3200" dirty="0">
              <a:solidFill>
                <a:schemeClr val="accent1"/>
              </a:solidFill>
              <a:latin typeface="站酷快乐体" panose="02010600030101010101" pitchFamily="2" charset="-122"/>
              <a:ea typeface="站酷快乐体" panose="02010600030101010101" pitchFamily="2" charset="-122"/>
            </a:endParaRPr>
          </a:p>
        </p:txBody>
      </p:sp>
      <p:sp>
        <p:nvSpPr>
          <p:cNvPr id="34" name="右箭头 5"/>
          <p:cNvSpPr/>
          <p:nvPr/>
        </p:nvSpPr>
        <p:spPr>
          <a:xfrm>
            <a:off x="3188610" y="2408999"/>
            <a:ext cx="1765582" cy="1365832"/>
          </a:xfrm>
          <a:custGeom>
            <a:avLst/>
            <a:gdLst>
              <a:gd name="connsiteX0" fmla="*/ 0 w 1922432"/>
              <a:gd name="connsiteY0" fmla="*/ 288984 h 1570008"/>
              <a:gd name="connsiteX1" fmla="*/ 1069148 w 1922432"/>
              <a:gd name="connsiteY1" fmla="*/ 288984 h 1570008"/>
              <a:gd name="connsiteX2" fmla="*/ 1069148 w 1922432"/>
              <a:gd name="connsiteY2" fmla="*/ 0 h 1570008"/>
              <a:gd name="connsiteX3" fmla="*/ 1922432 w 1922432"/>
              <a:gd name="connsiteY3" fmla="*/ 785004 h 1570008"/>
              <a:gd name="connsiteX4" fmla="*/ 1069148 w 1922432"/>
              <a:gd name="connsiteY4" fmla="*/ 1570008 h 1570008"/>
              <a:gd name="connsiteX5" fmla="*/ 1069148 w 1922432"/>
              <a:gd name="connsiteY5" fmla="*/ 1281024 h 1570008"/>
              <a:gd name="connsiteX6" fmla="*/ 0 w 1922432"/>
              <a:gd name="connsiteY6" fmla="*/ 1281024 h 1570008"/>
              <a:gd name="connsiteX7" fmla="*/ 0 w 1922432"/>
              <a:gd name="connsiteY7" fmla="*/ 288984 h 1570008"/>
              <a:gd name="connsiteX0-1" fmla="*/ 133643 w 2056075"/>
              <a:gd name="connsiteY0-2" fmla="*/ 288984 h 1570008"/>
              <a:gd name="connsiteX1-3" fmla="*/ 1202791 w 2056075"/>
              <a:gd name="connsiteY1-4" fmla="*/ 288984 h 1570008"/>
              <a:gd name="connsiteX2-5" fmla="*/ 1202791 w 2056075"/>
              <a:gd name="connsiteY2-6" fmla="*/ 0 h 1570008"/>
              <a:gd name="connsiteX3-7" fmla="*/ 2056075 w 2056075"/>
              <a:gd name="connsiteY3-8" fmla="*/ 785004 h 1570008"/>
              <a:gd name="connsiteX4-9" fmla="*/ 1202791 w 2056075"/>
              <a:gd name="connsiteY4-10" fmla="*/ 1570008 h 1570008"/>
              <a:gd name="connsiteX5-11" fmla="*/ 1202791 w 2056075"/>
              <a:gd name="connsiteY5-12" fmla="*/ 1281024 h 1570008"/>
              <a:gd name="connsiteX6-13" fmla="*/ 133643 w 2056075"/>
              <a:gd name="connsiteY6-14" fmla="*/ 1281024 h 1570008"/>
              <a:gd name="connsiteX7-15" fmla="*/ 133643 w 2056075"/>
              <a:gd name="connsiteY7-16" fmla="*/ 288984 h 1570008"/>
              <a:gd name="connsiteX0-17" fmla="*/ 133643 w 2056075"/>
              <a:gd name="connsiteY0-18" fmla="*/ 288984 h 1570008"/>
              <a:gd name="connsiteX1-19" fmla="*/ 1202791 w 2056075"/>
              <a:gd name="connsiteY1-20" fmla="*/ 288984 h 1570008"/>
              <a:gd name="connsiteX2-21" fmla="*/ 1202791 w 2056075"/>
              <a:gd name="connsiteY2-22" fmla="*/ 0 h 1570008"/>
              <a:gd name="connsiteX3-23" fmla="*/ 2056075 w 2056075"/>
              <a:gd name="connsiteY3-24" fmla="*/ 785004 h 1570008"/>
              <a:gd name="connsiteX4-25" fmla="*/ 1202791 w 2056075"/>
              <a:gd name="connsiteY4-26" fmla="*/ 1570008 h 1570008"/>
              <a:gd name="connsiteX5-27" fmla="*/ 1202791 w 2056075"/>
              <a:gd name="connsiteY5-28" fmla="*/ 1281024 h 1570008"/>
              <a:gd name="connsiteX6-29" fmla="*/ 133643 w 2056075"/>
              <a:gd name="connsiteY6-30" fmla="*/ 1281024 h 1570008"/>
              <a:gd name="connsiteX7-31" fmla="*/ 133643 w 2056075"/>
              <a:gd name="connsiteY7-32" fmla="*/ 288984 h 1570008"/>
              <a:gd name="connsiteX0-33" fmla="*/ 133643 w 2056075"/>
              <a:gd name="connsiteY0-34" fmla="*/ 288984 h 1583458"/>
              <a:gd name="connsiteX1-35" fmla="*/ 1202791 w 2056075"/>
              <a:gd name="connsiteY1-36" fmla="*/ 288984 h 1583458"/>
              <a:gd name="connsiteX2-37" fmla="*/ 1202791 w 2056075"/>
              <a:gd name="connsiteY2-38" fmla="*/ 0 h 1583458"/>
              <a:gd name="connsiteX3-39" fmla="*/ 2056075 w 2056075"/>
              <a:gd name="connsiteY3-40" fmla="*/ 785004 h 1583458"/>
              <a:gd name="connsiteX4-41" fmla="*/ 1202791 w 2056075"/>
              <a:gd name="connsiteY4-42" fmla="*/ 1570008 h 1583458"/>
              <a:gd name="connsiteX5-43" fmla="*/ 1202791 w 2056075"/>
              <a:gd name="connsiteY5-44" fmla="*/ 1281024 h 1583458"/>
              <a:gd name="connsiteX6-45" fmla="*/ 133643 w 2056075"/>
              <a:gd name="connsiteY6-46" fmla="*/ 1281024 h 1583458"/>
              <a:gd name="connsiteX7-47" fmla="*/ 133643 w 2056075"/>
              <a:gd name="connsiteY7-48" fmla="*/ 288984 h 1583458"/>
              <a:gd name="connsiteX0-49" fmla="*/ 133643 w 2056075"/>
              <a:gd name="connsiteY0-50" fmla="*/ 288984 h 1583458"/>
              <a:gd name="connsiteX1-51" fmla="*/ 1202791 w 2056075"/>
              <a:gd name="connsiteY1-52" fmla="*/ 288984 h 1583458"/>
              <a:gd name="connsiteX2-53" fmla="*/ 1202791 w 2056075"/>
              <a:gd name="connsiteY2-54" fmla="*/ 0 h 1583458"/>
              <a:gd name="connsiteX3-55" fmla="*/ 2056075 w 2056075"/>
              <a:gd name="connsiteY3-56" fmla="*/ 785004 h 1583458"/>
              <a:gd name="connsiteX4-57" fmla="*/ 1202791 w 2056075"/>
              <a:gd name="connsiteY4-58" fmla="*/ 1570008 h 1583458"/>
              <a:gd name="connsiteX5-59" fmla="*/ 1202791 w 2056075"/>
              <a:gd name="connsiteY5-60" fmla="*/ 1281024 h 1583458"/>
              <a:gd name="connsiteX6-61" fmla="*/ 133643 w 2056075"/>
              <a:gd name="connsiteY6-62" fmla="*/ 1281024 h 1583458"/>
              <a:gd name="connsiteX7-63" fmla="*/ 133643 w 2056075"/>
              <a:gd name="connsiteY7-64" fmla="*/ 288984 h 1583458"/>
              <a:gd name="connsiteX0-65" fmla="*/ 133643 w 2056075"/>
              <a:gd name="connsiteY0-66" fmla="*/ 288984 h 1583458"/>
              <a:gd name="connsiteX1-67" fmla="*/ 1202791 w 2056075"/>
              <a:gd name="connsiteY1-68" fmla="*/ 288984 h 1583458"/>
              <a:gd name="connsiteX2-69" fmla="*/ 1202791 w 2056075"/>
              <a:gd name="connsiteY2-70" fmla="*/ 0 h 1583458"/>
              <a:gd name="connsiteX3-71" fmla="*/ 2056075 w 2056075"/>
              <a:gd name="connsiteY3-72" fmla="*/ 785004 h 1583458"/>
              <a:gd name="connsiteX4-73" fmla="*/ 1202791 w 2056075"/>
              <a:gd name="connsiteY4-74" fmla="*/ 1570008 h 1583458"/>
              <a:gd name="connsiteX5-75" fmla="*/ 1202791 w 2056075"/>
              <a:gd name="connsiteY5-76" fmla="*/ 1281024 h 1583458"/>
              <a:gd name="connsiteX6-77" fmla="*/ 133643 w 2056075"/>
              <a:gd name="connsiteY6-78" fmla="*/ 1281024 h 1583458"/>
              <a:gd name="connsiteX7-79" fmla="*/ 133643 w 2056075"/>
              <a:gd name="connsiteY7-80" fmla="*/ 288984 h 1583458"/>
              <a:gd name="connsiteX0-81" fmla="*/ 133643 w 2056075"/>
              <a:gd name="connsiteY0-82" fmla="*/ 299058 h 1593532"/>
              <a:gd name="connsiteX1-83" fmla="*/ 1202791 w 2056075"/>
              <a:gd name="connsiteY1-84" fmla="*/ 299058 h 1593532"/>
              <a:gd name="connsiteX2-85" fmla="*/ 1202791 w 2056075"/>
              <a:gd name="connsiteY2-86" fmla="*/ 10074 h 1593532"/>
              <a:gd name="connsiteX3-87" fmla="*/ 2056075 w 2056075"/>
              <a:gd name="connsiteY3-88" fmla="*/ 795078 h 1593532"/>
              <a:gd name="connsiteX4-89" fmla="*/ 1202791 w 2056075"/>
              <a:gd name="connsiteY4-90" fmla="*/ 1580082 h 1593532"/>
              <a:gd name="connsiteX5-91" fmla="*/ 1202791 w 2056075"/>
              <a:gd name="connsiteY5-92" fmla="*/ 1291098 h 1593532"/>
              <a:gd name="connsiteX6-93" fmla="*/ 133643 w 2056075"/>
              <a:gd name="connsiteY6-94" fmla="*/ 1291098 h 1593532"/>
              <a:gd name="connsiteX7-95" fmla="*/ 133643 w 2056075"/>
              <a:gd name="connsiteY7-96" fmla="*/ 299058 h 1593532"/>
              <a:gd name="connsiteX0-97" fmla="*/ 133643 w 2056075"/>
              <a:gd name="connsiteY0-98" fmla="*/ 299058 h 1593532"/>
              <a:gd name="connsiteX1-99" fmla="*/ 1202791 w 2056075"/>
              <a:gd name="connsiteY1-100" fmla="*/ 299058 h 1593532"/>
              <a:gd name="connsiteX2-101" fmla="*/ 1202791 w 2056075"/>
              <a:gd name="connsiteY2-102" fmla="*/ 10074 h 1593532"/>
              <a:gd name="connsiteX3-103" fmla="*/ 2056075 w 2056075"/>
              <a:gd name="connsiteY3-104" fmla="*/ 795078 h 1593532"/>
              <a:gd name="connsiteX4-105" fmla="*/ 1202791 w 2056075"/>
              <a:gd name="connsiteY4-106" fmla="*/ 1580082 h 1593532"/>
              <a:gd name="connsiteX5-107" fmla="*/ 1202791 w 2056075"/>
              <a:gd name="connsiteY5-108" fmla="*/ 1291098 h 1593532"/>
              <a:gd name="connsiteX6-109" fmla="*/ 133643 w 2056075"/>
              <a:gd name="connsiteY6-110" fmla="*/ 1291098 h 1593532"/>
              <a:gd name="connsiteX7-111" fmla="*/ 133643 w 2056075"/>
              <a:gd name="connsiteY7-112" fmla="*/ 299058 h 1593532"/>
              <a:gd name="connsiteX0-113" fmla="*/ 125448 w 2047880"/>
              <a:gd name="connsiteY0-114" fmla="*/ 299058 h 1604570"/>
              <a:gd name="connsiteX1-115" fmla="*/ 1194596 w 2047880"/>
              <a:gd name="connsiteY1-116" fmla="*/ 299058 h 1604570"/>
              <a:gd name="connsiteX2-117" fmla="*/ 1194596 w 2047880"/>
              <a:gd name="connsiteY2-118" fmla="*/ 10074 h 1604570"/>
              <a:gd name="connsiteX3-119" fmla="*/ 2047880 w 2047880"/>
              <a:gd name="connsiteY3-120" fmla="*/ 795078 h 1604570"/>
              <a:gd name="connsiteX4-121" fmla="*/ 1194596 w 2047880"/>
              <a:gd name="connsiteY4-122" fmla="*/ 1580082 h 1604570"/>
              <a:gd name="connsiteX5-123" fmla="*/ 1061246 w 2047880"/>
              <a:gd name="connsiteY5-124" fmla="*/ 1395873 h 1604570"/>
              <a:gd name="connsiteX6-125" fmla="*/ 125448 w 2047880"/>
              <a:gd name="connsiteY6-126" fmla="*/ 1291098 h 1604570"/>
              <a:gd name="connsiteX7-127" fmla="*/ 125448 w 2047880"/>
              <a:gd name="connsiteY7-128" fmla="*/ 299058 h 1604570"/>
              <a:gd name="connsiteX0-129" fmla="*/ 119970 w 2042402"/>
              <a:gd name="connsiteY0-130" fmla="*/ 307074 h 1612586"/>
              <a:gd name="connsiteX1-131" fmla="*/ 1103393 w 2042402"/>
              <a:gd name="connsiteY1-132" fmla="*/ 273736 h 1612586"/>
              <a:gd name="connsiteX2-133" fmla="*/ 1189118 w 2042402"/>
              <a:gd name="connsiteY2-134" fmla="*/ 18090 h 1612586"/>
              <a:gd name="connsiteX3-135" fmla="*/ 2042402 w 2042402"/>
              <a:gd name="connsiteY3-136" fmla="*/ 803094 h 1612586"/>
              <a:gd name="connsiteX4-137" fmla="*/ 1189118 w 2042402"/>
              <a:gd name="connsiteY4-138" fmla="*/ 1588098 h 1612586"/>
              <a:gd name="connsiteX5-139" fmla="*/ 1055768 w 2042402"/>
              <a:gd name="connsiteY5-140" fmla="*/ 1403889 h 1612586"/>
              <a:gd name="connsiteX6-141" fmla="*/ 119970 w 2042402"/>
              <a:gd name="connsiteY6-142" fmla="*/ 1299114 h 1612586"/>
              <a:gd name="connsiteX7-143" fmla="*/ 119970 w 2042402"/>
              <a:gd name="connsiteY7-144" fmla="*/ 307074 h 1612586"/>
              <a:gd name="connsiteX0-145" fmla="*/ 175910 w 2098342"/>
              <a:gd name="connsiteY0-146" fmla="*/ 307074 h 1612586"/>
              <a:gd name="connsiteX1-147" fmla="*/ 1159333 w 2098342"/>
              <a:gd name="connsiteY1-148" fmla="*/ 273736 h 1612586"/>
              <a:gd name="connsiteX2-149" fmla="*/ 1245058 w 2098342"/>
              <a:gd name="connsiteY2-150" fmla="*/ 18090 h 1612586"/>
              <a:gd name="connsiteX3-151" fmla="*/ 2098342 w 2098342"/>
              <a:gd name="connsiteY3-152" fmla="*/ 803094 h 1612586"/>
              <a:gd name="connsiteX4-153" fmla="*/ 1245058 w 2098342"/>
              <a:gd name="connsiteY4-154" fmla="*/ 1588098 h 1612586"/>
              <a:gd name="connsiteX5-155" fmla="*/ 1111708 w 2098342"/>
              <a:gd name="connsiteY5-156" fmla="*/ 1403889 h 1612586"/>
              <a:gd name="connsiteX6-157" fmla="*/ 175910 w 2098342"/>
              <a:gd name="connsiteY6-158" fmla="*/ 1299114 h 1612586"/>
              <a:gd name="connsiteX7-159" fmla="*/ 175910 w 2098342"/>
              <a:gd name="connsiteY7-160" fmla="*/ 307074 h 1612586"/>
              <a:gd name="connsiteX0-161" fmla="*/ 228899 w 2151331"/>
              <a:gd name="connsiteY0-162" fmla="*/ 307074 h 1612586"/>
              <a:gd name="connsiteX1-163" fmla="*/ 1212322 w 2151331"/>
              <a:gd name="connsiteY1-164" fmla="*/ 273736 h 1612586"/>
              <a:gd name="connsiteX2-165" fmla="*/ 1298047 w 2151331"/>
              <a:gd name="connsiteY2-166" fmla="*/ 18090 h 1612586"/>
              <a:gd name="connsiteX3-167" fmla="*/ 2151331 w 2151331"/>
              <a:gd name="connsiteY3-168" fmla="*/ 803094 h 1612586"/>
              <a:gd name="connsiteX4-169" fmla="*/ 1298047 w 2151331"/>
              <a:gd name="connsiteY4-170" fmla="*/ 1588098 h 1612586"/>
              <a:gd name="connsiteX5-171" fmla="*/ 1164697 w 2151331"/>
              <a:gd name="connsiteY5-172" fmla="*/ 1403889 h 1612586"/>
              <a:gd name="connsiteX6-173" fmla="*/ 228899 w 2151331"/>
              <a:gd name="connsiteY6-174" fmla="*/ 1299114 h 1612586"/>
              <a:gd name="connsiteX7-175" fmla="*/ 228899 w 2151331"/>
              <a:gd name="connsiteY7-176" fmla="*/ 307074 h 1612586"/>
              <a:gd name="connsiteX0-177" fmla="*/ 181698 w 2104130"/>
              <a:gd name="connsiteY0-178" fmla="*/ 307074 h 1604883"/>
              <a:gd name="connsiteX1-179" fmla="*/ 1165121 w 2104130"/>
              <a:gd name="connsiteY1-180" fmla="*/ 273736 h 1604883"/>
              <a:gd name="connsiteX2-181" fmla="*/ 1250846 w 2104130"/>
              <a:gd name="connsiteY2-182" fmla="*/ 18090 h 1604883"/>
              <a:gd name="connsiteX3-183" fmla="*/ 2104130 w 2104130"/>
              <a:gd name="connsiteY3-184" fmla="*/ 803094 h 1604883"/>
              <a:gd name="connsiteX4-185" fmla="*/ 1250846 w 2104130"/>
              <a:gd name="connsiteY4-186" fmla="*/ 1588098 h 1604883"/>
              <a:gd name="connsiteX5-187" fmla="*/ 1227034 w 2104130"/>
              <a:gd name="connsiteY5-188" fmla="*/ 1337214 h 1604883"/>
              <a:gd name="connsiteX6-189" fmla="*/ 181698 w 2104130"/>
              <a:gd name="connsiteY6-190" fmla="*/ 1299114 h 1604883"/>
              <a:gd name="connsiteX7-191" fmla="*/ 181698 w 2104130"/>
              <a:gd name="connsiteY7-192" fmla="*/ 307074 h 1604883"/>
              <a:gd name="connsiteX0-193" fmla="*/ 162454 w 2084886"/>
              <a:gd name="connsiteY0-194" fmla="*/ 307074 h 1604919"/>
              <a:gd name="connsiteX1-195" fmla="*/ 1145877 w 2084886"/>
              <a:gd name="connsiteY1-196" fmla="*/ 273736 h 1604919"/>
              <a:gd name="connsiteX2-197" fmla="*/ 1231602 w 2084886"/>
              <a:gd name="connsiteY2-198" fmla="*/ 18090 h 1604919"/>
              <a:gd name="connsiteX3-199" fmla="*/ 2084886 w 2084886"/>
              <a:gd name="connsiteY3-200" fmla="*/ 803094 h 1604919"/>
              <a:gd name="connsiteX4-201" fmla="*/ 1231602 w 2084886"/>
              <a:gd name="connsiteY4-202" fmla="*/ 1588098 h 1604919"/>
              <a:gd name="connsiteX5-203" fmla="*/ 1207790 w 2084886"/>
              <a:gd name="connsiteY5-204" fmla="*/ 1337214 h 1604919"/>
              <a:gd name="connsiteX6-205" fmla="*/ 105304 w 2084886"/>
              <a:gd name="connsiteY6-206" fmla="*/ 1294351 h 1604919"/>
              <a:gd name="connsiteX7-207" fmla="*/ 162454 w 2084886"/>
              <a:gd name="connsiteY7-208" fmla="*/ 307074 h 1604919"/>
              <a:gd name="connsiteX0-209" fmla="*/ 199307 w 2121739"/>
              <a:gd name="connsiteY0-210" fmla="*/ 307074 h 1604919"/>
              <a:gd name="connsiteX1-211" fmla="*/ 1182730 w 2121739"/>
              <a:gd name="connsiteY1-212" fmla="*/ 273736 h 1604919"/>
              <a:gd name="connsiteX2-213" fmla="*/ 1268455 w 2121739"/>
              <a:gd name="connsiteY2-214" fmla="*/ 18090 h 1604919"/>
              <a:gd name="connsiteX3-215" fmla="*/ 2121739 w 2121739"/>
              <a:gd name="connsiteY3-216" fmla="*/ 803094 h 1604919"/>
              <a:gd name="connsiteX4-217" fmla="*/ 1268455 w 2121739"/>
              <a:gd name="connsiteY4-218" fmla="*/ 1588098 h 1604919"/>
              <a:gd name="connsiteX5-219" fmla="*/ 1244643 w 2121739"/>
              <a:gd name="connsiteY5-220" fmla="*/ 1337214 h 1604919"/>
              <a:gd name="connsiteX6-221" fmla="*/ 142157 w 2121739"/>
              <a:gd name="connsiteY6-222" fmla="*/ 1294351 h 1604919"/>
              <a:gd name="connsiteX7-223" fmla="*/ 199307 w 2121739"/>
              <a:gd name="connsiteY7-224" fmla="*/ 307074 h 1604919"/>
              <a:gd name="connsiteX0-225" fmla="*/ 253781 w 2176213"/>
              <a:gd name="connsiteY0-226" fmla="*/ 307074 h 1604919"/>
              <a:gd name="connsiteX1-227" fmla="*/ 1237204 w 2176213"/>
              <a:gd name="connsiteY1-228" fmla="*/ 273736 h 1604919"/>
              <a:gd name="connsiteX2-229" fmla="*/ 1322929 w 2176213"/>
              <a:gd name="connsiteY2-230" fmla="*/ 18090 h 1604919"/>
              <a:gd name="connsiteX3-231" fmla="*/ 2176213 w 2176213"/>
              <a:gd name="connsiteY3-232" fmla="*/ 803094 h 1604919"/>
              <a:gd name="connsiteX4-233" fmla="*/ 1322929 w 2176213"/>
              <a:gd name="connsiteY4-234" fmla="*/ 1588098 h 1604919"/>
              <a:gd name="connsiteX5-235" fmla="*/ 1299117 w 2176213"/>
              <a:gd name="connsiteY5-236" fmla="*/ 1337214 h 1604919"/>
              <a:gd name="connsiteX6-237" fmla="*/ 196631 w 2176213"/>
              <a:gd name="connsiteY6-238" fmla="*/ 1294351 h 1604919"/>
              <a:gd name="connsiteX7-239" fmla="*/ 253781 w 2176213"/>
              <a:gd name="connsiteY7-240" fmla="*/ 307074 h 1604919"/>
              <a:gd name="connsiteX0-241" fmla="*/ 253781 w 2176213"/>
              <a:gd name="connsiteY0-242" fmla="*/ 307074 h 1606350"/>
              <a:gd name="connsiteX1-243" fmla="*/ 1237204 w 2176213"/>
              <a:gd name="connsiteY1-244" fmla="*/ 273736 h 1606350"/>
              <a:gd name="connsiteX2-245" fmla="*/ 1322929 w 2176213"/>
              <a:gd name="connsiteY2-246" fmla="*/ 18090 h 1606350"/>
              <a:gd name="connsiteX3-247" fmla="*/ 2176213 w 2176213"/>
              <a:gd name="connsiteY3-248" fmla="*/ 803094 h 1606350"/>
              <a:gd name="connsiteX4-249" fmla="*/ 1322929 w 2176213"/>
              <a:gd name="connsiteY4-250" fmla="*/ 1588098 h 1606350"/>
              <a:gd name="connsiteX5-251" fmla="*/ 1299117 w 2176213"/>
              <a:gd name="connsiteY5-252" fmla="*/ 1337214 h 1606350"/>
              <a:gd name="connsiteX6-253" fmla="*/ 196631 w 2176213"/>
              <a:gd name="connsiteY6-254" fmla="*/ 1294351 h 1606350"/>
              <a:gd name="connsiteX7-255" fmla="*/ 253781 w 2176213"/>
              <a:gd name="connsiteY7-256" fmla="*/ 307074 h 1606350"/>
              <a:gd name="connsiteX0-257" fmla="*/ 214408 w 2136840"/>
              <a:gd name="connsiteY0-258" fmla="*/ 307074 h 1603587"/>
              <a:gd name="connsiteX1-259" fmla="*/ 1197831 w 2136840"/>
              <a:gd name="connsiteY1-260" fmla="*/ 273736 h 1603587"/>
              <a:gd name="connsiteX2-261" fmla="*/ 1283556 w 2136840"/>
              <a:gd name="connsiteY2-262" fmla="*/ 18090 h 1603587"/>
              <a:gd name="connsiteX3-263" fmla="*/ 2136840 w 2136840"/>
              <a:gd name="connsiteY3-264" fmla="*/ 803094 h 1603587"/>
              <a:gd name="connsiteX4-265" fmla="*/ 1283556 w 2136840"/>
              <a:gd name="connsiteY4-266" fmla="*/ 1588098 h 1603587"/>
              <a:gd name="connsiteX5-267" fmla="*/ 1131157 w 2136840"/>
              <a:gd name="connsiteY5-268" fmla="*/ 1322926 h 1603587"/>
              <a:gd name="connsiteX6-269" fmla="*/ 157258 w 2136840"/>
              <a:gd name="connsiteY6-270" fmla="*/ 1294351 h 1603587"/>
              <a:gd name="connsiteX7-271" fmla="*/ 214408 w 2136840"/>
              <a:gd name="connsiteY7-272" fmla="*/ 307074 h 1603587"/>
              <a:gd name="connsiteX0-273" fmla="*/ 165160 w 2087592"/>
              <a:gd name="connsiteY0-274" fmla="*/ 307074 h 1603587"/>
              <a:gd name="connsiteX1-275" fmla="*/ 1148583 w 2087592"/>
              <a:gd name="connsiteY1-276" fmla="*/ 273736 h 1603587"/>
              <a:gd name="connsiteX2-277" fmla="*/ 1234308 w 2087592"/>
              <a:gd name="connsiteY2-278" fmla="*/ 18090 h 1603587"/>
              <a:gd name="connsiteX3-279" fmla="*/ 2087592 w 2087592"/>
              <a:gd name="connsiteY3-280" fmla="*/ 803094 h 1603587"/>
              <a:gd name="connsiteX4-281" fmla="*/ 1234308 w 2087592"/>
              <a:gd name="connsiteY4-282" fmla="*/ 1588098 h 1603587"/>
              <a:gd name="connsiteX5-283" fmla="*/ 1081909 w 2087592"/>
              <a:gd name="connsiteY5-284" fmla="*/ 1322926 h 1603587"/>
              <a:gd name="connsiteX6-285" fmla="*/ 108010 w 2087592"/>
              <a:gd name="connsiteY6-286" fmla="*/ 1294351 h 1603587"/>
              <a:gd name="connsiteX7-287" fmla="*/ 165160 w 2087592"/>
              <a:gd name="connsiteY7-288" fmla="*/ 307074 h 1603587"/>
              <a:gd name="connsiteX0-289" fmla="*/ 150490 w 2072922"/>
              <a:gd name="connsiteY0-290" fmla="*/ 307074 h 1603587"/>
              <a:gd name="connsiteX1-291" fmla="*/ 1133913 w 2072922"/>
              <a:gd name="connsiteY1-292" fmla="*/ 273736 h 1603587"/>
              <a:gd name="connsiteX2-293" fmla="*/ 1219638 w 2072922"/>
              <a:gd name="connsiteY2-294" fmla="*/ 18090 h 1603587"/>
              <a:gd name="connsiteX3-295" fmla="*/ 2072922 w 2072922"/>
              <a:gd name="connsiteY3-296" fmla="*/ 803094 h 1603587"/>
              <a:gd name="connsiteX4-297" fmla="*/ 1219638 w 2072922"/>
              <a:gd name="connsiteY4-298" fmla="*/ 1588098 h 1603587"/>
              <a:gd name="connsiteX5-299" fmla="*/ 1067239 w 2072922"/>
              <a:gd name="connsiteY5-300" fmla="*/ 1322926 h 1603587"/>
              <a:gd name="connsiteX6-301" fmla="*/ 93340 w 2072922"/>
              <a:gd name="connsiteY6-302" fmla="*/ 1294351 h 1603587"/>
              <a:gd name="connsiteX7-303" fmla="*/ 150490 w 2072922"/>
              <a:gd name="connsiteY7-304" fmla="*/ 307074 h 160358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072922" h="1603587">
                <a:moveTo>
                  <a:pt x="150490" y="307074"/>
                </a:moveTo>
                <a:cubicBezTo>
                  <a:pt x="457269" y="227458"/>
                  <a:pt x="1133913" y="370064"/>
                  <a:pt x="1133913" y="273736"/>
                </a:cubicBezTo>
                <a:cubicBezTo>
                  <a:pt x="1162488" y="188521"/>
                  <a:pt x="1063137" y="-70136"/>
                  <a:pt x="1219638" y="18090"/>
                </a:cubicBezTo>
                <a:cubicBezTo>
                  <a:pt x="1376139" y="106316"/>
                  <a:pt x="2072922" y="541426"/>
                  <a:pt x="2072922" y="803094"/>
                </a:cubicBezTo>
                <a:cubicBezTo>
                  <a:pt x="2072922" y="1064762"/>
                  <a:pt x="1387252" y="1501459"/>
                  <a:pt x="1219638" y="1588098"/>
                </a:cubicBezTo>
                <a:cubicBezTo>
                  <a:pt x="1052024" y="1674737"/>
                  <a:pt x="1254955" y="1371884"/>
                  <a:pt x="1067239" y="1322926"/>
                </a:cubicBezTo>
                <a:cubicBezTo>
                  <a:pt x="879523" y="1273968"/>
                  <a:pt x="84206" y="1482710"/>
                  <a:pt x="93340" y="1294351"/>
                </a:cubicBezTo>
                <a:cubicBezTo>
                  <a:pt x="102474" y="1105992"/>
                  <a:pt x="-156289" y="386690"/>
                  <a:pt x="150490" y="307074"/>
                </a:cubicBezTo>
                <a:close/>
              </a:path>
            </a:pathLst>
          </a:custGeom>
          <a:solidFill>
            <a:schemeClr val="accent5"/>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7" name="椭圆 13"/>
          <p:cNvSpPr/>
          <p:nvPr/>
        </p:nvSpPr>
        <p:spPr>
          <a:xfrm>
            <a:off x="2778586" y="2168280"/>
            <a:ext cx="376721" cy="371523"/>
          </a:xfrm>
          <a:custGeom>
            <a:avLst/>
            <a:gdLst>
              <a:gd name="connsiteX0" fmla="*/ 0 w 2038350"/>
              <a:gd name="connsiteY0" fmla="*/ 1019175 h 2038350"/>
              <a:gd name="connsiteX1" fmla="*/ 1019175 w 2038350"/>
              <a:gd name="connsiteY1" fmla="*/ 0 h 2038350"/>
              <a:gd name="connsiteX2" fmla="*/ 2038350 w 2038350"/>
              <a:gd name="connsiteY2" fmla="*/ 1019175 h 2038350"/>
              <a:gd name="connsiteX3" fmla="*/ 1019175 w 2038350"/>
              <a:gd name="connsiteY3" fmla="*/ 2038350 h 2038350"/>
              <a:gd name="connsiteX4" fmla="*/ 0 w 2038350"/>
              <a:gd name="connsiteY4" fmla="*/ 1019175 h 2038350"/>
              <a:gd name="connsiteX0-1" fmla="*/ 1019175 w 2038350"/>
              <a:gd name="connsiteY0-2" fmla="*/ 0 h 2038350"/>
              <a:gd name="connsiteX1-3" fmla="*/ 2038350 w 2038350"/>
              <a:gd name="connsiteY1-4" fmla="*/ 1019175 h 2038350"/>
              <a:gd name="connsiteX2-5" fmla="*/ 1019175 w 2038350"/>
              <a:gd name="connsiteY2-6" fmla="*/ 2038350 h 2038350"/>
              <a:gd name="connsiteX3-7" fmla="*/ 0 w 2038350"/>
              <a:gd name="connsiteY3-8" fmla="*/ 1019175 h 2038350"/>
              <a:gd name="connsiteX4-9" fmla="*/ 1110615 w 2038350"/>
              <a:gd name="connsiteY4-10" fmla="*/ 91440 h 2038350"/>
              <a:gd name="connsiteX0-11" fmla="*/ 1026916 w 2046091"/>
              <a:gd name="connsiteY0-12" fmla="*/ 0 h 2038350"/>
              <a:gd name="connsiteX1-13" fmla="*/ 2046091 w 2046091"/>
              <a:gd name="connsiteY1-14" fmla="*/ 1019175 h 2038350"/>
              <a:gd name="connsiteX2-15" fmla="*/ 1026916 w 2046091"/>
              <a:gd name="connsiteY2-16" fmla="*/ 2038350 h 2038350"/>
              <a:gd name="connsiteX3-17" fmla="*/ 7741 w 2046091"/>
              <a:gd name="connsiteY3-18" fmla="*/ 1019175 h 2038350"/>
              <a:gd name="connsiteX4-19" fmla="*/ 756406 w 2046091"/>
              <a:gd name="connsiteY4-20" fmla="*/ 72390 h 2038350"/>
              <a:gd name="connsiteX0-21" fmla="*/ 868621 w 1887796"/>
              <a:gd name="connsiteY0-22" fmla="*/ 0 h 2052999"/>
              <a:gd name="connsiteX1-23" fmla="*/ 1887796 w 1887796"/>
              <a:gd name="connsiteY1-24" fmla="*/ 1019175 h 2052999"/>
              <a:gd name="connsiteX2-25" fmla="*/ 868621 w 1887796"/>
              <a:gd name="connsiteY2-26" fmla="*/ 2038350 h 2052999"/>
              <a:gd name="connsiteX3-27" fmla="*/ 20896 w 1887796"/>
              <a:gd name="connsiteY3-28" fmla="*/ 1514475 h 2052999"/>
              <a:gd name="connsiteX4-29" fmla="*/ 598111 w 1887796"/>
              <a:gd name="connsiteY4-30" fmla="*/ 72390 h 2052999"/>
              <a:gd name="connsiteX0-31" fmla="*/ 1045357 w 2064532"/>
              <a:gd name="connsiteY0-32" fmla="*/ 0 h 2043776"/>
              <a:gd name="connsiteX1-33" fmla="*/ 2064532 w 2064532"/>
              <a:gd name="connsiteY1-34" fmla="*/ 1019175 h 2043776"/>
              <a:gd name="connsiteX2-35" fmla="*/ 1045357 w 2064532"/>
              <a:gd name="connsiteY2-36" fmla="*/ 2038350 h 2043776"/>
              <a:gd name="connsiteX3-37" fmla="*/ 7132 w 2064532"/>
              <a:gd name="connsiteY3-38" fmla="*/ 1362075 h 2043776"/>
              <a:gd name="connsiteX4-39" fmla="*/ 774847 w 2064532"/>
              <a:gd name="connsiteY4-40" fmla="*/ 72390 h 2043776"/>
              <a:gd name="connsiteX0-41" fmla="*/ 1063468 w 2082643"/>
              <a:gd name="connsiteY0-42" fmla="*/ 0 h 2081523"/>
              <a:gd name="connsiteX1-43" fmla="*/ 2082643 w 2082643"/>
              <a:gd name="connsiteY1-44" fmla="*/ 1019175 h 2081523"/>
              <a:gd name="connsiteX2-45" fmla="*/ 1425418 w 2082643"/>
              <a:gd name="connsiteY2-46" fmla="*/ 2076450 h 2081523"/>
              <a:gd name="connsiteX3-47" fmla="*/ 25243 w 2082643"/>
              <a:gd name="connsiteY3-48" fmla="*/ 1362075 h 2081523"/>
              <a:gd name="connsiteX4-49" fmla="*/ 792958 w 2082643"/>
              <a:gd name="connsiteY4-50" fmla="*/ 72390 h 2081523"/>
              <a:gd name="connsiteX0-51" fmla="*/ 1040747 w 2059922"/>
              <a:gd name="connsiteY0-52" fmla="*/ 0 h 2149502"/>
              <a:gd name="connsiteX1-53" fmla="*/ 2059922 w 2059922"/>
              <a:gd name="connsiteY1-54" fmla="*/ 1019175 h 2149502"/>
              <a:gd name="connsiteX2-55" fmla="*/ 1402697 w 2059922"/>
              <a:gd name="connsiteY2-56" fmla="*/ 2076450 h 2149502"/>
              <a:gd name="connsiteX3-57" fmla="*/ 554973 w 2059922"/>
              <a:gd name="connsiteY3-58" fmla="*/ 1981200 h 2149502"/>
              <a:gd name="connsiteX4-59" fmla="*/ 2522 w 2059922"/>
              <a:gd name="connsiteY4-60" fmla="*/ 1362075 h 2149502"/>
              <a:gd name="connsiteX5" fmla="*/ 770237 w 2059922"/>
              <a:gd name="connsiteY5" fmla="*/ 72390 h 2149502"/>
              <a:gd name="connsiteX0-61" fmla="*/ 1078620 w 2097795"/>
              <a:gd name="connsiteY0-62" fmla="*/ 0 h 2149502"/>
              <a:gd name="connsiteX1-63" fmla="*/ 2097795 w 2097795"/>
              <a:gd name="connsiteY1-64" fmla="*/ 1019175 h 2149502"/>
              <a:gd name="connsiteX2-65" fmla="*/ 1440570 w 2097795"/>
              <a:gd name="connsiteY2-66" fmla="*/ 2076450 h 2149502"/>
              <a:gd name="connsiteX3-67" fmla="*/ 592846 w 2097795"/>
              <a:gd name="connsiteY3-68" fmla="*/ 1981200 h 2149502"/>
              <a:gd name="connsiteX4-69" fmla="*/ 2295 w 2097795"/>
              <a:gd name="connsiteY4-70" fmla="*/ 1133475 h 2149502"/>
              <a:gd name="connsiteX5-71" fmla="*/ 808110 w 2097795"/>
              <a:gd name="connsiteY5-72" fmla="*/ 72390 h 21495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71" y="connsiteY5-72"/>
              </a:cxn>
            </a:cxnLst>
            <a:rect l="l" t="t" r="r" b="b"/>
            <a:pathLst>
              <a:path w="2097795" h="2149502">
                <a:moveTo>
                  <a:pt x="1078620" y="0"/>
                </a:moveTo>
                <a:cubicBezTo>
                  <a:pt x="1641495" y="0"/>
                  <a:pt x="2097795" y="456300"/>
                  <a:pt x="2097795" y="1019175"/>
                </a:cubicBezTo>
                <a:cubicBezTo>
                  <a:pt x="2097795" y="1582050"/>
                  <a:pt x="1691395" y="1916113"/>
                  <a:pt x="1440570" y="2076450"/>
                </a:cubicBezTo>
                <a:cubicBezTo>
                  <a:pt x="1189745" y="2236788"/>
                  <a:pt x="826208" y="2100262"/>
                  <a:pt x="592846" y="1981200"/>
                </a:cubicBezTo>
                <a:cubicBezTo>
                  <a:pt x="359484" y="1862138"/>
                  <a:pt x="-33582" y="1451610"/>
                  <a:pt x="2295" y="1133475"/>
                </a:cubicBezTo>
                <a:cubicBezTo>
                  <a:pt x="38172" y="815340"/>
                  <a:pt x="153795" y="-19050"/>
                  <a:pt x="808110" y="72390"/>
                </a:cubicBez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站酷快乐体" panose="02010600030101010101" pitchFamily="2" charset="-122"/>
              <a:ea typeface="微软雅黑 Light" panose="020B0502040204020203" pitchFamily="34" charset="-122"/>
            </a:endParaRPr>
          </a:p>
        </p:txBody>
      </p:sp>
      <p:sp>
        <p:nvSpPr>
          <p:cNvPr id="38" name="文本框 37"/>
          <p:cNvSpPr txBox="1"/>
          <p:nvPr/>
        </p:nvSpPr>
        <p:spPr>
          <a:xfrm>
            <a:off x="2756852" y="2049795"/>
            <a:ext cx="420189" cy="584775"/>
          </a:xfrm>
          <a:prstGeom prst="rect">
            <a:avLst/>
          </a:prstGeom>
          <a:noFill/>
        </p:spPr>
        <p:txBody>
          <a:bodyPr wrap="square" rtlCol="0">
            <a:spAutoFit/>
          </a:bodyPr>
          <a:lstStyle/>
          <a:p>
            <a:pPr algn="ctr"/>
            <a:r>
              <a:rPr lang="en-US" altLang="zh-CN" sz="3200" dirty="0">
                <a:solidFill>
                  <a:schemeClr val="accent1"/>
                </a:solidFill>
                <a:latin typeface="站酷快乐体" panose="02010600030101010101" pitchFamily="2" charset="-122"/>
                <a:ea typeface="站酷快乐体" panose="02010600030101010101" pitchFamily="2" charset="-122"/>
              </a:rPr>
              <a:t>2</a:t>
            </a:r>
            <a:endParaRPr lang="zh-CN" altLang="en-US" sz="3200" dirty="0">
              <a:solidFill>
                <a:schemeClr val="accent1"/>
              </a:solidFill>
              <a:latin typeface="站酷快乐体" panose="02010600030101010101" pitchFamily="2" charset="-122"/>
              <a:ea typeface="站酷快乐体" panose="02010600030101010101" pitchFamily="2" charset="-122"/>
            </a:endParaRPr>
          </a:p>
        </p:txBody>
      </p:sp>
      <p:sp>
        <p:nvSpPr>
          <p:cNvPr id="29" name="右箭头 5"/>
          <p:cNvSpPr/>
          <p:nvPr/>
        </p:nvSpPr>
        <p:spPr>
          <a:xfrm>
            <a:off x="5565008" y="2408999"/>
            <a:ext cx="1765582" cy="1365832"/>
          </a:xfrm>
          <a:custGeom>
            <a:avLst/>
            <a:gdLst>
              <a:gd name="connsiteX0" fmla="*/ 0 w 1922432"/>
              <a:gd name="connsiteY0" fmla="*/ 288984 h 1570008"/>
              <a:gd name="connsiteX1" fmla="*/ 1069148 w 1922432"/>
              <a:gd name="connsiteY1" fmla="*/ 288984 h 1570008"/>
              <a:gd name="connsiteX2" fmla="*/ 1069148 w 1922432"/>
              <a:gd name="connsiteY2" fmla="*/ 0 h 1570008"/>
              <a:gd name="connsiteX3" fmla="*/ 1922432 w 1922432"/>
              <a:gd name="connsiteY3" fmla="*/ 785004 h 1570008"/>
              <a:gd name="connsiteX4" fmla="*/ 1069148 w 1922432"/>
              <a:gd name="connsiteY4" fmla="*/ 1570008 h 1570008"/>
              <a:gd name="connsiteX5" fmla="*/ 1069148 w 1922432"/>
              <a:gd name="connsiteY5" fmla="*/ 1281024 h 1570008"/>
              <a:gd name="connsiteX6" fmla="*/ 0 w 1922432"/>
              <a:gd name="connsiteY6" fmla="*/ 1281024 h 1570008"/>
              <a:gd name="connsiteX7" fmla="*/ 0 w 1922432"/>
              <a:gd name="connsiteY7" fmla="*/ 288984 h 1570008"/>
              <a:gd name="connsiteX0-1" fmla="*/ 133643 w 2056075"/>
              <a:gd name="connsiteY0-2" fmla="*/ 288984 h 1570008"/>
              <a:gd name="connsiteX1-3" fmla="*/ 1202791 w 2056075"/>
              <a:gd name="connsiteY1-4" fmla="*/ 288984 h 1570008"/>
              <a:gd name="connsiteX2-5" fmla="*/ 1202791 w 2056075"/>
              <a:gd name="connsiteY2-6" fmla="*/ 0 h 1570008"/>
              <a:gd name="connsiteX3-7" fmla="*/ 2056075 w 2056075"/>
              <a:gd name="connsiteY3-8" fmla="*/ 785004 h 1570008"/>
              <a:gd name="connsiteX4-9" fmla="*/ 1202791 w 2056075"/>
              <a:gd name="connsiteY4-10" fmla="*/ 1570008 h 1570008"/>
              <a:gd name="connsiteX5-11" fmla="*/ 1202791 w 2056075"/>
              <a:gd name="connsiteY5-12" fmla="*/ 1281024 h 1570008"/>
              <a:gd name="connsiteX6-13" fmla="*/ 133643 w 2056075"/>
              <a:gd name="connsiteY6-14" fmla="*/ 1281024 h 1570008"/>
              <a:gd name="connsiteX7-15" fmla="*/ 133643 w 2056075"/>
              <a:gd name="connsiteY7-16" fmla="*/ 288984 h 1570008"/>
              <a:gd name="connsiteX0-17" fmla="*/ 133643 w 2056075"/>
              <a:gd name="connsiteY0-18" fmla="*/ 288984 h 1570008"/>
              <a:gd name="connsiteX1-19" fmla="*/ 1202791 w 2056075"/>
              <a:gd name="connsiteY1-20" fmla="*/ 288984 h 1570008"/>
              <a:gd name="connsiteX2-21" fmla="*/ 1202791 w 2056075"/>
              <a:gd name="connsiteY2-22" fmla="*/ 0 h 1570008"/>
              <a:gd name="connsiteX3-23" fmla="*/ 2056075 w 2056075"/>
              <a:gd name="connsiteY3-24" fmla="*/ 785004 h 1570008"/>
              <a:gd name="connsiteX4-25" fmla="*/ 1202791 w 2056075"/>
              <a:gd name="connsiteY4-26" fmla="*/ 1570008 h 1570008"/>
              <a:gd name="connsiteX5-27" fmla="*/ 1202791 w 2056075"/>
              <a:gd name="connsiteY5-28" fmla="*/ 1281024 h 1570008"/>
              <a:gd name="connsiteX6-29" fmla="*/ 133643 w 2056075"/>
              <a:gd name="connsiteY6-30" fmla="*/ 1281024 h 1570008"/>
              <a:gd name="connsiteX7-31" fmla="*/ 133643 w 2056075"/>
              <a:gd name="connsiteY7-32" fmla="*/ 288984 h 1570008"/>
              <a:gd name="connsiteX0-33" fmla="*/ 133643 w 2056075"/>
              <a:gd name="connsiteY0-34" fmla="*/ 288984 h 1583458"/>
              <a:gd name="connsiteX1-35" fmla="*/ 1202791 w 2056075"/>
              <a:gd name="connsiteY1-36" fmla="*/ 288984 h 1583458"/>
              <a:gd name="connsiteX2-37" fmla="*/ 1202791 w 2056075"/>
              <a:gd name="connsiteY2-38" fmla="*/ 0 h 1583458"/>
              <a:gd name="connsiteX3-39" fmla="*/ 2056075 w 2056075"/>
              <a:gd name="connsiteY3-40" fmla="*/ 785004 h 1583458"/>
              <a:gd name="connsiteX4-41" fmla="*/ 1202791 w 2056075"/>
              <a:gd name="connsiteY4-42" fmla="*/ 1570008 h 1583458"/>
              <a:gd name="connsiteX5-43" fmla="*/ 1202791 w 2056075"/>
              <a:gd name="connsiteY5-44" fmla="*/ 1281024 h 1583458"/>
              <a:gd name="connsiteX6-45" fmla="*/ 133643 w 2056075"/>
              <a:gd name="connsiteY6-46" fmla="*/ 1281024 h 1583458"/>
              <a:gd name="connsiteX7-47" fmla="*/ 133643 w 2056075"/>
              <a:gd name="connsiteY7-48" fmla="*/ 288984 h 1583458"/>
              <a:gd name="connsiteX0-49" fmla="*/ 133643 w 2056075"/>
              <a:gd name="connsiteY0-50" fmla="*/ 288984 h 1583458"/>
              <a:gd name="connsiteX1-51" fmla="*/ 1202791 w 2056075"/>
              <a:gd name="connsiteY1-52" fmla="*/ 288984 h 1583458"/>
              <a:gd name="connsiteX2-53" fmla="*/ 1202791 w 2056075"/>
              <a:gd name="connsiteY2-54" fmla="*/ 0 h 1583458"/>
              <a:gd name="connsiteX3-55" fmla="*/ 2056075 w 2056075"/>
              <a:gd name="connsiteY3-56" fmla="*/ 785004 h 1583458"/>
              <a:gd name="connsiteX4-57" fmla="*/ 1202791 w 2056075"/>
              <a:gd name="connsiteY4-58" fmla="*/ 1570008 h 1583458"/>
              <a:gd name="connsiteX5-59" fmla="*/ 1202791 w 2056075"/>
              <a:gd name="connsiteY5-60" fmla="*/ 1281024 h 1583458"/>
              <a:gd name="connsiteX6-61" fmla="*/ 133643 w 2056075"/>
              <a:gd name="connsiteY6-62" fmla="*/ 1281024 h 1583458"/>
              <a:gd name="connsiteX7-63" fmla="*/ 133643 w 2056075"/>
              <a:gd name="connsiteY7-64" fmla="*/ 288984 h 1583458"/>
              <a:gd name="connsiteX0-65" fmla="*/ 133643 w 2056075"/>
              <a:gd name="connsiteY0-66" fmla="*/ 288984 h 1583458"/>
              <a:gd name="connsiteX1-67" fmla="*/ 1202791 w 2056075"/>
              <a:gd name="connsiteY1-68" fmla="*/ 288984 h 1583458"/>
              <a:gd name="connsiteX2-69" fmla="*/ 1202791 w 2056075"/>
              <a:gd name="connsiteY2-70" fmla="*/ 0 h 1583458"/>
              <a:gd name="connsiteX3-71" fmla="*/ 2056075 w 2056075"/>
              <a:gd name="connsiteY3-72" fmla="*/ 785004 h 1583458"/>
              <a:gd name="connsiteX4-73" fmla="*/ 1202791 w 2056075"/>
              <a:gd name="connsiteY4-74" fmla="*/ 1570008 h 1583458"/>
              <a:gd name="connsiteX5-75" fmla="*/ 1202791 w 2056075"/>
              <a:gd name="connsiteY5-76" fmla="*/ 1281024 h 1583458"/>
              <a:gd name="connsiteX6-77" fmla="*/ 133643 w 2056075"/>
              <a:gd name="connsiteY6-78" fmla="*/ 1281024 h 1583458"/>
              <a:gd name="connsiteX7-79" fmla="*/ 133643 w 2056075"/>
              <a:gd name="connsiteY7-80" fmla="*/ 288984 h 1583458"/>
              <a:gd name="connsiteX0-81" fmla="*/ 133643 w 2056075"/>
              <a:gd name="connsiteY0-82" fmla="*/ 299058 h 1593532"/>
              <a:gd name="connsiteX1-83" fmla="*/ 1202791 w 2056075"/>
              <a:gd name="connsiteY1-84" fmla="*/ 299058 h 1593532"/>
              <a:gd name="connsiteX2-85" fmla="*/ 1202791 w 2056075"/>
              <a:gd name="connsiteY2-86" fmla="*/ 10074 h 1593532"/>
              <a:gd name="connsiteX3-87" fmla="*/ 2056075 w 2056075"/>
              <a:gd name="connsiteY3-88" fmla="*/ 795078 h 1593532"/>
              <a:gd name="connsiteX4-89" fmla="*/ 1202791 w 2056075"/>
              <a:gd name="connsiteY4-90" fmla="*/ 1580082 h 1593532"/>
              <a:gd name="connsiteX5-91" fmla="*/ 1202791 w 2056075"/>
              <a:gd name="connsiteY5-92" fmla="*/ 1291098 h 1593532"/>
              <a:gd name="connsiteX6-93" fmla="*/ 133643 w 2056075"/>
              <a:gd name="connsiteY6-94" fmla="*/ 1291098 h 1593532"/>
              <a:gd name="connsiteX7-95" fmla="*/ 133643 w 2056075"/>
              <a:gd name="connsiteY7-96" fmla="*/ 299058 h 1593532"/>
              <a:gd name="connsiteX0-97" fmla="*/ 133643 w 2056075"/>
              <a:gd name="connsiteY0-98" fmla="*/ 299058 h 1593532"/>
              <a:gd name="connsiteX1-99" fmla="*/ 1202791 w 2056075"/>
              <a:gd name="connsiteY1-100" fmla="*/ 299058 h 1593532"/>
              <a:gd name="connsiteX2-101" fmla="*/ 1202791 w 2056075"/>
              <a:gd name="connsiteY2-102" fmla="*/ 10074 h 1593532"/>
              <a:gd name="connsiteX3-103" fmla="*/ 2056075 w 2056075"/>
              <a:gd name="connsiteY3-104" fmla="*/ 795078 h 1593532"/>
              <a:gd name="connsiteX4-105" fmla="*/ 1202791 w 2056075"/>
              <a:gd name="connsiteY4-106" fmla="*/ 1580082 h 1593532"/>
              <a:gd name="connsiteX5-107" fmla="*/ 1202791 w 2056075"/>
              <a:gd name="connsiteY5-108" fmla="*/ 1291098 h 1593532"/>
              <a:gd name="connsiteX6-109" fmla="*/ 133643 w 2056075"/>
              <a:gd name="connsiteY6-110" fmla="*/ 1291098 h 1593532"/>
              <a:gd name="connsiteX7-111" fmla="*/ 133643 w 2056075"/>
              <a:gd name="connsiteY7-112" fmla="*/ 299058 h 1593532"/>
              <a:gd name="connsiteX0-113" fmla="*/ 125448 w 2047880"/>
              <a:gd name="connsiteY0-114" fmla="*/ 299058 h 1604570"/>
              <a:gd name="connsiteX1-115" fmla="*/ 1194596 w 2047880"/>
              <a:gd name="connsiteY1-116" fmla="*/ 299058 h 1604570"/>
              <a:gd name="connsiteX2-117" fmla="*/ 1194596 w 2047880"/>
              <a:gd name="connsiteY2-118" fmla="*/ 10074 h 1604570"/>
              <a:gd name="connsiteX3-119" fmla="*/ 2047880 w 2047880"/>
              <a:gd name="connsiteY3-120" fmla="*/ 795078 h 1604570"/>
              <a:gd name="connsiteX4-121" fmla="*/ 1194596 w 2047880"/>
              <a:gd name="connsiteY4-122" fmla="*/ 1580082 h 1604570"/>
              <a:gd name="connsiteX5-123" fmla="*/ 1061246 w 2047880"/>
              <a:gd name="connsiteY5-124" fmla="*/ 1395873 h 1604570"/>
              <a:gd name="connsiteX6-125" fmla="*/ 125448 w 2047880"/>
              <a:gd name="connsiteY6-126" fmla="*/ 1291098 h 1604570"/>
              <a:gd name="connsiteX7-127" fmla="*/ 125448 w 2047880"/>
              <a:gd name="connsiteY7-128" fmla="*/ 299058 h 1604570"/>
              <a:gd name="connsiteX0-129" fmla="*/ 119970 w 2042402"/>
              <a:gd name="connsiteY0-130" fmla="*/ 307074 h 1612586"/>
              <a:gd name="connsiteX1-131" fmla="*/ 1103393 w 2042402"/>
              <a:gd name="connsiteY1-132" fmla="*/ 273736 h 1612586"/>
              <a:gd name="connsiteX2-133" fmla="*/ 1189118 w 2042402"/>
              <a:gd name="connsiteY2-134" fmla="*/ 18090 h 1612586"/>
              <a:gd name="connsiteX3-135" fmla="*/ 2042402 w 2042402"/>
              <a:gd name="connsiteY3-136" fmla="*/ 803094 h 1612586"/>
              <a:gd name="connsiteX4-137" fmla="*/ 1189118 w 2042402"/>
              <a:gd name="connsiteY4-138" fmla="*/ 1588098 h 1612586"/>
              <a:gd name="connsiteX5-139" fmla="*/ 1055768 w 2042402"/>
              <a:gd name="connsiteY5-140" fmla="*/ 1403889 h 1612586"/>
              <a:gd name="connsiteX6-141" fmla="*/ 119970 w 2042402"/>
              <a:gd name="connsiteY6-142" fmla="*/ 1299114 h 1612586"/>
              <a:gd name="connsiteX7-143" fmla="*/ 119970 w 2042402"/>
              <a:gd name="connsiteY7-144" fmla="*/ 307074 h 1612586"/>
              <a:gd name="connsiteX0-145" fmla="*/ 175910 w 2098342"/>
              <a:gd name="connsiteY0-146" fmla="*/ 307074 h 1612586"/>
              <a:gd name="connsiteX1-147" fmla="*/ 1159333 w 2098342"/>
              <a:gd name="connsiteY1-148" fmla="*/ 273736 h 1612586"/>
              <a:gd name="connsiteX2-149" fmla="*/ 1245058 w 2098342"/>
              <a:gd name="connsiteY2-150" fmla="*/ 18090 h 1612586"/>
              <a:gd name="connsiteX3-151" fmla="*/ 2098342 w 2098342"/>
              <a:gd name="connsiteY3-152" fmla="*/ 803094 h 1612586"/>
              <a:gd name="connsiteX4-153" fmla="*/ 1245058 w 2098342"/>
              <a:gd name="connsiteY4-154" fmla="*/ 1588098 h 1612586"/>
              <a:gd name="connsiteX5-155" fmla="*/ 1111708 w 2098342"/>
              <a:gd name="connsiteY5-156" fmla="*/ 1403889 h 1612586"/>
              <a:gd name="connsiteX6-157" fmla="*/ 175910 w 2098342"/>
              <a:gd name="connsiteY6-158" fmla="*/ 1299114 h 1612586"/>
              <a:gd name="connsiteX7-159" fmla="*/ 175910 w 2098342"/>
              <a:gd name="connsiteY7-160" fmla="*/ 307074 h 1612586"/>
              <a:gd name="connsiteX0-161" fmla="*/ 228899 w 2151331"/>
              <a:gd name="connsiteY0-162" fmla="*/ 307074 h 1612586"/>
              <a:gd name="connsiteX1-163" fmla="*/ 1212322 w 2151331"/>
              <a:gd name="connsiteY1-164" fmla="*/ 273736 h 1612586"/>
              <a:gd name="connsiteX2-165" fmla="*/ 1298047 w 2151331"/>
              <a:gd name="connsiteY2-166" fmla="*/ 18090 h 1612586"/>
              <a:gd name="connsiteX3-167" fmla="*/ 2151331 w 2151331"/>
              <a:gd name="connsiteY3-168" fmla="*/ 803094 h 1612586"/>
              <a:gd name="connsiteX4-169" fmla="*/ 1298047 w 2151331"/>
              <a:gd name="connsiteY4-170" fmla="*/ 1588098 h 1612586"/>
              <a:gd name="connsiteX5-171" fmla="*/ 1164697 w 2151331"/>
              <a:gd name="connsiteY5-172" fmla="*/ 1403889 h 1612586"/>
              <a:gd name="connsiteX6-173" fmla="*/ 228899 w 2151331"/>
              <a:gd name="connsiteY6-174" fmla="*/ 1299114 h 1612586"/>
              <a:gd name="connsiteX7-175" fmla="*/ 228899 w 2151331"/>
              <a:gd name="connsiteY7-176" fmla="*/ 307074 h 1612586"/>
              <a:gd name="connsiteX0-177" fmla="*/ 181698 w 2104130"/>
              <a:gd name="connsiteY0-178" fmla="*/ 307074 h 1604883"/>
              <a:gd name="connsiteX1-179" fmla="*/ 1165121 w 2104130"/>
              <a:gd name="connsiteY1-180" fmla="*/ 273736 h 1604883"/>
              <a:gd name="connsiteX2-181" fmla="*/ 1250846 w 2104130"/>
              <a:gd name="connsiteY2-182" fmla="*/ 18090 h 1604883"/>
              <a:gd name="connsiteX3-183" fmla="*/ 2104130 w 2104130"/>
              <a:gd name="connsiteY3-184" fmla="*/ 803094 h 1604883"/>
              <a:gd name="connsiteX4-185" fmla="*/ 1250846 w 2104130"/>
              <a:gd name="connsiteY4-186" fmla="*/ 1588098 h 1604883"/>
              <a:gd name="connsiteX5-187" fmla="*/ 1227034 w 2104130"/>
              <a:gd name="connsiteY5-188" fmla="*/ 1337214 h 1604883"/>
              <a:gd name="connsiteX6-189" fmla="*/ 181698 w 2104130"/>
              <a:gd name="connsiteY6-190" fmla="*/ 1299114 h 1604883"/>
              <a:gd name="connsiteX7-191" fmla="*/ 181698 w 2104130"/>
              <a:gd name="connsiteY7-192" fmla="*/ 307074 h 1604883"/>
              <a:gd name="connsiteX0-193" fmla="*/ 162454 w 2084886"/>
              <a:gd name="connsiteY0-194" fmla="*/ 307074 h 1604919"/>
              <a:gd name="connsiteX1-195" fmla="*/ 1145877 w 2084886"/>
              <a:gd name="connsiteY1-196" fmla="*/ 273736 h 1604919"/>
              <a:gd name="connsiteX2-197" fmla="*/ 1231602 w 2084886"/>
              <a:gd name="connsiteY2-198" fmla="*/ 18090 h 1604919"/>
              <a:gd name="connsiteX3-199" fmla="*/ 2084886 w 2084886"/>
              <a:gd name="connsiteY3-200" fmla="*/ 803094 h 1604919"/>
              <a:gd name="connsiteX4-201" fmla="*/ 1231602 w 2084886"/>
              <a:gd name="connsiteY4-202" fmla="*/ 1588098 h 1604919"/>
              <a:gd name="connsiteX5-203" fmla="*/ 1207790 w 2084886"/>
              <a:gd name="connsiteY5-204" fmla="*/ 1337214 h 1604919"/>
              <a:gd name="connsiteX6-205" fmla="*/ 105304 w 2084886"/>
              <a:gd name="connsiteY6-206" fmla="*/ 1294351 h 1604919"/>
              <a:gd name="connsiteX7-207" fmla="*/ 162454 w 2084886"/>
              <a:gd name="connsiteY7-208" fmla="*/ 307074 h 1604919"/>
              <a:gd name="connsiteX0-209" fmla="*/ 199307 w 2121739"/>
              <a:gd name="connsiteY0-210" fmla="*/ 307074 h 1604919"/>
              <a:gd name="connsiteX1-211" fmla="*/ 1182730 w 2121739"/>
              <a:gd name="connsiteY1-212" fmla="*/ 273736 h 1604919"/>
              <a:gd name="connsiteX2-213" fmla="*/ 1268455 w 2121739"/>
              <a:gd name="connsiteY2-214" fmla="*/ 18090 h 1604919"/>
              <a:gd name="connsiteX3-215" fmla="*/ 2121739 w 2121739"/>
              <a:gd name="connsiteY3-216" fmla="*/ 803094 h 1604919"/>
              <a:gd name="connsiteX4-217" fmla="*/ 1268455 w 2121739"/>
              <a:gd name="connsiteY4-218" fmla="*/ 1588098 h 1604919"/>
              <a:gd name="connsiteX5-219" fmla="*/ 1244643 w 2121739"/>
              <a:gd name="connsiteY5-220" fmla="*/ 1337214 h 1604919"/>
              <a:gd name="connsiteX6-221" fmla="*/ 142157 w 2121739"/>
              <a:gd name="connsiteY6-222" fmla="*/ 1294351 h 1604919"/>
              <a:gd name="connsiteX7-223" fmla="*/ 199307 w 2121739"/>
              <a:gd name="connsiteY7-224" fmla="*/ 307074 h 1604919"/>
              <a:gd name="connsiteX0-225" fmla="*/ 253781 w 2176213"/>
              <a:gd name="connsiteY0-226" fmla="*/ 307074 h 1604919"/>
              <a:gd name="connsiteX1-227" fmla="*/ 1237204 w 2176213"/>
              <a:gd name="connsiteY1-228" fmla="*/ 273736 h 1604919"/>
              <a:gd name="connsiteX2-229" fmla="*/ 1322929 w 2176213"/>
              <a:gd name="connsiteY2-230" fmla="*/ 18090 h 1604919"/>
              <a:gd name="connsiteX3-231" fmla="*/ 2176213 w 2176213"/>
              <a:gd name="connsiteY3-232" fmla="*/ 803094 h 1604919"/>
              <a:gd name="connsiteX4-233" fmla="*/ 1322929 w 2176213"/>
              <a:gd name="connsiteY4-234" fmla="*/ 1588098 h 1604919"/>
              <a:gd name="connsiteX5-235" fmla="*/ 1299117 w 2176213"/>
              <a:gd name="connsiteY5-236" fmla="*/ 1337214 h 1604919"/>
              <a:gd name="connsiteX6-237" fmla="*/ 196631 w 2176213"/>
              <a:gd name="connsiteY6-238" fmla="*/ 1294351 h 1604919"/>
              <a:gd name="connsiteX7-239" fmla="*/ 253781 w 2176213"/>
              <a:gd name="connsiteY7-240" fmla="*/ 307074 h 1604919"/>
              <a:gd name="connsiteX0-241" fmla="*/ 253781 w 2176213"/>
              <a:gd name="connsiteY0-242" fmla="*/ 307074 h 1606350"/>
              <a:gd name="connsiteX1-243" fmla="*/ 1237204 w 2176213"/>
              <a:gd name="connsiteY1-244" fmla="*/ 273736 h 1606350"/>
              <a:gd name="connsiteX2-245" fmla="*/ 1322929 w 2176213"/>
              <a:gd name="connsiteY2-246" fmla="*/ 18090 h 1606350"/>
              <a:gd name="connsiteX3-247" fmla="*/ 2176213 w 2176213"/>
              <a:gd name="connsiteY3-248" fmla="*/ 803094 h 1606350"/>
              <a:gd name="connsiteX4-249" fmla="*/ 1322929 w 2176213"/>
              <a:gd name="connsiteY4-250" fmla="*/ 1588098 h 1606350"/>
              <a:gd name="connsiteX5-251" fmla="*/ 1299117 w 2176213"/>
              <a:gd name="connsiteY5-252" fmla="*/ 1337214 h 1606350"/>
              <a:gd name="connsiteX6-253" fmla="*/ 196631 w 2176213"/>
              <a:gd name="connsiteY6-254" fmla="*/ 1294351 h 1606350"/>
              <a:gd name="connsiteX7-255" fmla="*/ 253781 w 2176213"/>
              <a:gd name="connsiteY7-256" fmla="*/ 307074 h 1606350"/>
              <a:gd name="connsiteX0-257" fmla="*/ 214408 w 2136840"/>
              <a:gd name="connsiteY0-258" fmla="*/ 307074 h 1603587"/>
              <a:gd name="connsiteX1-259" fmla="*/ 1197831 w 2136840"/>
              <a:gd name="connsiteY1-260" fmla="*/ 273736 h 1603587"/>
              <a:gd name="connsiteX2-261" fmla="*/ 1283556 w 2136840"/>
              <a:gd name="connsiteY2-262" fmla="*/ 18090 h 1603587"/>
              <a:gd name="connsiteX3-263" fmla="*/ 2136840 w 2136840"/>
              <a:gd name="connsiteY3-264" fmla="*/ 803094 h 1603587"/>
              <a:gd name="connsiteX4-265" fmla="*/ 1283556 w 2136840"/>
              <a:gd name="connsiteY4-266" fmla="*/ 1588098 h 1603587"/>
              <a:gd name="connsiteX5-267" fmla="*/ 1131157 w 2136840"/>
              <a:gd name="connsiteY5-268" fmla="*/ 1322926 h 1603587"/>
              <a:gd name="connsiteX6-269" fmla="*/ 157258 w 2136840"/>
              <a:gd name="connsiteY6-270" fmla="*/ 1294351 h 1603587"/>
              <a:gd name="connsiteX7-271" fmla="*/ 214408 w 2136840"/>
              <a:gd name="connsiteY7-272" fmla="*/ 307074 h 1603587"/>
              <a:gd name="connsiteX0-273" fmla="*/ 165160 w 2087592"/>
              <a:gd name="connsiteY0-274" fmla="*/ 307074 h 1603587"/>
              <a:gd name="connsiteX1-275" fmla="*/ 1148583 w 2087592"/>
              <a:gd name="connsiteY1-276" fmla="*/ 273736 h 1603587"/>
              <a:gd name="connsiteX2-277" fmla="*/ 1234308 w 2087592"/>
              <a:gd name="connsiteY2-278" fmla="*/ 18090 h 1603587"/>
              <a:gd name="connsiteX3-279" fmla="*/ 2087592 w 2087592"/>
              <a:gd name="connsiteY3-280" fmla="*/ 803094 h 1603587"/>
              <a:gd name="connsiteX4-281" fmla="*/ 1234308 w 2087592"/>
              <a:gd name="connsiteY4-282" fmla="*/ 1588098 h 1603587"/>
              <a:gd name="connsiteX5-283" fmla="*/ 1081909 w 2087592"/>
              <a:gd name="connsiteY5-284" fmla="*/ 1322926 h 1603587"/>
              <a:gd name="connsiteX6-285" fmla="*/ 108010 w 2087592"/>
              <a:gd name="connsiteY6-286" fmla="*/ 1294351 h 1603587"/>
              <a:gd name="connsiteX7-287" fmla="*/ 165160 w 2087592"/>
              <a:gd name="connsiteY7-288" fmla="*/ 307074 h 1603587"/>
              <a:gd name="connsiteX0-289" fmla="*/ 150490 w 2072922"/>
              <a:gd name="connsiteY0-290" fmla="*/ 307074 h 1603587"/>
              <a:gd name="connsiteX1-291" fmla="*/ 1133913 w 2072922"/>
              <a:gd name="connsiteY1-292" fmla="*/ 273736 h 1603587"/>
              <a:gd name="connsiteX2-293" fmla="*/ 1219638 w 2072922"/>
              <a:gd name="connsiteY2-294" fmla="*/ 18090 h 1603587"/>
              <a:gd name="connsiteX3-295" fmla="*/ 2072922 w 2072922"/>
              <a:gd name="connsiteY3-296" fmla="*/ 803094 h 1603587"/>
              <a:gd name="connsiteX4-297" fmla="*/ 1219638 w 2072922"/>
              <a:gd name="connsiteY4-298" fmla="*/ 1588098 h 1603587"/>
              <a:gd name="connsiteX5-299" fmla="*/ 1067239 w 2072922"/>
              <a:gd name="connsiteY5-300" fmla="*/ 1322926 h 1603587"/>
              <a:gd name="connsiteX6-301" fmla="*/ 93340 w 2072922"/>
              <a:gd name="connsiteY6-302" fmla="*/ 1294351 h 1603587"/>
              <a:gd name="connsiteX7-303" fmla="*/ 150490 w 2072922"/>
              <a:gd name="connsiteY7-304" fmla="*/ 307074 h 160358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072922" h="1603587">
                <a:moveTo>
                  <a:pt x="150490" y="307074"/>
                </a:moveTo>
                <a:cubicBezTo>
                  <a:pt x="457269" y="227458"/>
                  <a:pt x="1133913" y="370064"/>
                  <a:pt x="1133913" y="273736"/>
                </a:cubicBezTo>
                <a:cubicBezTo>
                  <a:pt x="1162488" y="188521"/>
                  <a:pt x="1063137" y="-70136"/>
                  <a:pt x="1219638" y="18090"/>
                </a:cubicBezTo>
                <a:cubicBezTo>
                  <a:pt x="1376139" y="106316"/>
                  <a:pt x="2072922" y="541426"/>
                  <a:pt x="2072922" y="803094"/>
                </a:cubicBezTo>
                <a:cubicBezTo>
                  <a:pt x="2072922" y="1064762"/>
                  <a:pt x="1387252" y="1501459"/>
                  <a:pt x="1219638" y="1588098"/>
                </a:cubicBezTo>
                <a:cubicBezTo>
                  <a:pt x="1052024" y="1674737"/>
                  <a:pt x="1254955" y="1371884"/>
                  <a:pt x="1067239" y="1322926"/>
                </a:cubicBezTo>
                <a:cubicBezTo>
                  <a:pt x="879523" y="1273968"/>
                  <a:pt x="84206" y="1482710"/>
                  <a:pt x="93340" y="1294351"/>
                </a:cubicBezTo>
                <a:cubicBezTo>
                  <a:pt x="102474" y="1105992"/>
                  <a:pt x="-156289" y="386690"/>
                  <a:pt x="150490" y="307074"/>
                </a:cubicBezTo>
                <a:close/>
              </a:path>
            </a:pathLst>
          </a:custGeom>
          <a:solidFill>
            <a:schemeClr val="accent5"/>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2" name="椭圆 13"/>
          <p:cNvSpPr/>
          <p:nvPr/>
        </p:nvSpPr>
        <p:spPr>
          <a:xfrm>
            <a:off x="5178120" y="2168280"/>
            <a:ext cx="376721" cy="371523"/>
          </a:xfrm>
          <a:custGeom>
            <a:avLst/>
            <a:gdLst>
              <a:gd name="connsiteX0" fmla="*/ 0 w 2038350"/>
              <a:gd name="connsiteY0" fmla="*/ 1019175 h 2038350"/>
              <a:gd name="connsiteX1" fmla="*/ 1019175 w 2038350"/>
              <a:gd name="connsiteY1" fmla="*/ 0 h 2038350"/>
              <a:gd name="connsiteX2" fmla="*/ 2038350 w 2038350"/>
              <a:gd name="connsiteY2" fmla="*/ 1019175 h 2038350"/>
              <a:gd name="connsiteX3" fmla="*/ 1019175 w 2038350"/>
              <a:gd name="connsiteY3" fmla="*/ 2038350 h 2038350"/>
              <a:gd name="connsiteX4" fmla="*/ 0 w 2038350"/>
              <a:gd name="connsiteY4" fmla="*/ 1019175 h 2038350"/>
              <a:gd name="connsiteX0-1" fmla="*/ 1019175 w 2038350"/>
              <a:gd name="connsiteY0-2" fmla="*/ 0 h 2038350"/>
              <a:gd name="connsiteX1-3" fmla="*/ 2038350 w 2038350"/>
              <a:gd name="connsiteY1-4" fmla="*/ 1019175 h 2038350"/>
              <a:gd name="connsiteX2-5" fmla="*/ 1019175 w 2038350"/>
              <a:gd name="connsiteY2-6" fmla="*/ 2038350 h 2038350"/>
              <a:gd name="connsiteX3-7" fmla="*/ 0 w 2038350"/>
              <a:gd name="connsiteY3-8" fmla="*/ 1019175 h 2038350"/>
              <a:gd name="connsiteX4-9" fmla="*/ 1110615 w 2038350"/>
              <a:gd name="connsiteY4-10" fmla="*/ 91440 h 2038350"/>
              <a:gd name="connsiteX0-11" fmla="*/ 1026916 w 2046091"/>
              <a:gd name="connsiteY0-12" fmla="*/ 0 h 2038350"/>
              <a:gd name="connsiteX1-13" fmla="*/ 2046091 w 2046091"/>
              <a:gd name="connsiteY1-14" fmla="*/ 1019175 h 2038350"/>
              <a:gd name="connsiteX2-15" fmla="*/ 1026916 w 2046091"/>
              <a:gd name="connsiteY2-16" fmla="*/ 2038350 h 2038350"/>
              <a:gd name="connsiteX3-17" fmla="*/ 7741 w 2046091"/>
              <a:gd name="connsiteY3-18" fmla="*/ 1019175 h 2038350"/>
              <a:gd name="connsiteX4-19" fmla="*/ 756406 w 2046091"/>
              <a:gd name="connsiteY4-20" fmla="*/ 72390 h 2038350"/>
              <a:gd name="connsiteX0-21" fmla="*/ 868621 w 1887796"/>
              <a:gd name="connsiteY0-22" fmla="*/ 0 h 2052999"/>
              <a:gd name="connsiteX1-23" fmla="*/ 1887796 w 1887796"/>
              <a:gd name="connsiteY1-24" fmla="*/ 1019175 h 2052999"/>
              <a:gd name="connsiteX2-25" fmla="*/ 868621 w 1887796"/>
              <a:gd name="connsiteY2-26" fmla="*/ 2038350 h 2052999"/>
              <a:gd name="connsiteX3-27" fmla="*/ 20896 w 1887796"/>
              <a:gd name="connsiteY3-28" fmla="*/ 1514475 h 2052999"/>
              <a:gd name="connsiteX4-29" fmla="*/ 598111 w 1887796"/>
              <a:gd name="connsiteY4-30" fmla="*/ 72390 h 2052999"/>
              <a:gd name="connsiteX0-31" fmla="*/ 1045357 w 2064532"/>
              <a:gd name="connsiteY0-32" fmla="*/ 0 h 2043776"/>
              <a:gd name="connsiteX1-33" fmla="*/ 2064532 w 2064532"/>
              <a:gd name="connsiteY1-34" fmla="*/ 1019175 h 2043776"/>
              <a:gd name="connsiteX2-35" fmla="*/ 1045357 w 2064532"/>
              <a:gd name="connsiteY2-36" fmla="*/ 2038350 h 2043776"/>
              <a:gd name="connsiteX3-37" fmla="*/ 7132 w 2064532"/>
              <a:gd name="connsiteY3-38" fmla="*/ 1362075 h 2043776"/>
              <a:gd name="connsiteX4-39" fmla="*/ 774847 w 2064532"/>
              <a:gd name="connsiteY4-40" fmla="*/ 72390 h 2043776"/>
              <a:gd name="connsiteX0-41" fmla="*/ 1063468 w 2082643"/>
              <a:gd name="connsiteY0-42" fmla="*/ 0 h 2081523"/>
              <a:gd name="connsiteX1-43" fmla="*/ 2082643 w 2082643"/>
              <a:gd name="connsiteY1-44" fmla="*/ 1019175 h 2081523"/>
              <a:gd name="connsiteX2-45" fmla="*/ 1425418 w 2082643"/>
              <a:gd name="connsiteY2-46" fmla="*/ 2076450 h 2081523"/>
              <a:gd name="connsiteX3-47" fmla="*/ 25243 w 2082643"/>
              <a:gd name="connsiteY3-48" fmla="*/ 1362075 h 2081523"/>
              <a:gd name="connsiteX4-49" fmla="*/ 792958 w 2082643"/>
              <a:gd name="connsiteY4-50" fmla="*/ 72390 h 2081523"/>
              <a:gd name="connsiteX0-51" fmla="*/ 1040747 w 2059922"/>
              <a:gd name="connsiteY0-52" fmla="*/ 0 h 2149502"/>
              <a:gd name="connsiteX1-53" fmla="*/ 2059922 w 2059922"/>
              <a:gd name="connsiteY1-54" fmla="*/ 1019175 h 2149502"/>
              <a:gd name="connsiteX2-55" fmla="*/ 1402697 w 2059922"/>
              <a:gd name="connsiteY2-56" fmla="*/ 2076450 h 2149502"/>
              <a:gd name="connsiteX3-57" fmla="*/ 554973 w 2059922"/>
              <a:gd name="connsiteY3-58" fmla="*/ 1981200 h 2149502"/>
              <a:gd name="connsiteX4-59" fmla="*/ 2522 w 2059922"/>
              <a:gd name="connsiteY4-60" fmla="*/ 1362075 h 2149502"/>
              <a:gd name="connsiteX5" fmla="*/ 770237 w 2059922"/>
              <a:gd name="connsiteY5" fmla="*/ 72390 h 2149502"/>
              <a:gd name="connsiteX0-61" fmla="*/ 1078620 w 2097795"/>
              <a:gd name="connsiteY0-62" fmla="*/ 0 h 2149502"/>
              <a:gd name="connsiteX1-63" fmla="*/ 2097795 w 2097795"/>
              <a:gd name="connsiteY1-64" fmla="*/ 1019175 h 2149502"/>
              <a:gd name="connsiteX2-65" fmla="*/ 1440570 w 2097795"/>
              <a:gd name="connsiteY2-66" fmla="*/ 2076450 h 2149502"/>
              <a:gd name="connsiteX3-67" fmla="*/ 592846 w 2097795"/>
              <a:gd name="connsiteY3-68" fmla="*/ 1981200 h 2149502"/>
              <a:gd name="connsiteX4-69" fmla="*/ 2295 w 2097795"/>
              <a:gd name="connsiteY4-70" fmla="*/ 1133475 h 2149502"/>
              <a:gd name="connsiteX5-71" fmla="*/ 808110 w 2097795"/>
              <a:gd name="connsiteY5-72" fmla="*/ 72390 h 21495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71" y="connsiteY5-72"/>
              </a:cxn>
            </a:cxnLst>
            <a:rect l="l" t="t" r="r" b="b"/>
            <a:pathLst>
              <a:path w="2097795" h="2149502">
                <a:moveTo>
                  <a:pt x="1078620" y="0"/>
                </a:moveTo>
                <a:cubicBezTo>
                  <a:pt x="1641495" y="0"/>
                  <a:pt x="2097795" y="456300"/>
                  <a:pt x="2097795" y="1019175"/>
                </a:cubicBezTo>
                <a:cubicBezTo>
                  <a:pt x="2097795" y="1582050"/>
                  <a:pt x="1691395" y="1916113"/>
                  <a:pt x="1440570" y="2076450"/>
                </a:cubicBezTo>
                <a:cubicBezTo>
                  <a:pt x="1189745" y="2236788"/>
                  <a:pt x="826208" y="2100262"/>
                  <a:pt x="592846" y="1981200"/>
                </a:cubicBezTo>
                <a:cubicBezTo>
                  <a:pt x="359484" y="1862138"/>
                  <a:pt x="-33582" y="1451610"/>
                  <a:pt x="2295" y="1133475"/>
                </a:cubicBezTo>
                <a:cubicBezTo>
                  <a:pt x="38172" y="815340"/>
                  <a:pt x="153795" y="-19050"/>
                  <a:pt x="808110" y="72390"/>
                </a:cubicBez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站酷快乐体" panose="02010600030101010101" pitchFamily="2" charset="-122"/>
              <a:ea typeface="微软雅黑 Light" panose="020B0502040204020203" pitchFamily="34" charset="-122"/>
            </a:endParaRPr>
          </a:p>
        </p:txBody>
      </p:sp>
      <p:sp>
        <p:nvSpPr>
          <p:cNvPr id="33" name="文本框 32"/>
          <p:cNvSpPr txBox="1"/>
          <p:nvPr/>
        </p:nvSpPr>
        <p:spPr>
          <a:xfrm>
            <a:off x="5156386" y="2049795"/>
            <a:ext cx="420189" cy="584775"/>
          </a:xfrm>
          <a:prstGeom prst="rect">
            <a:avLst/>
          </a:prstGeom>
          <a:noFill/>
        </p:spPr>
        <p:txBody>
          <a:bodyPr wrap="square" rtlCol="0">
            <a:spAutoFit/>
          </a:bodyPr>
          <a:lstStyle/>
          <a:p>
            <a:pPr algn="ctr"/>
            <a:r>
              <a:rPr lang="en-US" altLang="zh-CN" sz="3200" dirty="0">
                <a:solidFill>
                  <a:schemeClr val="accent1"/>
                </a:solidFill>
                <a:latin typeface="站酷快乐体" panose="02010600030101010101" pitchFamily="2" charset="-122"/>
                <a:ea typeface="站酷快乐体" panose="02010600030101010101" pitchFamily="2" charset="-122"/>
              </a:rPr>
              <a:t>3</a:t>
            </a:r>
            <a:endParaRPr lang="zh-CN" altLang="en-US" sz="3200" dirty="0">
              <a:solidFill>
                <a:schemeClr val="accent1"/>
              </a:solidFill>
              <a:latin typeface="站酷快乐体" panose="02010600030101010101" pitchFamily="2" charset="-122"/>
              <a:ea typeface="站酷快乐体" panose="02010600030101010101" pitchFamily="2" charset="-122"/>
            </a:endParaRPr>
          </a:p>
        </p:txBody>
      </p:sp>
      <p:sp>
        <p:nvSpPr>
          <p:cNvPr id="24" name="右箭头 5"/>
          <p:cNvSpPr/>
          <p:nvPr/>
        </p:nvSpPr>
        <p:spPr>
          <a:xfrm>
            <a:off x="7941405" y="2408999"/>
            <a:ext cx="1765582" cy="1365832"/>
          </a:xfrm>
          <a:custGeom>
            <a:avLst/>
            <a:gdLst>
              <a:gd name="connsiteX0" fmla="*/ 0 w 1922432"/>
              <a:gd name="connsiteY0" fmla="*/ 288984 h 1570008"/>
              <a:gd name="connsiteX1" fmla="*/ 1069148 w 1922432"/>
              <a:gd name="connsiteY1" fmla="*/ 288984 h 1570008"/>
              <a:gd name="connsiteX2" fmla="*/ 1069148 w 1922432"/>
              <a:gd name="connsiteY2" fmla="*/ 0 h 1570008"/>
              <a:gd name="connsiteX3" fmla="*/ 1922432 w 1922432"/>
              <a:gd name="connsiteY3" fmla="*/ 785004 h 1570008"/>
              <a:gd name="connsiteX4" fmla="*/ 1069148 w 1922432"/>
              <a:gd name="connsiteY4" fmla="*/ 1570008 h 1570008"/>
              <a:gd name="connsiteX5" fmla="*/ 1069148 w 1922432"/>
              <a:gd name="connsiteY5" fmla="*/ 1281024 h 1570008"/>
              <a:gd name="connsiteX6" fmla="*/ 0 w 1922432"/>
              <a:gd name="connsiteY6" fmla="*/ 1281024 h 1570008"/>
              <a:gd name="connsiteX7" fmla="*/ 0 w 1922432"/>
              <a:gd name="connsiteY7" fmla="*/ 288984 h 1570008"/>
              <a:gd name="connsiteX0-1" fmla="*/ 133643 w 2056075"/>
              <a:gd name="connsiteY0-2" fmla="*/ 288984 h 1570008"/>
              <a:gd name="connsiteX1-3" fmla="*/ 1202791 w 2056075"/>
              <a:gd name="connsiteY1-4" fmla="*/ 288984 h 1570008"/>
              <a:gd name="connsiteX2-5" fmla="*/ 1202791 w 2056075"/>
              <a:gd name="connsiteY2-6" fmla="*/ 0 h 1570008"/>
              <a:gd name="connsiteX3-7" fmla="*/ 2056075 w 2056075"/>
              <a:gd name="connsiteY3-8" fmla="*/ 785004 h 1570008"/>
              <a:gd name="connsiteX4-9" fmla="*/ 1202791 w 2056075"/>
              <a:gd name="connsiteY4-10" fmla="*/ 1570008 h 1570008"/>
              <a:gd name="connsiteX5-11" fmla="*/ 1202791 w 2056075"/>
              <a:gd name="connsiteY5-12" fmla="*/ 1281024 h 1570008"/>
              <a:gd name="connsiteX6-13" fmla="*/ 133643 w 2056075"/>
              <a:gd name="connsiteY6-14" fmla="*/ 1281024 h 1570008"/>
              <a:gd name="connsiteX7-15" fmla="*/ 133643 w 2056075"/>
              <a:gd name="connsiteY7-16" fmla="*/ 288984 h 1570008"/>
              <a:gd name="connsiteX0-17" fmla="*/ 133643 w 2056075"/>
              <a:gd name="connsiteY0-18" fmla="*/ 288984 h 1570008"/>
              <a:gd name="connsiteX1-19" fmla="*/ 1202791 w 2056075"/>
              <a:gd name="connsiteY1-20" fmla="*/ 288984 h 1570008"/>
              <a:gd name="connsiteX2-21" fmla="*/ 1202791 w 2056075"/>
              <a:gd name="connsiteY2-22" fmla="*/ 0 h 1570008"/>
              <a:gd name="connsiteX3-23" fmla="*/ 2056075 w 2056075"/>
              <a:gd name="connsiteY3-24" fmla="*/ 785004 h 1570008"/>
              <a:gd name="connsiteX4-25" fmla="*/ 1202791 w 2056075"/>
              <a:gd name="connsiteY4-26" fmla="*/ 1570008 h 1570008"/>
              <a:gd name="connsiteX5-27" fmla="*/ 1202791 w 2056075"/>
              <a:gd name="connsiteY5-28" fmla="*/ 1281024 h 1570008"/>
              <a:gd name="connsiteX6-29" fmla="*/ 133643 w 2056075"/>
              <a:gd name="connsiteY6-30" fmla="*/ 1281024 h 1570008"/>
              <a:gd name="connsiteX7-31" fmla="*/ 133643 w 2056075"/>
              <a:gd name="connsiteY7-32" fmla="*/ 288984 h 1570008"/>
              <a:gd name="connsiteX0-33" fmla="*/ 133643 w 2056075"/>
              <a:gd name="connsiteY0-34" fmla="*/ 288984 h 1583458"/>
              <a:gd name="connsiteX1-35" fmla="*/ 1202791 w 2056075"/>
              <a:gd name="connsiteY1-36" fmla="*/ 288984 h 1583458"/>
              <a:gd name="connsiteX2-37" fmla="*/ 1202791 w 2056075"/>
              <a:gd name="connsiteY2-38" fmla="*/ 0 h 1583458"/>
              <a:gd name="connsiteX3-39" fmla="*/ 2056075 w 2056075"/>
              <a:gd name="connsiteY3-40" fmla="*/ 785004 h 1583458"/>
              <a:gd name="connsiteX4-41" fmla="*/ 1202791 w 2056075"/>
              <a:gd name="connsiteY4-42" fmla="*/ 1570008 h 1583458"/>
              <a:gd name="connsiteX5-43" fmla="*/ 1202791 w 2056075"/>
              <a:gd name="connsiteY5-44" fmla="*/ 1281024 h 1583458"/>
              <a:gd name="connsiteX6-45" fmla="*/ 133643 w 2056075"/>
              <a:gd name="connsiteY6-46" fmla="*/ 1281024 h 1583458"/>
              <a:gd name="connsiteX7-47" fmla="*/ 133643 w 2056075"/>
              <a:gd name="connsiteY7-48" fmla="*/ 288984 h 1583458"/>
              <a:gd name="connsiteX0-49" fmla="*/ 133643 w 2056075"/>
              <a:gd name="connsiteY0-50" fmla="*/ 288984 h 1583458"/>
              <a:gd name="connsiteX1-51" fmla="*/ 1202791 w 2056075"/>
              <a:gd name="connsiteY1-52" fmla="*/ 288984 h 1583458"/>
              <a:gd name="connsiteX2-53" fmla="*/ 1202791 w 2056075"/>
              <a:gd name="connsiteY2-54" fmla="*/ 0 h 1583458"/>
              <a:gd name="connsiteX3-55" fmla="*/ 2056075 w 2056075"/>
              <a:gd name="connsiteY3-56" fmla="*/ 785004 h 1583458"/>
              <a:gd name="connsiteX4-57" fmla="*/ 1202791 w 2056075"/>
              <a:gd name="connsiteY4-58" fmla="*/ 1570008 h 1583458"/>
              <a:gd name="connsiteX5-59" fmla="*/ 1202791 w 2056075"/>
              <a:gd name="connsiteY5-60" fmla="*/ 1281024 h 1583458"/>
              <a:gd name="connsiteX6-61" fmla="*/ 133643 w 2056075"/>
              <a:gd name="connsiteY6-62" fmla="*/ 1281024 h 1583458"/>
              <a:gd name="connsiteX7-63" fmla="*/ 133643 w 2056075"/>
              <a:gd name="connsiteY7-64" fmla="*/ 288984 h 1583458"/>
              <a:gd name="connsiteX0-65" fmla="*/ 133643 w 2056075"/>
              <a:gd name="connsiteY0-66" fmla="*/ 288984 h 1583458"/>
              <a:gd name="connsiteX1-67" fmla="*/ 1202791 w 2056075"/>
              <a:gd name="connsiteY1-68" fmla="*/ 288984 h 1583458"/>
              <a:gd name="connsiteX2-69" fmla="*/ 1202791 w 2056075"/>
              <a:gd name="connsiteY2-70" fmla="*/ 0 h 1583458"/>
              <a:gd name="connsiteX3-71" fmla="*/ 2056075 w 2056075"/>
              <a:gd name="connsiteY3-72" fmla="*/ 785004 h 1583458"/>
              <a:gd name="connsiteX4-73" fmla="*/ 1202791 w 2056075"/>
              <a:gd name="connsiteY4-74" fmla="*/ 1570008 h 1583458"/>
              <a:gd name="connsiteX5-75" fmla="*/ 1202791 w 2056075"/>
              <a:gd name="connsiteY5-76" fmla="*/ 1281024 h 1583458"/>
              <a:gd name="connsiteX6-77" fmla="*/ 133643 w 2056075"/>
              <a:gd name="connsiteY6-78" fmla="*/ 1281024 h 1583458"/>
              <a:gd name="connsiteX7-79" fmla="*/ 133643 w 2056075"/>
              <a:gd name="connsiteY7-80" fmla="*/ 288984 h 1583458"/>
              <a:gd name="connsiteX0-81" fmla="*/ 133643 w 2056075"/>
              <a:gd name="connsiteY0-82" fmla="*/ 299058 h 1593532"/>
              <a:gd name="connsiteX1-83" fmla="*/ 1202791 w 2056075"/>
              <a:gd name="connsiteY1-84" fmla="*/ 299058 h 1593532"/>
              <a:gd name="connsiteX2-85" fmla="*/ 1202791 w 2056075"/>
              <a:gd name="connsiteY2-86" fmla="*/ 10074 h 1593532"/>
              <a:gd name="connsiteX3-87" fmla="*/ 2056075 w 2056075"/>
              <a:gd name="connsiteY3-88" fmla="*/ 795078 h 1593532"/>
              <a:gd name="connsiteX4-89" fmla="*/ 1202791 w 2056075"/>
              <a:gd name="connsiteY4-90" fmla="*/ 1580082 h 1593532"/>
              <a:gd name="connsiteX5-91" fmla="*/ 1202791 w 2056075"/>
              <a:gd name="connsiteY5-92" fmla="*/ 1291098 h 1593532"/>
              <a:gd name="connsiteX6-93" fmla="*/ 133643 w 2056075"/>
              <a:gd name="connsiteY6-94" fmla="*/ 1291098 h 1593532"/>
              <a:gd name="connsiteX7-95" fmla="*/ 133643 w 2056075"/>
              <a:gd name="connsiteY7-96" fmla="*/ 299058 h 1593532"/>
              <a:gd name="connsiteX0-97" fmla="*/ 133643 w 2056075"/>
              <a:gd name="connsiteY0-98" fmla="*/ 299058 h 1593532"/>
              <a:gd name="connsiteX1-99" fmla="*/ 1202791 w 2056075"/>
              <a:gd name="connsiteY1-100" fmla="*/ 299058 h 1593532"/>
              <a:gd name="connsiteX2-101" fmla="*/ 1202791 w 2056075"/>
              <a:gd name="connsiteY2-102" fmla="*/ 10074 h 1593532"/>
              <a:gd name="connsiteX3-103" fmla="*/ 2056075 w 2056075"/>
              <a:gd name="connsiteY3-104" fmla="*/ 795078 h 1593532"/>
              <a:gd name="connsiteX4-105" fmla="*/ 1202791 w 2056075"/>
              <a:gd name="connsiteY4-106" fmla="*/ 1580082 h 1593532"/>
              <a:gd name="connsiteX5-107" fmla="*/ 1202791 w 2056075"/>
              <a:gd name="connsiteY5-108" fmla="*/ 1291098 h 1593532"/>
              <a:gd name="connsiteX6-109" fmla="*/ 133643 w 2056075"/>
              <a:gd name="connsiteY6-110" fmla="*/ 1291098 h 1593532"/>
              <a:gd name="connsiteX7-111" fmla="*/ 133643 w 2056075"/>
              <a:gd name="connsiteY7-112" fmla="*/ 299058 h 1593532"/>
              <a:gd name="connsiteX0-113" fmla="*/ 125448 w 2047880"/>
              <a:gd name="connsiteY0-114" fmla="*/ 299058 h 1604570"/>
              <a:gd name="connsiteX1-115" fmla="*/ 1194596 w 2047880"/>
              <a:gd name="connsiteY1-116" fmla="*/ 299058 h 1604570"/>
              <a:gd name="connsiteX2-117" fmla="*/ 1194596 w 2047880"/>
              <a:gd name="connsiteY2-118" fmla="*/ 10074 h 1604570"/>
              <a:gd name="connsiteX3-119" fmla="*/ 2047880 w 2047880"/>
              <a:gd name="connsiteY3-120" fmla="*/ 795078 h 1604570"/>
              <a:gd name="connsiteX4-121" fmla="*/ 1194596 w 2047880"/>
              <a:gd name="connsiteY4-122" fmla="*/ 1580082 h 1604570"/>
              <a:gd name="connsiteX5-123" fmla="*/ 1061246 w 2047880"/>
              <a:gd name="connsiteY5-124" fmla="*/ 1395873 h 1604570"/>
              <a:gd name="connsiteX6-125" fmla="*/ 125448 w 2047880"/>
              <a:gd name="connsiteY6-126" fmla="*/ 1291098 h 1604570"/>
              <a:gd name="connsiteX7-127" fmla="*/ 125448 w 2047880"/>
              <a:gd name="connsiteY7-128" fmla="*/ 299058 h 1604570"/>
              <a:gd name="connsiteX0-129" fmla="*/ 119970 w 2042402"/>
              <a:gd name="connsiteY0-130" fmla="*/ 307074 h 1612586"/>
              <a:gd name="connsiteX1-131" fmla="*/ 1103393 w 2042402"/>
              <a:gd name="connsiteY1-132" fmla="*/ 273736 h 1612586"/>
              <a:gd name="connsiteX2-133" fmla="*/ 1189118 w 2042402"/>
              <a:gd name="connsiteY2-134" fmla="*/ 18090 h 1612586"/>
              <a:gd name="connsiteX3-135" fmla="*/ 2042402 w 2042402"/>
              <a:gd name="connsiteY3-136" fmla="*/ 803094 h 1612586"/>
              <a:gd name="connsiteX4-137" fmla="*/ 1189118 w 2042402"/>
              <a:gd name="connsiteY4-138" fmla="*/ 1588098 h 1612586"/>
              <a:gd name="connsiteX5-139" fmla="*/ 1055768 w 2042402"/>
              <a:gd name="connsiteY5-140" fmla="*/ 1403889 h 1612586"/>
              <a:gd name="connsiteX6-141" fmla="*/ 119970 w 2042402"/>
              <a:gd name="connsiteY6-142" fmla="*/ 1299114 h 1612586"/>
              <a:gd name="connsiteX7-143" fmla="*/ 119970 w 2042402"/>
              <a:gd name="connsiteY7-144" fmla="*/ 307074 h 1612586"/>
              <a:gd name="connsiteX0-145" fmla="*/ 175910 w 2098342"/>
              <a:gd name="connsiteY0-146" fmla="*/ 307074 h 1612586"/>
              <a:gd name="connsiteX1-147" fmla="*/ 1159333 w 2098342"/>
              <a:gd name="connsiteY1-148" fmla="*/ 273736 h 1612586"/>
              <a:gd name="connsiteX2-149" fmla="*/ 1245058 w 2098342"/>
              <a:gd name="connsiteY2-150" fmla="*/ 18090 h 1612586"/>
              <a:gd name="connsiteX3-151" fmla="*/ 2098342 w 2098342"/>
              <a:gd name="connsiteY3-152" fmla="*/ 803094 h 1612586"/>
              <a:gd name="connsiteX4-153" fmla="*/ 1245058 w 2098342"/>
              <a:gd name="connsiteY4-154" fmla="*/ 1588098 h 1612586"/>
              <a:gd name="connsiteX5-155" fmla="*/ 1111708 w 2098342"/>
              <a:gd name="connsiteY5-156" fmla="*/ 1403889 h 1612586"/>
              <a:gd name="connsiteX6-157" fmla="*/ 175910 w 2098342"/>
              <a:gd name="connsiteY6-158" fmla="*/ 1299114 h 1612586"/>
              <a:gd name="connsiteX7-159" fmla="*/ 175910 w 2098342"/>
              <a:gd name="connsiteY7-160" fmla="*/ 307074 h 1612586"/>
              <a:gd name="connsiteX0-161" fmla="*/ 228899 w 2151331"/>
              <a:gd name="connsiteY0-162" fmla="*/ 307074 h 1612586"/>
              <a:gd name="connsiteX1-163" fmla="*/ 1212322 w 2151331"/>
              <a:gd name="connsiteY1-164" fmla="*/ 273736 h 1612586"/>
              <a:gd name="connsiteX2-165" fmla="*/ 1298047 w 2151331"/>
              <a:gd name="connsiteY2-166" fmla="*/ 18090 h 1612586"/>
              <a:gd name="connsiteX3-167" fmla="*/ 2151331 w 2151331"/>
              <a:gd name="connsiteY3-168" fmla="*/ 803094 h 1612586"/>
              <a:gd name="connsiteX4-169" fmla="*/ 1298047 w 2151331"/>
              <a:gd name="connsiteY4-170" fmla="*/ 1588098 h 1612586"/>
              <a:gd name="connsiteX5-171" fmla="*/ 1164697 w 2151331"/>
              <a:gd name="connsiteY5-172" fmla="*/ 1403889 h 1612586"/>
              <a:gd name="connsiteX6-173" fmla="*/ 228899 w 2151331"/>
              <a:gd name="connsiteY6-174" fmla="*/ 1299114 h 1612586"/>
              <a:gd name="connsiteX7-175" fmla="*/ 228899 w 2151331"/>
              <a:gd name="connsiteY7-176" fmla="*/ 307074 h 1612586"/>
              <a:gd name="connsiteX0-177" fmla="*/ 181698 w 2104130"/>
              <a:gd name="connsiteY0-178" fmla="*/ 307074 h 1604883"/>
              <a:gd name="connsiteX1-179" fmla="*/ 1165121 w 2104130"/>
              <a:gd name="connsiteY1-180" fmla="*/ 273736 h 1604883"/>
              <a:gd name="connsiteX2-181" fmla="*/ 1250846 w 2104130"/>
              <a:gd name="connsiteY2-182" fmla="*/ 18090 h 1604883"/>
              <a:gd name="connsiteX3-183" fmla="*/ 2104130 w 2104130"/>
              <a:gd name="connsiteY3-184" fmla="*/ 803094 h 1604883"/>
              <a:gd name="connsiteX4-185" fmla="*/ 1250846 w 2104130"/>
              <a:gd name="connsiteY4-186" fmla="*/ 1588098 h 1604883"/>
              <a:gd name="connsiteX5-187" fmla="*/ 1227034 w 2104130"/>
              <a:gd name="connsiteY5-188" fmla="*/ 1337214 h 1604883"/>
              <a:gd name="connsiteX6-189" fmla="*/ 181698 w 2104130"/>
              <a:gd name="connsiteY6-190" fmla="*/ 1299114 h 1604883"/>
              <a:gd name="connsiteX7-191" fmla="*/ 181698 w 2104130"/>
              <a:gd name="connsiteY7-192" fmla="*/ 307074 h 1604883"/>
              <a:gd name="connsiteX0-193" fmla="*/ 162454 w 2084886"/>
              <a:gd name="connsiteY0-194" fmla="*/ 307074 h 1604919"/>
              <a:gd name="connsiteX1-195" fmla="*/ 1145877 w 2084886"/>
              <a:gd name="connsiteY1-196" fmla="*/ 273736 h 1604919"/>
              <a:gd name="connsiteX2-197" fmla="*/ 1231602 w 2084886"/>
              <a:gd name="connsiteY2-198" fmla="*/ 18090 h 1604919"/>
              <a:gd name="connsiteX3-199" fmla="*/ 2084886 w 2084886"/>
              <a:gd name="connsiteY3-200" fmla="*/ 803094 h 1604919"/>
              <a:gd name="connsiteX4-201" fmla="*/ 1231602 w 2084886"/>
              <a:gd name="connsiteY4-202" fmla="*/ 1588098 h 1604919"/>
              <a:gd name="connsiteX5-203" fmla="*/ 1207790 w 2084886"/>
              <a:gd name="connsiteY5-204" fmla="*/ 1337214 h 1604919"/>
              <a:gd name="connsiteX6-205" fmla="*/ 105304 w 2084886"/>
              <a:gd name="connsiteY6-206" fmla="*/ 1294351 h 1604919"/>
              <a:gd name="connsiteX7-207" fmla="*/ 162454 w 2084886"/>
              <a:gd name="connsiteY7-208" fmla="*/ 307074 h 1604919"/>
              <a:gd name="connsiteX0-209" fmla="*/ 199307 w 2121739"/>
              <a:gd name="connsiteY0-210" fmla="*/ 307074 h 1604919"/>
              <a:gd name="connsiteX1-211" fmla="*/ 1182730 w 2121739"/>
              <a:gd name="connsiteY1-212" fmla="*/ 273736 h 1604919"/>
              <a:gd name="connsiteX2-213" fmla="*/ 1268455 w 2121739"/>
              <a:gd name="connsiteY2-214" fmla="*/ 18090 h 1604919"/>
              <a:gd name="connsiteX3-215" fmla="*/ 2121739 w 2121739"/>
              <a:gd name="connsiteY3-216" fmla="*/ 803094 h 1604919"/>
              <a:gd name="connsiteX4-217" fmla="*/ 1268455 w 2121739"/>
              <a:gd name="connsiteY4-218" fmla="*/ 1588098 h 1604919"/>
              <a:gd name="connsiteX5-219" fmla="*/ 1244643 w 2121739"/>
              <a:gd name="connsiteY5-220" fmla="*/ 1337214 h 1604919"/>
              <a:gd name="connsiteX6-221" fmla="*/ 142157 w 2121739"/>
              <a:gd name="connsiteY6-222" fmla="*/ 1294351 h 1604919"/>
              <a:gd name="connsiteX7-223" fmla="*/ 199307 w 2121739"/>
              <a:gd name="connsiteY7-224" fmla="*/ 307074 h 1604919"/>
              <a:gd name="connsiteX0-225" fmla="*/ 253781 w 2176213"/>
              <a:gd name="connsiteY0-226" fmla="*/ 307074 h 1604919"/>
              <a:gd name="connsiteX1-227" fmla="*/ 1237204 w 2176213"/>
              <a:gd name="connsiteY1-228" fmla="*/ 273736 h 1604919"/>
              <a:gd name="connsiteX2-229" fmla="*/ 1322929 w 2176213"/>
              <a:gd name="connsiteY2-230" fmla="*/ 18090 h 1604919"/>
              <a:gd name="connsiteX3-231" fmla="*/ 2176213 w 2176213"/>
              <a:gd name="connsiteY3-232" fmla="*/ 803094 h 1604919"/>
              <a:gd name="connsiteX4-233" fmla="*/ 1322929 w 2176213"/>
              <a:gd name="connsiteY4-234" fmla="*/ 1588098 h 1604919"/>
              <a:gd name="connsiteX5-235" fmla="*/ 1299117 w 2176213"/>
              <a:gd name="connsiteY5-236" fmla="*/ 1337214 h 1604919"/>
              <a:gd name="connsiteX6-237" fmla="*/ 196631 w 2176213"/>
              <a:gd name="connsiteY6-238" fmla="*/ 1294351 h 1604919"/>
              <a:gd name="connsiteX7-239" fmla="*/ 253781 w 2176213"/>
              <a:gd name="connsiteY7-240" fmla="*/ 307074 h 1604919"/>
              <a:gd name="connsiteX0-241" fmla="*/ 253781 w 2176213"/>
              <a:gd name="connsiteY0-242" fmla="*/ 307074 h 1606350"/>
              <a:gd name="connsiteX1-243" fmla="*/ 1237204 w 2176213"/>
              <a:gd name="connsiteY1-244" fmla="*/ 273736 h 1606350"/>
              <a:gd name="connsiteX2-245" fmla="*/ 1322929 w 2176213"/>
              <a:gd name="connsiteY2-246" fmla="*/ 18090 h 1606350"/>
              <a:gd name="connsiteX3-247" fmla="*/ 2176213 w 2176213"/>
              <a:gd name="connsiteY3-248" fmla="*/ 803094 h 1606350"/>
              <a:gd name="connsiteX4-249" fmla="*/ 1322929 w 2176213"/>
              <a:gd name="connsiteY4-250" fmla="*/ 1588098 h 1606350"/>
              <a:gd name="connsiteX5-251" fmla="*/ 1299117 w 2176213"/>
              <a:gd name="connsiteY5-252" fmla="*/ 1337214 h 1606350"/>
              <a:gd name="connsiteX6-253" fmla="*/ 196631 w 2176213"/>
              <a:gd name="connsiteY6-254" fmla="*/ 1294351 h 1606350"/>
              <a:gd name="connsiteX7-255" fmla="*/ 253781 w 2176213"/>
              <a:gd name="connsiteY7-256" fmla="*/ 307074 h 1606350"/>
              <a:gd name="connsiteX0-257" fmla="*/ 214408 w 2136840"/>
              <a:gd name="connsiteY0-258" fmla="*/ 307074 h 1603587"/>
              <a:gd name="connsiteX1-259" fmla="*/ 1197831 w 2136840"/>
              <a:gd name="connsiteY1-260" fmla="*/ 273736 h 1603587"/>
              <a:gd name="connsiteX2-261" fmla="*/ 1283556 w 2136840"/>
              <a:gd name="connsiteY2-262" fmla="*/ 18090 h 1603587"/>
              <a:gd name="connsiteX3-263" fmla="*/ 2136840 w 2136840"/>
              <a:gd name="connsiteY3-264" fmla="*/ 803094 h 1603587"/>
              <a:gd name="connsiteX4-265" fmla="*/ 1283556 w 2136840"/>
              <a:gd name="connsiteY4-266" fmla="*/ 1588098 h 1603587"/>
              <a:gd name="connsiteX5-267" fmla="*/ 1131157 w 2136840"/>
              <a:gd name="connsiteY5-268" fmla="*/ 1322926 h 1603587"/>
              <a:gd name="connsiteX6-269" fmla="*/ 157258 w 2136840"/>
              <a:gd name="connsiteY6-270" fmla="*/ 1294351 h 1603587"/>
              <a:gd name="connsiteX7-271" fmla="*/ 214408 w 2136840"/>
              <a:gd name="connsiteY7-272" fmla="*/ 307074 h 1603587"/>
              <a:gd name="connsiteX0-273" fmla="*/ 165160 w 2087592"/>
              <a:gd name="connsiteY0-274" fmla="*/ 307074 h 1603587"/>
              <a:gd name="connsiteX1-275" fmla="*/ 1148583 w 2087592"/>
              <a:gd name="connsiteY1-276" fmla="*/ 273736 h 1603587"/>
              <a:gd name="connsiteX2-277" fmla="*/ 1234308 w 2087592"/>
              <a:gd name="connsiteY2-278" fmla="*/ 18090 h 1603587"/>
              <a:gd name="connsiteX3-279" fmla="*/ 2087592 w 2087592"/>
              <a:gd name="connsiteY3-280" fmla="*/ 803094 h 1603587"/>
              <a:gd name="connsiteX4-281" fmla="*/ 1234308 w 2087592"/>
              <a:gd name="connsiteY4-282" fmla="*/ 1588098 h 1603587"/>
              <a:gd name="connsiteX5-283" fmla="*/ 1081909 w 2087592"/>
              <a:gd name="connsiteY5-284" fmla="*/ 1322926 h 1603587"/>
              <a:gd name="connsiteX6-285" fmla="*/ 108010 w 2087592"/>
              <a:gd name="connsiteY6-286" fmla="*/ 1294351 h 1603587"/>
              <a:gd name="connsiteX7-287" fmla="*/ 165160 w 2087592"/>
              <a:gd name="connsiteY7-288" fmla="*/ 307074 h 1603587"/>
              <a:gd name="connsiteX0-289" fmla="*/ 150490 w 2072922"/>
              <a:gd name="connsiteY0-290" fmla="*/ 307074 h 1603587"/>
              <a:gd name="connsiteX1-291" fmla="*/ 1133913 w 2072922"/>
              <a:gd name="connsiteY1-292" fmla="*/ 273736 h 1603587"/>
              <a:gd name="connsiteX2-293" fmla="*/ 1219638 w 2072922"/>
              <a:gd name="connsiteY2-294" fmla="*/ 18090 h 1603587"/>
              <a:gd name="connsiteX3-295" fmla="*/ 2072922 w 2072922"/>
              <a:gd name="connsiteY3-296" fmla="*/ 803094 h 1603587"/>
              <a:gd name="connsiteX4-297" fmla="*/ 1219638 w 2072922"/>
              <a:gd name="connsiteY4-298" fmla="*/ 1588098 h 1603587"/>
              <a:gd name="connsiteX5-299" fmla="*/ 1067239 w 2072922"/>
              <a:gd name="connsiteY5-300" fmla="*/ 1322926 h 1603587"/>
              <a:gd name="connsiteX6-301" fmla="*/ 93340 w 2072922"/>
              <a:gd name="connsiteY6-302" fmla="*/ 1294351 h 1603587"/>
              <a:gd name="connsiteX7-303" fmla="*/ 150490 w 2072922"/>
              <a:gd name="connsiteY7-304" fmla="*/ 307074 h 160358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072922" h="1603587">
                <a:moveTo>
                  <a:pt x="150490" y="307074"/>
                </a:moveTo>
                <a:cubicBezTo>
                  <a:pt x="457269" y="227458"/>
                  <a:pt x="1133913" y="370064"/>
                  <a:pt x="1133913" y="273736"/>
                </a:cubicBezTo>
                <a:cubicBezTo>
                  <a:pt x="1162488" y="188521"/>
                  <a:pt x="1063137" y="-70136"/>
                  <a:pt x="1219638" y="18090"/>
                </a:cubicBezTo>
                <a:cubicBezTo>
                  <a:pt x="1376139" y="106316"/>
                  <a:pt x="2072922" y="541426"/>
                  <a:pt x="2072922" y="803094"/>
                </a:cubicBezTo>
                <a:cubicBezTo>
                  <a:pt x="2072922" y="1064762"/>
                  <a:pt x="1387252" y="1501459"/>
                  <a:pt x="1219638" y="1588098"/>
                </a:cubicBezTo>
                <a:cubicBezTo>
                  <a:pt x="1052024" y="1674737"/>
                  <a:pt x="1254955" y="1371884"/>
                  <a:pt x="1067239" y="1322926"/>
                </a:cubicBezTo>
                <a:cubicBezTo>
                  <a:pt x="879523" y="1273968"/>
                  <a:pt x="84206" y="1482710"/>
                  <a:pt x="93340" y="1294351"/>
                </a:cubicBezTo>
                <a:cubicBezTo>
                  <a:pt x="102474" y="1105992"/>
                  <a:pt x="-156289" y="386690"/>
                  <a:pt x="150490" y="307074"/>
                </a:cubicBezTo>
                <a:close/>
              </a:path>
            </a:pathLst>
          </a:custGeom>
          <a:solidFill>
            <a:schemeClr val="accent5"/>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27" name="椭圆 13"/>
          <p:cNvSpPr/>
          <p:nvPr/>
        </p:nvSpPr>
        <p:spPr>
          <a:xfrm>
            <a:off x="7542950" y="2168280"/>
            <a:ext cx="376721" cy="371523"/>
          </a:xfrm>
          <a:custGeom>
            <a:avLst/>
            <a:gdLst>
              <a:gd name="connsiteX0" fmla="*/ 0 w 2038350"/>
              <a:gd name="connsiteY0" fmla="*/ 1019175 h 2038350"/>
              <a:gd name="connsiteX1" fmla="*/ 1019175 w 2038350"/>
              <a:gd name="connsiteY1" fmla="*/ 0 h 2038350"/>
              <a:gd name="connsiteX2" fmla="*/ 2038350 w 2038350"/>
              <a:gd name="connsiteY2" fmla="*/ 1019175 h 2038350"/>
              <a:gd name="connsiteX3" fmla="*/ 1019175 w 2038350"/>
              <a:gd name="connsiteY3" fmla="*/ 2038350 h 2038350"/>
              <a:gd name="connsiteX4" fmla="*/ 0 w 2038350"/>
              <a:gd name="connsiteY4" fmla="*/ 1019175 h 2038350"/>
              <a:gd name="connsiteX0-1" fmla="*/ 1019175 w 2038350"/>
              <a:gd name="connsiteY0-2" fmla="*/ 0 h 2038350"/>
              <a:gd name="connsiteX1-3" fmla="*/ 2038350 w 2038350"/>
              <a:gd name="connsiteY1-4" fmla="*/ 1019175 h 2038350"/>
              <a:gd name="connsiteX2-5" fmla="*/ 1019175 w 2038350"/>
              <a:gd name="connsiteY2-6" fmla="*/ 2038350 h 2038350"/>
              <a:gd name="connsiteX3-7" fmla="*/ 0 w 2038350"/>
              <a:gd name="connsiteY3-8" fmla="*/ 1019175 h 2038350"/>
              <a:gd name="connsiteX4-9" fmla="*/ 1110615 w 2038350"/>
              <a:gd name="connsiteY4-10" fmla="*/ 91440 h 2038350"/>
              <a:gd name="connsiteX0-11" fmla="*/ 1026916 w 2046091"/>
              <a:gd name="connsiteY0-12" fmla="*/ 0 h 2038350"/>
              <a:gd name="connsiteX1-13" fmla="*/ 2046091 w 2046091"/>
              <a:gd name="connsiteY1-14" fmla="*/ 1019175 h 2038350"/>
              <a:gd name="connsiteX2-15" fmla="*/ 1026916 w 2046091"/>
              <a:gd name="connsiteY2-16" fmla="*/ 2038350 h 2038350"/>
              <a:gd name="connsiteX3-17" fmla="*/ 7741 w 2046091"/>
              <a:gd name="connsiteY3-18" fmla="*/ 1019175 h 2038350"/>
              <a:gd name="connsiteX4-19" fmla="*/ 756406 w 2046091"/>
              <a:gd name="connsiteY4-20" fmla="*/ 72390 h 2038350"/>
              <a:gd name="connsiteX0-21" fmla="*/ 868621 w 1887796"/>
              <a:gd name="connsiteY0-22" fmla="*/ 0 h 2052999"/>
              <a:gd name="connsiteX1-23" fmla="*/ 1887796 w 1887796"/>
              <a:gd name="connsiteY1-24" fmla="*/ 1019175 h 2052999"/>
              <a:gd name="connsiteX2-25" fmla="*/ 868621 w 1887796"/>
              <a:gd name="connsiteY2-26" fmla="*/ 2038350 h 2052999"/>
              <a:gd name="connsiteX3-27" fmla="*/ 20896 w 1887796"/>
              <a:gd name="connsiteY3-28" fmla="*/ 1514475 h 2052999"/>
              <a:gd name="connsiteX4-29" fmla="*/ 598111 w 1887796"/>
              <a:gd name="connsiteY4-30" fmla="*/ 72390 h 2052999"/>
              <a:gd name="connsiteX0-31" fmla="*/ 1045357 w 2064532"/>
              <a:gd name="connsiteY0-32" fmla="*/ 0 h 2043776"/>
              <a:gd name="connsiteX1-33" fmla="*/ 2064532 w 2064532"/>
              <a:gd name="connsiteY1-34" fmla="*/ 1019175 h 2043776"/>
              <a:gd name="connsiteX2-35" fmla="*/ 1045357 w 2064532"/>
              <a:gd name="connsiteY2-36" fmla="*/ 2038350 h 2043776"/>
              <a:gd name="connsiteX3-37" fmla="*/ 7132 w 2064532"/>
              <a:gd name="connsiteY3-38" fmla="*/ 1362075 h 2043776"/>
              <a:gd name="connsiteX4-39" fmla="*/ 774847 w 2064532"/>
              <a:gd name="connsiteY4-40" fmla="*/ 72390 h 2043776"/>
              <a:gd name="connsiteX0-41" fmla="*/ 1063468 w 2082643"/>
              <a:gd name="connsiteY0-42" fmla="*/ 0 h 2081523"/>
              <a:gd name="connsiteX1-43" fmla="*/ 2082643 w 2082643"/>
              <a:gd name="connsiteY1-44" fmla="*/ 1019175 h 2081523"/>
              <a:gd name="connsiteX2-45" fmla="*/ 1425418 w 2082643"/>
              <a:gd name="connsiteY2-46" fmla="*/ 2076450 h 2081523"/>
              <a:gd name="connsiteX3-47" fmla="*/ 25243 w 2082643"/>
              <a:gd name="connsiteY3-48" fmla="*/ 1362075 h 2081523"/>
              <a:gd name="connsiteX4-49" fmla="*/ 792958 w 2082643"/>
              <a:gd name="connsiteY4-50" fmla="*/ 72390 h 2081523"/>
              <a:gd name="connsiteX0-51" fmla="*/ 1040747 w 2059922"/>
              <a:gd name="connsiteY0-52" fmla="*/ 0 h 2149502"/>
              <a:gd name="connsiteX1-53" fmla="*/ 2059922 w 2059922"/>
              <a:gd name="connsiteY1-54" fmla="*/ 1019175 h 2149502"/>
              <a:gd name="connsiteX2-55" fmla="*/ 1402697 w 2059922"/>
              <a:gd name="connsiteY2-56" fmla="*/ 2076450 h 2149502"/>
              <a:gd name="connsiteX3-57" fmla="*/ 554973 w 2059922"/>
              <a:gd name="connsiteY3-58" fmla="*/ 1981200 h 2149502"/>
              <a:gd name="connsiteX4-59" fmla="*/ 2522 w 2059922"/>
              <a:gd name="connsiteY4-60" fmla="*/ 1362075 h 2149502"/>
              <a:gd name="connsiteX5" fmla="*/ 770237 w 2059922"/>
              <a:gd name="connsiteY5" fmla="*/ 72390 h 2149502"/>
              <a:gd name="connsiteX0-61" fmla="*/ 1078620 w 2097795"/>
              <a:gd name="connsiteY0-62" fmla="*/ 0 h 2149502"/>
              <a:gd name="connsiteX1-63" fmla="*/ 2097795 w 2097795"/>
              <a:gd name="connsiteY1-64" fmla="*/ 1019175 h 2149502"/>
              <a:gd name="connsiteX2-65" fmla="*/ 1440570 w 2097795"/>
              <a:gd name="connsiteY2-66" fmla="*/ 2076450 h 2149502"/>
              <a:gd name="connsiteX3-67" fmla="*/ 592846 w 2097795"/>
              <a:gd name="connsiteY3-68" fmla="*/ 1981200 h 2149502"/>
              <a:gd name="connsiteX4-69" fmla="*/ 2295 w 2097795"/>
              <a:gd name="connsiteY4-70" fmla="*/ 1133475 h 2149502"/>
              <a:gd name="connsiteX5-71" fmla="*/ 808110 w 2097795"/>
              <a:gd name="connsiteY5-72" fmla="*/ 72390 h 21495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71" y="connsiteY5-72"/>
              </a:cxn>
            </a:cxnLst>
            <a:rect l="l" t="t" r="r" b="b"/>
            <a:pathLst>
              <a:path w="2097795" h="2149502">
                <a:moveTo>
                  <a:pt x="1078620" y="0"/>
                </a:moveTo>
                <a:cubicBezTo>
                  <a:pt x="1641495" y="0"/>
                  <a:pt x="2097795" y="456300"/>
                  <a:pt x="2097795" y="1019175"/>
                </a:cubicBezTo>
                <a:cubicBezTo>
                  <a:pt x="2097795" y="1582050"/>
                  <a:pt x="1691395" y="1916113"/>
                  <a:pt x="1440570" y="2076450"/>
                </a:cubicBezTo>
                <a:cubicBezTo>
                  <a:pt x="1189745" y="2236788"/>
                  <a:pt x="826208" y="2100262"/>
                  <a:pt x="592846" y="1981200"/>
                </a:cubicBezTo>
                <a:cubicBezTo>
                  <a:pt x="359484" y="1862138"/>
                  <a:pt x="-33582" y="1451610"/>
                  <a:pt x="2295" y="1133475"/>
                </a:cubicBezTo>
                <a:cubicBezTo>
                  <a:pt x="38172" y="815340"/>
                  <a:pt x="153795" y="-19050"/>
                  <a:pt x="808110" y="72390"/>
                </a:cubicBez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站酷快乐体" panose="02010600030101010101" pitchFamily="2" charset="-122"/>
              <a:ea typeface="微软雅黑 Light" panose="020B0502040204020203" pitchFamily="34" charset="-122"/>
            </a:endParaRPr>
          </a:p>
        </p:txBody>
      </p:sp>
      <p:sp>
        <p:nvSpPr>
          <p:cNvPr id="28" name="文本框 27"/>
          <p:cNvSpPr txBox="1"/>
          <p:nvPr/>
        </p:nvSpPr>
        <p:spPr>
          <a:xfrm>
            <a:off x="7521216" y="2049795"/>
            <a:ext cx="420189" cy="584775"/>
          </a:xfrm>
          <a:prstGeom prst="rect">
            <a:avLst/>
          </a:prstGeom>
          <a:noFill/>
        </p:spPr>
        <p:txBody>
          <a:bodyPr wrap="square" rtlCol="0">
            <a:spAutoFit/>
          </a:bodyPr>
          <a:lstStyle/>
          <a:p>
            <a:pPr algn="ctr"/>
            <a:r>
              <a:rPr lang="en-US" altLang="zh-CN" sz="3200" dirty="0">
                <a:solidFill>
                  <a:schemeClr val="accent1"/>
                </a:solidFill>
                <a:latin typeface="站酷快乐体" panose="02010600030101010101" pitchFamily="2" charset="-122"/>
                <a:ea typeface="站酷快乐体" panose="02010600030101010101" pitchFamily="2" charset="-122"/>
              </a:rPr>
              <a:t>4</a:t>
            </a:r>
            <a:endParaRPr lang="zh-CN" altLang="en-US" sz="3200" dirty="0">
              <a:solidFill>
                <a:schemeClr val="accent1"/>
              </a:solidFill>
              <a:latin typeface="站酷快乐体" panose="02010600030101010101" pitchFamily="2" charset="-122"/>
              <a:ea typeface="站酷快乐体" panose="02010600030101010101" pitchFamily="2" charset="-122"/>
            </a:endParaRPr>
          </a:p>
        </p:txBody>
      </p:sp>
      <p:sp>
        <p:nvSpPr>
          <p:cNvPr id="18" name="矩形 11"/>
          <p:cNvSpPr/>
          <p:nvPr/>
        </p:nvSpPr>
        <p:spPr>
          <a:xfrm rot="18624574">
            <a:off x="10464400" y="2310354"/>
            <a:ext cx="1096076" cy="1180878"/>
          </a:xfrm>
          <a:custGeom>
            <a:avLst/>
            <a:gdLst>
              <a:gd name="connsiteX0" fmla="*/ 0 w 2266950"/>
              <a:gd name="connsiteY0" fmla="*/ 0 h 2266950"/>
              <a:gd name="connsiteX1" fmla="*/ 2266950 w 2266950"/>
              <a:gd name="connsiteY1" fmla="*/ 0 h 2266950"/>
              <a:gd name="connsiteX2" fmla="*/ 2266950 w 2266950"/>
              <a:gd name="connsiteY2" fmla="*/ 2266950 h 2266950"/>
              <a:gd name="connsiteX3" fmla="*/ 0 w 2266950"/>
              <a:gd name="connsiteY3" fmla="*/ 2266950 h 2266950"/>
              <a:gd name="connsiteX4" fmla="*/ 0 w 2266950"/>
              <a:gd name="connsiteY4" fmla="*/ 0 h 2266950"/>
              <a:gd name="connsiteX0-1" fmla="*/ 0 w 2266950"/>
              <a:gd name="connsiteY0-2" fmla="*/ 0 h 2266950"/>
              <a:gd name="connsiteX1-3" fmla="*/ 2266950 w 2266950"/>
              <a:gd name="connsiteY1-4" fmla="*/ 0 h 2266950"/>
              <a:gd name="connsiteX2-5" fmla="*/ 2266950 w 2266950"/>
              <a:gd name="connsiteY2-6" fmla="*/ 2266950 h 2266950"/>
              <a:gd name="connsiteX3-7" fmla="*/ 0 w 2266950"/>
              <a:gd name="connsiteY3-8" fmla="*/ 2266950 h 2266950"/>
              <a:gd name="connsiteX4-9" fmla="*/ 91440 w 2266950"/>
              <a:gd name="connsiteY4-10" fmla="*/ 91440 h 2266950"/>
              <a:gd name="connsiteX0-11" fmla="*/ 137160 w 2404110"/>
              <a:gd name="connsiteY0-12" fmla="*/ 0 h 2266950"/>
              <a:gd name="connsiteX1-13" fmla="*/ 2404110 w 2404110"/>
              <a:gd name="connsiteY1-14" fmla="*/ 0 h 2266950"/>
              <a:gd name="connsiteX2-15" fmla="*/ 2404110 w 2404110"/>
              <a:gd name="connsiteY2-16" fmla="*/ 2266950 h 2266950"/>
              <a:gd name="connsiteX3-17" fmla="*/ 137160 w 2404110"/>
              <a:gd name="connsiteY3-18" fmla="*/ 2266950 h 2266950"/>
              <a:gd name="connsiteX4-19" fmla="*/ 0 w 2404110"/>
              <a:gd name="connsiteY4-20" fmla="*/ 167640 h 2266950"/>
              <a:gd name="connsiteX0-21" fmla="*/ 137160 w 2687478"/>
              <a:gd name="connsiteY0-22" fmla="*/ 167922 h 2434872"/>
              <a:gd name="connsiteX1-23" fmla="*/ 2404110 w 2687478"/>
              <a:gd name="connsiteY1-24" fmla="*/ 167922 h 2434872"/>
              <a:gd name="connsiteX2-25" fmla="*/ 2404110 w 2687478"/>
              <a:gd name="connsiteY2-26" fmla="*/ 2434872 h 2434872"/>
              <a:gd name="connsiteX3-27" fmla="*/ 137160 w 2687478"/>
              <a:gd name="connsiteY3-28" fmla="*/ 2434872 h 2434872"/>
              <a:gd name="connsiteX4-29" fmla="*/ 0 w 2687478"/>
              <a:gd name="connsiteY4-30" fmla="*/ 335562 h 2434872"/>
              <a:gd name="connsiteX0-31" fmla="*/ 137160 w 2687478"/>
              <a:gd name="connsiteY0-32" fmla="*/ 167922 h 2434872"/>
              <a:gd name="connsiteX1-33" fmla="*/ 2404110 w 2687478"/>
              <a:gd name="connsiteY1-34" fmla="*/ 167922 h 2434872"/>
              <a:gd name="connsiteX2-35" fmla="*/ 2404110 w 2687478"/>
              <a:gd name="connsiteY2-36" fmla="*/ 2434872 h 2434872"/>
              <a:gd name="connsiteX3-37" fmla="*/ 137160 w 2687478"/>
              <a:gd name="connsiteY3-38" fmla="*/ 2434872 h 2434872"/>
              <a:gd name="connsiteX4-39" fmla="*/ 0 w 2687478"/>
              <a:gd name="connsiteY4-40" fmla="*/ 335562 h 2434872"/>
              <a:gd name="connsiteX0-41" fmla="*/ 375504 w 2925822"/>
              <a:gd name="connsiteY0-42" fmla="*/ 167922 h 2434872"/>
              <a:gd name="connsiteX1-43" fmla="*/ 2642454 w 2925822"/>
              <a:gd name="connsiteY1-44" fmla="*/ 167922 h 2434872"/>
              <a:gd name="connsiteX2-45" fmla="*/ 2642454 w 2925822"/>
              <a:gd name="connsiteY2-46" fmla="*/ 2434872 h 2434872"/>
              <a:gd name="connsiteX3-47" fmla="*/ 375504 w 2925822"/>
              <a:gd name="connsiteY3-48" fmla="*/ 2434872 h 2434872"/>
              <a:gd name="connsiteX4-49" fmla="*/ 238344 w 2925822"/>
              <a:gd name="connsiteY4-50" fmla="*/ 335562 h 2434872"/>
              <a:gd name="connsiteX0-51" fmla="*/ 375504 w 3078728"/>
              <a:gd name="connsiteY0-52" fmla="*/ 167922 h 2434872"/>
              <a:gd name="connsiteX1-53" fmla="*/ 2642454 w 3078728"/>
              <a:gd name="connsiteY1-54" fmla="*/ 167922 h 2434872"/>
              <a:gd name="connsiteX2-55" fmla="*/ 2642454 w 3078728"/>
              <a:gd name="connsiteY2-56" fmla="*/ 2434872 h 2434872"/>
              <a:gd name="connsiteX3-57" fmla="*/ 375504 w 3078728"/>
              <a:gd name="connsiteY3-58" fmla="*/ 2434872 h 2434872"/>
              <a:gd name="connsiteX4-59" fmla="*/ 238344 w 3078728"/>
              <a:gd name="connsiteY4-60" fmla="*/ 335562 h 2434872"/>
              <a:gd name="connsiteX0-61" fmla="*/ 375504 w 3038751"/>
              <a:gd name="connsiteY0-62" fmla="*/ 167922 h 2578805"/>
              <a:gd name="connsiteX1-63" fmla="*/ 2642454 w 3038751"/>
              <a:gd name="connsiteY1-64" fmla="*/ 167922 h 2578805"/>
              <a:gd name="connsiteX2-65" fmla="*/ 2642454 w 3038751"/>
              <a:gd name="connsiteY2-66" fmla="*/ 2434872 h 2578805"/>
              <a:gd name="connsiteX3-67" fmla="*/ 375504 w 3038751"/>
              <a:gd name="connsiteY3-68" fmla="*/ 2434872 h 2578805"/>
              <a:gd name="connsiteX4-69" fmla="*/ 238344 w 3038751"/>
              <a:gd name="connsiteY4-70" fmla="*/ 335562 h 2578805"/>
              <a:gd name="connsiteX0-71" fmla="*/ 375504 w 2871145"/>
              <a:gd name="connsiteY0-72" fmla="*/ 167922 h 2671938"/>
              <a:gd name="connsiteX1-73" fmla="*/ 2642454 w 2871145"/>
              <a:gd name="connsiteY1-74" fmla="*/ 167922 h 2671938"/>
              <a:gd name="connsiteX2-75" fmla="*/ 2642454 w 2871145"/>
              <a:gd name="connsiteY2-76" fmla="*/ 2434872 h 2671938"/>
              <a:gd name="connsiteX3-77" fmla="*/ 375504 w 2871145"/>
              <a:gd name="connsiteY3-78" fmla="*/ 2434872 h 2671938"/>
              <a:gd name="connsiteX4-79" fmla="*/ 238344 w 2871145"/>
              <a:gd name="connsiteY4-80" fmla="*/ 335562 h 2671938"/>
              <a:gd name="connsiteX0-81" fmla="*/ 375504 w 2789593"/>
              <a:gd name="connsiteY0-82" fmla="*/ 142523 h 2646539"/>
              <a:gd name="connsiteX1-83" fmla="*/ 2642454 w 2789593"/>
              <a:gd name="connsiteY1-84" fmla="*/ 142523 h 2646539"/>
              <a:gd name="connsiteX2-85" fmla="*/ 2642454 w 2789593"/>
              <a:gd name="connsiteY2-86" fmla="*/ 2409473 h 2646539"/>
              <a:gd name="connsiteX3-87" fmla="*/ 375504 w 2789593"/>
              <a:gd name="connsiteY3-88" fmla="*/ 2409473 h 2646539"/>
              <a:gd name="connsiteX4-89" fmla="*/ 238344 w 2789593"/>
              <a:gd name="connsiteY4-90" fmla="*/ 310163 h 2646539"/>
              <a:gd name="connsiteX0-91" fmla="*/ 350089 w 2826175"/>
              <a:gd name="connsiteY0-92" fmla="*/ 142523 h 2691841"/>
              <a:gd name="connsiteX1-93" fmla="*/ 2617039 w 2826175"/>
              <a:gd name="connsiteY1-94" fmla="*/ 142523 h 2691841"/>
              <a:gd name="connsiteX2-95" fmla="*/ 2617039 w 2826175"/>
              <a:gd name="connsiteY2-96" fmla="*/ 2409473 h 2691841"/>
              <a:gd name="connsiteX3-97" fmla="*/ 388189 w 2826175"/>
              <a:gd name="connsiteY3-98" fmla="*/ 2657123 h 2691841"/>
              <a:gd name="connsiteX4-99" fmla="*/ 212929 w 2826175"/>
              <a:gd name="connsiteY4-100" fmla="*/ 310163 h 2691841"/>
              <a:gd name="connsiteX0-101" fmla="*/ 374937 w 2851023"/>
              <a:gd name="connsiteY0-102" fmla="*/ 142523 h 2731850"/>
              <a:gd name="connsiteX1-103" fmla="*/ 2641887 w 2851023"/>
              <a:gd name="connsiteY1-104" fmla="*/ 142523 h 2731850"/>
              <a:gd name="connsiteX2-105" fmla="*/ 2641887 w 2851023"/>
              <a:gd name="connsiteY2-106" fmla="*/ 2409473 h 2731850"/>
              <a:gd name="connsiteX3-107" fmla="*/ 413037 w 2851023"/>
              <a:gd name="connsiteY3-108" fmla="*/ 2657123 h 2731850"/>
              <a:gd name="connsiteX4-109" fmla="*/ 237777 w 2851023"/>
              <a:gd name="connsiteY4-110" fmla="*/ 310163 h 2731850"/>
              <a:gd name="connsiteX0-111" fmla="*/ 374937 w 2851023"/>
              <a:gd name="connsiteY0-112" fmla="*/ 194704 h 2784031"/>
              <a:gd name="connsiteX1-113" fmla="*/ 2641887 w 2851023"/>
              <a:gd name="connsiteY1-114" fmla="*/ 194704 h 2784031"/>
              <a:gd name="connsiteX2-115" fmla="*/ 2641887 w 2851023"/>
              <a:gd name="connsiteY2-116" fmla="*/ 2461654 h 2784031"/>
              <a:gd name="connsiteX3-117" fmla="*/ 413037 w 2851023"/>
              <a:gd name="connsiteY3-118" fmla="*/ 2709304 h 2784031"/>
              <a:gd name="connsiteX4-119" fmla="*/ 237777 w 2851023"/>
              <a:gd name="connsiteY4-120" fmla="*/ 362344 h 2784031"/>
              <a:gd name="connsiteX0-121" fmla="*/ 201610 w 2760364"/>
              <a:gd name="connsiteY0-122" fmla="*/ 222656 h 2946166"/>
              <a:gd name="connsiteX1-123" fmla="*/ 2468560 w 2760364"/>
              <a:gd name="connsiteY1-124" fmla="*/ 222656 h 2946166"/>
              <a:gd name="connsiteX2-125" fmla="*/ 2487610 w 2760364"/>
              <a:gd name="connsiteY2-126" fmla="*/ 2546756 h 2946166"/>
              <a:gd name="connsiteX3-127" fmla="*/ 239710 w 2760364"/>
              <a:gd name="connsiteY3-128" fmla="*/ 2737256 h 2946166"/>
              <a:gd name="connsiteX4-129" fmla="*/ 64450 w 2760364"/>
              <a:gd name="connsiteY4-130" fmla="*/ 390296 h 2946166"/>
              <a:gd name="connsiteX0-131" fmla="*/ 201610 w 2797663"/>
              <a:gd name="connsiteY0-132" fmla="*/ 222656 h 2906903"/>
              <a:gd name="connsiteX1-133" fmla="*/ 2468560 w 2797663"/>
              <a:gd name="connsiteY1-134" fmla="*/ 222656 h 2906903"/>
              <a:gd name="connsiteX2-135" fmla="*/ 2487610 w 2797663"/>
              <a:gd name="connsiteY2-136" fmla="*/ 2546756 h 2906903"/>
              <a:gd name="connsiteX3-137" fmla="*/ 239710 w 2797663"/>
              <a:gd name="connsiteY3-138" fmla="*/ 2737256 h 2906903"/>
              <a:gd name="connsiteX4-139" fmla="*/ 64450 w 2797663"/>
              <a:gd name="connsiteY4-140" fmla="*/ 390296 h 2906903"/>
              <a:gd name="connsiteX0-141" fmla="*/ 201610 w 2699154"/>
              <a:gd name="connsiteY0-142" fmla="*/ 222656 h 2920543"/>
              <a:gd name="connsiteX1-143" fmla="*/ 2468560 w 2699154"/>
              <a:gd name="connsiteY1-144" fmla="*/ 222656 h 2920543"/>
              <a:gd name="connsiteX2-145" fmla="*/ 2487610 w 2699154"/>
              <a:gd name="connsiteY2-146" fmla="*/ 2546756 h 2920543"/>
              <a:gd name="connsiteX3-147" fmla="*/ 239710 w 2699154"/>
              <a:gd name="connsiteY3-148" fmla="*/ 2737256 h 2920543"/>
              <a:gd name="connsiteX4-149" fmla="*/ 64450 w 2699154"/>
              <a:gd name="connsiteY4-150" fmla="*/ 390296 h 292054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99154" h="2920543">
                <a:moveTo>
                  <a:pt x="201610" y="222656"/>
                </a:moveTo>
                <a:cubicBezTo>
                  <a:pt x="995360" y="32156"/>
                  <a:pt x="2087560" y="-164694"/>
                  <a:pt x="2468560" y="222656"/>
                </a:cubicBezTo>
                <a:cubicBezTo>
                  <a:pt x="2849560" y="610006"/>
                  <a:pt x="2687635" y="2222906"/>
                  <a:pt x="2487610" y="2546756"/>
                </a:cubicBezTo>
                <a:cubicBezTo>
                  <a:pt x="2287585" y="2870606"/>
                  <a:pt x="643570" y="3096666"/>
                  <a:pt x="239710" y="2737256"/>
                </a:cubicBezTo>
                <a:cubicBezTo>
                  <a:pt x="-164150" y="2377846"/>
                  <a:pt x="64450" y="390296"/>
                  <a:pt x="64450" y="390296"/>
                </a:cubicBezTo>
              </a:path>
            </a:pathLst>
          </a:custGeom>
          <a:solidFill>
            <a:schemeClr val="accent5"/>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22" name="椭圆 13"/>
          <p:cNvSpPr/>
          <p:nvPr/>
        </p:nvSpPr>
        <p:spPr>
          <a:xfrm>
            <a:off x="9907781" y="2206380"/>
            <a:ext cx="376721" cy="371523"/>
          </a:xfrm>
          <a:custGeom>
            <a:avLst/>
            <a:gdLst>
              <a:gd name="connsiteX0" fmla="*/ 0 w 2038350"/>
              <a:gd name="connsiteY0" fmla="*/ 1019175 h 2038350"/>
              <a:gd name="connsiteX1" fmla="*/ 1019175 w 2038350"/>
              <a:gd name="connsiteY1" fmla="*/ 0 h 2038350"/>
              <a:gd name="connsiteX2" fmla="*/ 2038350 w 2038350"/>
              <a:gd name="connsiteY2" fmla="*/ 1019175 h 2038350"/>
              <a:gd name="connsiteX3" fmla="*/ 1019175 w 2038350"/>
              <a:gd name="connsiteY3" fmla="*/ 2038350 h 2038350"/>
              <a:gd name="connsiteX4" fmla="*/ 0 w 2038350"/>
              <a:gd name="connsiteY4" fmla="*/ 1019175 h 2038350"/>
              <a:gd name="connsiteX0-1" fmla="*/ 1019175 w 2038350"/>
              <a:gd name="connsiteY0-2" fmla="*/ 0 h 2038350"/>
              <a:gd name="connsiteX1-3" fmla="*/ 2038350 w 2038350"/>
              <a:gd name="connsiteY1-4" fmla="*/ 1019175 h 2038350"/>
              <a:gd name="connsiteX2-5" fmla="*/ 1019175 w 2038350"/>
              <a:gd name="connsiteY2-6" fmla="*/ 2038350 h 2038350"/>
              <a:gd name="connsiteX3-7" fmla="*/ 0 w 2038350"/>
              <a:gd name="connsiteY3-8" fmla="*/ 1019175 h 2038350"/>
              <a:gd name="connsiteX4-9" fmla="*/ 1110615 w 2038350"/>
              <a:gd name="connsiteY4-10" fmla="*/ 91440 h 2038350"/>
              <a:gd name="connsiteX0-11" fmla="*/ 1026916 w 2046091"/>
              <a:gd name="connsiteY0-12" fmla="*/ 0 h 2038350"/>
              <a:gd name="connsiteX1-13" fmla="*/ 2046091 w 2046091"/>
              <a:gd name="connsiteY1-14" fmla="*/ 1019175 h 2038350"/>
              <a:gd name="connsiteX2-15" fmla="*/ 1026916 w 2046091"/>
              <a:gd name="connsiteY2-16" fmla="*/ 2038350 h 2038350"/>
              <a:gd name="connsiteX3-17" fmla="*/ 7741 w 2046091"/>
              <a:gd name="connsiteY3-18" fmla="*/ 1019175 h 2038350"/>
              <a:gd name="connsiteX4-19" fmla="*/ 756406 w 2046091"/>
              <a:gd name="connsiteY4-20" fmla="*/ 72390 h 2038350"/>
              <a:gd name="connsiteX0-21" fmla="*/ 868621 w 1887796"/>
              <a:gd name="connsiteY0-22" fmla="*/ 0 h 2052999"/>
              <a:gd name="connsiteX1-23" fmla="*/ 1887796 w 1887796"/>
              <a:gd name="connsiteY1-24" fmla="*/ 1019175 h 2052999"/>
              <a:gd name="connsiteX2-25" fmla="*/ 868621 w 1887796"/>
              <a:gd name="connsiteY2-26" fmla="*/ 2038350 h 2052999"/>
              <a:gd name="connsiteX3-27" fmla="*/ 20896 w 1887796"/>
              <a:gd name="connsiteY3-28" fmla="*/ 1514475 h 2052999"/>
              <a:gd name="connsiteX4-29" fmla="*/ 598111 w 1887796"/>
              <a:gd name="connsiteY4-30" fmla="*/ 72390 h 2052999"/>
              <a:gd name="connsiteX0-31" fmla="*/ 1045357 w 2064532"/>
              <a:gd name="connsiteY0-32" fmla="*/ 0 h 2043776"/>
              <a:gd name="connsiteX1-33" fmla="*/ 2064532 w 2064532"/>
              <a:gd name="connsiteY1-34" fmla="*/ 1019175 h 2043776"/>
              <a:gd name="connsiteX2-35" fmla="*/ 1045357 w 2064532"/>
              <a:gd name="connsiteY2-36" fmla="*/ 2038350 h 2043776"/>
              <a:gd name="connsiteX3-37" fmla="*/ 7132 w 2064532"/>
              <a:gd name="connsiteY3-38" fmla="*/ 1362075 h 2043776"/>
              <a:gd name="connsiteX4-39" fmla="*/ 774847 w 2064532"/>
              <a:gd name="connsiteY4-40" fmla="*/ 72390 h 2043776"/>
              <a:gd name="connsiteX0-41" fmla="*/ 1063468 w 2082643"/>
              <a:gd name="connsiteY0-42" fmla="*/ 0 h 2081523"/>
              <a:gd name="connsiteX1-43" fmla="*/ 2082643 w 2082643"/>
              <a:gd name="connsiteY1-44" fmla="*/ 1019175 h 2081523"/>
              <a:gd name="connsiteX2-45" fmla="*/ 1425418 w 2082643"/>
              <a:gd name="connsiteY2-46" fmla="*/ 2076450 h 2081523"/>
              <a:gd name="connsiteX3-47" fmla="*/ 25243 w 2082643"/>
              <a:gd name="connsiteY3-48" fmla="*/ 1362075 h 2081523"/>
              <a:gd name="connsiteX4-49" fmla="*/ 792958 w 2082643"/>
              <a:gd name="connsiteY4-50" fmla="*/ 72390 h 2081523"/>
              <a:gd name="connsiteX0-51" fmla="*/ 1040747 w 2059922"/>
              <a:gd name="connsiteY0-52" fmla="*/ 0 h 2149502"/>
              <a:gd name="connsiteX1-53" fmla="*/ 2059922 w 2059922"/>
              <a:gd name="connsiteY1-54" fmla="*/ 1019175 h 2149502"/>
              <a:gd name="connsiteX2-55" fmla="*/ 1402697 w 2059922"/>
              <a:gd name="connsiteY2-56" fmla="*/ 2076450 h 2149502"/>
              <a:gd name="connsiteX3-57" fmla="*/ 554973 w 2059922"/>
              <a:gd name="connsiteY3-58" fmla="*/ 1981200 h 2149502"/>
              <a:gd name="connsiteX4-59" fmla="*/ 2522 w 2059922"/>
              <a:gd name="connsiteY4-60" fmla="*/ 1362075 h 2149502"/>
              <a:gd name="connsiteX5" fmla="*/ 770237 w 2059922"/>
              <a:gd name="connsiteY5" fmla="*/ 72390 h 2149502"/>
              <a:gd name="connsiteX0-61" fmla="*/ 1078620 w 2097795"/>
              <a:gd name="connsiteY0-62" fmla="*/ 0 h 2149502"/>
              <a:gd name="connsiteX1-63" fmla="*/ 2097795 w 2097795"/>
              <a:gd name="connsiteY1-64" fmla="*/ 1019175 h 2149502"/>
              <a:gd name="connsiteX2-65" fmla="*/ 1440570 w 2097795"/>
              <a:gd name="connsiteY2-66" fmla="*/ 2076450 h 2149502"/>
              <a:gd name="connsiteX3-67" fmla="*/ 592846 w 2097795"/>
              <a:gd name="connsiteY3-68" fmla="*/ 1981200 h 2149502"/>
              <a:gd name="connsiteX4-69" fmla="*/ 2295 w 2097795"/>
              <a:gd name="connsiteY4-70" fmla="*/ 1133475 h 2149502"/>
              <a:gd name="connsiteX5-71" fmla="*/ 808110 w 2097795"/>
              <a:gd name="connsiteY5-72" fmla="*/ 72390 h 21495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71" y="connsiteY5-72"/>
              </a:cxn>
            </a:cxnLst>
            <a:rect l="l" t="t" r="r" b="b"/>
            <a:pathLst>
              <a:path w="2097795" h="2149502">
                <a:moveTo>
                  <a:pt x="1078620" y="0"/>
                </a:moveTo>
                <a:cubicBezTo>
                  <a:pt x="1641495" y="0"/>
                  <a:pt x="2097795" y="456300"/>
                  <a:pt x="2097795" y="1019175"/>
                </a:cubicBezTo>
                <a:cubicBezTo>
                  <a:pt x="2097795" y="1582050"/>
                  <a:pt x="1691395" y="1916113"/>
                  <a:pt x="1440570" y="2076450"/>
                </a:cubicBezTo>
                <a:cubicBezTo>
                  <a:pt x="1189745" y="2236788"/>
                  <a:pt x="826208" y="2100262"/>
                  <a:pt x="592846" y="1981200"/>
                </a:cubicBezTo>
                <a:cubicBezTo>
                  <a:pt x="359484" y="1862138"/>
                  <a:pt x="-33582" y="1451610"/>
                  <a:pt x="2295" y="1133475"/>
                </a:cubicBezTo>
                <a:cubicBezTo>
                  <a:pt x="38172" y="815340"/>
                  <a:pt x="153795" y="-19050"/>
                  <a:pt x="808110" y="72390"/>
                </a:cubicBez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站酷快乐体" panose="02010600030101010101" pitchFamily="2" charset="-122"/>
              <a:ea typeface="微软雅黑 Light" panose="020B0502040204020203" pitchFamily="34" charset="-122"/>
            </a:endParaRPr>
          </a:p>
        </p:txBody>
      </p:sp>
      <p:sp>
        <p:nvSpPr>
          <p:cNvPr id="23" name="文本框 22"/>
          <p:cNvSpPr txBox="1"/>
          <p:nvPr/>
        </p:nvSpPr>
        <p:spPr>
          <a:xfrm>
            <a:off x="9897527" y="2087895"/>
            <a:ext cx="420189" cy="584775"/>
          </a:xfrm>
          <a:prstGeom prst="rect">
            <a:avLst/>
          </a:prstGeom>
          <a:noFill/>
        </p:spPr>
        <p:txBody>
          <a:bodyPr wrap="square" rtlCol="0">
            <a:spAutoFit/>
          </a:bodyPr>
          <a:lstStyle/>
          <a:p>
            <a:pPr algn="ctr"/>
            <a:r>
              <a:rPr lang="en-US" altLang="zh-CN" sz="3200" dirty="0">
                <a:solidFill>
                  <a:schemeClr val="accent1"/>
                </a:solidFill>
                <a:latin typeface="站酷快乐体" panose="02010600030101010101" pitchFamily="2" charset="-122"/>
                <a:ea typeface="站酷快乐体" panose="02010600030101010101" pitchFamily="2" charset="-122"/>
              </a:rPr>
              <a:t>5</a:t>
            </a:r>
            <a:endParaRPr lang="zh-CN" altLang="en-US" sz="3200" dirty="0">
              <a:solidFill>
                <a:schemeClr val="accent1"/>
              </a:solidFill>
              <a:latin typeface="站酷快乐体" panose="02010600030101010101" pitchFamily="2" charset="-122"/>
              <a:ea typeface="站酷快乐体" panose="02010600030101010101" pitchFamily="2" charset="-122"/>
            </a:endParaRPr>
          </a:p>
        </p:txBody>
      </p:sp>
      <p:sp>
        <p:nvSpPr>
          <p:cNvPr id="51" name="内容占位符 50"/>
          <p:cNvSpPr>
            <a:spLocks noGrp="1"/>
          </p:cNvSpPr>
          <p:nvPr>
            <p:ph sz="quarter" idx="11" hasCustomPrompt="1"/>
          </p:nvPr>
        </p:nvSpPr>
        <p:spPr>
          <a:xfrm>
            <a:off x="818640" y="2908502"/>
            <a:ext cx="1568157" cy="543995"/>
          </a:xfrm>
          <a:prstGeom prst="rect">
            <a:avLst/>
          </a:prstGeom>
          <a:noFill/>
        </p:spPr>
        <p:txBody>
          <a:bodyPr wrap="square" rtlCol="0">
            <a:spAutoFit/>
          </a:bodyPr>
          <a:lstStyle>
            <a:lvl1pPr marL="0" indent="0" algn="ctr">
              <a:buNone/>
              <a:defRPr lang="zh-CN" altLang="en-US"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lnSpc>
                <a:spcPct val="120000"/>
              </a:lnSpc>
            </a:pPr>
            <a:r>
              <a:rPr lang="zh-CN" altLang="en-US" dirty="0"/>
              <a:t>编辑母</a:t>
            </a:r>
          </a:p>
        </p:txBody>
      </p:sp>
      <p:sp>
        <p:nvSpPr>
          <p:cNvPr id="52" name="内容占位符 50"/>
          <p:cNvSpPr>
            <a:spLocks noGrp="1"/>
          </p:cNvSpPr>
          <p:nvPr>
            <p:ph sz="quarter" idx="12" hasCustomPrompt="1"/>
          </p:nvPr>
        </p:nvSpPr>
        <p:spPr>
          <a:xfrm>
            <a:off x="3241188" y="2908502"/>
            <a:ext cx="1568157" cy="543995"/>
          </a:xfrm>
          <a:prstGeom prst="rect">
            <a:avLst/>
          </a:prstGeom>
          <a:noFill/>
        </p:spPr>
        <p:txBody>
          <a:bodyPr wrap="square" rtlCol="0">
            <a:spAutoFit/>
          </a:bodyPr>
          <a:lstStyle>
            <a:lvl1pPr marL="0" indent="0" algn="ctr">
              <a:buNone/>
              <a:defRPr lang="zh-CN" altLang="en-US"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lnSpc>
                <a:spcPct val="120000"/>
              </a:lnSpc>
            </a:pPr>
            <a:r>
              <a:rPr lang="zh-CN" altLang="en-US" dirty="0"/>
              <a:t>编辑母</a:t>
            </a:r>
          </a:p>
        </p:txBody>
      </p:sp>
      <p:sp>
        <p:nvSpPr>
          <p:cNvPr id="53" name="内容占位符 50"/>
          <p:cNvSpPr>
            <a:spLocks noGrp="1"/>
          </p:cNvSpPr>
          <p:nvPr>
            <p:ph sz="quarter" idx="13" hasCustomPrompt="1"/>
          </p:nvPr>
        </p:nvSpPr>
        <p:spPr>
          <a:xfrm>
            <a:off x="5612920" y="2908502"/>
            <a:ext cx="1568157" cy="543995"/>
          </a:xfrm>
          <a:prstGeom prst="rect">
            <a:avLst/>
          </a:prstGeom>
          <a:noFill/>
        </p:spPr>
        <p:txBody>
          <a:bodyPr wrap="square" rtlCol="0">
            <a:spAutoFit/>
          </a:bodyPr>
          <a:lstStyle>
            <a:lvl1pPr marL="0" indent="0" algn="ctr">
              <a:buNone/>
              <a:defRPr lang="zh-CN" altLang="en-US"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lnSpc>
                <a:spcPct val="120000"/>
              </a:lnSpc>
            </a:pPr>
            <a:r>
              <a:rPr lang="zh-CN" altLang="en-US" dirty="0"/>
              <a:t>编辑母</a:t>
            </a:r>
          </a:p>
        </p:txBody>
      </p:sp>
      <p:sp>
        <p:nvSpPr>
          <p:cNvPr id="54" name="内容占位符 50"/>
          <p:cNvSpPr>
            <a:spLocks noGrp="1"/>
          </p:cNvSpPr>
          <p:nvPr>
            <p:ph sz="quarter" idx="14" hasCustomPrompt="1"/>
          </p:nvPr>
        </p:nvSpPr>
        <p:spPr>
          <a:xfrm>
            <a:off x="7989317" y="2908502"/>
            <a:ext cx="1568157" cy="543995"/>
          </a:xfrm>
          <a:prstGeom prst="rect">
            <a:avLst/>
          </a:prstGeom>
          <a:noFill/>
        </p:spPr>
        <p:txBody>
          <a:bodyPr wrap="square" rtlCol="0">
            <a:spAutoFit/>
          </a:bodyPr>
          <a:lstStyle>
            <a:lvl1pPr marL="0" indent="0" algn="ctr">
              <a:buNone/>
              <a:defRPr lang="zh-CN" altLang="en-US"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lnSpc>
                <a:spcPct val="120000"/>
              </a:lnSpc>
            </a:pPr>
            <a:r>
              <a:rPr lang="zh-CN" altLang="en-US" dirty="0"/>
              <a:t>编辑母</a:t>
            </a:r>
          </a:p>
        </p:txBody>
      </p:sp>
      <p:sp>
        <p:nvSpPr>
          <p:cNvPr id="55" name="内容占位符 50"/>
          <p:cNvSpPr>
            <a:spLocks noGrp="1"/>
          </p:cNvSpPr>
          <p:nvPr>
            <p:ph sz="quarter" idx="15" hasCustomPrompt="1"/>
          </p:nvPr>
        </p:nvSpPr>
        <p:spPr>
          <a:xfrm>
            <a:off x="10232995" y="2705260"/>
            <a:ext cx="1568157" cy="543995"/>
          </a:xfrm>
          <a:prstGeom prst="rect">
            <a:avLst/>
          </a:prstGeom>
          <a:noFill/>
        </p:spPr>
        <p:txBody>
          <a:bodyPr wrap="square" rtlCol="0">
            <a:spAutoFit/>
          </a:bodyPr>
          <a:lstStyle>
            <a:lvl1pPr marL="0" indent="0" algn="ctr">
              <a:buNone/>
              <a:defRPr lang="zh-CN" altLang="en-US"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lnSpc>
                <a:spcPct val="120000"/>
              </a:lnSpc>
            </a:pPr>
            <a:r>
              <a:rPr lang="zh-CN" altLang="en-US" dirty="0"/>
              <a:t>编辑母</a:t>
            </a:r>
          </a:p>
        </p:txBody>
      </p:sp>
      <p:sp>
        <p:nvSpPr>
          <p:cNvPr id="56" name="内容占位符 47"/>
          <p:cNvSpPr>
            <a:spLocks noGrp="1"/>
          </p:cNvSpPr>
          <p:nvPr>
            <p:ph sz="quarter" idx="22" hasCustomPrompt="1"/>
          </p:nvPr>
        </p:nvSpPr>
        <p:spPr>
          <a:xfrm>
            <a:off x="630731" y="3932901"/>
            <a:ext cx="2045574" cy="770596"/>
          </a:xfrm>
          <a:prstGeom prst="rect">
            <a:avLst/>
          </a:prstGeom>
          <a:noFill/>
        </p:spPr>
        <p:txBody>
          <a:bodyPr wrap="square" rtlCol="0">
            <a:spAutoFit/>
          </a:bodyPr>
          <a:lstStyle>
            <a:lvl1pPr algn="l">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l">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p>
          <a:p>
            <a:pPr lvl="1"/>
            <a:r>
              <a:rPr lang="zh-CN" altLang="en-US" dirty="0"/>
              <a:t>第二级</a:t>
            </a:r>
          </a:p>
        </p:txBody>
      </p:sp>
      <p:sp>
        <p:nvSpPr>
          <p:cNvPr id="57" name="内容占位符 47"/>
          <p:cNvSpPr>
            <a:spLocks noGrp="1"/>
          </p:cNvSpPr>
          <p:nvPr>
            <p:ph sz="quarter" idx="23" hasCustomPrompt="1"/>
          </p:nvPr>
        </p:nvSpPr>
        <p:spPr>
          <a:xfrm>
            <a:off x="3048614" y="3932901"/>
            <a:ext cx="2045574" cy="770596"/>
          </a:xfrm>
          <a:prstGeom prst="rect">
            <a:avLst/>
          </a:prstGeom>
          <a:noFill/>
        </p:spPr>
        <p:txBody>
          <a:bodyPr wrap="square" rtlCol="0">
            <a:spAutoFit/>
          </a:bodyPr>
          <a:lstStyle>
            <a:lvl1pPr algn="l">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l">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p>
          <a:p>
            <a:pPr lvl="1"/>
            <a:r>
              <a:rPr lang="zh-CN" altLang="en-US" dirty="0"/>
              <a:t>第二级</a:t>
            </a:r>
          </a:p>
        </p:txBody>
      </p:sp>
      <p:sp>
        <p:nvSpPr>
          <p:cNvPr id="58" name="内容占位符 47"/>
          <p:cNvSpPr>
            <a:spLocks noGrp="1"/>
          </p:cNvSpPr>
          <p:nvPr>
            <p:ph sz="quarter" idx="24" hasCustomPrompt="1"/>
          </p:nvPr>
        </p:nvSpPr>
        <p:spPr>
          <a:xfrm>
            <a:off x="5425011" y="3932901"/>
            <a:ext cx="2045574" cy="770596"/>
          </a:xfrm>
          <a:prstGeom prst="rect">
            <a:avLst/>
          </a:prstGeom>
          <a:noFill/>
        </p:spPr>
        <p:txBody>
          <a:bodyPr wrap="square" rtlCol="0">
            <a:spAutoFit/>
          </a:bodyPr>
          <a:lstStyle>
            <a:lvl1pPr algn="l">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l">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p>
          <a:p>
            <a:pPr lvl="1"/>
            <a:r>
              <a:rPr lang="zh-CN" altLang="en-US" dirty="0"/>
              <a:t>第二级</a:t>
            </a:r>
          </a:p>
        </p:txBody>
      </p:sp>
      <p:sp>
        <p:nvSpPr>
          <p:cNvPr id="59" name="内容占位符 47"/>
          <p:cNvSpPr>
            <a:spLocks noGrp="1"/>
          </p:cNvSpPr>
          <p:nvPr>
            <p:ph sz="quarter" idx="25" hasCustomPrompt="1"/>
          </p:nvPr>
        </p:nvSpPr>
        <p:spPr>
          <a:xfrm>
            <a:off x="7801408" y="3932901"/>
            <a:ext cx="2045574" cy="770596"/>
          </a:xfrm>
          <a:prstGeom prst="rect">
            <a:avLst/>
          </a:prstGeom>
          <a:noFill/>
        </p:spPr>
        <p:txBody>
          <a:bodyPr wrap="square" rtlCol="0">
            <a:spAutoFit/>
          </a:bodyPr>
          <a:lstStyle>
            <a:lvl1pPr algn="l">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l">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p>
          <a:p>
            <a:pPr lvl="1"/>
            <a:r>
              <a:rPr lang="zh-CN" altLang="en-US" dirty="0"/>
              <a:t>第二级</a:t>
            </a:r>
          </a:p>
        </p:txBody>
      </p:sp>
      <p:sp>
        <p:nvSpPr>
          <p:cNvPr id="60" name="内容占位符 47"/>
          <p:cNvSpPr>
            <a:spLocks noGrp="1"/>
          </p:cNvSpPr>
          <p:nvPr>
            <p:ph sz="quarter" idx="26" hasCustomPrompt="1"/>
          </p:nvPr>
        </p:nvSpPr>
        <p:spPr>
          <a:xfrm>
            <a:off x="10106687" y="3932901"/>
            <a:ext cx="1811501" cy="770596"/>
          </a:xfrm>
          <a:prstGeom prst="rect">
            <a:avLst/>
          </a:prstGeom>
          <a:noFill/>
        </p:spPr>
        <p:txBody>
          <a:bodyPr wrap="square" rtlCol="0">
            <a:spAutoFit/>
          </a:bodyPr>
          <a:lstStyle>
            <a:lvl1pPr algn="l">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l">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p>
          <a:p>
            <a:pPr lvl="1"/>
            <a:r>
              <a:rPr lang="zh-CN" altLang="en-US" dirty="0"/>
              <a:t>第二级</a:t>
            </a:r>
          </a:p>
        </p:txBody>
      </p:sp>
      <p:sp>
        <p:nvSpPr>
          <p:cNvPr id="35" name="标题 1"/>
          <p:cNvSpPr>
            <a:spLocks noGrp="1"/>
          </p:cNvSpPr>
          <p:nvPr>
            <p:ph type="title" hasCustomPrompt="1"/>
          </p:nvPr>
        </p:nvSpPr>
        <p:spPr>
          <a:xfrm>
            <a:off x="3870516" y="484693"/>
            <a:ext cx="4450968" cy="599161"/>
          </a:xfrm>
          <a:prstGeom prst="rect">
            <a:avLst/>
          </a:prstGeom>
          <a:noFill/>
        </p:spPr>
        <p:txBody>
          <a:bodyPr wrap="square" rtlCol="0">
            <a:spAutoFit/>
          </a:bodyPr>
          <a:lstStyle>
            <a:lvl1pPr algn="ctr">
              <a:defRPr lang="zh-CN" altLang="en-US" sz="3600" b="0" dirty="0">
                <a:solidFill>
                  <a:schemeClr val="accent1"/>
                </a:solidFill>
                <a:latin typeface="站酷快乐体2016修订版" panose="02010600030101010101" pitchFamily="2" charset="-122"/>
                <a:ea typeface="站酷快乐体2016修订版" panose="02010600030101010101" pitchFamily="2" charset="-122"/>
                <a:cs typeface="+mn-cs"/>
              </a:defRPr>
            </a:lvl1pPr>
          </a:lstStyle>
          <a:p>
            <a:pPr marL="0" lvl="0" indent="0" algn="ctr">
              <a:spcBef>
                <a:spcPts val="1000"/>
              </a:spcBef>
              <a:buFont typeface="Arial" panose="020B0604020202020204" pitchFamily="34" charset="0"/>
            </a:pPr>
            <a:r>
              <a:rPr lang="zh-CN" altLang="en-US" dirty="0"/>
              <a:t>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7" name="矩形 6"/>
          <p:cNvSpPr/>
          <p:nvPr userDrawn="1"/>
        </p:nvSpPr>
        <p:spPr>
          <a:xfrm>
            <a:off x="50132" y="264472"/>
            <a:ext cx="12091737" cy="6329056"/>
          </a:xfrm>
          <a:prstGeom prst="rect">
            <a:avLst/>
          </a:prstGeom>
          <a:blipFill dpi="0" rotWithShape="1">
            <a:blip r:embed="rId2">
              <a:alphaModFix amt="50000"/>
            </a:blip>
            <a:srcRect/>
            <a:tile tx="0" ty="0" sx="100000" sy="100000" flip="none" algn="tl"/>
          </a:blip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2" name="椭圆 31"/>
          <p:cNvSpPr/>
          <p:nvPr/>
        </p:nvSpPr>
        <p:spPr>
          <a:xfrm>
            <a:off x="1162264" y="2746047"/>
            <a:ext cx="998736" cy="98877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3" name="文本框 12"/>
          <p:cNvSpPr txBox="1"/>
          <p:nvPr/>
        </p:nvSpPr>
        <p:spPr>
          <a:xfrm>
            <a:off x="1167181" y="2752979"/>
            <a:ext cx="998736" cy="830997"/>
          </a:xfrm>
          <a:prstGeom prst="rect">
            <a:avLst/>
          </a:prstGeom>
          <a:noFill/>
        </p:spPr>
        <p:txBody>
          <a:bodyPr wrap="square" rtlCol="0">
            <a:spAutoFit/>
          </a:bodyPr>
          <a:lstStyle/>
          <a:p>
            <a:pPr algn="ctr"/>
            <a:r>
              <a:rPr lang="en-US" altLang="zh-CN" sz="4800" dirty="0">
                <a:solidFill>
                  <a:schemeClr val="accent1"/>
                </a:solidFill>
                <a:latin typeface="站酷快乐体" panose="02010600030101010101" pitchFamily="2" charset="-122"/>
                <a:ea typeface="站酷快乐体" panose="02010600030101010101" pitchFamily="2" charset="-122"/>
              </a:rPr>
              <a:t>01</a:t>
            </a:r>
            <a:endParaRPr lang="zh-CN" altLang="en-US" sz="4800" dirty="0">
              <a:solidFill>
                <a:schemeClr val="accent1"/>
              </a:solidFill>
              <a:latin typeface="站酷快乐体" panose="02010600030101010101" pitchFamily="2" charset="-122"/>
              <a:ea typeface="站酷快乐体" panose="02010600030101010101" pitchFamily="2" charset="-122"/>
            </a:endParaRPr>
          </a:p>
        </p:txBody>
      </p:sp>
      <p:sp>
        <p:nvSpPr>
          <p:cNvPr id="11" name="任意多边形: 形状 10"/>
          <p:cNvSpPr/>
          <p:nvPr/>
        </p:nvSpPr>
        <p:spPr>
          <a:xfrm>
            <a:off x="2552418" y="3414686"/>
            <a:ext cx="2966476" cy="45719"/>
          </a:xfrm>
          <a:custGeom>
            <a:avLst/>
            <a:gdLst>
              <a:gd name="connsiteX0" fmla="*/ 0 w 3810000"/>
              <a:gd name="connsiteY0" fmla="*/ 254000 h 304800"/>
              <a:gd name="connsiteX1" fmla="*/ 63500 w 3810000"/>
              <a:gd name="connsiteY1" fmla="*/ 241300 h 304800"/>
              <a:gd name="connsiteX2" fmla="*/ 139700 w 3810000"/>
              <a:gd name="connsiteY2" fmla="*/ 215900 h 304800"/>
              <a:gd name="connsiteX3" fmla="*/ 228600 w 3810000"/>
              <a:gd name="connsiteY3" fmla="*/ 203200 h 304800"/>
              <a:gd name="connsiteX4" fmla="*/ 368300 w 3810000"/>
              <a:gd name="connsiteY4" fmla="*/ 190500 h 304800"/>
              <a:gd name="connsiteX5" fmla="*/ 419100 w 3810000"/>
              <a:gd name="connsiteY5" fmla="*/ 228600 h 304800"/>
              <a:gd name="connsiteX6" fmla="*/ 546100 w 3810000"/>
              <a:gd name="connsiteY6" fmla="*/ 279400 h 304800"/>
              <a:gd name="connsiteX7" fmla="*/ 609600 w 3810000"/>
              <a:gd name="connsiteY7" fmla="*/ 304800 h 304800"/>
              <a:gd name="connsiteX8" fmla="*/ 850900 w 3810000"/>
              <a:gd name="connsiteY8" fmla="*/ 279400 h 304800"/>
              <a:gd name="connsiteX9" fmla="*/ 914400 w 3810000"/>
              <a:gd name="connsiteY9" fmla="*/ 266700 h 304800"/>
              <a:gd name="connsiteX10" fmla="*/ 1041400 w 3810000"/>
              <a:gd name="connsiteY10" fmla="*/ 254000 h 304800"/>
              <a:gd name="connsiteX11" fmla="*/ 1104900 w 3810000"/>
              <a:gd name="connsiteY11" fmla="*/ 241300 h 304800"/>
              <a:gd name="connsiteX12" fmla="*/ 1333500 w 3810000"/>
              <a:gd name="connsiteY12" fmla="*/ 203200 h 304800"/>
              <a:gd name="connsiteX13" fmla="*/ 1397000 w 3810000"/>
              <a:gd name="connsiteY13" fmla="*/ 190500 h 304800"/>
              <a:gd name="connsiteX14" fmla="*/ 1473200 w 3810000"/>
              <a:gd name="connsiteY14" fmla="*/ 165100 h 304800"/>
              <a:gd name="connsiteX15" fmla="*/ 1600200 w 3810000"/>
              <a:gd name="connsiteY15" fmla="*/ 101600 h 304800"/>
              <a:gd name="connsiteX16" fmla="*/ 1663700 w 3810000"/>
              <a:gd name="connsiteY16" fmla="*/ 88900 h 304800"/>
              <a:gd name="connsiteX17" fmla="*/ 1714500 w 3810000"/>
              <a:gd name="connsiteY17" fmla="*/ 63500 h 304800"/>
              <a:gd name="connsiteX18" fmla="*/ 1778000 w 3810000"/>
              <a:gd name="connsiteY18" fmla="*/ 76200 h 304800"/>
              <a:gd name="connsiteX19" fmla="*/ 1790700 w 3810000"/>
              <a:gd name="connsiteY19" fmla="*/ 114300 h 304800"/>
              <a:gd name="connsiteX20" fmla="*/ 1841500 w 3810000"/>
              <a:gd name="connsiteY20" fmla="*/ 190500 h 304800"/>
              <a:gd name="connsiteX21" fmla="*/ 1879600 w 3810000"/>
              <a:gd name="connsiteY21" fmla="*/ 203200 h 304800"/>
              <a:gd name="connsiteX22" fmla="*/ 1981200 w 3810000"/>
              <a:gd name="connsiteY22" fmla="*/ 190500 h 304800"/>
              <a:gd name="connsiteX23" fmla="*/ 2057400 w 3810000"/>
              <a:gd name="connsiteY23" fmla="*/ 165100 h 304800"/>
              <a:gd name="connsiteX24" fmla="*/ 2095500 w 3810000"/>
              <a:gd name="connsiteY24" fmla="*/ 152400 h 304800"/>
              <a:gd name="connsiteX25" fmla="*/ 2146300 w 3810000"/>
              <a:gd name="connsiteY25" fmla="*/ 127000 h 304800"/>
              <a:gd name="connsiteX26" fmla="*/ 2209800 w 3810000"/>
              <a:gd name="connsiteY26" fmla="*/ 101600 h 304800"/>
              <a:gd name="connsiteX27" fmla="*/ 2247900 w 3810000"/>
              <a:gd name="connsiteY27" fmla="*/ 76200 h 304800"/>
              <a:gd name="connsiteX28" fmla="*/ 2336800 w 3810000"/>
              <a:gd name="connsiteY28" fmla="*/ 50800 h 304800"/>
              <a:gd name="connsiteX29" fmla="*/ 2374900 w 3810000"/>
              <a:gd name="connsiteY29" fmla="*/ 25400 h 304800"/>
              <a:gd name="connsiteX30" fmla="*/ 2451100 w 3810000"/>
              <a:gd name="connsiteY30" fmla="*/ 0 h 304800"/>
              <a:gd name="connsiteX31" fmla="*/ 2489200 w 3810000"/>
              <a:gd name="connsiteY31" fmla="*/ 12700 h 304800"/>
              <a:gd name="connsiteX32" fmla="*/ 2514600 w 3810000"/>
              <a:gd name="connsiteY32" fmla="*/ 50800 h 304800"/>
              <a:gd name="connsiteX33" fmla="*/ 2578100 w 3810000"/>
              <a:gd name="connsiteY33" fmla="*/ 63500 h 304800"/>
              <a:gd name="connsiteX34" fmla="*/ 2882900 w 3810000"/>
              <a:gd name="connsiteY34" fmla="*/ 38100 h 304800"/>
              <a:gd name="connsiteX35" fmla="*/ 2933700 w 3810000"/>
              <a:gd name="connsiteY35" fmla="*/ 12700 h 304800"/>
              <a:gd name="connsiteX36" fmla="*/ 3022600 w 3810000"/>
              <a:gd name="connsiteY36" fmla="*/ 25400 h 304800"/>
              <a:gd name="connsiteX37" fmla="*/ 3073400 w 3810000"/>
              <a:gd name="connsiteY37" fmla="*/ 50800 h 304800"/>
              <a:gd name="connsiteX38" fmla="*/ 3467100 w 3810000"/>
              <a:gd name="connsiteY38" fmla="*/ 76200 h 304800"/>
              <a:gd name="connsiteX39" fmla="*/ 3479800 w 3810000"/>
              <a:gd name="connsiteY39" fmla="*/ 139700 h 304800"/>
              <a:gd name="connsiteX40" fmla="*/ 3543300 w 3810000"/>
              <a:gd name="connsiteY40" fmla="*/ 228600 h 304800"/>
              <a:gd name="connsiteX41" fmla="*/ 3594100 w 3810000"/>
              <a:gd name="connsiteY41" fmla="*/ 254000 h 304800"/>
              <a:gd name="connsiteX42" fmla="*/ 3810000 w 3810000"/>
              <a:gd name="connsiteY42" fmla="*/ 2540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810000" h="304800">
                <a:moveTo>
                  <a:pt x="0" y="254000"/>
                </a:moveTo>
                <a:cubicBezTo>
                  <a:pt x="21167" y="249767"/>
                  <a:pt x="42675" y="246980"/>
                  <a:pt x="63500" y="241300"/>
                </a:cubicBezTo>
                <a:cubicBezTo>
                  <a:pt x="89331" y="234255"/>
                  <a:pt x="113195" y="219686"/>
                  <a:pt x="139700" y="215900"/>
                </a:cubicBezTo>
                <a:lnTo>
                  <a:pt x="228600" y="203200"/>
                </a:lnTo>
                <a:cubicBezTo>
                  <a:pt x="325278" y="170974"/>
                  <a:pt x="278546" y="172549"/>
                  <a:pt x="368300" y="190500"/>
                </a:cubicBezTo>
                <a:cubicBezTo>
                  <a:pt x="385233" y="203200"/>
                  <a:pt x="401151" y="217382"/>
                  <a:pt x="419100" y="228600"/>
                </a:cubicBezTo>
                <a:cubicBezTo>
                  <a:pt x="472049" y="261693"/>
                  <a:pt x="482767" y="254067"/>
                  <a:pt x="546100" y="279400"/>
                </a:cubicBezTo>
                <a:lnTo>
                  <a:pt x="609600" y="304800"/>
                </a:lnTo>
                <a:lnTo>
                  <a:pt x="850900" y="279400"/>
                </a:lnTo>
                <a:cubicBezTo>
                  <a:pt x="872269" y="276347"/>
                  <a:pt x="893004" y="269553"/>
                  <a:pt x="914400" y="266700"/>
                </a:cubicBezTo>
                <a:cubicBezTo>
                  <a:pt x="956571" y="261077"/>
                  <a:pt x="999229" y="259623"/>
                  <a:pt x="1041400" y="254000"/>
                </a:cubicBezTo>
                <a:cubicBezTo>
                  <a:pt x="1062796" y="251147"/>
                  <a:pt x="1083633" y="244999"/>
                  <a:pt x="1104900" y="241300"/>
                </a:cubicBezTo>
                <a:cubicBezTo>
                  <a:pt x="1181009" y="228064"/>
                  <a:pt x="1257749" y="218350"/>
                  <a:pt x="1333500" y="203200"/>
                </a:cubicBezTo>
                <a:cubicBezTo>
                  <a:pt x="1354667" y="198967"/>
                  <a:pt x="1376175" y="196180"/>
                  <a:pt x="1397000" y="190500"/>
                </a:cubicBezTo>
                <a:cubicBezTo>
                  <a:pt x="1422831" y="183455"/>
                  <a:pt x="1448671" y="175832"/>
                  <a:pt x="1473200" y="165100"/>
                </a:cubicBezTo>
                <a:cubicBezTo>
                  <a:pt x="1516562" y="146129"/>
                  <a:pt x="1553789" y="110882"/>
                  <a:pt x="1600200" y="101600"/>
                </a:cubicBezTo>
                <a:lnTo>
                  <a:pt x="1663700" y="88900"/>
                </a:lnTo>
                <a:cubicBezTo>
                  <a:pt x="1680633" y="80433"/>
                  <a:pt x="1695684" y="65591"/>
                  <a:pt x="1714500" y="63500"/>
                </a:cubicBezTo>
                <a:cubicBezTo>
                  <a:pt x="1735954" y="61116"/>
                  <a:pt x="1760039" y="64226"/>
                  <a:pt x="1778000" y="76200"/>
                </a:cubicBezTo>
                <a:cubicBezTo>
                  <a:pt x="1789139" y="83626"/>
                  <a:pt x="1784199" y="102598"/>
                  <a:pt x="1790700" y="114300"/>
                </a:cubicBezTo>
                <a:cubicBezTo>
                  <a:pt x="1805525" y="140985"/>
                  <a:pt x="1812540" y="180847"/>
                  <a:pt x="1841500" y="190500"/>
                </a:cubicBezTo>
                <a:lnTo>
                  <a:pt x="1879600" y="203200"/>
                </a:lnTo>
                <a:cubicBezTo>
                  <a:pt x="1913467" y="198967"/>
                  <a:pt x="1947827" y="197651"/>
                  <a:pt x="1981200" y="190500"/>
                </a:cubicBezTo>
                <a:cubicBezTo>
                  <a:pt x="2007380" y="184890"/>
                  <a:pt x="2032000" y="173567"/>
                  <a:pt x="2057400" y="165100"/>
                </a:cubicBezTo>
                <a:cubicBezTo>
                  <a:pt x="2070100" y="160867"/>
                  <a:pt x="2083526" y="158387"/>
                  <a:pt x="2095500" y="152400"/>
                </a:cubicBezTo>
                <a:cubicBezTo>
                  <a:pt x="2112433" y="143933"/>
                  <a:pt x="2129000" y="134689"/>
                  <a:pt x="2146300" y="127000"/>
                </a:cubicBezTo>
                <a:cubicBezTo>
                  <a:pt x="2167132" y="117741"/>
                  <a:pt x="2189410" y="111795"/>
                  <a:pt x="2209800" y="101600"/>
                </a:cubicBezTo>
                <a:cubicBezTo>
                  <a:pt x="2223452" y="94774"/>
                  <a:pt x="2233871" y="82213"/>
                  <a:pt x="2247900" y="76200"/>
                </a:cubicBezTo>
                <a:cubicBezTo>
                  <a:pt x="2304867" y="51785"/>
                  <a:pt x="2287372" y="75514"/>
                  <a:pt x="2336800" y="50800"/>
                </a:cubicBezTo>
                <a:cubicBezTo>
                  <a:pt x="2350452" y="43974"/>
                  <a:pt x="2360952" y="31599"/>
                  <a:pt x="2374900" y="25400"/>
                </a:cubicBezTo>
                <a:cubicBezTo>
                  <a:pt x="2399366" y="14526"/>
                  <a:pt x="2451100" y="0"/>
                  <a:pt x="2451100" y="0"/>
                </a:cubicBezTo>
                <a:cubicBezTo>
                  <a:pt x="2463800" y="4233"/>
                  <a:pt x="2478747" y="4337"/>
                  <a:pt x="2489200" y="12700"/>
                </a:cubicBezTo>
                <a:cubicBezTo>
                  <a:pt x="2501119" y="22235"/>
                  <a:pt x="2501348" y="43227"/>
                  <a:pt x="2514600" y="50800"/>
                </a:cubicBezTo>
                <a:cubicBezTo>
                  <a:pt x="2533342" y="61510"/>
                  <a:pt x="2556933" y="59267"/>
                  <a:pt x="2578100" y="63500"/>
                </a:cubicBezTo>
                <a:cubicBezTo>
                  <a:pt x="2588424" y="62957"/>
                  <a:pt x="2808098" y="63034"/>
                  <a:pt x="2882900" y="38100"/>
                </a:cubicBezTo>
                <a:cubicBezTo>
                  <a:pt x="2900861" y="32113"/>
                  <a:pt x="2916767" y="21167"/>
                  <a:pt x="2933700" y="12700"/>
                </a:cubicBezTo>
                <a:cubicBezTo>
                  <a:pt x="2963333" y="16933"/>
                  <a:pt x="2993721" y="17524"/>
                  <a:pt x="3022600" y="25400"/>
                </a:cubicBezTo>
                <a:cubicBezTo>
                  <a:pt x="3040865" y="30381"/>
                  <a:pt x="3054590" y="48650"/>
                  <a:pt x="3073400" y="50800"/>
                </a:cubicBezTo>
                <a:cubicBezTo>
                  <a:pt x="3204056" y="65732"/>
                  <a:pt x="3335867" y="67733"/>
                  <a:pt x="3467100" y="76200"/>
                </a:cubicBezTo>
                <a:cubicBezTo>
                  <a:pt x="3471333" y="97367"/>
                  <a:pt x="3472974" y="119222"/>
                  <a:pt x="3479800" y="139700"/>
                </a:cubicBezTo>
                <a:cubicBezTo>
                  <a:pt x="3491822" y="175765"/>
                  <a:pt x="3512125" y="206332"/>
                  <a:pt x="3543300" y="228600"/>
                </a:cubicBezTo>
                <a:cubicBezTo>
                  <a:pt x="3558706" y="239604"/>
                  <a:pt x="3575253" y="252205"/>
                  <a:pt x="3594100" y="254000"/>
                </a:cubicBezTo>
                <a:cubicBezTo>
                  <a:pt x="3665742" y="260823"/>
                  <a:pt x="3738033" y="254000"/>
                  <a:pt x="3810000" y="254000"/>
                </a:cubicBezTo>
              </a:path>
            </a:pathLst>
          </a:cu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nvGrpSpPr>
          <p:cNvPr id="14" name="组合 13"/>
          <p:cNvGrpSpPr/>
          <p:nvPr/>
        </p:nvGrpSpPr>
        <p:grpSpPr>
          <a:xfrm>
            <a:off x="3141097" y="693528"/>
            <a:ext cx="5909806" cy="1237848"/>
            <a:chOff x="1100594" y="1830094"/>
            <a:chExt cx="9990811" cy="2092641"/>
          </a:xfrm>
        </p:grpSpPr>
        <p:grpSp>
          <p:nvGrpSpPr>
            <p:cNvPr id="15" name="组合 14"/>
            <p:cNvGrpSpPr/>
            <p:nvPr/>
          </p:nvGrpSpPr>
          <p:grpSpPr>
            <a:xfrm rot="251515">
              <a:off x="1100594" y="1830094"/>
              <a:ext cx="9990811" cy="2092641"/>
              <a:chOff x="1596316" y="3065334"/>
              <a:chExt cx="8741678" cy="1831000"/>
            </a:xfrm>
          </p:grpSpPr>
          <p:grpSp>
            <p:nvGrpSpPr>
              <p:cNvPr id="17" name="组合 16"/>
              <p:cNvGrpSpPr/>
              <p:nvPr/>
            </p:nvGrpSpPr>
            <p:grpSpPr>
              <a:xfrm>
                <a:off x="1596316" y="3065334"/>
                <a:ext cx="8741678" cy="1831000"/>
                <a:chOff x="1242053" y="3135203"/>
                <a:chExt cx="9139944" cy="1831000"/>
              </a:xfrm>
            </p:grpSpPr>
            <p:sp>
              <p:nvSpPr>
                <p:cNvPr id="20" name="任意多边形 521"/>
                <p:cNvSpPr/>
                <p:nvPr/>
              </p:nvSpPr>
              <p:spPr>
                <a:xfrm rot="20757289" flipH="1">
                  <a:off x="8600295" y="4230592"/>
                  <a:ext cx="676275" cy="171450"/>
                </a:xfrm>
                <a:custGeom>
                  <a:avLst/>
                  <a:gdLst>
                    <a:gd name="connsiteX0" fmla="*/ 0 w 676275"/>
                    <a:gd name="connsiteY0" fmla="*/ 133350 h 171450"/>
                    <a:gd name="connsiteX1" fmla="*/ 676275 w 676275"/>
                    <a:gd name="connsiteY1" fmla="*/ 171450 h 171450"/>
                    <a:gd name="connsiteX2" fmla="*/ 619125 w 676275"/>
                    <a:gd name="connsiteY2" fmla="*/ 0 h 171450"/>
                    <a:gd name="connsiteX3" fmla="*/ 0 w 676275"/>
                    <a:gd name="connsiteY3" fmla="*/ 133350 h 171450"/>
                  </a:gdLst>
                  <a:ahLst/>
                  <a:cxnLst>
                    <a:cxn ang="0">
                      <a:pos x="connsiteX0" y="connsiteY0"/>
                    </a:cxn>
                    <a:cxn ang="0">
                      <a:pos x="connsiteX1" y="connsiteY1"/>
                    </a:cxn>
                    <a:cxn ang="0">
                      <a:pos x="connsiteX2" y="connsiteY2"/>
                    </a:cxn>
                    <a:cxn ang="0">
                      <a:pos x="connsiteX3" y="connsiteY3"/>
                    </a:cxn>
                  </a:cxnLst>
                  <a:rect l="l" t="t" r="r" b="b"/>
                  <a:pathLst>
                    <a:path w="676275" h="171450">
                      <a:moveTo>
                        <a:pt x="0" y="133350"/>
                      </a:moveTo>
                      <a:lnTo>
                        <a:pt x="676275" y="171450"/>
                      </a:lnTo>
                      <a:lnTo>
                        <a:pt x="619125" y="0"/>
                      </a:lnTo>
                      <a:lnTo>
                        <a:pt x="0" y="133350"/>
                      </a:lnTo>
                      <a:close/>
                    </a:path>
                  </a:pathLst>
                </a:custGeom>
                <a:solidFill>
                  <a:schemeClr val="bg2">
                    <a:lumMod val="50000"/>
                  </a:schemeClr>
                </a:solidFill>
                <a:ln w="25400" cap="rnd">
                  <a:noFill/>
                  <a:roun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ea"/>
                    <a:sym typeface="+mn-lt"/>
                  </a:endParaRPr>
                </a:p>
              </p:txBody>
            </p:sp>
            <p:sp>
              <p:nvSpPr>
                <p:cNvPr id="21" name="任意多边形 5"/>
                <p:cNvSpPr/>
                <p:nvPr/>
              </p:nvSpPr>
              <p:spPr>
                <a:xfrm>
                  <a:off x="2495550" y="4724400"/>
                  <a:ext cx="676275" cy="171450"/>
                </a:xfrm>
                <a:custGeom>
                  <a:avLst/>
                  <a:gdLst>
                    <a:gd name="connsiteX0" fmla="*/ 0 w 676275"/>
                    <a:gd name="connsiteY0" fmla="*/ 133350 h 171450"/>
                    <a:gd name="connsiteX1" fmla="*/ 676275 w 676275"/>
                    <a:gd name="connsiteY1" fmla="*/ 171450 h 171450"/>
                    <a:gd name="connsiteX2" fmla="*/ 619125 w 676275"/>
                    <a:gd name="connsiteY2" fmla="*/ 0 h 171450"/>
                    <a:gd name="connsiteX3" fmla="*/ 0 w 676275"/>
                    <a:gd name="connsiteY3" fmla="*/ 133350 h 171450"/>
                  </a:gdLst>
                  <a:ahLst/>
                  <a:cxnLst>
                    <a:cxn ang="0">
                      <a:pos x="connsiteX0" y="connsiteY0"/>
                    </a:cxn>
                    <a:cxn ang="0">
                      <a:pos x="connsiteX1" y="connsiteY1"/>
                    </a:cxn>
                    <a:cxn ang="0">
                      <a:pos x="connsiteX2" y="connsiteY2"/>
                    </a:cxn>
                    <a:cxn ang="0">
                      <a:pos x="connsiteX3" y="connsiteY3"/>
                    </a:cxn>
                  </a:cxnLst>
                  <a:rect l="l" t="t" r="r" b="b"/>
                  <a:pathLst>
                    <a:path w="676275" h="171450">
                      <a:moveTo>
                        <a:pt x="0" y="133350"/>
                      </a:moveTo>
                      <a:lnTo>
                        <a:pt x="676275" y="171450"/>
                      </a:lnTo>
                      <a:lnTo>
                        <a:pt x="619125" y="0"/>
                      </a:lnTo>
                      <a:lnTo>
                        <a:pt x="0" y="133350"/>
                      </a:lnTo>
                      <a:close/>
                    </a:path>
                  </a:pathLst>
                </a:custGeom>
                <a:solidFill>
                  <a:schemeClr val="bg2">
                    <a:lumMod val="50000"/>
                  </a:schemeClr>
                </a:solidFill>
                <a:ln w="25400" cap="rnd">
                  <a:noFill/>
                  <a:roun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ea"/>
                    <a:sym typeface="+mn-lt"/>
                  </a:endParaRPr>
                </a:p>
              </p:txBody>
            </p:sp>
            <p:grpSp>
              <p:nvGrpSpPr>
                <p:cNvPr id="22" name="组合 21"/>
                <p:cNvGrpSpPr/>
                <p:nvPr/>
              </p:nvGrpSpPr>
              <p:grpSpPr>
                <a:xfrm rot="21359387">
                  <a:off x="1242053" y="3135203"/>
                  <a:ext cx="9139944" cy="1831000"/>
                  <a:chOff x="1494023" y="2345570"/>
                  <a:chExt cx="9139944" cy="2453279"/>
                </a:xfrm>
              </p:grpSpPr>
              <p:grpSp>
                <p:nvGrpSpPr>
                  <p:cNvPr id="23" name="组合 22"/>
                  <p:cNvGrpSpPr/>
                  <p:nvPr/>
                </p:nvGrpSpPr>
                <p:grpSpPr>
                  <a:xfrm rot="21551468" flipH="1">
                    <a:off x="8736570" y="3215320"/>
                    <a:ext cx="1897397" cy="1508865"/>
                    <a:chOff x="155643" y="13015609"/>
                    <a:chExt cx="3047538" cy="3054485"/>
                  </a:xfrm>
                  <a:pattFill prst="pct5">
                    <a:fgClr>
                      <a:schemeClr val="accent1">
                        <a:lumMod val="50000"/>
                      </a:schemeClr>
                    </a:fgClr>
                    <a:bgClr>
                      <a:schemeClr val="bg1"/>
                    </a:bgClr>
                  </a:pattFill>
                </p:grpSpPr>
                <p:sp>
                  <p:nvSpPr>
                    <p:cNvPr id="34" name="任意多边形 513"/>
                    <p:cNvSpPr/>
                    <p:nvPr/>
                  </p:nvSpPr>
                  <p:spPr>
                    <a:xfrm>
                      <a:off x="3071191" y="14998391"/>
                      <a:ext cx="131990" cy="446315"/>
                    </a:xfrm>
                    <a:custGeom>
                      <a:avLst/>
                      <a:gdLst>
                        <a:gd name="connsiteX0" fmla="*/ 1581150 w 1581150"/>
                        <a:gd name="connsiteY0" fmla="*/ 695325 h 695325"/>
                        <a:gd name="connsiteX1" fmla="*/ 1409700 w 1581150"/>
                        <a:gd name="connsiteY1" fmla="*/ 0 h 695325"/>
                        <a:gd name="connsiteX2" fmla="*/ 0 w 1581150"/>
                        <a:gd name="connsiteY2" fmla="*/ 228600 h 695325"/>
                        <a:gd name="connsiteX3" fmla="*/ 1581150 w 1581150"/>
                        <a:gd name="connsiteY3" fmla="*/ 695325 h 695325"/>
                        <a:gd name="connsiteX0-1" fmla="*/ 1590675 w 1590675"/>
                        <a:gd name="connsiteY0-2" fmla="*/ 723900 h 723900"/>
                        <a:gd name="connsiteX1-3" fmla="*/ 1409700 w 1590675"/>
                        <a:gd name="connsiteY1-4" fmla="*/ 0 h 723900"/>
                        <a:gd name="connsiteX2-5" fmla="*/ 0 w 1590675"/>
                        <a:gd name="connsiteY2-6" fmla="*/ 228600 h 723900"/>
                        <a:gd name="connsiteX3-7" fmla="*/ 1590675 w 1590675"/>
                        <a:gd name="connsiteY3-8" fmla="*/ 723900 h 723900"/>
                        <a:gd name="connsiteX0-9" fmla="*/ 1638300 w 1638300"/>
                        <a:gd name="connsiteY0-10" fmla="*/ 723900 h 723900"/>
                        <a:gd name="connsiteX1-11" fmla="*/ 1457325 w 1638300"/>
                        <a:gd name="connsiteY1-12" fmla="*/ 0 h 723900"/>
                        <a:gd name="connsiteX2-13" fmla="*/ 0 w 1638300"/>
                        <a:gd name="connsiteY2-14" fmla="*/ 228600 h 723900"/>
                        <a:gd name="connsiteX3-15" fmla="*/ 1638300 w 1638300"/>
                        <a:gd name="connsiteY3-16" fmla="*/ 723900 h 723900"/>
                        <a:gd name="connsiteX0-17" fmla="*/ 1752600 w 1752600"/>
                        <a:gd name="connsiteY0-18" fmla="*/ 723900 h 723900"/>
                        <a:gd name="connsiteX1-19" fmla="*/ 1571625 w 1752600"/>
                        <a:gd name="connsiteY1-20" fmla="*/ 0 h 723900"/>
                        <a:gd name="connsiteX2-21" fmla="*/ 0 w 1752600"/>
                        <a:gd name="connsiteY2-22" fmla="*/ 257175 h 723900"/>
                        <a:gd name="connsiteX3-23" fmla="*/ 1752600 w 1752600"/>
                        <a:gd name="connsiteY3-24" fmla="*/ 723900 h 723900"/>
                        <a:gd name="connsiteX0-25" fmla="*/ 0 w 1752600"/>
                        <a:gd name="connsiteY0-26" fmla="*/ 257175 h 723900"/>
                        <a:gd name="connsiteX1-27" fmla="*/ 1752600 w 1752600"/>
                        <a:gd name="connsiteY1-28" fmla="*/ 723900 h 723900"/>
                        <a:gd name="connsiteX2-29" fmla="*/ 1571625 w 1752600"/>
                        <a:gd name="connsiteY2-30" fmla="*/ 0 h 723900"/>
                        <a:gd name="connsiteX3-31" fmla="*/ 91440 w 1752600"/>
                        <a:gd name="connsiteY3-32" fmla="*/ 348615 h 723900"/>
                        <a:gd name="connsiteX0-33" fmla="*/ 0 w 1752600"/>
                        <a:gd name="connsiteY0-34" fmla="*/ 257175 h 723900"/>
                        <a:gd name="connsiteX1-35" fmla="*/ 1752600 w 1752600"/>
                        <a:gd name="connsiteY1-36" fmla="*/ 723900 h 723900"/>
                        <a:gd name="connsiteX2-37" fmla="*/ 1571625 w 1752600"/>
                        <a:gd name="connsiteY2-38" fmla="*/ 0 h 723900"/>
                        <a:gd name="connsiteX0-39" fmla="*/ 180975 w 180975"/>
                        <a:gd name="connsiteY0-40" fmla="*/ 723900 h 723900"/>
                        <a:gd name="connsiteX1-41" fmla="*/ 0 w 180975"/>
                        <a:gd name="connsiteY1-42" fmla="*/ 0 h 723900"/>
                        <a:gd name="connsiteX0-43" fmla="*/ 131990 w 131990"/>
                        <a:gd name="connsiteY0-44" fmla="*/ 446315 h 446315"/>
                        <a:gd name="connsiteX1-45" fmla="*/ 0 w 131990"/>
                        <a:gd name="connsiteY1-46" fmla="*/ 0 h 446315"/>
                      </a:gdLst>
                      <a:ahLst/>
                      <a:cxnLst>
                        <a:cxn ang="0">
                          <a:pos x="connsiteX0-1" y="connsiteY0-2"/>
                        </a:cxn>
                        <a:cxn ang="0">
                          <a:pos x="connsiteX1-3" y="connsiteY1-4"/>
                        </a:cxn>
                      </a:cxnLst>
                      <a:rect l="l" t="t" r="r" b="b"/>
                      <a:pathLst>
                        <a:path w="131990" h="446315">
                          <a:moveTo>
                            <a:pt x="131990" y="446315"/>
                          </a:moveTo>
                          <a:lnTo>
                            <a:pt x="0" y="0"/>
                          </a:lnTo>
                        </a:path>
                      </a:pathLst>
                    </a:custGeom>
                    <a:grp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35" name="任意多边形 514"/>
                    <p:cNvSpPr/>
                    <p:nvPr/>
                  </p:nvSpPr>
                  <p:spPr>
                    <a:xfrm>
                      <a:off x="155643" y="13015609"/>
                      <a:ext cx="3035029" cy="3054485"/>
                    </a:xfrm>
                    <a:custGeom>
                      <a:avLst/>
                      <a:gdLst>
                        <a:gd name="connsiteX0" fmla="*/ 1459148 w 3035029"/>
                        <a:gd name="connsiteY0" fmla="*/ 0 h 3054485"/>
                        <a:gd name="connsiteX1" fmla="*/ 0 w 3035029"/>
                        <a:gd name="connsiteY1" fmla="*/ 428017 h 3054485"/>
                        <a:gd name="connsiteX2" fmla="*/ 933855 w 3035029"/>
                        <a:gd name="connsiteY2" fmla="*/ 1342417 h 3054485"/>
                        <a:gd name="connsiteX3" fmla="*/ 564204 w 3035029"/>
                        <a:gd name="connsiteY3" fmla="*/ 3054485 h 3054485"/>
                        <a:gd name="connsiteX4" fmla="*/ 3035029 w 3035029"/>
                        <a:gd name="connsiteY4" fmla="*/ 2412459 h 3054485"/>
                        <a:gd name="connsiteX5" fmla="*/ 2120629 w 3035029"/>
                        <a:gd name="connsiteY5" fmla="*/ 2081719 h 305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5029" h="3054485">
                          <a:moveTo>
                            <a:pt x="1459148" y="0"/>
                          </a:moveTo>
                          <a:cubicBezTo>
                            <a:pt x="789561" y="131323"/>
                            <a:pt x="119974" y="262647"/>
                            <a:pt x="0" y="428017"/>
                          </a:cubicBezTo>
                          <a:cubicBezTo>
                            <a:pt x="311285" y="732817"/>
                            <a:pt x="846306" y="943583"/>
                            <a:pt x="933855" y="1342417"/>
                          </a:cubicBezTo>
                          <a:cubicBezTo>
                            <a:pt x="810638" y="1913106"/>
                            <a:pt x="207523" y="2863175"/>
                            <a:pt x="564204" y="3054485"/>
                          </a:cubicBezTo>
                          <a:cubicBezTo>
                            <a:pt x="1387812" y="2840476"/>
                            <a:pt x="2775625" y="2571344"/>
                            <a:pt x="3035029" y="2412459"/>
                          </a:cubicBezTo>
                          <a:lnTo>
                            <a:pt x="2120629" y="2081719"/>
                          </a:lnTo>
                        </a:path>
                      </a:pathLst>
                    </a:custGeom>
                    <a:solidFill>
                      <a:schemeClr val="accent1"/>
                    </a:solid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grpSp>
              <p:sp>
                <p:nvSpPr>
                  <p:cNvPr id="24" name="任意多边形 477"/>
                  <p:cNvSpPr/>
                  <p:nvPr/>
                </p:nvSpPr>
                <p:spPr>
                  <a:xfrm flipH="1">
                    <a:off x="9802285" y="3359813"/>
                    <a:ext cx="731520" cy="125730"/>
                  </a:xfrm>
                  <a:custGeom>
                    <a:avLst/>
                    <a:gdLst>
                      <a:gd name="connsiteX0" fmla="*/ 0 w 731520"/>
                      <a:gd name="connsiteY0" fmla="*/ 125730 h 125730"/>
                      <a:gd name="connsiteX1" fmla="*/ 468630 w 731520"/>
                      <a:gd name="connsiteY1" fmla="*/ 22860 h 125730"/>
                      <a:gd name="connsiteX2" fmla="*/ 731520 w 731520"/>
                      <a:gd name="connsiteY2" fmla="*/ 0 h 125730"/>
                    </a:gdLst>
                    <a:ahLst/>
                    <a:cxnLst>
                      <a:cxn ang="0">
                        <a:pos x="connsiteX0" y="connsiteY0"/>
                      </a:cxn>
                      <a:cxn ang="0">
                        <a:pos x="connsiteX1" y="connsiteY1"/>
                      </a:cxn>
                      <a:cxn ang="0">
                        <a:pos x="connsiteX2" y="connsiteY2"/>
                      </a:cxn>
                    </a:cxnLst>
                    <a:rect l="l" t="t" r="r" b="b"/>
                    <a:pathLst>
                      <a:path w="731520" h="125730">
                        <a:moveTo>
                          <a:pt x="0" y="125730"/>
                        </a:moveTo>
                        <a:cubicBezTo>
                          <a:pt x="173355" y="84772"/>
                          <a:pt x="346710" y="43815"/>
                          <a:pt x="468630" y="22860"/>
                        </a:cubicBezTo>
                        <a:cubicBezTo>
                          <a:pt x="590550" y="1905"/>
                          <a:pt x="661035" y="952"/>
                          <a:pt x="731520" y="0"/>
                        </a:cubicBezTo>
                      </a:path>
                    </a:pathLst>
                  </a:custGeom>
                  <a:noFill/>
                  <a:ln w="1905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grpSp>
                <p:nvGrpSpPr>
                  <p:cNvPr id="25" name="组合 24"/>
                  <p:cNvGrpSpPr/>
                  <p:nvPr/>
                </p:nvGrpSpPr>
                <p:grpSpPr>
                  <a:xfrm rot="21551468">
                    <a:off x="1494023" y="3289984"/>
                    <a:ext cx="1982263" cy="1508865"/>
                    <a:chOff x="155642" y="13015610"/>
                    <a:chExt cx="3047538" cy="3054485"/>
                  </a:xfrm>
                  <a:pattFill prst="pct5">
                    <a:fgClr>
                      <a:schemeClr val="accent1">
                        <a:lumMod val="50000"/>
                      </a:schemeClr>
                    </a:fgClr>
                    <a:bgClr>
                      <a:schemeClr val="bg1"/>
                    </a:bgClr>
                  </a:pattFill>
                </p:grpSpPr>
                <p:sp>
                  <p:nvSpPr>
                    <p:cNvPr id="32" name="任意多边形 481"/>
                    <p:cNvSpPr/>
                    <p:nvPr/>
                  </p:nvSpPr>
                  <p:spPr>
                    <a:xfrm>
                      <a:off x="3022205" y="14996350"/>
                      <a:ext cx="180975" cy="448355"/>
                    </a:xfrm>
                    <a:custGeom>
                      <a:avLst/>
                      <a:gdLst>
                        <a:gd name="connsiteX0" fmla="*/ 1581150 w 1581150"/>
                        <a:gd name="connsiteY0" fmla="*/ 695325 h 695325"/>
                        <a:gd name="connsiteX1" fmla="*/ 1409700 w 1581150"/>
                        <a:gd name="connsiteY1" fmla="*/ 0 h 695325"/>
                        <a:gd name="connsiteX2" fmla="*/ 0 w 1581150"/>
                        <a:gd name="connsiteY2" fmla="*/ 228600 h 695325"/>
                        <a:gd name="connsiteX3" fmla="*/ 1581150 w 1581150"/>
                        <a:gd name="connsiteY3" fmla="*/ 695325 h 695325"/>
                        <a:gd name="connsiteX0-1" fmla="*/ 1590675 w 1590675"/>
                        <a:gd name="connsiteY0-2" fmla="*/ 723900 h 723900"/>
                        <a:gd name="connsiteX1-3" fmla="*/ 1409700 w 1590675"/>
                        <a:gd name="connsiteY1-4" fmla="*/ 0 h 723900"/>
                        <a:gd name="connsiteX2-5" fmla="*/ 0 w 1590675"/>
                        <a:gd name="connsiteY2-6" fmla="*/ 228600 h 723900"/>
                        <a:gd name="connsiteX3-7" fmla="*/ 1590675 w 1590675"/>
                        <a:gd name="connsiteY3-8" fmla="*/ 723900 h 723900"/>
                        <a:gd name="connsiteX0-9" fmla="*/ 1638300 w 1638300"/>
                        <a:gd name="connsiteY0-10" fmla="*/ 723900 h 723900"/>
                        <a:gd name="connsiteX1-11" fmla="*/ 1457325 w 1638300"/>
                        <a:gd name="connsiteY1-12" fmla="*/ 0 h 723900"/>
                        <a:gd name="connsiteX2-13" fmla="*/ 0 w 1638300"/>
                        <a:gd name="connsiteY2-14" fmla="*/ 228600 h 723900"/>
                        <a:gd name="connsiteX3-15" fmla="*/ 1638300 w 1638300"/>
                        <a:gd name="connsiteY3-16" fmla="*/ 723900 h 723900"/>
                        <a:gd name="connsiteX0-17" fmla="*/ 1752600 w 1752600"/>
                        <a:gd name="connsiteY0-18" fmla="*/ 723900 h 723900"/>
                        <a:gd name="connsiteX1-19" fmla="*/ 1571625 w 1752600"/>
                        <a:gd name="connsiteY1-20" fmla="*/ 0 h 723900"/>
                        <a:gd name="connsiteX2-21" fmla="*/ 0 w 1752600"/>
                        <a:gd name="connsiteY2-22" fmla="*/ 257175 h 723900"/>
                        <a:gd name="connsiteX3-23" fmla="*/ 1752600 w 1752600"/>
                        <a:gd name="connsiteY3-24" fmla="*/ 723900 h 723900"/>
                        <a:gd name="connsiteX0-25" fmla="*/ 0 w 1752600"/>
                        <a:gd name="connsiteY0-26" fmla="*/ 257175 h 723900"/>
                        <a:gd name="connsiteX1-27" fmla="*/ 1752600 w 1752600"/>
                        <a:gd name="connsiteY1-28" fmla="*/ 723900 h 723900"/>
                        <a:gd name="connsiteX2-29" fmla="*/ 1571625 w 1752600"/>
                        <a:gd name="connsiteY2-30" fmla="*/ 0 h 723900"/>
                        <a:gd name="connsiteX3-31" fmla="*/ 91440 w 1752600"/>
                        <a:gd name="connsiteY3-32" fmla="*/ 348615 h 723900"/>
                        <a:gd name="connsiteX0-33" fmla="*/ 1661160 w 1661160"/>
                        <a:gd name="connsiteY0-34" fmla="*/ 723900 h 723900"/>
                        <a:gd name="connsiteX1-35" fmla="*/ 1480185 w 1661160"/>
                        <a:gd name="connsiteY1-36" fmla="*/ 0 h 723900"/>
                        <a:gd name="connsiteX2-37" fmla="*/ 0 w 1661160"/>
                        <a:gd name="connsiteY2-38" fmla="*/ 348615 h 723900"/>
                        <a:gd name="connsiteX0-39" fmla="*/ 180975 w 180975"/>
                        <a:gd name="connsiteY0-40" fmla="*/ 723900 h 723900"/>
                        <a:gd name="connsiteX1-41" fmla="*/ 0 w 180975"/>
                        <a:gd name="connsiteY1-42" fmla="*/ 0 h 723900"/>
                      </a:gdLst>
                      <a:ahLst/>
                      <a:cxnLst>
                        <a:cxn ang="0">
                          <a:pos x="connsiteX0-1" y="connsiteY0-2"/>
                        </a:cxn>
                        <a:cxn ang="0">
                          <a:pos x="connsiteX1-3" y="connsiteY1-4"/>
                        </a:cxn>
                      </a:cxnLst>
                      <a:rect l="l" t="t" r="r" b="b"/>
                      <a:pathLst>
                        <a:path w="180975" h="723900">
                          <a:moveTo>
                            <a:pt x="180975" y="723900"/>
                          </a:moveTo>
                          <a:lnTo>
                            <a:pt x="0" y="0"/>
                          </a:lnTo>
                        </a:path>
                      </a:pathLst>
                    </a:custGeom>
                    <a:grp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33" name="任意多边形 482"/>
                    <p:cNvSpPr/>
                    <p:nvPr/>
                  </p:nvSpPr>
                  <p:spPr>
                    <a:xfrm>
                      <a:off x="155642" y="13015610"/>
                      <a:ext cx="3035029" cy="3054485"/>
                    </a:xfrm>
                    <a:custGeom>
                      <a:avLst/>
                      <a:gdLst>
                        <a:gd name="connsiteX0" fmla="*/ 1459148 w 3035029"/>
                        <a:gd name="connsiteY0" fmla="*/ 0 h 3054485"/>
                        <a:gd name="connsiteX1" fmla="*/ 0 w 3035029"/>
                        <a:gd name="connsiteY1" fmla="*/ 428017 h 3054485"/>
                        <a:gd name="connsiteX2" fmla="*/ 933855 w 3035029"/>
                        <a:gd name="connsiteY2" fmla="*/ 1342417 h 3054485"/>
                        <a:gd name="connsiteX3" fmla="*/ 564204 w 3035029"/>
                        <a:gd name="connsiteY3" fmla="*/ 3054485 h 3054485"/>
                        <a:gd name="connsiteX4" fmla="*/ 3035029 w 3035029"/>
                        <a:gd name="connsiteY4" fmla="*/ 2412459 h 3054485"/>
                        <a:gd name="connsiteX5" fmla="*/ 2120629 w 3035029"/>
                        <a:gd name="connsiteY5" fmla="*/ 2081719 h 3054485"/>
                        <a:gd name="connsiteX0-1" fmla="*/ 1459148 w 3035029"/>
                        <a:gd name="connsiteY0-2" fmla="*/ 0 h 3054485"/>
                        <a:gd name="connsiteX1-3" fmla="*/ 0 w 3035029"/>
                        <a:gd name="connsiteY1-4" fmla="*/ 428017 h 3054485"/>
                        <a:gd name="connsiteX2-5" fmla="*/ 933855 w 3035029"/>
                        <a:gd name="connsiteY2-6" fmla="*/ 1342417 h 3054485"/>
                        <a:gd name="connsiteX3-7" fmla="*/ 564204 w 3035029"/>
                        <a:gd name="connsiteY3-8" fmla="*/ 3054485 h 3054485"/>
                        <a:gd name="connsiteX4-9" fmla="*/ 3035029 w 3035029"/>
                        <a:gd name="connsiteY4-10" fmla="*/ 2412459 h 3054485"/>
                        <a:gd name="connsiteX5-11" fmla="*/ 1839415 w 3035029"/>
                        <a:gd name="connsiteY5-12" fmla="*/ 2145057 h 305448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035029" h="3054485">
                          <a:moveTo>
                            <a:pt x="1459148" y="0"/>
                          </a:moveTo>
                          <a:cubicBezTo>
                            <a:pt x="789561" y="131323"/>
                            <a:pt x="119974" y="262647"/>
                            <a:pt x="0" y="428017"/>
                          </a:cubicBezTo>
                          <a:cubicBezTo>
                            <a:pt x="311285" y="732817"/>
                            <a:pt x="846306" y="943583"/>
                            <a:pt x="933855" y="1342417"/>
                          </a:cubicBezTo>
                          <a:cubicBezTo>
                            <a:pt x="810638" y="1913106"/>
                            <a:pt x="207523" y="2863175"/>
                            <a:pt x="564204" y="3054485"/>
                          </a:cubicBezTo>
                          <a:cubicBezTo>
                            <a:pt x="1387812" y="2840476"/>
                            <a:pt x="2775625" y="2571344"/>
                            <a:pt x="3035029" y="2412459"/>
                          </a:cubicBezTo>
                          <a:cubicBezTo>
                            <a:pt x="2730229" y="2302212"/>
                            <a:pt x="2144215" y="2255304"/>
                            <a:pt x="1839415" y="2145057"/>
                          </a:cubicBezTo>
                        </a:path>
                      </a:pathLst>
                    </a:custGeom>
                    <a:solidFill>
                      <a:schemeClr val="accent1"/>
                    </a:solid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grpSp>
              <p:sp>
                <p:nvSpPr>
                  <p:cNvPr id="26" name="任意多边形 437"/>
                  <p:cNvSpPr/>
                  <p:nvPr/>
                </p:nvSpPr>
                <p:spPr>
                  <a:xfrm rot="21551468">
                    <a:off x="2321448" y="2345570"/>
                    <a:ext cx="7672557" cy="1924943"/>
                  </a:xfrm>
                  <a:custGeom>
                    <a:avLst/>
                    <a:gdLst>
                      <a:gd name="connsiteX0" fmla="*/ 15811 w 9355101"/>
                      <a:gd name="connsiteY0" fmla="*/ 319790 h 3973972"/>
                      <a:gd name="connsiteX1" fmla="*/ 4447134 w 9355101"/>
                      <a:gd name="connsiteY1" fmla="*/ 3267 h 3973972"/>
                      <a:gd name="connsiteX2" fmla="*/ 9054303 w 9355101"/>
                      <a:gd name="connsiteY2" fmla="*/ 495636 h 3973972"/>
                      <a:gd name="connsiteX3" fmla="*/ 8597103 w 9355101"/>
                      <a:gd name="connsiteY3" fmla="*/ 3766375 h 3973972"/>
                      <a:gd name="connsiteX4" fmla="*/ 4060272 w 9355101"/>
                      <a:gd name="connsiteY4" fmla="*/ 3555359 h 3973972"/>
                      <a:gd name="connsiteX5" fmla="*/ 508180 w 9355101"/>
                      <a:gd name="connsiteY5" fmla="*/ 3766375 h 3973972"/>
                      <a:gd name="connsiteX6" fmla="*/ 15811 w 9355101"/>
                      <a:gd name="connsiteY6" fmla="*/ 390128 h 3973972"/>
                      <a:gd name="connsiteX7" fmla="*/ 121318 w 9355101"/>
                      <a:gd name="connsiteY7" fmla="*/ 354959 h 3973972"/>
                      <a:gd name="connsiteX8" fmla="*/ 121318 w 9355101"/>
                      <a:gd name="connsiteY8" fmla="*/ 284621 h 3973972"/>
                      <a:gd name="connsiteX0-1" fmla="*/ 15811 w 9355101"/>
                      <a:gd name="connsiteY0-2" fmla="*/ 319790 h 3973972"/>
                      <a:gd name="connsiteX1-3" fmla="*/ 4447134 w 9355101"/>
                      <a:gd name="connsiteY1-4" fmla="*/ 3267 h 3973972"/>
                      <a:gd name="connsiteX2-5" fmla="*/ 9054303 w 9355101"/>
                      <a:gd name="connsiteY2-6" fmla="*/ 495636 h 3973972"/>
                      <a:gd name="connsiteX3-7" fmla="*/ 8597103 w 9355101"/>
                      <a:gd name="connsiteY3-8" fmla="*/ 3766375 h 3973972"/>
                      <a:gd name="connsiteX4-9" fmla="*/ 4060272 w 9355101"/>
                      <a:gd name="connsiteY4-10" fmla="*/ 3555359 h 3973972"/>
                      <a:gd name="connsiteX5-11" fmla="*/ 508180 w 9355101"/>
                      <a:gd name="connsiteY5-12" fmla="*/ 3766375 h 3973972"/>
                      <a:gd name="connsiteX6-13" fmla="*/ 15811 w 9355101"/>
                      <a:gd name="connsiteY6-14" fmla="*/ 390128 h 3973972"/>
                      <a:gd name="connsiteX7-15" fmla="*/ 121318 w 9355101"/>
                      <a:gd name="connsiteY7-16" fmla="*/ 354959 h 3973972"/>
                      <a:gd name="connsiteX0-17" fmla="*/ 0 w 9339290"/>
                      <a:gd name="connsiteY0-18" fmla="*/ 319790 h 3973972"/>
                      <a:gd name="connsiteX1-19" fmla="*/ 4431323 w 9339290"/>
                      <a:gd name="connsiteY1-20" fmla="*/ 3267 h 3973972"/>
                      <a:gd name="connsiteX2-21" fmla="*/ 9038492 w 9339290"/>
                      <a:gd name="connsiteY2-22" fmla="*/ 495636 h 3973972"/>
                      <a:gd name="connsiteX3-23" fmla="*/ 8581292 w 9339290"/>
                      <a:gd name="connsiteY3-24" fmla="*/ 3766375 h 3973972"/>
                      <a:gd name="connsiteX4-25" fmla="*/ 4044461 w 9339290"/>
                      <a:gd name="connsiteY4-26" fmla="*/ 3555359 h 3973972"/>
                      <a:gd name="connsiteX5-27" fmla="*/ 492369 w 9339290"/>
                      <a:gd name="connsiteY5-28" fmla="*/ 3766375 h 3973972"/>
                      <a:gd name="connsiteX6-29" fmla="*/ 0 w 9339290"/>
                      <a:gd name="connsiteY6-30" fmla="*/ 390128 h 3973972"/>
                      <a:gd name="connsiteX0-31" fmla="*/ 0 w 9339290"/>
                      <a:gd name="connsiteY0-32" fmla="*/ 319790 h 3973972"/>
                      <a:gd name="connsiteX1-33" fmla="*/ 4431323 w 9339290"/>
                      <a:gd name="connsiteY1-34" fmla="*/ 3267 h 3973972"/>
                      <a:gd name="connsiteX2-35" fmla="*/ 9038492 w 9339290"/>
                      <a:gd name="connsiteY2-36" fmla="*/ 495636 h 3973972"/>
                      <a:gd name="connsiteX3-37" fmla="*/ 8581292 w 9339290"/>
                      <a:gd name="connsiteY3-38" fmla="*/ 3766375 h 3973972"/>
                      <a:gd name="connsiteX4-39" fmla="*/ 4044461 w 9339290"/>
                      <a:gd name="connsiteY4-40" fmla="*/ 3555359 h 3973972"/>
                      <a:gd name="connsiteX5-41" fmla="*/ 492369 w 9339290"/>
                      <a:gd name="connsiteY5-42" fmla="*/ 3766375 h 3973972"/>
                      <a:gd name="connsiteX6-43" fmla="*/ 0 w 9339290"/>
                      <a:gd name="connsiteY6-44" fmla="*/ 390128 h 3973972"/>
                      <a:gd name="connsiteX7-45" fmla="*/ 0 w 9339290"/>
                      <a:gd name="connsiteY7-46" fmla="*/ 319790 h 3973972"/>
                      <a:gd name="connsiteX0-47" fmla="*/ 313949 w 9653239"/>
                      <a:gd name="connsiteY0-48" fmla="*/ 404625 h 4058807"/>
                      <a:gd name="connsiteX1-49" fmla="*/ 4745272 w 9653239"/>
                      <a:gd name="connsiteY1-50" fmla="*/ 88102 h 4058807"/>
                      <a:gd name="connsiteX2-51" fmla="*/ 9352441 w 9653239"/>
                      <a:gd name="connsiteY2-52" fmla="*/ 580471 h 4058807"/>
                      <a:gd name="connsiteX3-53" fmla="*/ 8895241 w 9653239"/>
                      <a:gd name="connsiteY3-54" fmla="*/ 3851210 h 4058807"/>
                      <a:gd name="connsiteX4-55" fmla="*/ 4358410 w 9653239"/>
                      <a:gd name="connsiteY4-56" fmla="*/ 3640194 h 4058807"/>
                      <a:gd name="connsiteX5-57" fmla="*/ 806318 w 9653239"/>
                      <a:gd name="connsiteY5-58" fmla="*/ 3851210 h 4058807"/>
                      <a:gd name="connsiteX6-59" fmla="*/ 313949 w 9653239"/>
                      <a:gd name="connsiteY6-60" fmla="*/ 404625 h 4058807"/>
                      <a:gd name="connsiteX0-61" fmla="*/ 313949 w 9653239"/>
                      <a:gd name="connsiteY0-62" fmla="*/ 404625 h 4058807"/>
                      <a:gd name="connsiteX1-63" fmla="*/ 4745272 w 9653239"/>
                      <a:gd name="connsiteY1-64" fmla="*/ 88102 h 4058807"/>
                      <a:gd name="connsiteX2-65" fmla="*/ 9352441 w 9653239"/>
                      <a:gd name="connsiteY2-66" fmla="*/ 580471 h 4058807"/>
                      <a:gd name="connsiteX3-67" fmla="*/ 8895241 w 9653239"/>
                      <a:gd name="connsiteY3-68" fmla="*/ 3851210 h 4058807"/>
                      <a:gd name="connsiteX4-69" fmla="*/ 4358410 w 9653239"/>
                      <a:gd name="connsiteY4-70" fmla="*/ 3640194 h 4058807"/>
                      <a:gd name="connsiteX5-71" fmla="*/ 806318 w 9653239"/>
                      <a:gd name="connsiteY5-72" fmla="*/ 3851210 h 4058807"/>
                      <a:gd name="connsiteX6-73" fmla="*/ 313949 w 9653239"/>
                      <a:gd name="connsiteY6-74" fmla="*/ 404625 h 4058807"/>
                      <a:gd name="connsiteX0-75" fmla="*/ 73378 w 9412668"/>
                      <a:gd name="connsiteY0-76" fmla="*/ 404625 h 4058807"/>
                      <a:gd name="connsiteX1-77" fmla="*/ 4504701 w 9412668"/>
                      <a:gd name="connsiteY1-78" fmla="*/ 88102 h 4058807"/>
                      <a:gd name="connsiteX2-79" fmla="*/ 9111870 w 9412668"/>
                      <a:gd name="connsiteY2-80" fmla="*/ 580471 h 4058807"/>
                      <a:gd name="connsiteX3-81" fmla="*/ 8654670 w 9412668"/>
                      <a:gd name="connsiteY3-82" fmla="*/ 3851210 h 4058807"/>
                      <a:gd name="connsiteX4-83" fmla="*/ 4117839 w 9412668"/>
                      <a:gd name="connsiteY4-84" fmla="*/ 3640194 h 4058807"/>
                      <a:gd name="connsiteX5-85" fmla="*/ 565747 w 9412668"/>
                      <a:gd name="connsiteY5-86" fmla="*/ 3851210 h 4058807"/>
                      <a:gd name="connsiteX6-87" fmla="*/ 73378 w 9412668"/>
                      <a:gd name="connsiteY6-88" fmla="*/ 404625 h 4058807"/>
                      <a:gd name="connsiteX0-89" fmla="*/ 73378 w 9412668"/>
                      <a:gd name="connsiteY0-90" fmla="*/ 347118 h 4001300"/>
                      <a:gd name="connsiteX1-91" fmla="*/ 4504701 w 9412668"/>
                      <a:gd name="connsiteY1-92" fmla="*/ 30595 h 4001300"/>
                      <a:gd name="connsiteX2-93" fmla="*/ 9111870 w 9412668"/>
                      <a:gd name="connsiteY2-94" fmla="*/ 522964 h 4001300"/>
                      <a:gd name="connsiteX3-95" fmla="*/ 8654670 w 9412668"/>
                      <a:gd name="connsiteY3-96" fmla="*/ 3793703 h 4001300"/>
                      <a:gd name="connsiteX4-97" fmla="*/ 4117839 w 9412668"/>
                      <a:gd name="connsiteY4-98" fmla="*/ 3582687 h 4001300"/>
                      <a:gd name="connsiteX5-99" fmla="*/ 565747 w 9412668"/>
                      <a:gd name="connsiteY5-100" fmla="*/ 3793703 h 4001300"/>
                      <a:gd name="connsiteX6-101" fmla="*/ 73378 w 9412668"/>
                      <a:gd name="connsiteY6-102" fmla="*/ 347118 h 4001300"/>
                      <a:gd name="connsiteX0-103" fmla="*/ 73378 w 9413556"/>
                      <a:gd name="connsiteY0-104" fmla="*/ 424022 h 4078204"/>
                      <a:gd name="connsiteX1-105" fmla="*/ 4492670 w 9413556"/>
                      <a:gd name="connsiteY1-106" fmla="*/ 11247 h 4078204"/>
                      <a:gd name="connsiteX2-107" fmla="*/ 9111870 w 9413556"/>
                      <a:gd name="connsiteY2-108" fmla="*/ 599868 h 4078204"/>
                      <a:gd name="connsiteX3-109" fmla="*/ 8654670 w 9413556"/>
                      <a:gd name="connsiteY3-110" fmla="*/ 3870607 h 4078204"/>
                      <a:gd name="connsiteX4-111" fmla="*/ 4117839 w 9413556"/>
                      <a:gd name="connsiteY4-112" fmla="*/ 3659591 h 4078204"/>
                      <a:gd name="connsiteX5-113" fmla="*/ 565747 w 9413556"/>
                      <a:gd name="connsiteY5-114" fmla="*/ 3870607 h 4078204"/>
                      <a:gd name="connsiteX6-115" fmla="*/ 73378 w 9413556"/>
                      <a:gd name="connsiteY6-116" fmla="*/ 424022 h 4078204"/>
                      <a:gd name="connsiteX0-117" fmla="*/ 73378 w 9413556"/>
                      <a:gd name="connsiteY0-118" fmla="*/ 416356 h 4070538"/>
                      <a:gd name="connsiteX1-119" fmla="*/ 4492670 w 9413556"/>
                      <a:gd name="connsiteY1-120" fmla="*/ 3581 h 4070538"/>
                      <a:gd name="connsiteX2-121" fmla="*/ 9111870 w 9413556"/>
                      <a:gd name="connsiteY2-122" fmla="*/ 592202 h 4070538"/>
                      <a:gd name="connsiteX3-123" fmla="*/ 8654670 w 9413556"/>
                      <a:gd name="connsiteY3-124" fmla="*/ 3862941 h 4070538"/>
                      <a:gd name="connsiteX4-125" fmla="*/ 4117839 w 9413556"/>
                      <a:gd name="connsiteY4-126" fmla="*/ 3651925 h 4070538"/>
                      <a:gd name="connsiteX5-127" fmla="*/ 565747 w 9413556"/>
                      <a:gd name="connsiteY5-128" fmla="*/ 3862941 h 4070538"/>
                      <a:gd name="connsiteX6-129" fmla="*/ 73378 w 9413556"/>
                      <a:gd name="connsiteY6-130" fmla="*/ 416356 h 4070538"/>
                      <a:gd name="connsiteX0-131" fmla="*/ 73378 w 9413556"/>
                      <a:gd name="connsiteY0-132" fmla="*/ 416356 h 4070538"/>
                      <a:gd name="connsiteX1-133" fmla="*/ 4492670 w 9413556"/>
                      <a:gd name="connsiteY1-134" fmla="*/ 3581 h 4070538"/>
                      <a:gd name="connsiteX2-135" fmla="*/ 9111870 w 9413556"/>
                      <a:gd name="connsiteY2-136" fmla="*/ 592202 h 4070538"/>
                      <a:gd name="connsiteX3-137" fmla="*/ 8654670 w 9413556"/>
                      <a:gd name="connsiteY3-138" fmla="*/ 3862941 h 4070538"/>
                      <a:gd name="connsiteX4-139" fmla="*/ 4117839 w 9413556"/>
                      <a:gd name="connsiteY4-140" fmla="*/ 3651925 h 4070538"/>
                      <a:gd name="connsiteX5-141" fmla="*/ 565747 w 9413556"/>
                      <a:gd name="connsiteY5-142" fmla="*/ 3862941 h 4070538"/>
                      <a:gd name="connsiteX6-143" fmla="*/ 73378 w 9413556"/>
                      <a:gd name="connsiteY6-144" fmla="*/ 416356 h 4070538"/>
                      <a:gd name="connsiteX0-145" fmla="*/ 73378 w 9111870"/>
                      <a:gd name="connsiteY0-146" fmla="*/ 416356 h 4070538"/>
                      <a:gd name="connsiteX1-147" fmla="*/ 4492670 w 9111870"/>
                      <a:gd name="connsiteY1-148" fmla="*/ 3581 h 4070538"/>
                      <a:gd name="connsiteX2-149" fmla="*/ 9111870 w 9111870"/>
                      <a:gd name="connsiteY2-150" fmla="*/ 592202 h 4070538"/>
                      <a:gd name="connsiteX3-151" fmla="*/ 8654670 w 9111870"/>
                      <a:gd name="connsiteY3-152" fmla="*/ 3862941 h 4070538"/>
                      <a:gd name="connsiteX4-153" fmla="*/ 4117839 w 9111870"/>
                      <a:gd name="connsiteY4-154" fmla="*/ 3651925 h 4070538"/>
                      <a:gd name="connsiteX5-155" fmla="*/ 565747 w 9111870"/>
                      <a:gd name="connsiteY5-156" fmla="*/ 3862941 h 4070538"/>
                      <a:gd name="connsiteX6-157" fmla="*/ 73378 w 9111870"/>
                      <a:gd name="connsiteY6-158" fmla="*/ 416356 h 4070538"/>
                      <a:gd name="connsiteX0-159" fmla="*/ 73378 w 9111870"/>
                      <a:gd name="connsiteY0-160" fmla="*/ 416356 h 4070538"/>
                      <a:gd name="connsiteX1-161" fmla="*/ 4492670 w 9111870"/>
                      <a:gd name="connsiteY1-162" fmla="*/ 3581 h 4070538"/>
                      <a:gd name="connsiteX2-163" fmla="*/ 9111870 w 9111870"/>
                      <a:gd name="connsiteY2-164" fmla="*/ 592202 h 4070538"/>
                      <a:gd name="connsiteX3-165" fmla="*/ 8654670 w 9111870"/>
                      <a:gd name="connsiteY3-166" fmla="*/ 3862941 h 4070538"/>
                      <a:gd name="connsiteX4-167" fmla="*/ 4117839 w 9111870"/>
                      <a:gd name="connsiteY4-168" fmla="*/ 3651925 h 4070538"/>
                      <a:gd name="connsiteX5-169" fmla="*/ 565747 w 9111870"/>
                      <a:gd name="connsiteY5-170" fmla="*/ 3862941 h 4070538"/>
                      <a:gd name="connsiteX6-171" fmla="*/ 73378 w 9111870"/>
                      <a:gd name="connsiteY6-172" fmla="*/ 416356 h 4070538"/>
                      <a:gd name="connsiteX0-173" fmla="*/ 73378 w 9111870"/>
                      <a:gd name="connsiteY0-174" fmla="*/ 416356 h 4070538"/>
                      <a:gd name="connsiteX1-175" fmla="*/ 4492670 w 9111870"/>
                      <a:gd name="connsiteY1-176" fmla="*/ 3581 h 4070538"/>
                      <a:gd name="connsiteX2-177" fmla="*/ 9111870 w 9111870"/>
                      <a:gd name="connsiteY2-178" fmla="*/ 592202 h 4070538"/>
                      <a:gd name="connsiteX3-179" fmla="*/ 8654670 w 9111870"/>
                      <a:gd name="connsiteY3-180" fmla="*/ 3862941 h 4070538"/>
                      <a:gd name="connsiteX4-181" fmla="*/ 4117839 w 9111870"/>
                      <a:gd name="connsiteY4-182" fmla="*/ 3651925 h 4070538"/>
                      <a:gd name="connsiteX5-183" fmla="*/ 565747 w 9111870"/>
                      <a:gd name="connsiteY5-184" fmla="*/ 3862941 h 4070538"/>
                      <a:gd name="connsiteX6-185" fmla="*/ 73378 w 9111870"/>
                      <a:gd name="connsiteY6-186" fmla="*/ 416356 h 4070538"/>
                      <a:gd name="connsiteX0-187" fmla="*/ 73378 w 9111870"/>
                      <a:gd name="connsiteY0-188" fmla="*/ 416356 h 3862941"/>
                      <a:gd name="connsiteX1-189" fmla="*/ 4492670 w 9111870"/>
                      <a:gd name="connsiteY1-190" fmla="*/ 3581 h 3862941"/>
                      <a:gd name="connsiteX2-191" fmla="*/ 9111870 w 9111870"/>
                      <a:gd name="connsiteY2-192" fmla="*/ 592202 h 3862941"/>
                      <a:gd name="connsiteX3-193" fmla="*/ 8654670 w 9111870"/>
                      <a:gd name="connsiteY3-194" fmla="*/ 3862941 h 3862941"/>
                      <a:gd name="connsiteX4-195" fmla="*/ 4117839 w 9111870"/>
                      <a:gd name="connsiteY4-196" fmla="*/ 3651925 h 3862941"/>
                      <a:gd name="connsiteX5-197" fmla="*/ 565747 w 9111870"/>
                      <a:gd name="connsiteY5-198" fmla="*/ 3862941 h 3862941"/>
                      <a:gd name="connsiteX6-199" fmla="*/ 73378 w 9111870"/>
                      <a:gd name="connsiteY6-200" fmla="*/ 416356 h 3862941"/>
                      <a:gd name="connsiteX0-201" fmla="*/ 73378 w 9111870"/>
                      <a:gd name="connsiteY0-202" fmla="*/ 416356 h 3862941"/>
                      <a:gd name="connsiteX1-203" fmla="*/ 4492670 w 9111870"/>
                      <a:gd name="connsiteY1-204" fmla="*/ 3581 h 3862941"/>
                      <a:gd name="connsiteX2-205" fmla="*/ 9111870 w 9111870"/>
                      <a:gd name="connsiteY2-206" fmla="*/ 592202 h 3862941"/>
                      <a:gd name="connsiteX3-207" fmla="*/ 8654670 w 9111870"/>
                      <a:gd name="connsiteY3-208" fmla="*/ 3862941 h 3862941"/>
                      <a:gd name="connsiteX4-209" fmla="*/ 4322376 w 9111870"/>
                      <a:gd name="connsiteY4-210" fmla="*/ 3579736 h 3862941"/>
                      <a:gd name="connsiteX5-211" fmla="*/ 565747 w 9111870"/>
                      <a:gd name="connsiteY5-212" fmla="*/ 3862941 h 3862941"/>
                      <a:gd name="connsiteX6-213" fmla="*/ 73378 w 9111870"/>
                      <a:gd name="connsiteY6-214" fmla="*/ 416356 h 3862941"/>
                      <a:gd name="connsiteX0-215" fmla="*/ 73378 w 9123902"/>
                      <a:gd name="connsiteY0-216" fmla="*/ 418134 h 3864719"/>
                      <a:gd name="connsiteX1-217" fmla="*/ 4492670 w 9123902"/>
                      <a:gd name="connsiteY1-218" fmla="*/ 5359 h 3864719"/>
                      <a:gd name="connsiteX2-219" fmla="*/ 9123902 w 9123902"/>
                      <a:gd name="connsiteY2-220" fmla="*/ 642107 h 3864719"/>
                      <a:gd name="connsiteX3-221" fmla="*/ 8654670 w 9123902"/>
                      <a:gd name="connsiteY3-222" fmla="*/ 3864719 h 3864719"/>
                      <a:gd name="connsiteX4-223" fmla="*/ 4322376 w 9123902"/>
                      <a:gd name="connsiteY4-224" fmla="*/ 3581514 h 3864719"/>
                      <a:gd name="connsiteX5-225" fmla="*/ 565747 w 9123902"/>
                      <a:gd name="connsiteY5-226" fmla="*/ 3864719 h 3864719"/>
                      <a:gd name="connsiteX6-227" fmla="*/ 73378 w 9123902"/>
                      <a:gd name="connsiteY6-228" fmla="*/ 418134 h 3864719"/>
                      <a:gd name="connsiteX0-229" fmla="*/ 73378 w 9111870"/>
                      <a:gd name="connsiteY0-230" fmla="*/ 420123 h 3866708"/>
                      <a:gd name="connsiteX1-231" fmla="*/ 4492670 w 9111870"/>
                      <a:gd name="connsiteY1-232" fmla="*/ 7348 h 3866708"/>
                      <a:gd name="connsiteX2-233" fmla="*/ 9111870 w 9111870"/>
                      <a:gd name="connsiteY2-234" fmla="*/ 692222 h 3866708"/>
                      <a:gd name="connsiteX3-235" fmla="*/ 8654670 w 9111870"/>
                      <a:gd name="connsiteY3-236" fmla="*/ 3866708 h 3866708"/>
                      <a:gd name="connsiteX4-237" fmla="*/ 4322376 w 9111870"/>
                      <a:gd name="connsiteY4-238" fmla="*/ 3583503 h 3866708"/>
                      <a:gd name="connsiteX5-239" fmla="*/ 565747 w 9111870"/>
                      <a:gd name="connsiteY5-240" fmla="*/ 3866708 h 3866708"/>
                      <a:gd name="connsiteX6-241" fmla="*/ 73378 w 9111870"/>
                      <a:gd name="connsiteY6-242" fmla="*/ 420123 h 3866708"/>
                      <a:gd name="connsiteX0-243" fmla="*/ 73378 w 9111870"/>
                      <a:gd name="connsiteY0-244" fmla="*/ 591850 h 4038435"/>
                      <a:gd name="connsiteX1-245" fmla="*/ 4443684 w 9111870"/>
                      <a:gd name="connsiteY1-246" fmla="*/ 4066 h 4038435"/>
                      <a:gd name="connsiteX2-247" fmla="*/ 9111870 w 9111870"/>
                      <a:gd name="connsiteY2-248" fmla="*/ 863949 h 4038435"/>
                      <a:gd name="connsiteX3-249" fmla="*/ 8654670 w 9111870"/>
                      <a:gd name="connsiteY3-250" fmla="*/ 4038435 h 4038435"/>
                      <a:gd name="connsiteX4-251" fmla="*/ 4322376 w 9111870"/>
                      <a:gd name="connsiteY4-252" fmla="*/ 3755230 h 4038435"/>
                      <a:gd name="connsiteX5-253" fmla="*/ 565747 w 9111870"/>
                      <a:gd name="connsiteY5-254" fmla="*/ 4038435 h 4038435"/>
                      <a:gd name="connsiteX6-255" fmla="*/ 73378 w 9111870"/>
                      <a:gd name="connsiteY6-256" fmla="*/ 591850 h 4038435"/>
                      <a:gd name="connsiteX0-257" fmla="*/ 132189 w 9008289"/>
                      <a:gd name="connsiteY0-258" fmla="*/ 712751 h 4035352"/>
                      <a:gd name="connsiteX1-259" fmla="*/ 4340103 w 9008289"/>
                      <a:gd name="connsiteY1-260" fmla="*/ 983 h 4035352"/>
                      <a:gd name="connsiteX2-261" fmla="*/ 9008289 w 9008289"/>
                      <a:gd name="connsiteY2-262" fmla="*/ 860866 h 4035352"/>
                      <a:gd name="connsiteX3-263" fmla="*/ 8551089 w 9008289"/>
                      <a:gd name="connsiteY3-264" fmla="*/ 4035352 h 4035352"/>
                      <a:gd name="connsiteX4-265" fmla="*/ 4218795 w 9008289"/>
                      <a:gd name="connsiteY4-266" fmla="*/ 3752147 h 4035352"/>
                      <a:gd name="connsiteX5-267" fmla="*/ 462166 w 9008289"/>
                      <a:gd name="connsiteY5-268" fmla="*/ 4035352 h 4035352"/>
                      <a:gd name="connsiteX6-269" fmla="*/ 132189 w 9008289"/>
                      <a:gd name="connsiteY6-270" fmla="*/ 712751 h 4035352"/>
                      <a:gd name="connsiteX0-271" fmla="*/ 132189 w 8916195"/>
                      <a:gd name="connsiteY0-272" fmla="*/ 717557 h 4040158"/>
                      <a:gd name="connsiteX1-273" fmla="*/ 4340103 w 8916195"/>
                      <a:gd name="connsiteY1-274" fmla="*/ 5789 h 4040158"/>
                      <a:gd name="connsiteX2-275" fmla="*/ 8911078 w 8916195"/>
                      <a:gd name="connsiteY2-276" fmla="*/ 1103142 h 4040158"/>
                      <a:gd name="connsiteX3-277" fmla="*/ 8551089 w 8916195"/>
                      <a:gd name="connsiteY3-278" fmla="*/ 4040158 h 4040158"/>
                      <a:gd name="connsiteX4-279" fmla="*/ 4218795 w 8916195"/>
                      <a:gd name="connsiteY4-280" fmla="*/ 3756953 h 4040158"/>
                      <a:gd name="connsiteX5-281" fmla="*/ 462166 w 8916195"/>
                      <a:gd name="connsiteY5-282" fmla="*/ 4040158 h 4040158"/>
                      <a:gd name="connsiteX6-283" fmla="*/ 132189 w 8916195"/>
                      <a:gd name="connsiteY6-284" fmla="*/ 717557 h 4040158"/>
                      <a:gd name="connsiteX0-285" fmla="*/ 132189 w 8992946"/>
                      <a:gd name="connsiteY0-286" fmla="*/ 716980 h 4039581"/>
                      <a:gd name="connsiteX1-287" fmla="*/ 4340103 w 8992946"/>
                      <a:gd name="connsiteY1-288" fmla="*/ 5212 h 4039581"/>
                      <a:gd name="connsiteX2-289" fmla="*/ 8992946 w 8992946"/>
                      <a:gd name="connsiteY2-290" fmla="*/ 1080612 h 4039581"/>
                      <a:gd name="connsiteX3-291" fmla="*/ 8551089 w 8992946"/>
                      <a:gd name="connsiteY3-292" fmla="*/ 4039581 h 4039581"/>
                      <a:gd name="connsiteX4-293" fmla="*/ 4218795 w 8992946"/>
                      <a:gd name="connsiteY4-294" fmla="*/ 3756376 h 4039581"/>
                      <a:gd name="connsiteX5-295" fmla="*/ 462166 w 8992946"/>
                      <a:gd name="connsiteY5-296" fmla="*/ 4039581 h 4039581"/>
                      <a:gd name="connsiteX6-297" fmla="*/ 132189 w 8992946"/>
                      <a:gd name="connsiteY6-298" fmla="*/ 716980 h 4039581"/>
                      <a:gd name="connsiteX0-299" fmla="*/ 132189 w 8992946"/>
                      <a:gd name="connsiteY0-300" fmla="*/ 716980 h 4039581"/>
                      <a:gd name="connsiteX1-301" fmla="*/ 4340103 w 8992946"/>
                      <a:gd name="connsiteY1-302" fmla="*/ 5212 h 4039581"/>
                      <a:gd name="connsiteX2-303" fmla="*/ 8992946 w 8992946"/>
                      <a:gd name="connsiteY2-304" fmla="*/ 1080612 h 4039581"/>
                      <a:gd name="connsiteX3-305" fmla="*/ 8551089 w 8992946"/>
                      <a:gd name="connsiteY3-306" fmla="*/ 4039581 h 4039581"/>
                      <a:gd name="connsiteX4-307" fmla="*/ 4302203 w 8992946"/>
                      <a:gd name="connsiteY4-308" fmla="*/ 3542551 h 4039581"/>
                      <a:gd name="connsiteX5-309" fmla="*/ 462166 w 8992946"/>
                      <a:gd name="connsiteY5-310" fmla="*/ 4039581 h 4039581"/>
                      <a:gd name="connsiteX6-311" fmla="*/ 132189 w 8992946"/>
                      <a:gd name="connsiteY6-312" fmla="*/ 716980 h 403958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992946" h="4039581">
                        <a:moveTo>
                          <a:pt x="132189" y="716980"/>
                        </a:moveTo>
                        <a:cubicBezTo>
                          <a:pt x="1029313" y="426679"/>
                          <a:pt x="2863310" y="-55393"/>
                          <a:pt x="4340103" y="5212"/>
                        </a:cubicBezTo>
                        <a:cubicBezTo>
                          <a:pt x="5816896" y="65817"/>
                          <a:pt x="8299280" y="437386"/>
                          <a:pt x="8992946" y="1080612"/>
                        </a:cubicBezTo>
                        <a:cubicBezTo>
                          <a:pt x="8964717" y="1699775"/>
                          <a:pt x="9049320" y="3588243"/>
                          <a:pt x="8551089" y="4039581"/>
                        </a:cubicBezTo>
                        <a:cubicBezTo>
                          <a:pt x="7038812" y="3969242"/>
                          <a:pt x="5650357" y="3542551"/>
                          <a:pt x="4302203" y="3542551"/>
                        </a:cubicBezTo>
                        <a:cubicBezTo>
                          <a:pt x="2954049" y="3542551"/>
                          <a:pt x="1275377" y="3826097"/>
                          <a:pt x="462166" y="4039581"/>
                        </a:cubicBezTo>
                        <a:cubicBezTo>
                          <a:pt x="-211911" y="3500320"/>
                          <a:pt x="17118" y="1392291"/>
                          <a:pt x="132189" y="716980"/>
                        </a:cubicBezTo>
                        <a:close/>
                      </a:path>
                    </a:pathLst>
                  </a:custGeom>
                  <a:solidFill>
                    <a:schemeClr val="accent1"/>
                  </a:solid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200" b="0" i="0" u="none" strike="noStrike" kern="1200" cap="none" spc="0" normalizeH="0" baseline="0" noProof="0" dirty="0">
                      <a:ln>
                        <a:noFill/>
                      </a:ln>
                      <a:solidFill>
                        <a:prstClr val="white"/>
                      </a:solidFill>
                      <a:effectLst/>
                      <a:uLnTx/>
                      <a:uFillTx/>
                      <a:latin typeface="站酷快乐体2016修订版" panose="02010600030101010101" pitchFamily="2" charset="-122"/>
                      <a:ea typeface="站酷快乐体2016修订版" panose="02010600030101010101" pitchFamily="2" charset="-122"/>
                      <a:cs typeface="+mn-cs"/>
                    </a:endParaRPr>
                  </a:p>
                </p:txBody>
              </p:sp>
              <p:sp>
                <p:nvSpPr>
                  <p:cNvPr id="27" name="任意多边形 438"/>
                  <p:cNvSpPr/>
                  <p:nvPr/>
                </p:nvSpPr>
                <p:spPr>
                  <a:xfrm rot="21551468">
                    <a:off x="2396768" y="2541081"/>
                    <a:ext cx="7398460" cy="462369"/>
                  </a:xfrm>
                  <a:custGeom>
                    <a:avLst/>
                    <a:gdLst>
                      <a:gd name="connsiteX0" fmla="*/ 15811 w 9355101"/>
                      <a:gd name="connsiteY0" fmla="*/ 319790 h 3973972"/>
                      <a:gd name="connsiteX1" fmla="*/ 4447134 w 9355101"/>
                      <a:gd name="connsiteY1" fmla="*/ 3267 h 3973972"/>
                      <a:gd name="connsiteX2" fmla="*/ 9054303 w 9355101"/>
                      <a:gd name="connsiteY2" fmla="*/ 495636 h 3973972"/>
                      <a:gd name="connsiteX3" fmla="*/ 8597103 w 9355101"/>
                      <a:gd name="connsiteY3" fmla="*/ 3766375 h 3973972"/>
                      <a:gd name="connsiteX4" fmla="*/ 4060272 w 9355101"/>
                      <a:gd name="connsiteY4" fmla="*/ 3555359 h 3973972"/>
                      <a:gd name="connsiteX5" fmla="*/ 508180 w 9355101"/>
                      <a:gd name="connsiteY5" fmla="*/ 3766375 h 3973972"/>
                      <a:gd name="connsiteX6" fmla="*/ 15811 w 9355101"/>
                      <a:gd name="connsiteY6" fmla="*/ 390128 h 3973972"/>
                      <a:gd name="connsiteX7" fmla="*/ 121318 w 9355101"/>
                      <a:gd name="connsiteY7" fmla="*/ 354959 h 3973972"/>
                      <a:gd name="connsiteX8" fmla="*/ 121318 w 9355101"/>
                      <a:gd name="connsiteY8" fmla="*/ 284621 h 3973972"/>
                      <a:gd name="connsiteX0-1" fmla="*/ 15811 w 9355101"/>
                      <a:gd name="connsiteY0-2" fmla="*/ 319790 h 3973972"/>
                      <a:gd name="connsiteX1-3" fmla="*/ 4447134 w 9355101"/>
                      <a:gd name="connsiteY1-4" fmla="*/ 3267 h 3973972"/>
                      <a:gd name="connsiteX2-5" fmla="*/ 9054303 w 9355101"/>
                      <a:gd name="connsiteY2-6" fmla="*/ 495636 h 3973972"/>
                      <a:gd name="connsiteX3-7" fmla="*/ 8597103 w 9355101"/>
                      <a:gd name="connsiteY3-8" fmla="*/ 3766375 h 3973972"/>
                      <a:gd name="connsiteX4-9" fmla="*/ 4060272 w 9355101"/>
                      <a:gd name="connsiteY4-10" fmla="*/ 3555359 h 3973972"/>
                      <a:gd name="connsiteX5-11" fmla="*/ 508180 w 9355101"/>
                      <a:gd name="connsiteY5-12" fmla="*/ 3766375 h 3973972"/>
                      <a:gd name="connsiteX6-13" fmla="*/ 15811 w 9355101"/>
                      <a:gd name="connsiteY6-14" fmla="*/ 390128 h 3973972"/>
                      <a:gd name="connsiteX7-15" fmla="*/ 121318 w 9355101"/>
                      <a:gd name="connsiteY7-16" fmla="*/ 354959 h 3973972"/>
                      <a:gd name="connsiteX0-17" fmla="*/ 0 w 9339290"/>
                      <a:gd name="connsiteY0-18" fmla="*/ 319790 h 3973972"/>
                      <a:gd name="connsiteX1-19" fmla="*/ 4431323 w 9339290"/>
                      <a:gd name="connsiteY1-20" fmla="*/ 3267 h 3973972"/>
                      <a:gd name="connsiteX2-21" fmla="*/ 9038492 w 9339290"/>
                      <a:gd name="connsiteY2-22" fmla="*/ 495636 h 3973972"/>
                      <a:gd name="connsiteX3-23" fmla="*/ 8581292 w 9339290"/>
                      <a:gd name="connsiteY3-24" fmla="*/ 3766375 h 3973972"/>
                      <a:gd name="connsiteX4-25" fmla="*/ 4044461 w 9339290"/>
                      <a:gd name="connsiteY4-26" fmla="*/ 3555359 h 3973972"/>
                      <a:gd name="connsiteX5-27" fmla="*/ 492369 w 9339290"/>
                      <a:gd name="connsiteY5-28" fmla="*/ 3766375 h 3973972"/>
                      <a:gd name="connsiteX6-29" fmla="*/ 0 w 9339290"/>
                      <a:gd name="connsiteY6-30" fmla="*/ 390128 h 3973972"/>
                      <a:gd name="connsiteX0-31" fmla="*/ 0 w 9339290"/>
                      <a:gd name="connsiteY0-32" fmla="*/ 319790 h 3973972"/>
                      <a:gd name="connsiteX1-33" fmla="*/ 4431323 w 9339290"/>
                      <a:gd name="connsiteY1-34" fmla="*/ 3267 h 3973972"/>
                      <a:gd name="connsiteX2-35" fmla="*/ 9038492 w 9339290"/>
                      <a:gd name="connsiteY2-36" fmla="*/ 495636 h 3973972"/>
                      <a:gd name="connsiteX3-37" fmla="*/ 8581292 w 9339290"/>
                      <a:gd name="connsiteY3-38" fmla="*/ 3766375 h 3973972"/>
                      <a:gd name="connsiteX4-39" fmla="*/ 4044461 w 9339290"/>
                      <a:gd name="connsiteY4-40" fmla="*/ 3555359 h 3973972"/>
                      <a:gd name="connsiteX5-41" fmla="*/ 492369 w 9339290"/>
                      <a:gd name="connsiteY5-42" fmla="*/ 3766375 h 3973972"/>
                      <a:gd name="connsiteX6-43" fmla="*/ 0 w 9339290"/>
                      <a:gd name="connsiteY6-44" fmla="*/ 390128 h 3973972"/>
                      <a:gd name="connsiteX7-45" fmla="*/ 0 w 9339290"/>
                      <a:gd name="connsiteY7-46" fmla="*/ 319790 h 3973972"/>
                      <a:gd name="connsiteX0-47" fmla="*/ 313949 w 9653239"/>
                      <a:gd name="connsiteY0-48" fmla="*/ 404625 h 4058807"/>
                      <a:gd name="connsiteX1-49" fmla="*/ 4745272 w 9653239"/>
                      <a:gd name="connsiteY1-50" fmla="*/ 88102 h 4058807"/>
                      <a:gd name="connsiteX2-51" fmla="*/ 9352441 w 9653239"/>
                      <a:gd name="connsiteY2-52" fmla="*/ 580471 h 4058807"/>
                      <a:gd name="connsiteX3-53" fmla="*/ 8895241 w 9653239"/>
                      <a:gd name="connsiteY3-54" fmla="*/ 3851210 h 4058807"/>
                      <a:gd name="connsiteX4-55" fmla="*/ 4358410 w 9653239"/>
                      <a:gd name="connsiteY4-56" fmla="*/ 3640194 h 4058807"/>
                      <a:gd name="connsiteX5-57" fmla="*/ 806318 w 9653239"/>
                      <a:gd name="connsiteY5-58" fmla="*/ 3851210 h 4058807"/>
                      <a:gd name="connsiteX6-59" fmla="*/ 313949 w 9653239"/>
                      <a:gd name="connsiteY6-60" fmla="*/ 404625 h 4058807"/>
                      <a:gd name="connsiteX0-61" fmla="*/ 313949 w 9653239"/>
                      <a:gd name="connsiteY0-62" fmla="*/ 404625 h 4058807"/>
                      <a:gd name="connsiteX1-63" fmla="*/ 4745272 w 9653239"/>
                      <a:gd name="connsiteY1-64" fmla="*/ 88102 h 4058807"/>
                      <a:gd name="connsiteX2-65" fmla="*/ 9352441 w 9653239"/>
                      <a:gd name="connsiteY2-66" fmla="*/ 580471 h 4058807"/>
                      <a:gd name="connsiteX3-67" fmla="*/ 8895241 w 9653239"/>
                      <a:gd name="connsiteY3-68" fmla="*/ 3851210 h 4058807"/>
                      <a:gd name="connsiteX4-69" fmla="*/ 4358410 w 9653239"/>
                      <a:gd name="connsiteY4-70" fmla="*/ 3640194 h 4058807"/>
                      <a:gd name="connsiteX5-71" fmla="*/ 806318 w 9653239"/>
                      <a:gd name="connsiteY5-72" fmla="*/ 3851210 h 4058807"/>
                      <a:gd name="connsiteX6-73" fmla="*/ 313949 w 9653239"/>
                      <a:gd name="connsiteY6-74" fmla="*/ 404625 h 4058807"/>
                      <a:gd name="connsiteX0-75" fmla="*/ 73378 w 9412668"/>
                      <a:gd name="connsiteY0-76" fmla="*/ 404625 h 4058807"/>
                      <a:gd name="connsiteX1-77" fmla="*/ 4504701 w 9412668"/>
                      <a:gd name="connsiteY1-78" fmla="*/ 88102 h 4058807"/>
                      <a:gd name="connsiteX2-79" fmla="*/ 9111870 w 9412668"/>
                      <a:gd name="connsiteY2-80" fmla="*/ 580471 h 4058807"/>
                      <a:gd name="connsiteX3-81" fmla="*/ 8654670 w 9412668"/>
                      <a:gd name="connsiteY3-82" fmla="*/ 3851210 h 4058807"/>
                      <a:gd name="connsiteX4-83" fmla="*/ 4117839 w 9412668"/>
                      <a:gd name="connsiteY4-84" fmla="*/ 3640194 h 4058807"/>
                      <a:gd name="connsiteX5-85" fmla="*/ 565747 w 9412668"/>
                      <a:gd name="connsiteY5-86" fmla="*/ 3851210 h 4058807"/>
                      <a:gd name="connsiteX6-87" fmla="*/ 73378 w 9412668"/>
                      <a:gd name="connsiteY6-88" fmla="*/ 404625 h 4058807"/>
                      <a:gd name="connsiteX0-89" fmla="*/ 73378 w 9412668"/>
                      <a:gd name="connsiteY0-90" fmla="*/ 347118 h 4001300"/>
                      <a:gd name="connsiteX1-91" fmla="*/ 4504701 w 9412668"/>
                      <a:gd name="connsiteY1-92" fmla="*/ 30595 h 4001300"/>
                      <a:gd name="connsiteX2-93" fmla="*/ 9111870 w 9412668"/>
                      <a:gd name="connsiteY2-94" fmla="*/ 522964 h 4001300"/>
                      <a:gd name="connsiteX3-95" fmla="*/ 8654670 w 9412668"/>
                      <a:gd name="connsiteY3-96" fmla="*/ 3793703 h 4001300"/>
                      <a:gd name="connsiteX4-97" fmla="*/ 4117839 w 9412668"/>
                      <a:gd name="connsiteY4-98" fmla="*/ 3582687 h 4001300"/>
                      <a:gd name="connsiteX5-99" fmla="*/ 565747 w 9412668"/>
                      <a:gd name="connsiteY5-100" fmla="*/ 3793703 h 4001300"/>
                      <a:gd name="connsiteX6-101" fmla="*/ 73378 w 9412668"/>
                      <a:gd name="connsiteY6-102" fmla="*/ 347118 h 4001300"/>
                      <a:gd name="connsiteX0-103" fmla="*/ 73378 w 9413556"/>
                      <a:gd name="connsiteY0-104" fmla="*/ 424022 h 4078204"/>
                      <a:gd name="connsiteX1-105" fmla="*/ 4492670 w 9413556"/>
                      <a:gd name="connsiteY1-106" fmla="*/ 11247 h 4078204"/>
                      <a:gd name="connsiteX2-107" fmla="*/ 9111870 w 9413556"/>
                      <a:gd name="connsiteY2-108" fmla="*/ 599868 h 4078204"/>
                      <a:gd name="connsiteX3-109" fmla="*/ 8654670 w 9413556"/>
                      <a:gd name="connsiteY3-110" fmla="*/ 3870607 h 4078204"/>
                      <a:gd name="connsiteX4-111" fmla="*/ 4117839 w 9413556"/>
                      <a:gd name="connsiteY4-112" fmla="*/ 3659591 h 4078204"/>
                      <a:gd name="connsiteX5-113" fmla="*/ 565747 w 9413556"/>
                      <a:gd name="connsiteY5-114" fmla="*/ 3870607 h 4078204"/>
                      <a:gd name="connsiteX6-115" fmla="*/ 73378 w 9413556"/>
                      <a:gd name="connsiteY6-116" fmla="*/ 424022 h 4078204"/>
                      <a:gd name="connsiteX0-117" fmla="*/ 73378 w 9413556"/>
                      <a:gd name="connsiteY0-118" fmla="*/ 416356 h 4070538"/>
                      <a:gd name="connsiteX1-119" fmla="*/ 4492670 w 9413556"/>
                      <a:gd name="connsiteY1-120" fmla="*/ 3581 h 4070538"/>
                      <a:gd name="connsiteX2-121" fmla="*/ 9111870 w 9413556"/>
                      <a:gd name="connsiteY2-122" fmla="*/ 592202 h 4070538"/>
                      <a:gd name="connsiteX3-123" fmla="*/ 8654670 w 9413556"/>
                      <a:gd name="connsiteY3-124" fmla="*/ 3862941 h 4070538"/>
                      <a:gd name="connsiteX4-125" fmla="*/ 4117839 w 9413556"/>
                      <a:gd name="connsiteY4-126" fmla="*/ 3651925 h 4070538"/>
                      <a:gd name="connsiteX5-127" fmla="*/ 565747 w 9413556"/>
                      <a:gd name="connsiteY5-128" fmla="*/ 3862941 h 4070538"/>
                      <a:gd name="connsiteX6-129" fmla="*/ 73378 w 9413556"/>
                      <a:gd name="connsiteY6-130" fmla="*/ 416356 h 4070538"/>
                      <a:gd name="connsiteX0-131" fmla="*/ 73378 w 9413556"/>
                      <a:gd name="connsiteY0-132" fmla="*/ 416356 h 4070538"/>
                      <a:gd name="connsiteX1-133" fmla="*/ 4492670 w 9413556"/>
                      <a:gd name="connsiteY1-134" fmla="*/ 3581 h 4070538"/>
                      <a:gd name="connsiteX2-135" fmla="*/ 9111870 w 9413556"/>
                      <a:gd name="connsiteY2-136" fmla="*/ 592202 h 4070538"/>
                      <a:gd name="connsiteX3-137" fmla="*/ 8654670 w 9413556"/>
                      <a:gd name="connsiteY3-138" fmla="*/ 3862941 h 4070538"/>
                      <a:gd name="connsiteX4-139" fmla="*/ 4117839 w 9413556"/>
                      <a:gd name="connsiteY4-140" fmla="*/ 3651925 h 4070538"/>
                      <a:gd name="connsiteX5-141" fmla="*/ 565747 w 9413556"/>
                      <a:gd name="connsiteY5-142" fmla="*/ 3862941 h 4070538"/>
                      <a:gd name="connsiteX6-143" fmla="*/ 73378 w 9413556"/>
                      <a:gd name="connsiteY6-144" fmla="*/ 416356 h 4070538"/>
                      <a:gd name="connsiteX0-145" fmla="*/ 73378 w 9111870"/>
                      <a:gd name="connsiteY0-146" fmla="*/ 416356 h 4070538"/>
                      <a:gd name="connsiteX1-147" fmla="*/ 4492670 w 9111870"/>
                      <a:gd name="connsiteY1-148" fmla="*/ 3581 h 4070538"/>
                      <a:gd name="connsiteX2-149" fmla="*/ 9111870 w 9111870"/>
                      <a:gd name="connsiteY2-150" fmla="*/ 592202 h 4070538"/>
                      <a:gd name="connsiteX3-151" fmla="*/ 8654670 w 9111870"/>
                      <a:gd name="connsiteY3-152" fmla="*/ 3862941 h 4070538"/>
                      <a:gd name="connsiteX4-153" fmla="*/ 4117839 w 9111870"/>
                      <a:gd name="connsiteY4-154" fmla="*/ 3651925 h 4070538"/>
                      <a:gd name="connsiteX5-155" fmla="*/ 565747 w 9111870"/>
                      <a:gd name="connsiteY5-156" fmla="*/ 3862941 h 4070538"/>
                      <a:gd name="connsiteX6-157" fmla="*/ 73378 w 9111870"/>
                      <a:gd name="connsiteY6-158" fmla="*/ 416356 h 4070538"/>
                      <a:gd name="connsiteX0-159" fmla="*/ 73378 w 9111870"/>
                      <a:gd name="connsiteY0-160" fmla="*/ 416356 h 4070538"/>
                      <a:gd name="connsiteX1-161" fmla="*/ 4492670 w 9111870"/>
                      <a:gd name="connsiteY1-162" fmla="*/ 3581 h 4070538"/>
                      <a:gd name="connsiteX2-163" fmla="*/ 9111870 w 9111870"/>
                      <a:gd name="connsiteY2-164" fmla="*/ 592202 h 4070538"/>
                      <a:gd name="connsiteX3-165" fmla="*/ 8654670 w 9111870"/>
                      <a:gd name="connsiteY3-166" fmla="*/ 3862941 h 4070538"/>
                      <a:gd name="connsiteX4-167" fmla="*/ 4117839 w 9111870"/>
                      <a:gd name="connsiteY4-168" fmla="*/ 3651925 h 4070538"/>
                      <a:gd name="connsiteX5-169" fmla="*/ 565747 w 9111870"/>
                      <a:gd name="connsiteY5-170" fmla="*/ 3862941 h 4070538"/>
                      <a:gd name="connsiteX6-171" fmla="*/ 73378 w 9111870"/>
                      <a:gd name="connsiteY6-172" fmla="*/ 416356 h 4070538"/>
                      <a:gd name="connsiteX0-173" fmla="*/ 73378 w 9111870"/>
                      <a:gd name="connsiteY0-174" fmla="*/ 416356 h 4070538"/>
                      <a:gd name="connsiteX1-175" fmla="*/ 4492670 w 9111870"/>
                      <a:gd name="connsiteY1-176" fmla="*/ 3581 h 4070538"/>
                      <a:gd name="connsiteX2-177" fmla="*/ 9111870 w 9111870"/>
                      <a:gd name="connsiteY2-178" fmla="*/ 592202 h 4070538"/>
                      <a:gd name="connsiteX3-179" fmla="*/ 8654670 w 9111870"/>
                      <a:gd name="connsiteY3-180" fmla="*/ 3862941 h 4070538"/>
                      <a:gd name="connsiteX4-181" fmla="*/ 4117839 w 9111870"/>
                      <a:gd name="connsiteY4-182" fmla="*/ 3651925 h 4070538"/>
                      <a:gd name="connsiteX5-183" fmla="*/ 565747 w 9111870"/>
                      <a:gd name="connsiteY5-184" fmla="*/ 3862941 h 4070538"/>
                      <a:gd name="connsiteX6-185" fmla="*/ 73378 w 9111870"/>
                      <a:gd name="connsiteY6-186" fmla="*/ 416356 h 4070538"/>
                      <a:gd name="connsiteX0-187" fmla="*/ 73378 w 9111870"/>
                      <a:gd name="connsiteY0-188" fmla="*/ 416356 h 3862941"/>
                      <a:gd name="connsiteX1-189" fmla="*/ 4492670 w 9111870"/>
                      <a:gd name="connsiteY1-190" fmla="*/ 3581 h 3862941"/>
                      <a:gd name="connsiteX2-191" fmla="*/ 9111870 w 9111870"/>
                      <a:gd name="connsiteY2-192" fmla="*/ 592202 h 3862941"/>
                      <a:gd name="connsiteX3-193" fmla="*/ 8654670 w 9111870"/>
                      <a:gd name="connsiteY3-194" fmla="*/ 3862941 h 3862941"/>
                      <a:gd name="connsiteX4-195" fmla="*/ 4117839 w 9111870"/>
                      <a:gd name="connsiteY4-196" fmla="*/ 3651925 h 3862941"/>
                      <a:gd name="connsiteX5-197" fmla="*/ 565747 w 9111870"/>
                      <a:gd name="connsiteY5-198" fmla="*/ 3862941 h 3862941"/>
                      <a:gd name="connsiteX6-199" fmla="*/ 73378 w 9111870"/>
                      <a:gd name="connsiteY6-200" fmla="*/ 416356 h 3862941"/>
                      <a:gd name="connsiteX0-201" fmla="*/ 73378 w 9111870"/>
                      <a:gd name="connsiteY0-202" fmla="*/ 416356 h 3862941"/>
                      <a:gd name="connsiteX1-203" fmla="*/ 4492670 w 9111870"/>
                      <a:gd name="connsiteY1-204" fmla="*/ 3581 h 3862941"/>
                      <a:gd name="connsiteX2-205" fmla="*/ 9111870 w 9111870"/>
                      <a:gd name="connsiteY2-206" fmla="*/ 592202 h 3862941"/>
                      <a:gd name="connsiteX3-207" fmla="*/ 8654670 w 9111870"/>
                      <a:gd name="connsiteY3-208" fmla="*/ 3862941 h 3862941"/>
                      <a:gd name="connsiteX4-209" fmla="*/ 4322376 w 9111870"/>
                      <a:gd name="connsiteY4-210" fmla="*/ 3579736 h 3862941"/>
                      <a:gd name="connsiteX5-211" fmla="*/ 565747 w 9111870"/>
                      <a:gd name="connsiteY5-212" fmla="*/ 3862941 h 3862941"/>
                      <a:gd name="connsiteX6-213" fmla="*/ 73378 w 9111870"/>
                      <a:gd name="connsiteY6-214" fmla="*/ 416356 h 3862941"/>
                      <a:gd name="connsiteX0-215" fmla="*/ 73378 w 9123902"/>
                      <a:gd name="connsiteY0-216" fmla="*/ 418134 h 3864719"/>
                      <a:gd name="connsiteX1-217" fmla="*/ 4492670 w 9123902"/>
                      <a:gd name="connsiteY1-218" fmla="*/ 5359 h 3864719"/>
                      <a:gd name="connsiteX2-219" fmla="*/ 9123902 w 9123902"/>
                      <a:gd name="connsiteY2-220" fmla="*/ 642107 h 3864719"/>
                      <a:gd name="connsiteX3-221" fmla="*/ 8654670 w 9123902"/>
                      <a:gd name="connsiteY3-222" fmla="*/ 3864719 h 3864719"/>
                      <a:gd name="connsiteX4-223" fmla="*/ 4322376 w 9123902"/>
                      <a:gd name="connsiteY4-224" fmla="*/ 3581514 h 3864719"/>
                      <a:gd name="connsiteX5-225" fmla="*/ 565747 w 9123902"/>
                      <a:gd name="connsiteY5-226" fmla="*/ 3864719 h 3864719"/>
                      <a:gd name="connsiteX6-227" fmla="*/ 73378 w 9123902"/>
                      <a:gd name="connsiteY6-228" fmla="*/ 418134 h 3864719"/>
                      <a:gd name="connsiteX0-229" fmla="*/ 73378 w 9111870"/>
                      <a:gd name="connsiteY0-230" fmla="*/ 420123 h 3866708"/>
                      <a:gd name="connsiteX1-231" fmla="*/ 4492670 w 9111870"/>
                      <a:gd name="connsiteY1-232" fmla="*/ 7348 h 3866708"/>
                      <a:gd name="connsiteX2-233" fmla="*/ 9111870 w 9111870"/>
                      <a:gd name="connsiteY2-234" fmla="*/ 692222 h 3866708"/>
                      <a:gd name="connsiteX3-235" fmla="*/ 8654670 w 9111870"/>
                      <a:gd name="connsiteY3-236" fmla="*/ 3866708 h 3866708"/>
                      <a:gd name="connsiteX4-237" fmla="*/ 4322376 w 9111870"/>
                      <a:gd name="connsiteY4-238" fmla="*/ 3583503 h 3866708"/>
                      <a:gd name="connsiteX5-239" fmla="*/ 565747 w 9111870"/>
                      <a:gd name="connsiteY5-240" fmla="*/ 3866708 h 3866708"/>
                      <a:gd name="connsiteX6-241" fmla="*/ 73378 w 9111870"/>
                      <a:gd name="connsiteY6-242" fmla="*/ 420123 h 3866708"/>
                      <a:gd name="connsiteX0-243" fmla="*/ 73378 w 9111870"/>
                      <a:gd name="connsiteY0-244" fmla="*/ 591850 h 4038435"/>
                      <a:gd name="connsiteX1-245" fmla="*/ 4443684 w 9111870"/>
                      <a:gd name="connsiteY1-246" fmla="*/ 4066 h 4038435"/>
                      <a:gd name="connsiteX2-247" fmla="*/ 9111870 w 9111870"/>
                      <a:gd name="connsiteY2-248" fmla="*/ 863949 h 4038435"/>
                      <a:gd name="connsiteX3-249" fmla="*/ 8654670 w 9111870"/>
                      <a:gd name="connsiteY3-250" fmla="*/ 4038435 h 4038435"/>
                      <a:gd name="connsiteX4-251" fmla="*/ 4322376 w 9111870"/>
                      <a:gd name="connsiteY4-252" fmla="*/ 3755230 h 4038435"/>
                      <a:gd name="connsiteX5-253" fmla="*/ 565747 w 9111870"/>
                      <a:gd name="connsiteY5-254" fmla="*/ 4038435 h 4038435"/>
                      <a:gd name="connsiteX6-255" fmla="*/ 73378 w 9111870"/>
                      <a:gd name="connsiteY6-256" fmla="*/ 591850 h 4038435"/>
                      <a:gd name="connsiteX0-257" fmla="*/ 565747 w 9111870"/>
                      <a:gd name="connsiteY0-258" fmla="*/ 4038435 h 4148323"/>
                      <a:gd name="connsiteX1-259" fmla="*/ 73378 w 9111870"/>
                      <a:gd name="connsiteY1-260" fmla="*/ 591850 h 4148323"/>
                      <a:gd name="connsiteX2-261" fmla="*/ 4443684 w 9111870"/>
                      <a:gd name="connsiteY2-262" fmla="*/ 4066 h 4148323"/>
                      <a:gd name="connsiteX3-263" fmla="*/ 9111870 w 9111870"/>
                      <a:gd name="connsiteY3-264" fmla="*/ 863949 h 4148323"/>
                      <a:gd name="connsiteX4-265" fmla="*/ 8654670 w 9111870"/>
                      <a:gd name="connsiteY4-266" fmla="*/ 4038435 h 4148323"/>
                      <a:gd name="connsiteX5-267" fmla="*/ 4322376 w 9111870"/>
                      <a:gd name="connsiteY5-268" fmla="*/ 3755230 h 4148323"/>
                      <a:gd name="connsiteX6-269" fmla="*/ 657187 w 9111870"/>
                      <a:gd name="connsiteY6-270" fmla="*/ 4148323 h 4148323"/>
                      <a:gd name="connsiteX0-271" fmla="*/ 565747 w 9111870"/>
                      <a:gd name="connsiteY0-272" fmla="*/ 4038435 h 4038435"/>
                      <a:gd name="connsiteX1-273" fmla="*/ 73378 w 9111870"/>
                      <a:gd name="connsiteY1-274" fmla="*/ 591850 h 4038435"/>
                      <a:gd name="connsiteX2-275" fmla="*/ 4443684 w 9111870"/>
                      <a:gd name="connsiteY2-276" fmla="*/ 4066 h 4038435"/>
                      <a:gd name="connsiteX3-277" fmla="*/ 9111870 w 9111870"/>
                      <a:gd name="connsiteY3-278" fmla="*/ 863949 h 4038435"/>
                      <a:gd name="connsiteX4-279" fmla="*/ 8654670 w 9111870"/>
                      <a:gd name="connsiteY4-280" fmla="*/ 4038435 h 4038435"/>
                      <a:gd name="connsiteX5-281" fmla="*/ 4322376 w 9111870"/>
                      <a:gd name="connsiteY5-282" fmla="*/ 3755230 h 4038435"/>
                      <a:gd name="connsiteX0-283" fmla="*/ 0 w 9038492"/>
                      <a:gd name="connsiteY0-284" fmla="*/ 591850 h 4038435"/>
                      <a:gd name="connsiteX1-285" fmla="*/ 4370306 w 9038492"/>
                      <a:gd name="connsiteY1-286" fmla="*/ 4066 h 4038435"/>
                      <a:gd name="connsiteX2-287" fmla="*/ 9038492 w 9038492"/>
                      <a:gd name="connsiteY2-288" fmla="*/ 863949 h 4038435"/>
                      <a:gd name="connsiteX3-289" fmla="*/ 8581292 w 9038492"/>
                      <a:gd name="connsiteY3-290" fmla="*/ 4038435 h 4038435"/>
                      <a:gd name="connsiteX4-291" fmla="*/ 4248998 w 9038492"/>
                      <a:gd name="connsiteY4-292" fmla="*/ 3755230 h 4038435"/>
                      <a:gd name="connsiteX0-293" fmla="*/ 0 w 9038492"/>
                      <a:gd name="connsiteY0-294" fmla="*/ 591850 h 4038435"/>
                      <a:gd name="connsiteX1-295" fmla="*/ 4370306 w 9038492"/>
                      <a:gd name="connsiteY1-296" fmla="*/ 4066 h 4038435"/>
                      <a:gd name="connsiteX2-297" fmla="*/ 9038492 w 9038492"/>
                      <a:gd name="connsiteY2-298" fmla="*/ 863949 h 4038435"/>
                      <a:gd name="connsiteX3-299" fmla="*/ 8581292 w 9038492"/>
                      <a:gd name="connsiteY3-300" fmla="*/ 4038435 h 4038435"/>
                      <a:gd name="connsiteX0-301" fmla="*/ 0 w 9038492"/>
                      <a:gd name="connsiteY0-302" fmla="*/ 591850 h 863949"/>
                      <a:gd name="connsiteX1-303" fmla="*/ 4370306 w 9038492"/>
                      <a:gd name="connsiteY1-304" fmla="*/ 4066 h 863949"/>
                      <a:gd name="connsiteX2-305" fmla="*/ 9038492 w 9038492"/>
                      <a:gd name="connsiteY2-306" fmla="*/ 863949 h 863949"/>
                    </a:gdLst>
                    <a:ahLst/>
                    <a:cxnLst>
                      <a:cxn ang="0">
                        <a:pos x="connsiteX0-1" y="connsiteY0-2"/>
                      </a:cxn>
                      <a:cxn ang="0">
                        <a:pos x="connsiteX1-3" y="connsiteY1-4"/>
                      </a:cxn>
                      <a:cxn ang="0">
                        <a:pos x="connsiteX2-5" y="connsiteY2-6"/>
                      </a:cxn>
                    </a:cxnLst>
                    <a:rect l="l" t="t" r="r" b="b"/>
                    <a:pathLst>
                      <a:path w="9038492" h="863949">
                        <a:moveTo>
                          <a:pt x="0" y="591850"/>
                        </a:moveTo>
                        <a:cubicBezTo>
                          <a:pt x="897124" y="301549"/>
                          <a:pt x="2863891" y="-41284"/>
                          <a:pt x="4370306" y="4066"/>
                        </a:cubicBezTo>
                        <a:cubicBezTo>
                          <a:pt x="5876721" y="49416"/>
                          <a:pt x="8344826" y="220723"/>
                          <a:pt x="9038492" y="863949"/>
                        </a:cubicBezTo>
                      </a:path>
                    </a:pathLst>
                  </a:custGeom>
                  <a:noFill/>
                  <a:ln w="1905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28" name="任意多边形 439"/>
                  <p:cNvSpPr/>
                  <p:nvPr/>
                </p:nvSpPr>
                <p:spPr>
                  <a:xfrm rot="21551468">
                    <a:off x="2552081" y="3892679"/>
                    <a:ext cx="7037029" cy="294832"/>
                  </a:xfrm>
                  <a:custGeom>
                    <a:avLst/>
                    <a:gdLst>
                      <a:gd name="connsiteX0" fmla="*/ 15811 w 9355101"/>
                      <a:gd name="connsiteY0" fmla="*/ 319790 h 3973972"/>
                      <a:gd name="connsiteX1" fmla="*/ 4447134 w 9355101"/>
                      <a:gd name="connsiteY1" fmla="*/ 3267 h 3973972"/>
                      <a:gd name="connsiteX2" fmla="*/ 9054303 w 9355101"/>
                      <a:gd name="connsiteY2" fmla="*/ 495636 h 3973972"/>
                      <a:gd name="connsiteX3" fmla="*/ 8597103 w 9355101"/>
                      <a:gd name="connsiteY3" fmla="*/ 3766375 h 3973972"/>
                      <a:gd name="connsiteX4" fmla="*/ 4060272 w 9355101"/>
                      <a:gd name="connsiteY4" fmla="*/ 3555359 h 3973972"/>
                      <a:gd name="connsiteX5" fmla="*/ 508180 w 9355101"/>
                      <a:gd name="connsiteY5" fmla="*/ 3766375 h 3973972"/>
                      <a:gd name="connsiteX6" fmla="*/ 15811 w 9355101"/>
                      <a:gd name="connsiteY6" fmla="*/ 390128 h 3973972"/>
                      <a:gd name="connsiteX7" fmla="*/ 121318 w 9355101"/>
                      <a:gd name="connsiteY7" fmla="*/ 354959 h 3973972"/>
                      <a:gd name="connsiteX8" fmla="*/ 121318 w 9355101"/>
                      <a:gd name="connsiteY8" fmla="*/ 284621 h 3973972"/>
                      <a:gd name="connsiteX0-1" fmla="*/ 15811 w 9355101"/>
                      <a:gd name="connsiteY0-2" fmla="*/ 319790 h 3973972"/>
                      <a:gd name="connsiteX1-3" fmla="*/ 4447134 w 9355101"/>
                      <a:gd name="connsiteY1-4" fmla="*/ 3267 h 3973972"/>
                      <a:gd name="connsiteX2-5" fmla="*/ 9054303 w 9355101"/>
                      <a:gd name="connsiteY2-6" fmla="*/ 495636 h 3973972"/>
                      <a:gd name="connsiteX3-7" fmla="*/ 8597103 w 9355101"/>
                      <a:gd name="connsiteY3-8" fmla="*/ 3766375 h 3973972"/>
                      <a:gd name="connsiteX4-9" fmla="*/ 4060272 w 9355101"/>
                      <a:gd name="connsiteY4-10" fmla="*/ 3555359 h 3973972"/>
                      <a:gd name="connsiteX5-11" fmla="*/ 508180 w 9355101"/>
                      <a:gd name="connsiteY5-12" fmla="*/ 3766375 h 3973972"/>
                      <a:gd name="connsiteX6-13" fmla="*/ 15811 w 9355101"/>
                      <a:gd name="connsiteY6-14" fmla="*/ 390128 h 3973972"/>
                      <a:gd name="connsiteX7-15" fmla="*/ 121318 w 9355101"/>
                      <a:gd name="connsiteY7-16" fmla="*/ 354959 h 3973972"/>
                      <a:gd name="connsiteX0-17" fmla="*/ 0 w 9339290"/>
                      <a:gd name="connsiteY0-18" fmla="*/ 319790 h 3973972"/>
                      <a:gd name="connsiteX1-19" fmla="*/ 4431323 w 9339290"/>
                      <a:gd name="connsiteY1-20" fmla="*/ 3267 h 3973972"/>
                      <a:gd name="connsiteX2-21" fmla="*/ 9038492 w 9339290"/>
                      <a:gd name="connsiteY2-22" fmla="*/ 495636 h 3973972"/>
                      <a:gd name="connsiteX3-23" fmla="*/ 8581292 w 9339290"/>
                      <a:gd name="connsiteY3-24" fmla="*/ 3766375 h 3973972"/>
                      <a:gd name="connsiteX4-25" fmla="*/ 4044461 w 9339290"/>
                      <a:gd name="connsiteY4-26" fmla="*/ 3555359 h 3973972"/>
                      <a:gd name="connsiteX5-27" fmla="*/ 492369 w 9339290"/>
                      <a:gd name="connsiteY5-28" fmla="*/ 3766375 h 3973972"/>
                      <a:gd name="connsiteX6-29" fmla="*/ 0 w 9339290"/>
                      <a:gd name="connsiteY6-30" fmla="*/ 390128 h 3973972"/>
                      <a:gd name="connsiteX0-31" fmla="*/ 0 w 9339290"/>
                      <a:gd name="connsiteY0-32" fmla="*/ 319790 h 3973972"/>
                      <a:gd name="connsiteX1-33" fmla="*/ 4431323 w 9339290"/>
                      <a:gd name="connsiteY1-34" fmla="*/ 3267 h 3973972"/>
                      <a:gd name="connsiteX2-35" fmla="*/ 9038492 w 9339290"/>
                      <a:gd name="connsiteY2-36" fmla="*/ 495636 h 3973972"/>
                      <a:gd name="connsiteX3-37" fmla="*/ 8581292 w 9339290"/>
                      <a:gd name="connsiteY3-38" fmla="*/ 3766375 h 3973972"/>
                      <a:gd name="connsiteX4-39" fmla="*/ 4044461 w 9339290"/>
                      <a:gd name="connsiteY4-40" fmla="*/ 3555359 h 3973972"/>
                      <a:gd name="connsiteX5-41" fmla="*/ 492369 w 9339290"/>
                      <a:gd name="connsiteY5-42" fmla="*/ 3766375 h 3973972"/>
                      <a:gd name="connsiteX6-43" fmla="*/ 0 w 9339290"/>
                      <a:gd name="connsiteY6-44" fmla="*/ 390128 h 3973972"/>
                      <a:gd name="connsiteX7-45" fmla="*/ 0 w 9339290"/>
                      <a:gd name="connsiteY7-46" fmla="*/ 319790 h 3973972"/>
                      <a:gd name="connsiteX0-47" fmla="*/ 313949 w 9653239"/>
                      <a:gd name="connsiteY0-48" fmla="*/ 404625 h 4058807"/>
                      <a:gd name="connsiteX1-49" fmla="*/ 4745272 w 9653239"/>
                      <a:gd name="connsiteY1-50" fmla="*/ 88102 h 4058807"/>
                      <a:gd name="connsiteX2-51" fmla="*/ 9352441 w 9653239"/>
                      <a:gd name="connsiteY2-52" fmla="*/ 580471 h 4058807"/>
                      <a:gd name="connsiteX3-53" fmla="*/ 8895241 w 9653239"/>
                      <a:gd name="connsiteY3-54" fmla="*/ 3851210 h 4058807"/>
                      <a:gd name="connsiteX4-55" fmla="*/ 4358410 w 9653239"/>
                      <a:gd name="connsiteY4-56" fmla="*/ 3640194 h 4058807"/>
                      <a:gd name="connsiteX5-57" fmla="*/ 806318 w 9653239"/>
                      <a:gd name="connsiteY5-58" fmla="*/ 3851210 h 4058807"/>
                      <a:gd name="connsiteX6-59" fmla="*/ 313949 w 9653239"/>
                      <a:gd name="connsiteY6-60" fmla="*/ 404625 h 4058807"/>
                      <a:gd name="connsiteX0-61" fmla="*/ 313949 w 9653239"/>
                      <a:gd name="connsiteY0-62" fmla="*/ 404625 h 4058807"/>
                      <a:gd name="connsiteX1-63" fmla="*/ 4745272 w 9653239"/>
                      <a:gd name="connsiteY1-64" fmla="*/ 88102 h 4058807"/>
                      <a:gd name="connsiteX2-65" fmla="*/ 9352441 w 9653239"/>
                      <a:gd name="connsiteY2-66" fmla="*/ 580471 h 4058807"/>
                      <a:gd name="connsiteX3-67" fmla="*/ 8895241 w 9653239"/>
                      <a:gd name="connsiteY3-68" fmla="*/ 3851210 h 4058807"/>
                      <a:gd name="connsiteX4-69" fmla="*/ 4358410 w 9653239"/>
                      <a:gd name="connsiteY4-70" fmla="*/ 3640194 h 4058807"/>
                      <a:gd name="connsiteX5-71" fmla="*/ 806318 w 9653239"/>
                      <a:gd name="connsiteY5-72" fmla="*/ 3851210 h 4058807"/>
                      <a:gd name="connsiteX6-73" fmla="*/ 313949 w 9653239"/>
                      <a:gd name="connsiteY6-74" fmla="*/ 404625 h 4058807"/>
                      <a:gd name="connsiteX0-75" fmla="*/ 73378 w 9412668"/>
                      <a:gd name="connsiteY0-76" fmla="*/ 404625 h 4058807"/>
                      <a:gd name="connsiteX1-77" fmla="*/ 4504701 w 9412668"/>
                      <a:gd name="connsiteY1-78" fmla="*/ 88102 h 4058807"/>
                      <a:gd name="connsiteX2-79" fmla="*/ 9111870 w 9412668"/>
                      <a:gd name="connsiteY2-80" fmla="*/ 580471 h 4058807"/>
                      <a:gd name="connsiteX3-81" fmla="*/ 8654670 w 9412668"/>
                      <a:gd name="connsiteY3-82" fmla="*/ 3851210 h 4058807"/>
                      <a:gd name="connsiteX4-83" fmla="*/ 4117839 w 9412668"/>
                      <a:gd name="connsiteY4-84" fmla="*/ 3640194 h 4058807"/>
                      <a:gd name="connsiteX5-85" fmla="*/ 565747 w 9412668"/>
                      <a:gd name="connsiteY5-86" fmla="*/ 3851210 h 4058807"/>
                      <a:gd name="connsiteX6-87" fmla="*/ 73378 w 9412668"/>
                      <a:gd name="connsiteY6-88" fmla="*/ 404625 h 4058807"/>
                      <a:gd name="connsiteX0-89" fmla="*/ 73378 w 9412668"/>
                      <a:gd name="connsiteY0-90" fmla="*/ 347118 h 4001300"/>
                      <a:gd name="connsiteX1-91" fmla="*/ 4504701 w 9412668"/>
                      <a:gd name="connsiteY1-92" fmla="*/ 30595 h 4001300"/>
                      <a:gd name="connsiteX2-93" fmla="*/ 9111870 w 9412668"/>
                      <a:gd name="connsiteY2-94" fmla="*/ 522964 h 4001300"/>
                      <a:gd name="connsiteX3-95" fmla="*/ 8654670 w 9412668"/>
                      <a:gd name="connsiteY3-96" fmla="*/ 3793703 h 4001300"/>
                      <a:gd name="connsiteX4-97" fmla="*/ 4117839 w 9412668"/>
                      <a:gd name="connsiteY4-98" fmla="*/ 3582687 h 4001300"/>
                      <a:gd name="connsiteX5-99" fmla="*/ 565747 w 9412668"/>
                      <a:gd name="connsiteY5-100" fmla="*/ 3793703 h 4001300"/>
                      <a:gd name="connsiteX6-101" fmla="*/ 73378 w 9412668"/>
                      <a:gd name="connsiteY6-102" fmla="*/ 347118 h 4001300"/>
                      <a:gd name="connsiteX0-103" fmla="*/ 73378 w 9413556"/>
                      <a:gd name="connsiteY0-104" fmla="*/ 424022 h 4078204"/>
                      <a:gd name="connsiteX1-105" fmla="*/ 4492670 w 9413556"/>
                      <a:gd name="connsiteY1-106" fmla="*/ 11247 h 4078204"/>
                      <a:gd name="connsiteX2-107" fmla="*/ 9111870 w 9413556"/>
                      <a:gd name="connsiteY2-108" fmla="*/ 599868 h 4078204"/>
                      <a:gd name="connsiteX3-109" fmla="*/ 8654670 w 9413556"/>
                      <a:gd name="connsiteY3-110" fmla="*/ 3870607 h 4078204"/>
                      <a:gd name="connsiteX4-111" fmla="*/ 4117839 w 9413556"/>
                      <a:gd name="connsiteY4-112" fmla="*/ 3659591 h 4078204"/>
                      <a:gd name="connsiteX5-113" fmla="*/ 565747 w 9413556"/>
                      <a:gd name="connsiteY5-114" fmla="*/ 3870607 h 4078204"/>
                      <a:gd name="connsiteX6-115" fmla="*/ 73378 w 9413556"/>
                      <a:gd name="connsiteY6-116" fmla="*/ 424022 h 4078204"/>
                      <a:gd name="connsiteX0-117" fmla="*/ 73378 w 9413556"/>
                      <a:gd name="connsiteY0-118" fmla="*/ 416356 h 4070538"/>
                      <a:gd name="connsiteX1-119" fmla="*/ 4492670 w 9413556"/>
                      <a:gd name="connsiteY1-120" fmla="*/ 3581 h 4070538"/>
                      <a:gd name="connsiteX2-121" fmla="*/ 9111870 w 9413556"/>
                      <a:gd name="connsiteY2-122" fmla="*/ 592202 h 4070538"/>
                      <a:gd name="connsiteX3-123" fmla="*/ 8654670 w 9413556"/>
                      <a:gd name="connsiteY3-124" fmla="*/ 3862941 h 4070538"/>
                      <a:gd name="connsiteX4-125" fmla="*/ 4117839 w 9413556"/>
                      <a:gd name="connsiteY4-126" fmla="*/ 3651925 h 4070538"/>
                      <a:gd name="connsiteX5-127" fmla="*/ 565747 w 9413556"/>
                      <a:gd name="connsiteY5-128" fmla="*/ 3862941 h 4070538"/>
                      <a:gd name="connsiteX6-129" fmla="*/ 73378 w 9413556"/>
                      <a:gd name="connsiteY6-130" fmla="*/ 416356 h 4070538"/>
                      <a:gd name="connsiteX0-131" fmla="*/ 73378 w 9413556"/>
                      <a:gd name="connsiteY0-132" fmla="*/ 416356 h 4070538"/>
                      <a:gd name="connsiteX1-133" fmla="*/ 4492670 w 9413556"/>
                      <a:gd name="connsiteY1-134" fmla="*/ 3581 h 4070538"/>
                      <a:gd name="connsiteX2-135" fmla="*/ 9111870 w 9413556"/>
                      <a:gd name="connsiteY2-136" fmla="*/ 592202 h 4070538"/>
                      <a:gd name="connsiteX3-137" fmla="*/ 8654670 w 9413556"/>
                      <a:gd name="connsiteY3-138" fmla="*/ 3862941 h 4070538"/>
                      <a:gd name="connsiteX4-139" fmla="*/ 4117839 w 9413556"/>
                      <a:gd name="connsiteY4-140" fmla="*/ 3651925 h 4070538"/>
                      <a:gd name="connsiteX5-141" fmla="*/ 565747 w 9413556"/>
                      <a:gd name="connsiteY5-142" fmla="*/ 3862941 h 4070538"/>
                      <a:gd name="connsiteX6-143" fmla="*/ 73378 w 9413556"/>
                      <a:gd name="connsiteY6-144" fmla="*/ 416356 h 4070538"/>
                      <a:gd name="connsiteX0-145" fmla="*/ 73378 w 9111870"/>
                      <a:gd name="connsiteY0-146" fmla="*/ 416356 h 4070538"/>
                      <a:gd name="connsiteX1-147" fmla="*/ 4492670 w 9111870"/>
                      <a:gd name="connsiteY1-148" fmla="*/ 3581 h 4070538"/>
                      <a:gd name="connsiteX2-149" fmla="*/ 9111870 w 9111870"/>
                      <a:gd name="connsiteY2-150" fmla="*/ 592202 h 4070538"/>
                      <a:gd name="connsiteX3-151" fmla="*/ 8654670 w 9111870"/>
                      <a:gd name="connsiteY3-152" fmla="*/ 3862941 h 4070538"/>
                      <a:gd name="connsiteX4-153" fmla="*/ 4117839 w 9111870"/>
                      <a:gd name="connsiteY4-154" fmla="*/ 3651925 h 4070538"/>
                      <a:gd name="connsiteX5-155" fmla="*/ 565747 w 9111870"/>
                      <a:gd name="connsiteY5-156" fmla="*/ 3862941 h 4070538"/>
                      <a:gd name="connsiteX6-157" fmla="*/ 73378 w 9111870"/>
                      <a:gd name="connsiteY6-158" fmla="*/ 416356 h 4070538"/>
                      <a:gd name="connsiteX0-159" fmla="*/ 73378 w 9111870"/>
                      <a:gd name="connsiteY0-160" fmla="*/ 416356 h 4070538"/>
                      <a:gd name="connsiteX1-161" fmla="*/ 4492670 w 9111870"/>
                      <a:gd name="connsiteY1-162" fmla="*/ 3581 h 4070538"/>
                      <a:gd name="connsiteX2-163" fmla="*/ 9111870 w 9111870"/>
                      <a:gd name="connsiteY2-164" fmla="*/ 592202 h 4070538"/>
                      <a:gd name="connsiteX3-165" fmla="*/ 8654670 w 9111870"/>
                      <a:gd name="connsiteY3-166" fmla="*/ 3862941 h 4070538"/>
                      <a:gd name="connsiteX4-167" fmla="*/ 4117839 w 9111870"/>
                      <a:gd name="connsiteY4-168" fmla="*/ 3651925 h 4070538"/>
                      <a:gd name="connsiteX5-169" fmla="*/ 565747 w 9111870"/>
                      <a:gd name="connsiteY5-170" fmla="*/ 3862941 h 4070538"/>
                      <a:gd name="connsiteX6-171" fmla="*/ 73378 w 9111870"/>
                      <a:gd name="connsiteY6-172" fmla="*/ 416356 h 4070538"/>
                      <a:gd name="connsiteX0-173" fmla="*/ 73378 w 9111870"/>
                      <a:gd name="connsiteY0-174" fmla="*/ 416356 h 4070538"/>
                      <a:gd name="connsiteX1-175" fmla="*/ 4492670 w 9111870"/>
                      <a:gd name="connsiteY1-176" fmla="*/ 3581 h 4070538"/>
                      <a:gd name="connsiteX2-177" fmla="*/ 9111870 w 9111870"/>
                      <a:gd name="connsiteY2-178" fmla="*/ 592202 h 4070538"/>
                      <a:gd name="connsiteX3-179" fmla="*/ 8654670 w 9111870"/>
                      <a:gd name="connsiteY3-180" fmla="*/ 3862941 h 4070538"/>
                      <a:gd name="connsiteX4-181" fmla="*/ 4117839 w 9111870"/>
                      <a:gd name="connsiteY4-182" fmla="*/ 3651925 h 4070538"/>
                      <a:gd name="connsiteX5-183" fmla="*/ 565747 w 9111870"/>
                      <a:gd name="connsiteY5-184" fmla="*/ 3862941 h 4070538"/>
                      <a:gd name="connsiteX6-185" fmla="*/ 73378 w 9111870"/>
                      <a:gd name="connsiteY6-186" fmla="*/ 416356 h 4070538"/>
                      <a:gd name="connsiteX0-187" fmla="*/ 73378 w 9111870"/>
                      <a:gd name="connsiteY0-188" fmla="*/ 416356 h 3862941"/>
                      <a:gd name="connsiteX1-189" fmla="*/ 4492670 w 9111870"/>
                      <a:gd name="connsiteY1-190" fmla="*/ 3581 h 3862941"/>
                      <a:gd name="connsiteX2-191" fmla="*/ 9111870 w 9111870"/>
                      <a:gd name="connsiteY2-192" fmla="*/ 592202 h 3862941"/>
                      <a:gd name="connsiteX3-193" fmla="*/ 8654670 w 9111870"/>
                      <a:gd name="connsiteY3-194" fmla="*/ 3862941 h 3862941"/>
                      <a:gd name="connsiteX4-195" fmla="*/ 4117839 w 9111870"/>
                      <a:gd name="connsiteY4-196" fmla="*/ 3651925 h 3862941"/>
                      <a:gd name="connsiteX5-197" fmla="*/ 565747 w 9111870"/>
                      <a:gd name="connsiteY5-198" fmla="*/ 3862941 h 3862941"/>
                      <a:gd name="connsiteX6-199" fmla="*/ 73378 w 9111870"/>
                      <a:gd name="connsiteY6-200" fmla="*/ 416356 h 3862941"/>
                      <a:gd name="connsiteX0-201" fmla="*/ 73378 w 9111870"/>
                      <a:gd name="connsiteY0-202" fmla="*/ 416356 h 3862941"/>
                      <a:gd name="connsiteX1-203" fmla="*/ 4492670 w 9111870"/>
                      <a:gd name="connsiteY1-204" fmla="*/ 3581 h 3862941"/>
                      <a:gd name="connsiteX2-205" fmla="*/ 9111870 w 9111870"/>
                      <a:gd name="connsiteY2-206" fmla="*/ 592202 h 3862941"/>
                      <a:gd name="connsiteX3-207" fmla="*/ 8654670 w 9111870"/>
                      <a:gd name="connsiteY3-208" fmla="*/ 3862941 h 3862941"/>
                      <a:gd name="connsiteX4-209" fmla="*/ 4322376 w 9111870"/>
                      <a:gd name="connsiteY4-210" fmla="*/ 3579736 h 3862941"/>
                      <a:gd name="connsiteX5-211" fmla="*/ 565747 w 9111870"/>
                      <a:gd name="connsiteY5-212" fmla="*/ 3862941 h 3862941"/>
                      <a:gd name="connsiteX6-213" fmla="*/ 73378 w 9111870"/>
                      <a:gd name="connsiteY6-214" fmla="*/ 416356 h 3862941"/>
                      <a:gd name="connsiteX0-215" fmla="*/ 73378 w 9123902"/>
                      <a:gd name="connsiteY0-216" fmla="*/ 418134 h 3864719"/>
                      <a:gd name="connsiteX1-217" fmla="*/ 4492670 w 9123902"/>
                      <a:gd name="connsiteY1-218" fmla="*/ 5359 h 3864719"/>
                      <a:gd name="connsiteX2-219" fmla="*/ 9123902 w 9123902"/>
                      <a:gd name="connsiteY2-220" fmla="*/ 642107 h 3864719"/>
                      <a:gd name="connsiteX3-221" fmla="*/ 8654670 w 9123902"/>
                      <a:gd name="connsiteY3-222" fmla="*/ 3864719 h 3864719"/>
                      <a:gd name="connsiteX4-223" fmla="*/ 4322376 w 9123902"/>
                      <a:gd name="connsiteY4-224" fmla="*/ 3581514 h 3864719"/>
                      <a:gd name="connsiteX5-225" fmla="*/ 565747 w 9123902"/>
                      <a:gd name="connsiteY5-226" fmla="*/ 3864719 h 3864719"/>
                      <a:gd name="connsiteX6-227" fmla="*/ 73378 w 9123902"/>
                      <a:gd name="connsiteY6-228" fmla="*/ 418134 h 3864719"/>
                      <a:gd name="connsiteX0-229" fmla="*/ 73378 w 9111870"/>
                      <a:gd name="connsiteY0-230" fmla="*/ 420123 h 3866708"/>
                      <a:gd name="connsiteX1-231" fmla="*/ 4492670 w 9111870"/>
                      <a:gd name="connsiteY1-232" fmla="*/ 7348 h 3866708"/>
                      <a:gd name="connsiteX2-233" fmla="*/ 9111870 w 9111870"/>
                      <a:gd name="connsiteY2-234" fmla="*/ 692222 h 3866708"/>
                      <a:gd name="connsiteX3-235" fmla="*/ 8654670 w 9111870"/>
                      <a:gd name="connsiteY3-236" fmla="*/ 3866708 h 3866708"/>
                      <a:gd name="connsiteX4-237" fmla="*/ 4322376 w 9111870"/>
                      <a:gd name="connsiteY4-238" fmla="*/ 3583503 h 3866708"/>
                      <a:gd name="connsiteX5-239" fmla="*/ 565747 w 9111870"/>
                      <a:gd name="connsiteY5-240" fmla="*/ 3866708 h 3866708"/>
                      <a:gd name="connsiteX6-241" fmla="*/ 73378 w 9111870"/>
                      <a:gd name="connsiteY6-242" fmla="*/ 420123 h 3866708"/>
                      <a:gd name="connsiteX0-243" fmla="*/ 73378 w 9111870"/>
                      <a:gd name="connsiteY0-244" fmla="*/ 591850 h 4038435"/>
                      <a:gd name="connsiteX1-245" fmla="*/ 4443684 w 9111870"/>
                      <a:gd name="connsiteY1-246" fmla="*/ 4066 h 4038435"/>
                      <a:gd name="connsiteX2-247" fmla="*/ 9111870 w 9111870"/>
                      <a:gd name="connsiteY2-248" fmla="*/ 863949 h 4038435"/>
                      <a:gd name="connsiteX3-249" fmla="*/ 8654670 w 9111870"/>
                      <a:gd name="connsiteY3-250" fmla="*/ 4038435 h 4038435"/>
                      <a:gd name="connsiteX4-251" fmla="*/ 4322376 w 9111870"/>
                      <a:gd name="connsiteY4-252" fmla="*/ 3755230 h 4038435"/>
                      <a:gd name="connsiteX5-253" fmla="*/ 565747 w 9111870"/>
                      <a:gd name="connsiteY5-254" fmla="*/ 4038435 h 4038435"/>
                      <a:gd name="connsiteX6-255" fmla="*/ 73378 w 9111870"/>
                      <a:gd name="connsiteY6-256" fmla="*/ 591850 h 4038435"/>
                      <a:gd name="connsiteX0-257" fmla="*/ 565747 w 9111870"/>
                      <a:gd name="connsiteY0-258" fmla="*/ 4038435 h 4148323"/>
                      <a:gd name="connsiteX1-259" fmla="*/ 73378 w 9111870"/>
                      <a:gd name="connsiteY1-260" fmla="*/ 591850 h 4148323"/>
                      <a:gd name="connsiteX2-261" fmla="*/ 4443684 w 9111870"/>
                      <a:gd name="connsiteY2-262" fmla="*/ 4066 h 4148323"/>
                      <a:gd name="connsiteX3-263" fmla="*/ 9111870 w 9111870"/>
                      <a:gd name="connsiteY3-264" fmla="*/ 863949 h 4148323"/>
                      <a:gd name="connsiteX4-265" fmla="*/ 8654670 w 9111870"/>
                      <a:gd name="connsiteY4-266" fmla="*/ 4038435 h 4148323"/>
                      <a:gd name="connsiteX5-267" fmla="*/ 4322376 w 9111870"/>
                      <a:gd name="connsiteY5-268" fmla="*/ 3755230 h 4148323"/>
                      <a:gd name="connsiteX6-269" fmla="*/ 657187 w 9111870"/>
                      <a:gd name="connsiteY6-270" fmla="*/ 4148323 h 4148323"/>
                      <a:gd name="connsiteX0-271" fmla="*/ 565747 w 9111870"/>
                      <a:gd name="connsiteY0-272" fmla="*/ 4038435 h 4038435"/>
                      <a:gd name="connsiteX1-273" fmla="*/ 73378 w 9111870"/>
                      <a:gd name="connsiteY1-274" fmla="*/ 591850 h 4038435"/>
                      <a:gd name="connsiteX2-275" fmla="*/ 4443684 w 9111870"/>
                      <a:gd name="connsiteY2-276" fmla="*/ 4066 h 4038435"/>
                      <a:gd name="connsiteX3-277" fmla="*/ 9111870 w 9111870"/>
                      <a:gd name="connsiteY3-278" fmla="*/ 863949 h 4038435"/>
                      <a:gd name="connsiteX4-279" fmla="*/ 8654670 w 9111870"/>
                      <a:gd name="connsiteY4-280" fmla="*/ 4038435 h 4038435"/>
                      <a:gd name="connsiteX5-281" fmla="*/ 4322376 w 9111870"/>
                      <a:gd name="connsiteY5-282" fmla="*/ 3755230 h 4038435"/>
                      <a:gd name="connsiteX0-283" fmla="*/ 0 w 9038492"/>
                      <a:gd name="connsiteY0-284" fmla="*/ 591850 h 4038435"/>
                      <a:gd name="connsiteX1-285" fmla="*/ 4370306 w 9038492"/>
                      <a:gd name="connsiteY1-286" fmla="*/ 4066 h 4038435"/>
                      <a:gd name="connsiteX2-287" fmla="*/ 9038492 w 9038492"/>
                      <a:gd name="connsiteY2-288" fmla="*/ 863949 h 4038435"/>
                      <a:gd name="connsiteX3-289" fmla="*/ 8581292 w 9038492"/>
                      <a:gd name="connsiteY3-290" fmla="*/ 4038435 h 4038435"/>
                      <a:gd name="connsiteX4-291" fmla="*/ 4248998 w 9038492"/>
                      <a:gd name="connsiteY4-292" fmla="*/ 3755230 h 4038435"/>
                      <a:gd name="connsiteX0-293" fmla="*/ 0 w 9038492"/>
                      <a:gd name="connsiteY0-294" fmla="*/ 591850 h 4038435"/>
                      <a:gd name="connsiteX1-295" fmla="*/ 4370306 w 9038492"/>
                      <a:gd name="connsiteY1-296" fmla="*/ 4066 h 4038435"/>
                      <a:gd name="connsiteX2-297" fmla="*/ 9038492 w 9038492"/>
                      <a:gd name="connsiteY2-298" fmla="*/ 863949 h 4038435"/>
                      <a:gd name="connsiteX3-299" fmla="*/ 8581292 w 9038492"/>
                      <a:gd name="connsiteY3-300" fmla="*/ 4038435 h 4038435"/>
                      <a:gd name="connsiteX0-301" fmla="*/ 0 w 9038492"/>
                      <a:gd name="connsiteY0-302" fmla="*/ 591850 h 863949"/>
                      <a:gd name="connsiteX1-303" fmla="*/ 4370306 w 9038492"/>
                      <a:gd name="connsiteY1-304" fmla="*/ 4066 h 863949"/>
                      <a:gd name="connsiteX2-305" fmla="*/ 9038492 w 9038492"/>
                      <a:gd name="connsiteY2-306" fmla="*/ 863949 h 863949"/>
                      <a:gd name="connsiteX0-307" fmla="*/ 0 w 8951458"/>
                      <a:gd name="connsiteY0-308" fmla="*/ 591850 h 829112"/>
                      <a:gd name="connsiteX1-309" fmla="*/ 4370306 w 8951458"/>
                      <a:gd name="connsiteY1-310" fmla="*/ 4066 h 829112"/>
                      <a:gd name="connsiteX2-311" fmla="*/ 8951459 w 8951458"/>
                      <a:gd name="connsiteY2-312" fmla="*/ 829112 h 829112"/>
                      <a:gd name="connsiteX0-313" fmla="*/ 0 w 8951459"/>
                      <a:gd name="connsiteY0-314" fmla="*/ 591850 h 829112"/>
                      <a:gd name="connsiteX1-315" fmla="*/ 4370306 w 8951459"/>
                      <a:gd name="connsiteY1-316" fmla="*/ 4066 h 829112"/>
                      <a:gd name="connsiteX2-317" fmla="*/ 8951459 w 8951459"/>
                      <a:gd name="connsiteY2-318" fmla="*/ 829112 h 829112"/>
                      <a:gd name="connsiteX0-319" fmla="*/ 0 w 8952486"/>
                      <a:gd name="connsiteY0-320" fmla="*/ 751234 h 827915"/>
                      <a:gd name="connsiteX1-321" fmla="*/ 4371333 w 8952486"/>
                      <a:gd name="connsiteY1-322" fmla="*/ 2869 h 827915"/>
                      <a:gd name="connsiteX2-323" fmla="*/ 8952486 w 8952486"/>
                      <a:gd name="connsiteY2-324" fmla="*/ 827915 h 827915"/>
                      <a:gd name="connsiteX0-325" fmla="*/ 0 w 8952486"/>
                      <a:gd name="connsiteY0-326" fmla="*/ 751835 h 828516"/>
                      <a:gd name="connsiteX1-327" fmla="*/ 4371333 w 8952486"/>
                      <a:gd name="connsiteY1-328" fmla="*/ 3470 h 828516"/>
                      <a:gd name="connsiteX2-329" fmla="*/ 8952486 w 8952486"/>
                      <a:gd name="connsiteY2-330" fmla="*/ 828516 h 828516"/>
                    </a:gdLst>
                    <a:ahLst/>
                    <a:cxnLst>
                      <a:cxn ang="0">
                        <a:pos x="connsiteX0-1" y="connsiteY0-2"/>
                      </a:cxn>
                      <a:cxn ang="0">
                        <a:pos x="connsiteX1-3" y="connsiteY1-4"/>
                      </a:cxn>
                      <a:cxn ang="0">
                        <a:pos x="connsiteX2-5" y="connsiteY2-6"/>
                      </a:cxn>
                    </a:cxnLst>
                    <a:rect l="l" t="t" r="r" b="b"/>
                    <a:pathLst>
                      <a:path w="8952486" h="828516">
                        <a:moveTo>
                          <a:pt x="0" y="751835"/>
                        </a:moveTo>
                        <a:cubicBezTo>
                          <a:pt x="897739" y="365186"/>
                          <a:pt x="2864918" y="-41880"/>
                          <a:pt x="4371333" y="3470"/>
                        </a:cubicBezTo>
                        <a:cubicBezTo>
                          <a:pt x="5877748" y="48820"/>
                          <a:pt x="8141063" y="406479"/>
                          <a:pt x="8952486" y="828516"/>
                        </a:cubicBezTo>
                      </a:path>
                    </a:pathLst>
                  </a:custGeom>
                  <a:noFill/>
                  <a:ln w="1905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29" name="任意多边形 478"/>
                  <p:cNvSpPr/>
                  <p:nvPr/>
                </p:nvSpPr>
                <p:spPr>
                  <a:xfrm flipH="1">
                    <a:off x="9062440" y="4364780"/>
                    <a:ext cx="1190467" cy="214800"/>
                  </a:xfrm>
                  <a:custGeom>
                    <a:avLst/>
                    <a:gdLst>
                      <a:gd name="connsiteX0" fmla="*/ 0 w 731520"/>
                      <a:gd name="connsiteY0" fmla="*/ 125730 h 125730"/>
                      <a:gd name="connsiteX1" fmla="*/ 468630 w 731520"/>
                      <a:gd name="connsiteY1" fmla="*/ 22860 h 125730"/>
                      <a:gd name="connsiteX2" fmla="*/ 731520 w 731520"/>
                      <a:gd name="connsiteY2" fmla="*/ 0 h 125730"/>
                    </a:gdLst>
                    <a:ahLst/>
                    <a:cxnLst>
                      <a:cxn ang="0">
                        <a:pos x="connsiteX0" y="connsiteY0"/>
                      </a:cxn>
                      <a:cxn ang="0">
                        <a:pos x="connsiteX1" y="connsiteY1"/>
                      </a:cxn>
                      <a:cxn ang="0">
                        <a:pos x="connsiteX2" y="connsiteY2"/>
                      </a:cxn>
                    </a:cxnLst>
                    <a:rect l="l" t="t" r="r" b="b"/>
                    <a:pathLst>
                      <a:path w="731520" h="125730">
                        <a:moveTo>
                          <a:pt x="0" y="125730"/>
                        </a:moveTo>
                        <a:cubicBezTo>
                          <a:pt x="173355" y="84772"/>
                          <a:pt x="346710" y="43815"/>
                          <a:pt x="468630" y="22860"/>
                        </a:cubicBezTo>
                        <a:cubicBezTo>
                          <a:pt x="590550" y="1905"/>
                          <a:pt x="661035" y="952"/>
                          <a:pt x="731520" y="0"/>
                        </a:cubicBezTo>
                      </a:path>
                    </a:pathLst>
                  </a:custGeom>
                  <a:noFill/>
                  <a:ln w="1905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30" name="任意多边形 479"/>
                  <p:cNvSpPr/>
                  <p:nvPr/>
                </p:nvSpPr>
                <p:spPr>
                  <a:xfrm>
                    <a:off x="1672507" y="3442292"/>
                    <a:ext cx="731520" cy="125730"/>
                  </a:xfrm>
                  <a:custGeom>
                    <a:avLst/>
                    <a:gdLst>
                      <a:gd name="connsiteX0" fmla="*/ 0 w 731520"/>
                      <a:gd name="connsiteY0" fmla="*/ 125730 h 125730"/>
                      <a:gd name="connsiteX1" fmla="*/ 468630 w 731520"/>
                      <a:gd name="connsiteY1" fmla="*/ 22860 h 125730"/>
                      <a:gd name="connsiteX2" fmla="*/ 731520 w 731520"/>
                      <a:gd name="connsiteY2" fmla="*/ 0 h 125730"/>
                    </a:gdLst>
                    <a:ahLst/>
                    <a:cxnLst>
                      <a:cxn ang="0">
                        <a:pos x="connsiteX0" y="connsiteY0"/>
                      </a:cxn>
                      <a:cxn ang="0">
                        <a:pos x="connsiteX1" y="connsiteY1"/>
                      </a:cxn>
                      <a:cxn ang="0">
                        <a:pos x="connsiteX2" y="connsiteY2"/>
                      </a:cxn>
                    </a:cxnLst>
                    <a:rect l="l" t="t" r="r" b="b"/>
                    <a:pathLst>
                      <a:path w="731520" h="125730">
                        <a:moveTo>
                          <a:pt x="0" y="125730"/>
                        </a:moveTo>
                        <a:cubicBezTo>
                          <a:pt x="173355" y="84772"/>
                          <a:pt x="346710" y="43815"/>
                          <a:pt x="468630" y="22860"/>
                        </a:cubicBezTo>
                        <a:cubicBezTo>
                          <a:pt x="590550" y="1905"/>
                          <a:pt x="661035" y="952"/>
                          <a:pt x="731520" y="0"/>
                        </a:cubicBezTo>
                      </a:path>
                    </a:pathLst>
                  </a:custGeom>
                  <a:noFill/>
                  <a:ln w="1905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31" name="任意多边形 480"/>
                  <p:cNvSpPr/>
                  <p:nvPr/>
                </p:nvSpPr>
                <p:spPr>
                  <a:xfrm>
                    <a:off x="1953405" y="4447259"/>
                    <a:ext cx="1190467" cy="214800"/>
                  </a:xfrm>
                  <a:custGeom>
                    <a:avLst/>
                    <a:gdLst>
                      <a:gd name="connsiteX0" fmla="*/ 0 w 731520"/>
                      <a:gd name="connsiteY0" fmla="*/ 125730 h 125730"/>
                      <a:gd name="connsiteX1" fmla="*/ 468630 w 731520"/>
                      <a:gd name="connsiteY1" fmla="*/ 22860 h 125730"/>
                      <a:gd name="connsiteX2" fmla="*/ 731520 w 731520"/>
                      <a:gd name="connsiteY2" fmla="*/ 0 h 125730"/>
                    </a:gdLst>
                    <a:ahLst/>
                    <a:cxnLst>
                      <a:cxn ang="0">
                        <a:pos x="connsiteX0" y="connsiteY0"/>
                      </a:cxn>
                      <a:cxn ang="0">
                        <a:pos x="connsiteX1" y="connsiteY1"/>
                      </a:cxn>
                      <a:cxn ang="0">
                        <a:pos x="connsiteX2" y="connsiteY2"/>
                      </a:cxn>
                    </a:cxnLst>
                    <a:rect l="l" t="t" r="r" b="b"/>
                    <a:pathLst>
                      <a:path w="731520" h="125730">
                        <a:moveTo>
                          <a:pt x="0" y="125730"/>
                        </a:moveTo>
                        <a:cubicBezTo>
                          <a:pt x="173355" y="84772"/>
                          <a:pt x="346710" y="43815"/>
                          <a:pt x="468630" y="22860"/>
                        </a:cubicBezTo>
                        <a:cubicBezTo>
                          <a:pt x="590550" y="1905"/>
                          <a:pt x="661035" y="952"/>
                          <a:pt x="731520" y="0"/>
                        </a:cubicBezTo>
                      </a:path>
                    </a:pathLst>
                  </a:custGeom>
                  <a:noFill/>
                  <a:ln w="1905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grpSp>
          </p:grpSp>
          <p:sp>
            <p:nvSpPr>
              <p:cNvPr id="18" name="任意多边形 526"/>
              <p:cNvSpPr/>
              <p:nvPr/>
            </p:nvSpPr>
            <p:spPr>
              <a:xfrm rot="174692">
                <a:off x="8644601" y="3232846"/>
                <a:ext cx="206108" cy="294984"/>
              </a:xfrm>
              <a:custGeom>
                <a:avLst/>
                <a:gdLst>
                  <a:gd name="connsiteX0" fmla="*/ 335 w 716431"/>
                  <a:gd name="connsiteY0" fmla="*/ 485098 h 903739"/>
                  <a:gd name="connsiteX1" fmla="*/ 231689 w 716431"/>
                  <a:gd name="connsiteY1" fmla="*/ 407980 h 903739"/>
                  <a:gd name="connsiteX2" fmla="*/ 352874 w 716431"/>
                  <a:gd name="connsiteY2" fmla="*/ 355 h 903739"/>
                  <a:gd name="connsiteX3" fmla="*/ 418975 w 716431"/>
                  <a:gd name="connsiteY3" fmla="*/ 396963 h 903739"/>
                  <a:gd name="connsiteX4" fmla="*/ 716431 w 716431"/>
                  <a:gd name="connsiteY4" fmla="*/ 529165 h 903739"/>
                  <a:gd name="connsiteX5" fmla="*/ 418975 w 716431"/>
                  <a:gd name="connsiteY5" fmla="*/ 562216 h 903739"/>
                  <a:gd name="connsiteX6" fmla="*/ 363891 w 716431"/>
                  <a:gd name="connsiteY6" fmla="*/ 903739 h 903739"/>
                  <a:gd name="connsiteX7" fmla="*/ 286773 w 716431"/>
                  <a:gd name="connsiteY7" fmla="*/ 584249 h 903739"/>
                  <a:gd name="connsiteX8" fmla="*/ 335 w 716431"/>
                  <a:gd name="connsiteY8" fmla="*/ 485098 h 903739"/>
                  <a:gd name="connsiteX0-1" fmla="*/ 9 w 716105"/>
                  <a:gd name="connsiteY0-2" fmla="*/ 485098 h 903739"/>
                  <a:gd name="connsiteX1-3" fmla="*/ 231363 w 716105"/>
                  <a:gd name="connsiteY1-4" fmla="*/ 407980 h 903739"/>
                  <a:gd name="connsiteX2-5" fmla="*/ 352548 w 716105"/>
                  <a:gd name="connsiteY2-6" fmla="*/ 355 h 903739"/>
                  <a:gd name="connsiteX3-7" fmla="*/ 418649 w 716105"/>
                  <a:gd name="connsiteY3-8" fmla="*/ 396963 h 903739"/>
                  <a:gd name="connsiteX4-9" fmla="*/ 716105 w 716105"/>
                  <a:gd name="connsiteY4-10" fmla="*/ 529165 h 903739"/>
                  <a:gd name="connsiteX5-11" fmla="*/ 418649 w 716105"/>
                  <a:gd name="connsiteY5-12" fmla="*/ 562216 h 903739"/>
                  <a:gd name="connsiteX6-13" fmla="*/ 363565 w 716105"/>
                  <a:gd name="connsiteY6-14" fmla="*/ 903739 h 903739"/>
                  <a:gd name="connsiteX7-15" fmla="*/ 239612 w 716105"/>
                  <a:gd name="connsiteY7-16" fmla="*/ 584248 h 903739"/>
                  <a:gd name="connsiteX8-17" fmla="*/ 9 w 716105"/>
                  <a:gd name="connsiteY8-18" fmla="*/ 485098 h 903739"/>
                  <a:gd name="connsiteX0-19" fmla="*/ 9 w 716105"/>
                  <a:gd name="connsiteY0-20" fmla="*/ 485098 h 903739"/>
                  <a:gd name="connsiteX1-21" fmla="*/ 231363 w 716105"/>
                  <a:gd name="connsiteY1-22" fmla="*/ 407980 h 903739"/>
                  <a:gd name="connsiteX2-23" fmla="*/ 352548 w 716105"/>
                  <a:gd name="connsiteY2-24" fmla="*/ 355 h 903739"/>
                  <a:gd name="connsiteX3-25" fmla="*/ 418649 w 716105"/>
                  <a:gd name="connsiteY3-26" fmla="*/ 396963 h 903739"/>
                  <a:gd name="connsiteX4-27" fmla="*/ 716105 w 716105"/>
                  <a:gd name="connsiteY4-28" fmla="*/ 529165 h 903739"/>
                  <a:gd name="connsiteX5-29" fmla="*/ 429057 w 716105"/>
                  <a:gd name="connsiteY5-30" fmla="*/ 598927 h 903739"/>
                  <a:gd name="connsiteX6-31" fmla="*/ 363565 w 716105"/>
                  <a:gd name="connsiteY6-32" fmla="*/ 903739 h 903739"/>
                  <a:gd name="connsiteX7-33" fmla="*/ 239612 w 716105"/>
                  <a:gd name="connsiteY7-34" fmla="*/ 584248 h 903739"/>
                  <a:gd name="connsiteX8-35" fmla="*/ 9 w 716105"/>
                  <a:gd name="connsiteY8-36" fmla="*/ 485098 h 90373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716105" h="903739">
                    <a:moveTo>
                      <a:pt x="9" y="485098"/>
                    </a:moveTo>
                    <a:cubicBezTo>
                      <a:pt x="-1366" y="455720"/>
                      <a:pt x="172607" y="488771"/>
                      <a:pt x="231363" y="407980"/>
                    </a:cubicBezTo>
                    <a:cubicBezTo>
                      <a:pt x="290120" y="327189"/>
                      <a:pt x="323170" y="-12498"/>
                      <a:pt x="352548" y="355"/>
                    </a:cubicBezTo>
                    <a:cubicBezTo>
                      <a:pt x="374582" y="132558"/>
                      <a:pt x="358056" y="308828"/>
                      <a:pt x="418649" y="396963"/>
                    </a:cubicBezTo>
                    <a:cubicBezTo>
                      <a:pt x="479242" y="485098"/>
                      <a:pt x="597673" y="507131"/>
                      <a:pt x="716105" y="529165"/>
                    </a:cubicBezTo>
                    <a:cubicBezTo>
                      <a:pt x="616953" y="540182"/>
                      <a:pt x="487814" y="536498"/>
                      <a:pt x="429057" y="598927"/>
                    </a:cubicBezTo>
                    <a:cubicBezTo>
                      <a:pt x="370300" y="661356"/>
                      <a:pt x="376418" y="848655"/>
                      <a:pt x="363565" y="903739"/>
                    </a:cubicBezTo>
                    <a:cubicBezTo>
                      <a:pt x="337859" y="797242"/>
                      <a:pt x="300205" y="655858"/>
                      <a:pt x="239612" y="584248"/>
                    </a:cubicBezTo>
                    <a:cubicBezTo>
                      <a:pt x="179019" y="512638"/>
                      <a:pt x="1384" y="514476"/>
                      <a:pt x="9" y="485098"/>
                    </a:cubicBezTo>
                    <a:close/>
                  </a:path>
                </a:pathLst>
              </a:custGeom>
              <a:solidFill>
                <a:schemeClr val="bg1"/>
              </a:solidFill>
              <a:ln w="190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19" name="任意多边形 527"/>
              <p:cNvSpPr/>
              <p:nvPr/>
            </p:nvSpPr>
            <p:spPr>
              <a:xfrm flipV="1">
                <a:off x="3032218" y="4060589"/>
                <a:ext cx="184274" cy="233027"/>
              </a:xfrm>
              <a:custGeom>
                <a:avLst/>
                <a:gdLst>
                  <a:gd name="connsiteX0" fmla="*/ 335 w 716431"/>
                  <a:gd name="connsiteY0" fmla="*/ 485098 h 903739"/>
                  <a:gd name="connsiteX1" fmla="*/ 231689 w 716431"/>
                  <a:gd name="connsiteY1" fmla="*/ 407980 h 903739"/>
                  <a:gd name="connsiteX2" fmla="*/ 352874 w 716431"/>
                  <a:gd name="connsiteY2" fmla="*/ 355 h 903739"/>
                  <a:gd name="connsiteX3" fmla="*/ 418975 w 716431"/>
                  <a:gd name="connsiteY3" fmla="*/ 396963 h 903739"/>
                  <a:gd name="connsiteX4" fmla="*/ 716431 w 716431"/>
                  <a:gd name="connsiteY4" fmla="*/ 529165 h 903739"/>
                  <a:gd name="connsiteX5" fmla="*/ 418975 w 716431"/>
                  <a:gd name="connsiteY5" fmla="*/ 562216 h 903739"/>
                  <a:gd name="connsiteX6" fmla="*/ 363891 w 716431"/>
                  <a:gd name="connsiteY6" fmla="*/ 903739 h 903739"/>
                  <a:gd name="connsiteX7" fmla="*/ 286773 w 716431"/>
                  <a:gd name="connsiteY7" fmla="*/ 584249 h 903739"/>
                  <a:gd name="connsiteX8" fmla="*/ 335 w 716431"/>
                  <a:gd name="connsiteY8" fmla="*/ 485098 h 903739"/>
                  <a:gd name="connsiteX0-1" fmla="*/ 9 w 716105"/>
                  <a:gd name="connsiteY0-2" fmla="*/ 485098 h 903739"/>
                  <a:gd name="connsiteX1-3" fmla="*/ 231363 w 716105"/>
                  <a:gd name="connsiteY1-4" fmla="*/ 407980 h 903739"/>
                  <a:gd name="connsiteX2-5" fmla="*/ 352548 w 716105"/>
                  <a:gd name="connsiteY2-6" fmla="*/ 355 h 903739"/>
                  <a:gd name="connsiteX3-7" fmla="*/ 418649 w 716105"/>
                  <a:gd name="connsiteY3-8" fmla="*/ 396963 h 903739"/>
                  <a:gd name="connsiteX4-9" fmla="*/ 716105 w 716105"/>
                  <a:gd name="connsiteY4-10" fmla="*/ 529165 h 903739"/>
                  <a:gd name="connsiteX5-11" fmla="*/ 418649 w 716105"/>
                  <a:gd name="connsiteY5-12" fmla="*/ 562216 h 903739"/>
                  <a:gd name="connsiteX6-13" fmla="*/ 363565 w 716105"/>
                  <a:gd name="connsiteY6-14" fmla="*/ 903739 h 903739"/>
                  <a:gd name="connsiteX7-15" fmla="*/ 239612 w 716105"/>
                  <a:gd name="connsiteY7-16" fmla="*/ 584248 h 903739"/>
                  <a:gd name="connsiteX8-17" fmla="*/ 9 w 716105"/>
                  <a:gd name="connsiteY8-18" fmla="*/ 485098 h 903739"/>
                  <a:gd name="connsiteX0-19" fmla="*/ 9 w 716105"/>
                  <a:gd name="connsiteY0-20" fmla="*/ 485098 h 903739"/>
                  <a:gd name="connsiteX1-21" fmla="*/ 231363 w 716105"/>
                  <a:gd name="connsiteY1-22" fmla="*/ 407980 h 903739"/>
                  <a:gd name="connsiteX2-23" fmla="*/ 352548 w 716105"/>
                  <a:gd name="connsiteY2-24" fmla="*/ 355 h 903739"/>
                  <a:gd name="connsiteX3-25" fmla="*/ 418649 w 716105"/>
                  <a:gd name="connsiteY3-26" fmla="*/ 396963 h 903739"/>
                  <a:gd name="connsiteX4-27" fmla="*/ 716105 w 716105"/>
                  <a:gd name="connsiteY4-28" fmla="*/ 529165 h 903739"/>
                  <a:gd name="connsiteX5-29" fmla="*/ 429057 w 716105"/>
                  <a:gd name="connsiteY5-30" fmla="*/ 598927 h 903739"/>
                  <a:gd name="connsiteX6-31" fmla="*/ 363565 w 716105"/>
                  <a:gd name="connsiteY6-32" fmla="*/ 903739 h 903739"/>
                  <a:gd name="connsiteX7-33" fmla="*/ 239612 w 716105"/>
                  <a:gd name="connsiteY7-34" fmla="*/ 584248 h 903739"/>
                  <a:gd name="connsiteX8-35" fmla="*/ 9 w 716105"/>
                  <a:gd name="connsiteY8-36" fmla="*/ 485098 h 903739"/>
                  <a:gd name="connsiteX0-37" fmla="*/ 9 w 716105"/>
                  <a:gd name="connsiteY0-38" fmla="*/ 379865 h 798506"/>
                  <a:gd name="connsiteX1-39" fmla="*/ 231363 w 716105"/>
                  <a:gd name="connsiteY1-40" fmla="*/ 302747 h 798506"/>
                  <a:gd name="connsiteX2-41" fmla="*/ 340152 w 716105"/>
                  <a:gd name="connsiteY2-42" fmla="*/ 474 h 798506"/>
                  <a:gd name="connsiteX3-43" fmla="*/ 418649 w 716105"/>
                  <a:gd name="connsiteY3-44" fmla="*/ 291730 h 798506"/>
                  <a:gd name="connsiteX4-45" fmla="*/ 716105 w 716105"/>
                  <a:gd name="connsiteY4-46" fmla="*/ 423932 h 798506"/>
                  <a:gd name="connsiteX5-47" fmla="*/ 429057 w 716105"/>
                  <a:gd name="connsiteY5-48" fmla="*/ 493694 h 798506"/>
                  <a:gd name="connsiteX6-49" fmla="*/ 363565 w 716105"/>
                  <a:gd name="connsiteY6-50" fmla="*/ 798506 h 798506"/>
                  <a:gd name="connsiteX7-51" fmla="*/ 239612 w 716105"/>
                  <a:gd name="connsiteY7-52" fmla="*/ 479015 h 798506"/>
                  <a:gd name="connsiteX8-53" fmla="*/ 9 w 716105"/>
                  <a:gd name="connsiteY8-54" fmla="*/ 379865 h 79850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716105" h="798506">
                    <a:moveTo>
                      <a:pt x="9" y="379865"/>
                    </a:moveTo>
                    <a:cubicBezTo>
                      <a:pt x="-1366" y="350487"/>
                      <a:pt x="174673" y="365979"/>
                      <a:pt x="231363" y="302747"/>
                    </a:cubicBezTo>
                    <a:cubicBezTo>
                      <a:pt x="288053" y="239515"/>
                      <a:pt x="310774" y="-12379"/>
                      <a:pt x="340152" y="474"/>
                    </a:cubicBezTo>
                    <a:cubicBezTo>
                      <a:pt x="362186" y="132677"/>
                      <a:pt x="355990" y="221154"/>
                      <a:pt x="418649" y="291730"/>
                    </a:cubicBezTo>
                    <a:cubicBezTo>
                      <a:pt x="481308" y="362306"/>
                      <a:pt x="597673" y="401898"/>
                      <a:pt x="716105" y="423932"/>
                    </a:cubicBezTo>
                    <a:cubicBezTo>
                      <a:pt x="616953" y="434949"/>
                      <a:pt x="487814" y="431265"/>
                      <a:pt x="429057" y="493694"/>
                    </a:cubicBezTo>
                    <a:cubicBezTo>
                      <a:pt x="370300" y="556123"/>
                      <a:pt x="376418" y="743422"/>
                      <a:pt x="363565" y="798506"/>
                    </a:cubicBezTo>
                    <a:cubicBezTo>
                      <a:pt x="337859" y="692009"/>
                      <a:pt x="300205" y="550625"/>
                      <a:pt x="239612" y="479015"/>
                    </a:cubicBezTo>
                    <a:cubicBezTo>
                      <a:pt x="179019" y="407405"/>
                      <a:pt x="1384" y="409243"/>
                      <a:pt x="9" y="379865"/>
                    </a:cubicBezTo>
                    <a:close/>
                  </a:path>
                </a:pathLst>
              </a:custGeom>
              <a:solidFill>
                <a:schemeClr val="bg1"/>
              </a:solidFill>
              <a:ln w="190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grpSp>
        <p:sp>
          <p:nvSpPr>
            <p:cNvPr id="16" name="矩形 15"/>
            <p:cNvSpPr/>
            <p:nvPr/>
          </p:nvSpPr>
          <p:spPr>
            <a:xfrm>
              <a:off x="2818840" y="2680619"/>
              <a:ext cx="6417141" cy="923330"/>
            </a:xfrm>
            <a:prstGeom prst="rect">
              <a:avLst/>
            </a:prstGeom>
          </p:spPr>
          <p:txBody>
            <a:bodyPr wrap="none">
              <a:prstTxWarp prst="textArchUp">
                <a:avLst>
                  <a:gd name="adj" fmla="val 10935122"/>
                </a:avLst>
              </a:prstTxWarp>
              <a:spAutoFit/>
            </a:bodyPr>
            <a:lstStyle/>
            <a:p>
              <a:pPr algn="ctr"/>
              <a:r>
                <a:rPr lang="zh-CN" altLang="en-US" sz="4800" b="1" spc="500" dirty="0">
                  <a:solidFill>
                    <a:schemeClr val="bg1"/>
                  </a:solidFill>
                  <a:latin typeface="站酷快乐体2016修订版" panose="02010600030101010101" pitchFamily="2" charset="-122"/>
                  <a:ea typeface="站酷快乐体2016修订版" panose="02010600030101010101" pitchFamily="2" charset="-122"/>
                </a:rPr>
                <a:t>目 录</a:t>
              </a:r>
            </a:p>
          </p:txBody>
        </p:sp>
      </p:grpSp>
      <p:sp>
        <p:nvSpPr>
          <p:cNvPr id="36" name="任意多边形 135"/>
          <p:cNvSpPr/>
          <p:nvPr/>
        </p:nvSpPr>
        <p:spPr>
          <a:xfrm>
            <a:off x="263885" y="264472"/>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7" name="任意多边形 137"/>
          <p:cNvSpPr/>
          <p:nvPr/>
        </p:nvSpPr>
        <p:spPr>
          <a:xfrm flipV="1">
            <a:off x="285063" y="6121440"/>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8" name="任意多边形 140"/>
          <p:cNvSpPr/>
          <p:nvPr/>
        </p:nvSpPr>
        <p:spPr>
          <a:xfrm flipH="1">
            <a:off x="11566695" y="264472"/>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9" name="任意多边形 141"/>
          <p:cNvSpPr/>
          <p:nvPr/>
        </p:nvSpPr>
        <p:spPr>
          <a:xfrm flipH="1" flipV="1">
            <a:off x="11545517" y="6121440"/>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44" name="椭圆 31"/>
          <p:cNvSpPr/>
          <p:nvPr/>
        </p:nvSpPr>
        <p:spPr>
          <a:xfrm>
            <a:off x="6679053" y="2746047"/>
            <a:ext cx="998736" cy="98877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45" name="文本框 44"/>
          <p:cNvSpPr txBox="1"/>
          <p:nvPr/>
        </p:nvSpPr>
        <p:spPr>
          <a:xfrm>
            <a:off x="6718046" y="2742845"/>
            <a:ext cx="998736" cy="830997"/>
          </a:xfrm>
          <a:prstGeom prst="rect">
            <a:avLst/>
          </a:prstGeom>
          <a:noFill/>
        </p:spPr>
        <p:txBody>
          <a:bodyPr wrap="square" rtlCol="0">
            <a:spAutoFit/>
          </a:bodyPr>
          <a:lstStyle/>
          <a:p>
            <a:r>
              <a:rPr lang="en-US" altLang="zh-CN" sz="4800" dirty="0">
                <a:solidFill>
                  <a:schemeClr val="accent1"/>
                </a:solidFill>
                <a:latin typeface="站酷快乐体" panose="02010600030101010101" pitchFamily="2" charset="-122"/>
                <a:ea typeface="站酷快乐体" panose="02010600030101010101" pitchFamily="2" charset="-122"/>
              </a:rPr>
              <a:t>02</a:t>
            </a:r>
            <a:endParaRPr lang="zh-CN" altLang="en-US" sz="4800" dirty="0">
              <a:solidFill>
                <a:schemeClr val="accent1"/>
              </a:solidFill>
              <a:latin typeface="站酷快乐体" panose="02010600030101010101" pitchFamily="2" charset="-122"/>
              <a:ea typeface="站酷快乐体" panose="02010600030101010101" pitchFamily="2" charset="-122"/>
            </a:endParaRPr>
          </a:p>
        </p:txBody>
      </p:sp>
      <p:sp>
        <p:nvSpPr>
          <p:cNvPr id="43" name="任意多边形: 形状 42"/>
          <p:cNvSpPr/>
          <p:nvPr/>
        </p:nvSpPr>
        <p:spPr>
          <a:xfrm>
            <a:off x="8069207" y="3414686"/>
            <a:ext cx="2966476" cy="45719"/>
          </a:xfrm>
          <a:custGeom>
            <a:avLst/>
            <a:gdLst>
              <a:gd name="connsiteX0" fmla="*/ 0 w 3810000"/>
              <a:gd name="connsiteY0" fmla="*/ 254000 h 304800"/>
              <a:gd name="connsiteX1" fmla="*/ 63500 w 3810000"/>
              <a:gd name="connsiteY1" fmla="*/ 241300 h 304800"/>
              <a:gd name="connsiteX2" fmla="*/ 139700 w 3810000"/>
              <a:gd name="connsiteY2" fmla="*/ 215900 h 304800"/>
              <a:gd name="connsiteX3" fmla="*/ 228600 w 3810000"/>
              <a:gd name="connsiteY3" fmla="*/ 203200 h 304800"/>
              <a:gd name="connsiteX4" fmla="*/ 368300 w 3810000"/>
              <a:gd name="connsiteY4" fmla="*/ 190500 h 304800"/>
              <a:gd name="connsiteX5" fmla="*/ 419100 w 3810000"/>
              <a:gd name="connsiteY5" fmla="*/ 228600 h 304800"/>
              <a:gd name="connsiteX6" fmla="*/ 546100 w 3810000"/>
              <a:gd name="connsiteY6" fmla="*/ 279400 h 304800"/>
              <a:gd name="connsiteX7" fmla="*/ 609600 w 3810000"/>
              <a:gd name="connsiteY7" fmla="*/ 304800 h 304800"/>
              <a:gd name="connsiteX8" fmla="*/ 850900 w 3810000"/>
              <a:gd name="connsiteY8" fmla="*/ 279400 h 304800"/>
              <a:gd name="connsiteX9" fmla="*/ 914400 w 3810000"/>
              <a:gd name="connsiteY9" fmla="*/ 266700 h 304800"/>
              <a:gd name="connsiteX10" fmla="*/ 1041400 w 3810000"/>
              <a:gd name="connsiteY10" fmla="*/ 254000 h 304800"/>
              <a:gd name="connsiteX11" fmla="*/ 1104900 w 3810000"/>
              <a:gd name="connsiteY11" fmla="*/ 241300 h 304800"/>
              <a:gd name="connsiteX12" fmla="*/ 1333500 w 3810000"/>
              <a:gd name="connsiteY12" fmla="*/ 203200 h 304800"/>
              <a:gd name="connsiteX13" fmla="*/ 1397000 w 3810000"/>
              <a:gd name="connsiteY13" fmla="*/ 190500 h 304800"/>
              <a:gd name="connsiteX14" fmla="*/ 1473200 w 3810000"/>
              <a:gd name="connsiteY14" fmla="*/ 165100 h 304800"/>
              <a:gd name="connsiteX15" fmla="*/ 1600200 w 3810000"/>
              <a:gd name="connsiteY15" fmla="*/ 101600 h 304800"/>
              <a:gd name="connsiteX16" fmla="*/ 1663700 w 3810000"/>
              <a:gd name="connsiteY16" fmla="*/ 88900 h 304800"/>
              <a:gd name="connsiteX17" fmla="*/ 1714500 w 3810000"/>
              <a:gd name="connsiteY17" fmla="*/ 63500 h 304800"/>
              <a:gd name="connsiteX18" fmla="*/ 1778000 w 3810000"/>
              <a:gd name="connsiteY18" fmla="*/ 76200 h 304800"/>
              <a:gd name="connsiteX19" fmla="*/ 1790700 w 3810000"/>
              <a:gd name="connsiteY19" fmla="*/ 114300 h 304800"/>
              <a:gd name="connsiteX20" fmla="*/ 1841500 w 3810000"/>
              <a:gd name="connsiteY20" fmla="*/ 190500 h 304800"/>
              <a:gd name="connsiteX21" fmla="*/ 1879600 w 3810000"/>
              <a:gd name="connsiteY21" fmla="*/ 203200 h 304800"/>
              <a:gd name="connsiteX22" fmla="*/ 1981200 w 3810000"/>
              <a:gd name="connsiteY22" fmla="*/ 190500 h 304800"/>
              <a:gd name="connsiteX23" fmla="*/ 2057400 w 3810000"/>
              <a:gd name="connsiteY23" fmla="*/ 165100 h 304800"/>
              <a:gd name="connsiteX24" fmla="*/ 2095500 w 3810000"/>
              <a:gd name="connsiteY24" fmla="*/ 152400 h 304800"/>
              <a:gd name="connsiteX25" fmla="*/ 2146300 w 3810000"/>
              <a:gd name="connsiteY25" fmla="*/ 127000 h 304800"/>
              <a:gd name="connsiteX26" fmla="*/ 2209800 w 3810000"/>
              <a:gd name="connsiteY26" fmla="*/ 101600 h 304800"/>
              <a:gd name="connsiteX27" fmla="*/ 2247900 w 3810000"/>
              <a:gd name="connsiteY27" fmla="*/ 76200 h 304800"/>
              <a:gd name="connsiteX28" fmla="*/ 2336800 w 3810000"/>
              <a:gd name="connsiteY28" fmla="*/ 50800 h 304800"/>
              <a:gd name="connsiteX29" fmla="*/ 2374900 w 3810000"/>
              <a:gd name="connsiteY29" fmla="*/ 25400 h 304800"/>
              <a:gd name="connsiteX30" fmla="*/ 2451100 w 3810000"/>
              <a:gd name="connsiteY30" fmla="*/ 0 h 304800"/>
              <a:gd name="connsiteX31" fmla="*/ 2489200 w 3810000"/>
              <a:gd name="connsiteY31" fmla="*/ 12700 h 304800"/>
              <a:gd name="connsiteX32" fmla="*/ 2514600 w 3810000"/>
              <a:gd name="connsiteY32" fmla="*/ 50800 h 304800"/>
              <a:gd name="connsiteX33" fmla="*/ 2578100 w 3810000"/>
              <a:gd name="connsiteY33" fmla="*/ 63500 h 304800"/>
              <a:gd name="connsiteX34" fmla="*/ 2882900 w 3810000"/>
              <a:gd name="connsiteY34" fmla="*/ 38100 h 304800"/>
              <a:gd name="connsiteX35" fmla="*/ 2933700 w 3810000"/>
              <a:gd name="connsiteY35" fmla="*/ 12700 h 304800"/>
              <a:gd name="connsiteX36" fmla="*/ 3022600 w 3810000"/>
              <a:gd name="connsiteY36" fmla="*/ 25400 h 304800"/>
              <a:gd name="connsiteX37" fmla="*/ 3073400 w 3810000"/>
              <a:gd name="connsiteY37" fmla="*/ 50800 h 304800"/>
              <a:gd name="connsiteX38" fmla="*/ 3467100 w 3810000"/>
              <a:gd name="connsiteY38" fmla="*/ 76200 h 304800"/>
              <a:gd name="connsiteX39" fmla="*/ 3479800 w 3810000"/>
              <a:gd name="connsiteY39" fmla="*/ 139700 h 304800"/>
              <a:gd name="connsiteX40" fmla="*/ 3543300 w 3810000"/>
              <a:gd name="connsiteY40" fmla="*/ 228600 h 304800"/>
              <a:gd name="connsiteX41" fmla="*/ 3594100 w 3810000"/>
              <a:gd name="connsiteY41" fmla="*/ 254000 h 304800"/>
              <a:gd name="connsiteX42" fmla="*/ 3810000 w 3810000"/>
              <a:gd name="connsiteY42" fmla="*/ 2540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810000" h="304800">
                <a:moveTo>
                  <a:pt x="0" y="254000"/>
                </a:moveTo>
                <a:cubicBezTo>
                  <a:pt x="21167" y="249767"/>
                  <a:pt x="42675" y="246980"/>
                  <a:pt x="63500" y="241300"/>
                </a:cubicBezTo>
                <a:cubicBezTo>
                  <a:pt x="89331" y="234255"/>
                  <a:pt x="113195" y="219686"/>
                  <a:pt x="139700" y="215900"/>
                </a:cubicBezTo>
                <a:lnTo>
                  <a:pt x="228600" y="203200"/>
                </a:lnTo>
                <a:cubicBezTo>
                  <a:pt x="325278" y="170974"/>
                  <a:pt x="278546" y="172549"/>
                  <a:pt x="368300" y="190500"/>
                </a:cubicBezTo>
                <a:cubicBezTo>
                  <a:pt x="385233" y="203200"/>
                  <a:pt x="401151" y="217382"/>
                  <a:pt x="419100" y="228600"/>
                </a:cubicBezTo>
                <a:cubicBezTo>
                  <a:pt x="472049" y="261693"/>
                  <a:pt x="482767" y="254067"/>
                  <a:pt x="546100" y="279400"/>
                </a:cubicBezTo>
                <a:lnTo>
                  <a:pt x="609600" y="304800"/>
                </a:lnTo>
                <a:lnTo>
                  <a:pt x="850900" y="279400"/>
                </a:lnTo>
                <a:cubicBezTo>
                  <a:pt x="872269" y="276347"/>
                  <a:pt x="893004" y="269553"/>
                  <a:pt x="914400" y="266700"/>
                </a:cubicBezTo>
                <a:cubicBezTo>
                  <a:pt x="956571" y="261077"/>
                  <a:pt x="999229" y="259623"/>
                  <a:pt x="1041400" y="254000"/>
                </a:cubicBezTo>
                <a:cubicBezTo>
                  <a:pt x="1062796" y="251147"/>
                  <a:pt x="1083633" y="244999"/>
                  <a:pt x="1104900" y="241300"/>
                </a:cubicBezTo>
                <a:cubicBezTo>
                  <a:pt x="1181009" y="228064"/>
                  <a:pt x="1257749" y="218350"/>
                  <a:pt x="1333500" y="203200"/>
                </a:cubicBezTo>
                <a:cubicBezTo>
                  <a:pt x="1354667" y="198967"/>
                  <a:pt x="1376175" y="196180"/>
                  <a:pt x="1397000" y="190500"/>
                </a:cubicBezTo>
                <a:cubicBezTo>
                  <a:pt x="1422831" y="183455"/>
                  <a:pt x="1448671" y="175832"/>
                  <a:pt x="1473200" y="165100"/>
                </a:cubicBezTo>
                <a:cubicBezTo>
                  <a:pt x="1516562" y="146129"/>
                  <a:pt x="1553789" y="110882"/>
                  <a:pt x="1600200" y="101600"/>
                </a:cubicBezTo>
                <a:lnTo>
                  <a:pt x="1663700" y="88900"/>
                </a:lnTo>
                <a:cubicBezTo>
                  <a:pt x="1680633" y="80433"/>
                  <a:pt x="1695684" y="65591"/>
                  <a:pt x="1714500" y="63500"/>
                </a:cubicBezTo>
                <a:cubicBezTo>
                  <a:pt x="1735954" y="61116"/>
                  <a:pt x="1760039" y="64226"/>
                  <a:pt x="1778000" y="76200"/>
                </a:cubicBezTo>
                <a:cubicBezTo>
                  <a:pt x="1789139" y="83626"/>
                  <a:pt x="1784199" y="102598"/>
                  <a:pt x="1790700" y="114300"/>
                </a:cubicBezTo>
                <a:cubicBezTo>
                  <a:pt x="1805525" y="140985"/>
                  <a:pt x="1812540" y="180847"/>
                  <a:pt x="1841500" y="190500"/>
                </a:cubicBezTo>
                <a:lnTo>
                  <a:pt x="1879600" y="203200"/>
                </a:lnTo>
                <a:cubicBezTo>
                  <a:pt x="1913467" y="198967"/>
                  <a:pt x="1947827" y="197651"/>
                  <a:pt x="1981200" y="190500"/>
                </a:cubicBezTo>
                <a:cubicBezTo>
                  <a:pt x="2007380" y="184890"/>
                  <a:pt x="2032000" y="173567"/>
                  <a:pt x="2057400" y="165100"/>
                </a:cubicBezTo>
                <a:cubicBezTo>
                  <a:pt x="2070100" y="160867"/>
                  <a:pt x="2083526" y="158387"/>
                  <a:pt x="2095500" y="152400"/>
                </a:cubicBezTo>
                <a:cubicBezTo>
                  <a:pt x="2112433" y="143933"/>
                  <a:pt x="2129000" y="134689"/>
                  <a:pt x="2146300" y="127000"/>
                </a:cubicBezTo>
                <a:cubicBezTo>
                  <a:pt x="2167132" y="117741"/>
                  <a:pt x="2189410" y="111795"/>
                  <a:pt x="2209800" y="101600"/>
                </a:cubicBezTo>
                <a:cubicBezTo>
                  <a:pt x="2223452" y="94774"/>
                  <a:pt x="2233871" y="82213"/>
                  <a:pt x="2247900" y="76200"/>
                </a:cubicBezTo>
                <a:cubicBezTo>
                  <a:pt x="2304867" y="51785"/>
                  <a:pt x="2287372" y="75514"/>
                  <a:pt x="2336800" y="50800"/>
                </a:cubicBezTo>
                <a:cubicBezTo>
                  <a:pt x="2350452" y="43974"/>
                  <a:pt x="2360952" y="31599"/>
                  <a:pt x="2374900" y="25400"/>
                </a:cubicBezTo>
                <a:cubicBezTo>
                  <a:pt x="2399366" y="14526"/>
                  <a:pt x="2451100" y="0"/>
                  <a:pt x="2451100" y="0"/>
                </a:cubicBezTo>
                <a:cubicBezTo>
                  <a:pt x="2463800" y="4233"/>
                  <a:pt x="2478747" y="4337"/>
                  <a:pt x="2489200" y="12700"/>
                </a:cubicBezTo>
                <a:cubicBezTo>
                  <a:pt x="2501119" y="22235"/>
                  <a:pt x="2501348" y="43227"/>
                  <a:pt x="2514600" y="50800"/>
                </a:cubicBezTo>
                <a:cubicBezTo>
                  <a:pt x="2533342" y="61510"/>
                  <a:pt x="2556933" y="59267"/>
                  <a:pt x="2578100" y="63500"/>
                </a:cubicBezTo>
                <a:cubicBezTo>
                  <a:pt x="2588424" y="62957"/>
                  <a:pt x="2808098" y="63034"/>
                  <a:pt x="2882900" y="38100"/>
                </a:cubicBezTo>
                <a:cubicBezTo>
                  <a:pt x="2900861" y="32113"/>
                  <a:pt x="2916767" y="21167"/>
                  <a:pt x="2933700" y="12700"/>
                </a:cubicBezTo>
                <a:cubicBezTo>
                  <a:pt x="2963333" y="16933"/>
                  <a:pt x="2993721" y="17524"/>
                  <a:pt x="3022600" y="25400"/>
                </a:cubicBezTo>
                <a:cubicBezTo>
                  <a:pt x="3040865" y="30381"/>
                  <a:pt x="3054590" y="48650"/>
                  <a:pt x="3073400" y="50800"/>
                </a:cubicBezTo>
                <a:cubicBezTo>
                  <a:pt x="3204056" y="65732"/>
                  <a:pt x="3335867" y="67733"/>
                  <a:pt x="3467100" y="76200"/>
                </a:cubicBezTo>
                <a:cubicBezTo>
                  <a:pt x="3471333" y="97367"/>
                  <a:pt x="3472974" y="119222"/>
                  <a:pt x="3479800" y="139700"/>
                </a:cubicBezTo>
                <a:cubicBezTo>
                  <a:pt x="3491822" y="175765"/>
                  <a:pt x="3512125" y="206332"/>
                  <a:pt x="3543300" y="228600"/>
                </a:cubicBezTo>
                <a:cubicBezTo>
                  <a:pt x="3558706" y="239604"/>
                  <a:pt x="3575253" y="252205"/>
                  <a:pt x="3594100" y="254000"/>
                </a:cubicBezTo>
                <a:cubicBezTo>
                  <a:pt x="3665742" y="260823"/>
                  <a:pt x="3738033" y="254000"/>
                  <a:pt x="3810000" y="254000"/>
                </a:cubicBezTo>
              </a:path>
            </a:pathLst>
          </a:cu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50" name="椭圆 31"/>
          <p:cNvSpPr/>
          <p:nvPr/>
        </p:nvSpPr>
        <p:spPr>
          <a:xfrm>
            <a:off x="1162264" y="4508947"/>
            <a:ext cx="998736" cy="98877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51" name="文本框 50"/>
          <p:cNvSpPr txBox="1"/>
          <p:nvPr/>
        </p:nvSpPr>
        <p:spPr>
          <a:xfrm>
            <a:off x="1214806" y="4515125"/>
            <a:ext cx="998736" cy="830997"/>
          </a:xfrm>
          <a:prstGeom prst="rect">
            <a:avLst/>
          </a:prstGeom>
          <a:noFill/>
        </p:spPr>
        <p:txBody>
          <a:bodyPr wrap="square" rtlCol="0">
            <a:spAutoFit/>
          </a:bodyPr>
          <a:lstStyle/>
          <a:p>
            <a:pPr algn="ctr"/>
            <a:r>
              <a:rPr lang="en-US" altLang="zh-CN" sz="4800" dirty="0">
                <a:solidFill>
                  <a:schemeClr val="accent1"/>
                </a:solidFill>
                <a:latin typeface="站酷快乐体" panose="02010600030101010101" pitchFamily="2" charset="-122"/>
                <a:ea typeface="站酷快乐体" panose="02010600030101010101" pitchFamily="2" charset="-122"/>
              </a:rPr>
              <a:t>03</a:t>
            </a:r>
            <a:endParaRPr lang="zh-CN" altLang="en-US" sz="4800" dirty="0">
              <a:solidFill>
                <a:schemeClr val="accent1"/>
              </a:solidFill>
              <a:latin typeface="站酷快乐体" panose="02010600030101010101" pitchFamily="2" charset="-122"/>
              <a:ea typeface="站酷快乐体" panose="02010600030101010101" pitchFamily="2" charset="-122"/>
            </a:endParaRPr>
          </a:p>
        </p:txBody>
      </p:sp>
      <p:sp>
        <p:nvSpPr>
          <p:cNvPr id="49" name="任意多边形: 形状 48"/>
          <p:cNvSpPr/>
          <p:nvPr/>
        </p:nvSpPr>
        <p:spPr>
          <a:xfrm>
            <a:off x="2552418" y="5177586"/>
            <a:ext cx="2966476" cy="45719"/>
          </a:xfrm>
          <a:custGeom>
            <a:avLst/>
            <a:gdLst>
              <a:gd name="connsiteX0" fmla="*/ 0 w 3810000"/>
              <a:gd name="connsiteY0" fmla="*/ 254000 h 304800"/>
              <a:gd name="connsiteX1" fmla="*/ 63500 w 3810000"/>
              <a:gd name="connsiteY1" fmla="*/ 241300 h 304800"/>
              <a:gd name="connsiteX2" fmla="*/ 139700 w 3810000"/>
              <a:gd name="connsiteY2" fmla="*/ 215900 h 304800"/>
              <a:gd name="connsiteX3" fmla="*/ 228600 w 3810000"/>
              <a:gd name="connsiteY3" fmla="*/ 203200 h 304800"/>
              <a:gd name="connsiteX4" fmla="*/ 368300 w 3810000"/>
              <a:gd name="connsiteY4" fmla="*/ 190500 h 304800"/>
              <a:gd name="connsiteX5" fmla="*/ 419100 w 3810000"/>
              <a:gd name="connsiteY5" fmla="*/ 228600 h 304800"/>
              <a:gd name="connsiteX6" fmla="*/ 546100 w 3810000"/>
              <a:gd name="connsiteY6" fmla="*/ 279400 h 304800"/>
              <a:gd name="connsiteX7" fmla="*/ 609600 w 3810000"/>
              <a:gd name="connsiteY7" fmla="*/ 304800 h 304800"/>
              <a:gd name="connsiteX8" fmla="*/ 850900 w 3810000"/>
              <a:gd name="connsiteY8" fmla="*/ 279400 h 304800"/>
              <a:gd name="connsiteX9" fmla="*/ 914400 w 3810000"/>
              <a:gd name="connsiteY9" fmla="*/ 266700 h 304800"/>
              <a:gd name="connsiteX10" fmla="*/ 1041400 w 3810000"/>
              <a:gd name="connsiteY10" fmla="*/ 254000 h 304800"/>
              <a:gd name="connsiteX11" fmla="*/ 1104900 w 3810000"/>
              <a:gd name="connsiteY11" fmla="*/ 241300 h 304800"/>
              <a:gd name="connsiteX12" fmla="*/ 1333500 w 3810000"/>
              <a:gd name="connsiteY12" fmla="*/ 203200 h 304800"/>
              <a:gd name="connsiteX13" fmla="*/ 1397000 w 3810000"/>
              <a:gd name="connsiteY13" fmla="*/ 190500 h 304800"/>
              <a:gd name="connsiteX14" fmla="*/ 1473200 w 3810000"/>
              <a:gd name="connsiteY14" fmla="*/ 165100 h 304800"/>
              <a:gd name="connsiteX15" fmla="*/ 1600200 w 3810000"/>
              <a:gd name="connsiteY15" fmla="*/ 101600 h 304800"/>
              <a:gd name="connsiteX16" fmla="*/ 1663700 w 3810000"/>
              <a:gd name="connsiteY16" fmla="*/ 88900 h 304800"/>
              <a:gd name="connsiteX17" fmla="*/ 1714500 w 3810000"/>
              <a:gd name="connsiteY17" fmla="*/ 63500 h 304800"/>
              <a:gd name="connsiteX18" fmla="*/ 1778000 w 3810000"/>
              <a:gd name="connsiteY18" fmla="*/ 76200 h 304800"/>
              <a:gd name="connsiteX19" fmla="*/ 1790700 w 3810000"/>
              <a:gd name="connsiteY19" fmla="*/ 114300 h 304800"/>
              <a:gd name="connsiteX20" fmla="*/ 1841500 w 3810000"/>
              <a:gd name="connsiteY20" fmla="*/ 190500 h 304800"/>
              <a:gd name="connsiteX21" fmla="*/ 1879600 w 3810000"/>
              <a:gd name="connsiteY21" fmla="*/ 203200 h 304800"/>
              <a:gd name="connsiteX22" fmla="*/ 1981200 w 3810000"/>
              <a:gd name="connsiteY22" fmla="*/ 190500 h 304800"/>
              <a:gd name="connsiteX23" fmla="*/ 2057400 w 3810000"/>
              <a:gd name="connsiteY23" fmla="*/ 165100 h 304800"/>
              <a:gd name="connsiteX24" fmla="*/ 2095500 w 3810000"/>
              <a:gd name="connsiteY24" fmla="*/ 152400 h 304800"/>
              <a:gd name="connsiteX25" fmla="*/ 2146300 w 3810000"/>
              <a:gd name="connsiteY25" fmla="*/ 127000 h 304800"/>
              <a:gd name="connsiteX26" fmla="*/ 2209800 w 3810000"/>
              <a:gd name="connsiteY26" fmla="*/ 101600 h 304800"/>
              <a:gd name="connsiteX27" fmla="*/ 2247900 w 3810000"/>
              <a:gd name="connsiteY27" fmla="*/ 76200 h 304800"/>
              <a:gd name="connsiteX28" fmla="*/ 2336800 w 3810000"/>
              <a:gd name="connsiteY28" fmla="*/ 50800 h 304800"/>
              <a:gd name="connsiteX29" fmla="*/ 2374900 w 3810000"/>
              <a:gd name="connsiteY29" fmla="*/ 25400 h 304800"/>
              <a:gd name="connsiteX30" fmla="*/ 2451100 w 3810000"/>
              <a:gd name="connsiteY30" fmla="*/ 0 h 304800"/>
              <a:gd name="connsiteX31" fmla="*/ 2489200 w 3810000"/>
              <a:gd name="connsiteY31" fmla="*/ 12700 h 304800"/>
              <a:gd name="connsiteX32" fmla="*/ 2514600 w 3810000"/>
              <a:gd name="connsiteY32" fmla="*/ 50800 h 304800"/>
              <a:gd name="connsiteX33" fmla="*/ 2578100 w 3810000"/>
              <a:gd name="connsiteY33" fmla="*/ 63500 h 304800"/>
              <a:gd name="connsiteX34" fmla="*/ 2882900 w 3810000"/>
              <a:gd name="connsiteY34" fmla="*/ 38100 h 304800"/>
              <a:gd name="connsiteX35" fmla="*/ 2933700 w 3810000"/>
              <a:gd name="connsiteY35" fmla="*/ 12700 h 304800"/>
              <a:gd name="connsiteX36" fmla="*/ 3022600 w 3810000"/>
              <a:gd name="connsiteY36" fmla="*/ 25400 h 304800"/>
              <a:gd name="connsiteX37" fmla="*/ 3073400 w 3810000"/>
              <a:gd name="connsiteY37" fmla="*/ 50800 h 304800"/>
              <a:gd name="connsiteX38" fmla="*/ 3467100 w 3810000"/>
              <a:gd name="connsiteY38" fmla="*/ 76200 h 304800"/>
              <a:gd name="connsiteX39" fmla="*/ 3479800 w 3810000"/>
              <a:gd name="connsiteY39" fmla="*/ 139700 h 304800"/>
              <a:gd name="connsiteX40" fmla="*/ 3543300 w 3810000"/>
              <a:gd name="connsiteY40" fmla="*/ 228600 h 304800"/>
              <a:gd name="connsiteX41" fmla="*/ 3594100 w 3810000"/>
              <a:gd name="connsiteY41" fmla="*/ 254000 h 304800"/>
              <a:gd name="connsiteX42" fmla="*/ 3810000 w 3810000"/>
              <a:gd name="connsiteY42" fmla="*/ 2540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810000" h="304800">
                <a:moveTo>
                  <a:pt x="0" y="254000"/>
                </a:moveTo>
                <a:cubicBezTo>
                  <a:pt x="21167" y="249767"/>
                  <a:pt x="42675" y="246980"/>
                  <a:pt x="63500" y="241300"/>
                </a:cubicBezTo>
                <a:cubicBezTo>
                  <a:pt x="89331" y="234255"/>
                  <a:pt x="113195" y="219686"/>
                  <a:pt x="139700" y="215900"/>
                </a:cubicBezTo>
                <a:lnTo>
                  <a:pt x="228600" y="203200"/>
                </a:lnTo>
                <a:cubicBezTo>
                  <a:pt x="325278" y="170974"/>
                  <a:pt x="278546" y="172549"/>
                  <a:pt x="368300" y="190500"/>
                </a:cubicBezTo>
                <a:cubicBezTo>
                  <a:pt x="385233" y="203200"/>
                  <a:pt x="401151" y="217382"/>
                  <a:pt x="419100" y="228600"/>
                </a:cubicBezTo>
                <a:cubicBezTo>
                  <a:pt x="472049" y="261693"/>
                  <a:pt x="482767" y="254067"/>
                  <a:pt x="546100" y="279400"/>
                </a:cubicBezTo>
                <a:lnTo>
                  <a:pt x="609600" y="304800"/>
                </a:lnTo>
                <a:lnTo>
                  <a:pt x="850900" y="279400"/>
                </a:lnTo>
                <a:cubicBezTo>
                  <a:pt x="872269" y="276347"/>
                  <a:pt x="893004" y="269553"/>
                  <a:pt x="914400" y="266700"/>
                </a:cubicBezTo>
                <a:cubicBezTo>
                  <a:pt x="956571" y="261077"/>
                  <a:pt x="999229" y="259623"/>
                  <a:pt x="1041400" y="254000"/>
                </a:cubicBezTo>
                <a:cubicBezTo>
                  <a:pt x="1062796" y="251147"/>
                  <a:pt x="1083633" y="244999"/>
                  <a:pt x="1104900" y="241300"/>
                </a:cubicBezTo>
                <a:cubicBezTo>
                  <a:pt x="1181009" y="228064"/>
                  <a:pt x="1257749" y="218350"/>
                  <a:pt x="1333500" y="203200"/>
                </a:cubicBezTo>
                <a:cubicBezTo>
                  <a:pt x="1354667" y="198967"/>
                  <a:pt x="1376175" y="196180"/>
                  <a:pt x="1397000" y="190500"/>
                </a:cubicBezTo>
                <a:cubicBezTo>
                  <a:pt x="1422831" y="183455"/>
                  <a:pt x="1448671" y="175832"/>
                  <a:pt x="1473200" y="165100"/>
                </a:cubicBezTo>
                <a:cubicBezTo>
                  <a:pt x="1516562" y="146129"/>
                  <a:pt x="1553789" y="110882"/>
                  <a:pt x="1600200" y="101600"/>
                </a:cubicBezTo>
                <a:lnTo>
                  <a:pt x="1663700" y="88900"/>
                </a:lnTo>
                <a:cubicBezTo>
                  <a:pt x="1680633" y="80433"/>
                  <a:pt x="1695684" y="65591"/>
                  <a:pt x="1714500" y="63500"/>
                </a:cubicBezTo>
                <a:cubicBezTo>
                  <a:pt x="1735954" y="61116"/>
                  <a:pt x="1760039" y="64226"/>
                  <a:pt x="1778000" y="76200"/>
                </a:cubicBezTo>
                <a:cubicBezTo>
                  <a:pt x="1789139" y="83626"/>
                  <a:pt x="1784199" y="102598"/>
                  <a:pt x="1790700" y="114300"/>
                </a:cubicBezTo>
                <a:cubicBezTo>
                  <a:pt x="1805525" y="140985"/>
                  <a:pt x="1812540" y="180847"/>
                  <a:pt x="1841500" y="190500"/>
                </a:cubicBezTo>
                <a:lnTo>
                  <a:pt x="1879600" y="203200"/>
                </a:lnTo>
                <a:cubicBezTo>
                  <a:pt x="1913467" y="198967"/>
                  <a:pt x="1947827" y="197651"/>
                  <a:pt x="1981200" y="190500"/>
                </a:cubicBezTo>
                <a:cubicBezTo>
                  <a:pt x="2007380" y="184890"/>
                  <a:pt x="2032000" y="173567"/>
                  <a:pt x="2057400" y="165100"/>
                </a:cubicBezTo>
                <a:cubicBezTo>
                  <a:pt x="2070100" y="160867"/>
                  <a:pt x="2083526" y="158387"/>
                  <a:pt x="2095500" y="152400"/>
                </a:cubicBezTo>
                <a:cubicBezTo>
                  <a:pt x="2112433" y="143933"/>
                  <a:pt x="2129000" y="134689"/>
                  <a:pt x="2146300" y="127000"/>
                </a:cubicBezTo>
                <a:cubicBezTo>
                  <a:pt x="2167132" y="117741"/>
                  <a:pt x="2189410" y="111795"/>
                  <a:pt x="2209800" y="101600"/>
                </a:cubicBezTo>
                <a:cubicBezTo>
                  <a:pt x="2223452" y="94774"/>
                  <a:pt x="2233871" y="82213"/>
                  <a:pt x="2247900" y="76200"/>
                </a:cubicBezTo>
                <a:cubicBezTo>
                  <a:pt x="2304867" y="51785"/>
                  <a:pt x="2287372" y="75514"/>
                  <a:pt x="2336800" y="50800"/>
                </a:cubicBezTo>
                <a:cubicBezTo>
                  <a:pt x="2350452" y="43974"/>
                  <a:pt x="2360952" y="31599"/>
                  <a:pt x="2374900" y="25400"/>
                </a:cubicBezTo>
                <a:cubicBezTo>
                  <a:pt x="2399366" y="14526"/>
                  <a:pt x="2451100" y="0"/>
                  <a:pt x="2451100" y="0"/>
                </a:cubicBezTo>
                <a:cubicBezTo>
                  <a:pt x="2463800" y="4233"/>
                  <a:pt x="2478747" y="4337"/>
                  <a:pt x="2489200" y="12700"/>
                </a:cubicBezTo>
                <a:cubicBezTo>
                  <a:pt x="2501119" y="22235"/>
                  <a:pt x="2501348" y="43227"/>
                  <a:pt x="2514600" y="50800"/>
                </a:cubicBezTo>
                <a:cubicBezTo>
                  <a:pt x="2533342" y="61510"/>
                  <a:pt x="2556933" y="59267"/>
                  <a:pt x="2578100" y="63500"/>
                </a:cubicBezTo>
                <a:cubicBezTo>
                  <a:pt x="2588424" y="62957"/>
                  <a:pt x="2808098" y="63034"/>
                  <a:pt x="2882900" y="38100"/>
                </a:cubicBezTo>
                <a:cubicBezTo>
                  <a:pt x="2900861" y="32113"/>
                  <a:pt x="2916767" y="21167"/>
                  <a:pt x="2933700" y="12700"/>
                </a:cubicBezTo>
                <a:cubicBezTo>
                  <a:pt x="2963333" y="16933"/>
                  <a:pt x="2993721" y="17524"/>
                  <a:pt x="3022600" y="25400"/>
                </a:cubicBezTo>
                <a:cubicBezTo>
                  <a:pt x="3040865" y="30381"/>
                  <a:pt x="3054590" y="48650"/>
                  <a:pt x="3073400" y="50800"/>
                </a:cubicBezTo>
                <a:cubicBezTo>
                  <a:pt x="3204056" y="65732"/>
                  <a:pt x="3335867" y="67733"/>
                  <a:pt x="3467100" y="76200"/>
                </a:cubicBezTo>
                <a:cubicBezTo>
                  <a:pt x="3471333" y="97367"/>
                  <a:pt x="3472974" y="119222"/>
                  <a:pt x="3479800" y="139700"/>
                </a:cubicBezTo>
                <a:cubicBezTo>
                  <a:pt x="3491822" y="175765"/>
                  <a:pt x="3512125" y="206332"/>
                  <a:pt x="3543300" y="228600"/>
                </a:cubicBezTo>
                <a:cubicBezTo>
                  <a:pt x="3558706" y="239604"/>
                  <a:pt x="3575253" y="252205"/>
                  <a:pt x="3594100" y="254000"/>
                </a:cubicBezTo>
                <a:cubicBezTo>
                  <a:pt x="3665742" y="260823"/>
                  <a:pt x="3738033" y="254000"/>
                  <a:pt x="3810000" y="254000"/>
                </a:cubicBezTo>
              </a:path>
            </a:pathLst>
          </a:cu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56" name="椭圆 31"/>
          <p:cNvSpPr/>
          <p:nvPr/>
        </p:nvSpPr>
        <p:spPr>
          <a:xfrm>
            <a:off x="6679053" y="4508947"/>
            <a:ext cx="998736" cy="98877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57" name="文本框 56"/>
          <p:cNvSpPr txBox="1"/>
          <p:nvPr/>
        </p:nvSpPr>
        <p:spPr>
          <a:xfrm>
            <a:off x="6705346" y="4515125"/>
            <a:ext cx="998736" cy="830997"/>
          </a:xfrm>
          <a:prstGeom prst="rect">
            <a:avLst/>
          </a:prstGeom>
          <a:noFill/>
        </p:spPr>
        <p:txBody>
          <a:bodyPr wrap="square" rtlCol="0">
            <a:spAutoFit/>
          </a:bodyPr>
          <a:lstStyle/>
          <a:p>
            <a:r>
              <a:rPr lang="en-US" altLang="zh-CN" sz="4800" dirty="0">
                <a:solidFill>
                  <a:schemeClr val="accent1"/>
                </a:solidFill>
                <a:latin typeface="站酷快乐体" panose="02010600030101010101" pitchFamily="2" charset="-122"/>
                <a:ea typeface="站酷快乐体" panose="02010600030101010101" pitchFamily="2" charset="-122"/>
              </a:rPr>
              <a:t>04</a:t>
            </a:r>
            <a:endParaRPr lang="zh-CN" altLang="en-US" sz="4800" dirty="0">
              <a:solidFill>
                <a:schemeClr val="accent1"/>
              </a:solidFill>
              <a:latin typeface="站酷快乐体" panose="02010600030101010101" pitchFamily="2" charset="-122"/>
              <a:ea typeface="站酷快乐体" panose="02010600030101010101" pitchFamily="2" charset="-122"/>
            </a:endParaRPr>
          </a:p>
        </p:txBody>
      </p:sp>
      <p:sp>
        <p:nvSpPr>
          <p:cNvPr id="55" name="任意多边形: 形状 54"/>
          <p:cNvSpPr/>
          <p:nvPr/>
        </p:nvSpPr>
        <p:spPr>
          <a:xfrm>
            <a:off x="8069207" y="5177586"/>
            <a:ext cx="2966476" cy="45719"/>
          </a:xfrm>
          <a:custGeom>
            <a:avLst/>
            <a:gdLst>
              <a:gd name="connsiteX0" fmla="*/ 0 w 3810000"/>
              <a:gd name="connsiteY0" fmla="*/ 254000 h 304800"/>
              <a:gd name="connsiteX1" fmla="*/ 63500 w 3810000"/>
              <a:gd name="connsiteY1" fmla="*/ 241300 h 304800"/>
              <a:gd name="connsiteX2" fmla="*/ 139700 w 3810000"/>
              <a:gd name="connsiteY2" fmla="*/ 215900 h 304800"/>
              <a:gd name="connsiteX3" fmla="*/ 228600 w 3810000"/>
              <a:gd name="connsiteY3" fmla="*/ 203200 h 304800"/>
              <a:gd name="connsiteX4" fmla="*/ 368300 w 3810000"/>
              <a:gd name="connsiteY4" fmla="*/ 190500 h 304800"/>
              <a:gd name="connsiteX5" fmla="*/ 419100 w 3810000"/>
              <a:gd name="connsiteY5" fmla="*/ 228600 h 304800"/>
              <a:gd name="connsiteX6" fmla="*/ 546100 w 3810000"/>
              <a:gd name="connsiteY6" fmla="*/ 279400 h 304800"/>
              <a:gd name="connsiteX7" fmla="*/ 609600 w 3810000"/>
              <a:gd name="connsiteY7" fmla="*/ 304800 h 304800"/>
              <a:gd name="connsiteX8" fmla="*/ 850900 w 3810000"/>
              <a:gd name="connsiteY8" fmla="*/ 279400 h 304800"/>
              <a:gd name="connsiteX9" fmla="*/ 914400 w 3810000"/>
              <a:gd name="connsiteY9" fmla="*/ 266700 h 304800"/>
              <a:gd name="connsiteX10" fmla="*/ 1041400 w 3810000"/>
              <a:gd name="connsiteY10" fmla="*/ 254000 h 304800"/>
              <a:gd name="connsiteX11" fmla="*/ 1104900 w 3810000"/>
              <a:gd name="connsiteY11" fmla="*/ 241300 h 304800"/>
              <a:gd name="connsiteX12" fmla="*/ 1333500 w 3810000"/>
              <a:gd name="connsiteY12" fmla="*/ 203200 h 304800"/>
              <a:gd name="connsiteX13" fmla="*/ 1397000 w 3810000"/>
              <a:gd name="connsiteY13" fmla="*/ 190500 h 304800"/>
              <a:gd name="connsiteX14" fmla="*/ 1473200 w 3810000"/>
              <a:gd name="connsiteY14" fmla="*/ 165100 h 304800"/>
              <a:gd name="connsiteX15" fmla="*/ 1600200 w 3810000"/>
              <a:gd name="connsiteY15" fmla="*/ 101600 h 304800"/>
              <a:gd name="connsiteX16" fmla="*/ 1663700 w 3810000"/>
              <a:gd name="connsiteY16" fmla="*/ 88900 h 304800"/>
              <a:gd name="connsiteX17" fmla="*/ 1714500 w 3810000"/>
              <a:gd name="connsiteY17" fmla="*/ 63500 h 304800"/>
              <a:gd name="connsiteX18" fmla="*/ 1778000 w 3810000"/>
              <a:gd name="connsiteY18" fmla="*/ 76200 h 304800"/>
              <a:gd name="connsiteX19" fmla="*/ 1790700 w 3810000"/>
              <a:gd name="connsiteY19" fmla="*/ 114300 h 304800"/>
              <a:gd name="connsiteX20" fmla="*/ 1841500 w 3810000"/>
              <a:gd name="connsiteY20" fmla="*/ 190500 h 304800"/>
              <a:gd name="connsiteX21" fmla="*/ 1879600 w 3810000"/>
              <a:gd name="connsiteY21" fmla="*/ 203200 h 304800"/>
              <a:gd name="connsiteX22" fmla="*/ 1981200 w 3810000"/>
              <a:gd name="connsiteY22" fmla="*/ 190500 h 304800"/>
              <a:gd name="connsiteX23" fmla="*/ 2057400 w 3810000"/>
              <a:gd name="connsiteY23" fmla="*/ 165100 h 304800"/>
              <a:gd name="connsiteX24" fmla="*/ 2095500 w 3810000"/>
              <a:gd name="connsiteY24" fmla="*/ 152400 h 304800"/>
              <a:gd name="connsiteX25" fmla="*/ 2146300 w 3810000"/>
              <a:gd name="connsiteY25" fmla="*/ 127000 h 304800"/>
              <a:gd name="connsiteX26" fmla="*/ 2209800 w 3810000"/>
              <a:gd name="connsiteY26" fmla="*/ 101600 h 304800"/>
              <a:gd name="connsiteX27" fmla="*/ 2247900 w 3810000"/>
              <a:gd name="connsiteY27" fmla="*/ 76200 h 304800"/>
              <a:gd name="connsiteX28" fmla="*/ 2336800 w 3810000"/>
              <a:gd name="connsiteY28" fmla="*/ 50800 h 304800"/>
              <a:gd name="connsiteX29" fmla="*/ 2374900 w 3810000"/>
              <a:gd name="connsiteY29" fmla="*/ 25400 h 304800"/>
              <a:gd name="connsiteX30" fmla="*/ 2451100 w 3810000"/>
              <a:gd name="connsiteY30" fmla="*/ 0 h 304800"/>
              <a:gd name="connsiteX31" fmla="*/ 2489200 w 3810000"/>
              <a:gd name="connsiteY31" fmla="*/ 12700 h 304800"/>
              <a:gd name="connsiteX32" fmla="*/ 2514600 w 3810000"/>
              <a:gd name="connsiteY32" fmla="*/ 50800 h 304800"/>
              <a:gd name="connsiteX33" fmla="*/ 2578100 w 3810000"/>
              <a:gd name="connsiteY33" fmla="*/ 63500 h 304800"/>
              <a:gd name="connsiteX34" fmla="*/ 2882900 w 3810000"/>
              <a:gd name="connsiteY34" fmla="*/ 38100 h 304800"/>
              <a:gd name="connsiteX35" fmla="*/ 2933700 w 3810000"/>
              <a:gd name="connsiteY35" fmla="*/ 12700 h 304800"/>
              <a:gd name="connsiteX36" fmla="*/ 3022600 w 3810000"/>
              <a:gd name="connsiteY36" fmla="*/ 25400 h 304800"/>
              <a:gd name="connsiteX37" fmla="*/ 3073400 w 3810000"/>
              <a:gd name="connsiteY37" fmla="*/ 50800 h 304800"/>
              <a:gd name="connsiteX38" fmla="*/ 3467100 w 3810000"/>
              <a:gd name="connsiteY38" fmla="*/ 76200 h 304800"/>
              <a:gd name="connsiteX39" fmla="*/ 3479800 w 3810000"/>
              <a:gd name="connsiteY39" fmla="*/ 139700 h 304800"/>
              <a:gd name="connsiteX40" fmla="*/ 3543300 w 3810000"/>
              <a:gd name="connsiteY40" fmla="*/ 228600 h 304800"/>
              <a:gd name="connsiteX41" fmla="*/ 3594100 w 3810000"/>
              <a:gd name="connsiteY41" fmla="*/ 254000 h 304800"/>
              <a:gd name="connsiteX42" fmla="*/ 3810000 w 3810000"/>
              <a:gd name="connsiteY42" fmla="*/ 2540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810000" h="304800">
                <a:moveTo>
                  <a:pt x="0" y="254000"/>
                </a:moveTo>
                <a:cubicBezTo>
                  <a:pt x="21167" y="249767"/>
                  <a:pt x="42675" y="246980"/>
                  <a:pt x="63500" y="241300"/>
                </a:cubicBezTo>
                <a:cubicBezTo>
                  <a:pt x="89331" y="234255"/>
                  <a:pt x="113195" y="219686"/>
                  <a:pt x="139700" y="215900"/>
                </a:cubicBezTo>
                <a:lnTo>
                  <a:pt x="228600" y="203200"/>
                </a:lnTo>
                <a:cubicBezTo>
                  <a:pt x="325278" y="170974"/>
                  <a:pt x="278546" y="172549"/>
                  <a:pt x="368300" y="190500"/>
                </a:cubicBezTo>
                <a:cubicBezTo>
                  <a:pt x="385233" y="203200"/>
                  <a:pt x="401151" y="217382"/>
                  <a:pt x="419100" y="228600"/>
                </a:cubicBezTo>
                <a:cubicBezTo>
                  <a:pt x="472049" y="261693"/>
                  <a:pt x="482767" y="254067"/>
                  <a:pt x="546100" y="279400"/>
                </a:cubicBezTo>
                <a:lnTo>
                  <a:pt x="609600" y="304800"/>
                </a:lnTo>
                <a:lnTo>
                  <a:pt x="850900" y="279400"/>
                </a:lnTo>
                <a:cubicBezTo>
                  <a:pt x="872269" y="276347"/>
                  <a:pt x="893004" y="269553"/>
                  <a:pt x="914400" y="266700"/>
                </a:cubicBezTo>
                <a:cubicBezTo>
                  <a:pt x="956571" y="261077"/>
                  <a:pt x="999229" y="259623"/>
                  <a:pt x="1041400" y="254000"/>
                </a:cubicBezTo>
                <a:cubicBezTo>
                  <a:pt x="1062796" y="251147"/>
                  <a:pt x="1083633" y="244999"/>
                  <a:pt x="1104900" y="241300"/>
                </a:cubicBezTo>
                <a:cubicBezTo>
                  <a:pt x="1181009" y="228064"/>
                  <a:pt x="1257749" y="218350"/>
                  <a:pt x="1333500" y="203200"/>
                </a:cubicBezTo>
                <a:cubicBezTo>
                  <a:pt x="1354667" y="198967"/>
                  <a:pt x="1376175" y="196180"/>
                  <a:pt x="1397000" y="190500"/>
                </a:cubicBezTo>
                <a:cubicBezTo>
                  <a:pt x="1422831" y="183455"/>
                  <a:pt x="1448671" y="175832"/>
                  <a:pt x="1473200" y="165100"/>
                </a:cubicBezTo>
                <a:cubicBezTo>
                  <a:pt x="1516562" y="146129"/>
                  <a:pt x="1553789" y="110882"/>
                  <a:pt x="1600200" y="101600"/>
                </a:cubicBezTo>
                <a:lnTo>
                  <a:pt x="1663700" y="88900"/>
                </a:lnTo>
                <a:cubicBezTo>
                  <a:pt x="1680633" y="80433"/>
                  <a:pt x="1695684" y="65591"/>
                  <a:pt x="1714500" y="63500"/>
                </a:cubicBezTo>
                <a:cubicBezTo>
                  <a:pt x="1735954" y="61116"/>
                  <a:pt x="1760039" y="64226"/>
                  <a:pt x="1778000" y="76200"/>
                </a:cubicBezTo>
                <a:cubicBezTo>
                  <a:pt x="1789139" y="83626"/>
                  <a:pt x="1784199" y="102598"/>
                  <a:pt x="1790700" y="114300"/>
                </a:cubicBezTo>
                <a:cubicBezTo>
                  <a:pt x="1805525" y="140985"/>
                  <a:pt x="1812540" y="180847"/>
                  <a:pt x="1841500" y="190500"/>
                </a:cubicBezTo>
                <a:lnTo>
                  <a:pt x="1879600" y="203200"/>
                </a:lnTo>
                <a:cubicBezTo>
                  <a:pt x="1913467" y="198967"/>
                  <a:pt x="1947827" y="197651"/>
                  <a:pt x="1981200" y="190500"/>
                </a:cubicBezTo>
                <a:cubicBezTo>
                  <a:pt x="2007380" y="184890"/>
                  <a:pt x="2032000" y="173567"/>
                  <a:pt x="2057400" y="165100"/>
                </a:cubicBezTo>
                <a:cubicBezTo>
                  <a:pt x="2070100" y="160867"/>
                  <a:pt x="2083526" y="158387"/>
                  <a:pt x="2095500" y="152400"/>
                </a:cubicBezTo>
                <a:cubicBezTo>
                  <a:pt x="2112433" y="143933"/>
                  <a:pt x="2129000" y="134689"/>
                  <a:pt x="2146300" y="127000"/>
                </a:cubicBezTo>
                <a:cubicBezTo>
                  <a:pt x="2167132" y="117741"/>
                  <a:pt x="2189410" y="111795"/>
                  <a:pt x="2209800" y="101600"/>
                </a:cubicBezTo>
                <a:cubicBezTo>
                  <a:pt x="2223452" y="94774"/>
                  <a:pt x="2233871" y="82213"/>
                  <a:pt x="2247900" y="76200"/>
                </a:cubicBezTo>
                <a:cubicBezTo>
                  <a:pt x="2304867" y="51785"/>
                  <a:pt x="2287372" y="75514"/>
                  <a:pt x="2336800" y="50800"/>
                </a:cubicBezTo>
                <a:cubicBezTo>
                  <a:pt x="2350452" y="43974"/>
                  <a:pt x="2360952" y="31599"/>
                  <a:pt x="2374900" y="25400"/>
                </a:cubicBezTo>
                <a:cubicBezTo>
                  <a:pt x="2399366" y="14526"/>
                  <a:pt x="2451100" y="0"/>
                  <a:pt x="2451100" y="0"/>
                </a:cubicBezTo>
                <a:cubicBezTo>
                  <a:pt x="2463800" y="4233"/>
                  <a:pt x="2478747" y="4337"/>
                  <a:pt x="2489200" y="12700"/>
                </a:cubicBezTo>
                <a:cubicBezTo>
                  <a:pt x="2501119" y="22235"/>
                  <a:pt x="2501348" y="43227"/>
                  <a:pt x="2514600" y="50800"/>
                </a:cubicBezTo>
                <a:cubicBezTo>
                  <a:pt x="2533342" y="61510"/>
                  <a:pt x="2556933" y="59267"/>
                  <a:pt x="2578100" y="63500"/>
                </a:cubicBezTo>
                <a:cubicBezTo>
                  <a:pt x="2588424" y="62957"/>
                  <a:pt x="2808098" y="63034"/>
                  <a:pt x="2882900" y="38100"/>
                </a:cubicBezTo>
                <a:cubicBezTo>
                  <a:pt x="2900861" y="32113"/>
                  <a:pt x="2916767" y="21167"/>
                  <a:pt x="2933700" y="12700"/>
                </a:cubicBezTo>
                <a:cubicBezTo>
                  <a:pt x="2963333" y="16933"/>
                  <a:pt x="2993721" y="17524"/>
                  <a:pt x="3022600" y="25400"/>
                </a:cubicBezTo>
                <a:cubicBezTo>
                  <a:pt x="3040865" y="30381"/>
                  <a:pt x="3054590" y="48650"/>
                  <a:pt x="3073400" y="50800"/>
                </a:cubicBezTo>
                <a:cubicBezTo>
                  <a:pt x="3204056" y="65732"/>
                  <a:pt x="3335867" y="67733"/>
                  <a:pt x="3467100" y="76200"/>
                </a:cubicBezTo>
                <a:cubicBezTo>
                  <a:pt x="3471333" y="97367"/>
                  <a:pt x="3472974" y="119222"/>
                  <a:pt x="3479800" y="139700"/>
                </a:cubicBezTo>
                <a:cubicBezTo>
                  <a:pt x="3491822" y="175765"/>
                  <a:pt x="3512125" y="206332"/>
                  <a:pt x="3543300" y="228600"/>
                </a:cubicBezTo>
                <a:cubicBezTo>
                  <a:pt x="3558706" y="239604"/>
                  <a:pt x="3575253" y="252205"/>
                  <a:pt x="3594100" y="254000"/>
                </a:cubicBezTo>
                <a:cubicBezTo>
                  <a:pt x="3665742" y="260823"/>
                  <a:pt x="3738033" y="254000"/>
                  <a:pt x="3810000" y="254000"/>
                </a:cubicBezTo>
              </a:path>
            </a:pathLst>
          </a:cu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nvGrpSpPr>
          <p:cNvPr id="58" name="组合 57"/>
          <p:cNvGrpSpPr/>
          <p:nvPr/>
        </p:nvGrpSpPr>
        <p:grpSpPr>
          <a:xfrm>
            <a:off x="10620851" y="700204"/>
            <a:ext cx="513037" cy="749061"/>
            <a:chOff x="9401431" y="973248"/>
            <a:chExt cx="901621" cy="1316412"/>
          </a:xfrm>
        </p:grpSpPr>
        <p:sp>
          <p:nvSpPr>
            <p:cNvPr id="59" name="任意多边形 174"/>
            <p:cNvSpPr/>
            <p:nvPr/>
          </p:nvSpPr>
          <p:spPr>
            <a:xfrm>
              <a:off x="9612791" y="973248"/>
              <a:ext cx="271569" cy="1051326"/>
            </a:xfrm>
            <a:custGeom>
              <a:avLst/>
              <a:gdLst>
                <a:gd name="connsiteX0" fmla="*/ 167425 w 271569"/>
                <a:gd name="connsiteY0" fmla="*/ 80244 h 1051326"/>
                <a:gd name="connsiteX1" fmla="*/ 0 w 271569"/>
                <a:gd name="connsiteY1" fmla="*/ 564489 h 1051326"/>
                <a:gd name="connsiteX2" fmla="*/ 167425 w 271569"/>
                <a:gd name="connsiteY2" fmla="*/ 1051311 h 1051326"/>
                <a:gd name="connsiteX3" fmla="*/ 270456 w 271569"/>
                <a:gd name="connsiteY3" fmla="*/ 549035 h 1051326"/>
                <a:gd name="connsiteX4" fmla="*/ 218941 w 271569"/>
                <a:gd name="connsiteY4" fmla="*/ 49335 h 1051326"/>
                <a:gd name="connsiteX5" fmla="*/ 167425 w 271569"/>
                <a:gd name="connsiteY5" fmla="*/ 80244 h 105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569" h="1051326">
                  <a:moveTo>
                    <a:pt x="167425" y="80244"/>
                  </a:moveTo>
                  <a:cubicBezTo>
                    <a:pt x="130935" y="166103"/>
                    <a:pt x="0" y="402645"/>
                    <a:pt x="0" y="564489"/>
                  </a:cubicBezTo>
                  <a:cubicBezTo>
                    <a:pt x="0" y="726333"/>
                    <a:pt x="122349" y="1053887"/>
                    <a:pt x="167425" y="1051311"/>
                  </a:cubicBezTo>
                  <a:cubicBezTo>
                    <a:pt x="212501" y="1048735"/>
                    <a:pt x="261870" y="716031"/>
                    <a:pt x="270456" y="549035"/>
                  </a:cubicBezTo>
                  <a:cubicBezTo>
                    <a:pt x="279042" y="382039"/>
                    <a:pt x="235683" y="131330"/>
                    <a:pt x="218941" y="49335"/>
                  </a:cubicBezTo>
                  <a:cubicBezTo>
                    <a:pt x="202199" y="-32660"/>
                    <a:pt x="203915" y="-5615"/>
                    <a:pt x="167425" y="80244"/>
                  </a:cubicBezTo>
                  <a:close/>
                </a:path>
              </a:pathLst>
            </a:custGeom>
            <a:solidFill>
              <a:schemeClr val="accent5"/>
            </a:solidFill>
            <a:ln w="28575" cap="rnd">
              <a:noFill/>
              <a:round/>
            </a:ln>
            <a:effectLst>
              <a:softEdge rad="31750"/>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60" name="任意多边形 175"/>
            <p:cNvSpPr/>
            <p:nvPr/>
          </p:nvSpPr>
          <p:spPr>
            <a:xfrm>
              <a:off x="9854758" y="979496"/>
              <a:ext cx="245112" cy="1095986"/>
            </a:xfrm>
            <a:custGeom>
              <a:avLst/>
              <a:gdLst>
                <a:gd name="connsiteX0" fmla="*/ 156 w 245112"/>
                <a:gd name="connsiteY0" fmla="*/ 58541 h 1095986"/>
                <a:gd name="connsiteX1" fmla="*/ 38792 w 245112"/>
                <a:gd name="connsiteY1" fmla="*/ 609757 h 1095986"/>
                <a:gd name="connsiteX2" fmla="*/ 2732 w 245112"/>
                <a:gd name="connsiteY2" fmla="*/ 1047639 h 1095986"/>
                <a:gd name="connsiteX3" fmla="*/ 95459 w 245112"/>
                <a:gd name="connsiteY3" fmla="*/ 1027032 h 1095986"/>
                <a:gd name="connsiteX4" fmla="*/ 244854 w 245112"/>
                <a:gd name="connsiteY4" fmla="*/ 532484 h 1095986"/>
                <a:gd name="connsiteX5" fmla="*/ 56823 w 245112"/>
                <a:gd name="connsiteY5" fmla="*/ 68844 h 1095986"/>
                <a:gd name="connsiteX6" fmla="*/ 156 w 245112"/>
                <a:gd name="connsiteY6" fmla="*/ 58541 h 1095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112" h="1095986">
                  <a:moveTo>
                    <a:pt x="156" y="58541"/>
                  </a:moveTo>
                  <a:cubicBezTo>
                    <a:pt x="-2849" y="148693"/>
                    <a:pt x="38363" y="444907"/>
                    <a:pt x="38792" y="609757"/>
                  </a:cubicBezTo>
                  <a:cubicBezTo>
                    <a:pt x="39221" y="774607"/>
                    <a:pt x="-6712" y="978093"/>
                    <a:pt x="2732" y="1047639"/>
                  </a:cubicBezTo>
                  <a:cubicBezTo>
                    <a:pt x="12176" y="1117185"/>
                    <a:pt x="55105" y="1112891"/>
                    <a:pt x="95459" y="1027032"/>
                  </a:cubicBezTo>
                  <a:cubicBezTo>
                    <a:pt x="135813" y="941173"/>
                    <a:pt x="251293" y="692182"/>
                    <a:pt x="244854" y="532484"/>
                  </a:cubicBezTo>
                  <a:cubicBezTo>
                    <a:pt x="238415" y="372786"/>
                    <a:pt x="93742" y="146976"/>
                    <a:pt x="56823" y="68844"/>
                  </a:cubicBezTo>
                  <a:cubicBezTo>
                    <a:pt x="19904" y="-9288"/>
                    <a:pt x="3161" y="-31611"/>
                    <a:pt x="156" y="58541"/>
                  </a:cubicBezTo>
                  <a:close/>
                </a:path>
              </a:pathLst>
            </a:custGeom>
            <a:solidFill>
              <a:schemeClr val="accent3"/>
            </a:solidFill>
            <a:ln w="28575" cap="rnd">
              <a:noFill/>
              <a:round/>
            </a:ln>
            <a:effectLst>
              <a:softEdge rad="31750"/>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61" name="任意多边形 176"/>
            <p:cNvSpPr/>
            <p:nvPr/>
          </p:nvSpPr>
          <p:spPr>
            <a:xfrm flipH="1">
              <a:off x="9918769" y="1016151"/>
              <a:ext cx="384283" cy="1010462"/>
            </a:xfrm>
            <a:custGeom>
              <a:avLst/>
              <a:gdLst>
                <a:gd name="connsiteX0" fmla="*/ 365838 w 368387"/>
                <a:gd name="connsiteY0" fmla="*/ 0 h 925830"/>
                <a:gd name="connsiteX1" fmla="*/ 78 w 368387"/>
                <a:gd name="connsiteY1" fmla="*/ 434340 h 925830"/>
                <a:gd name="connsiteX2" fmla="*/ 331548 w 368387"/>
                <a:gd name="connsiteY2" fmla="*/ 925830 h 925830"/>
                <a:gd name="connsiteX3" fmla="*/ 171528 w 368387"/>
                <a:gd name="connsiteY3" fmla="*/ 434340 h 925830"/>
                <a:gd name="connsiteX4" fmla="*/ 365838 w 368387"/>
                <a:gd name="connsiteY4" fmla="*/ 0 h 925830"/>
                <a:gd name="connsiteX0-1" fmla="*/ 365787 w 368336"/>
                <a:gd name="connsiteY0-2" fmla="*/ 0 h 925830"/>
                <a:gd name="connsiteX1-3" fmla="*/ 27 w 368336"/>
                <a:gd name="connsiteY1-4" fmla="*/ 434340 h 925830"/>
                <a:gd name="connsiteX2-5" fmla="*/ 331497 w 368336"/>
                <a:gd name="connsiteY2-6" fmla="*/ 925830 h 925830"/>
                <a:gd name="connsiteX3-7" fmla="*/ 171477 w 368336"/>
                <a:gd name="connsiteY3-8" fmla="*/ 434340 h 925830"/>
                <a:gd name="connsiteX4-9" fmla="*/ 365787 w 368336"/>
                <a:gd name="connsiteY4-10" fmla="*/ 0 h 925830"/>
                <a:gd name="connsiteX0-11" fmla="*/ 340450 w 343294"/>
                <a:gd name="connsiteY0-12" fmla="*/ 0 h 891309"/>
                <a:gd name="connsiteX1-13" fmla="*/ 6 w 343294"/>
                <a:gd name="connsiteY1-14" fmla="*/ 399819 h 891309"/>
                <a:gd name="connsiteX2-15" fmla="*/ 331476 w 343294"/>
                <a:gd name="connsiteY2-16" fmla="*/ 891309 h 891309"/>
                <a:gd name="connsiteX3-17" fmla="*/ 171456 w 343294"/>
                <a:gd name="connsiteY3-18" fmla="*/ 399819 h 891309"/>
                <a:gd name="connsiteX4-19" fmla="*/ 340450 w 343294"/>
                <a:gd name="connsiteY4-20" fmla="*/ 0 h 891309"/>
                <a:gd name="connsiteX0-21" fmla="*/ 341074 w 343918"/>
                <a:gd name="connsiteY0-22" fmla="*/ 0 h 891309"/>
                <a:gd name="connsiteX1-23" fmla="*/ 630 w 343918"/>
                <a:gd name="connsiteY1-24" fmla="*/ 399819 h 891309"/>
                <a:gd name="connsiteX2-25" fmla="*/ 332100 w 343918"/>
                <a:gd name="connsiteY2-26" fmla="*/ 891309 h 891309"/>
                <a:gd name="connsiteX3-27" fmla="*/ 172080 w 343918"/>
                <a:gd name="connsiteY3-28" fmla="*/ 399819 h 891309"/>
                <a:gd name="connsiteX4-29" fmla="*/ 341074 w 343918"/>
                <a:gd name="connsiteY4-30" fmla="*/ 0 h 891309"/>
                <a:gd name="connsiteX0-31" fmla="*/ 340518 w 343413"/>
                <a:gd name="connsiteY0-32" fmla="*/ 0 h 902816"/>
                <a:gd name="connsiteX1-33" fmla="*/ 74 w 343413"/>
                <a:gd name="connsiteY1-34" fmla="*/ 399819 h 902816"/>
                <a:gd name="connsiteX2-35" fmla="*/ 308530 w 343413"/>
                <a:gd name="connsiteY2-36" fmla="*/ 902816 h 902816"/>
                <a:gd name="connsiteX3-37" fmla="*/ 171524 w 343413"/>
                <a:gd name="connsiteY3-38" fmla="*/ 399819 h 902816"/>
                <a:gd name="connsiteX4-39" fmla="*/ 340518 w 343413"/>
                <a:gd name="connsiteY4-40" fmla="*/ 0 h 902816"/>
                <a:gd name="connsiteX0-41" fmla="*/ 340450 w 343345"/>
                <a:gd name="connsiteY0-42" fmla="*/ 0 h 902816"/>
                <a:gd name="connsiteX1-43" fmla="*/ 6 w 343345"/>
                <a:gd name="connsiteY1-44" fmla="*/ 399819 h 902816"/>
                <a:gd name="connsiteX2-45" fmla="*/ 308462 w 343345"/>
                <a:gd name="connsiteY2-46" fmla="*/ 902816 h 902816"/>
                <a:gd name="connsiteX3-47" fmla="*/ 171456 w 343345"/>
                <a:gd name="connsiteY3-48" fmla="*/ 399819 h 902816"/>
                <a:gd name="connsiteX4-49" fmla="*/ 340450 w 343345"/>
                <a:gd name="connsiteY4-50" fmla="*/ 0 h 90281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43345" h="902816">
                  <a:moveTo>
                    <a:pt x="340450" y="0"/>
                  </a:moveTo>
                  <a:cubicBezTo>
                    <a:pt x="311875" y="0"/>
                    <a:pt x="-1567" y="178008"/>
                    <a:pt x="6" y="399819"/>
                  </a:cubicBezTo>
                  <a:cubicBezTo>
                    <a:pt x="1579" y="621630"/>
                    <a:pt x="279887" y="902816"/>
                    <a:pt x="308462" y="902816"/>
                  </a:cubicBezTo>
                  <a:cubicBezTo>
                    <a:pt x="337037" y="902816"/>
                    <a:pt x="166125" y="550288"/>
                    <a:pt x="171456" y="399819"/>
                  </a:cubicBezTo>
                  <a:cubicBezTo>
                    <a:pt x="176787" y="249350"/>
                    <a:pt x="369025" y="0"/>
                    <a:pt x="340450" y="0"/>
                  </a:cubicBezTo>
                  <a:close/>
                </a:path>
              </a:pathLst>
            </a:custGeom>
            <a:solidFill>
              <a:schemeClr val="accent5"/>
            </a:solidFill>
            <a:ln w="28575" cap="rnd">
              <a:noFill/>
              <a:round/>
            </a:ln>
            <a:effectLst>
              <a:softEdge rad="12700"/>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62" name="任意多边形 177"/>
            <p:cNvSpPr/>
            <p:nvPr/>
          </p:nvSpPr>
          <p:spPr>
            <a:xfrm>
              <a:off x="9401513" y="1014756"/>
              <a:ext cx="384283" cy="1010462"/>
            </a:xfrm>
            <a:custGeom>
              <a:avLst/>
              <a:gdLst>
                <a:gd name="connsiteX0" fmla="*/ 365838 w 368387"/>
                <a:gd name="connsiteY0" fmla="*/ 0 h 925830"/>
                <a:gd name="connsiteX1" fmla="*/ 78 w 368387"/>
                <a:gd name="connsiteY1" fmla="*/ 434340 h 925830"/>
                <a:gd name="connsiteX2" fmla="*/ 331548 w 368387"/>
                <a:gd name="connsiteY2" fmla="*/ 925830 h 925830"/>
                <a:gd name="connsiteX3" fmla="*/ 171528 w 368387"/>
                <a:gd name="connsiteY3" fmla="*/ 434340 h 925830"/>
                <a:gd name="connsiteX4" fmla="*/ 365838 w 368387"/>
                <a:gd name="connsiteY4" fmla="*/ 0 h 925830"/>
                <a:gd name="connsiteX0-1" fmla="*/ 365787 w 368336"/>
                <a:gd name="connsiteY0-2" fmla="*/ 0 h 925830"/>
                <a:gd name="connsiteX1-3" fmla="*/ 27 w 368336"/>
                <a:gd name="connsiteY1-4" fmla="*/ 434340 h 925830"/>
                <a:gd name="connsiteX2-5" fmla="*/ 331497 w 368336"/>
                <a:gd name="connsiteY2-6" fmla="*/ 925830 h 925830"/>
                <a:gd name="connsiteX3-7" fmla="*/ 171477 w 368336"/>
                <a:gd name="connsiteY3-8" fmla="*/ 434340 h 925830"/>
                <a:gd name="connsiteX4-9" fmla="*/ 365787 w 368336"/>
                <a:gd name="connsiteY4-10" fmla="*/ 0 h 925830"/>
                <a:gd name="connsiteX0-11" fmla="*/ 340450 w 343294"/>
                <a:gd name="connsiteY0-12" fmla="*/ 0 h 891309"/>
                <a:gd name="connsiteX1-13" fmla="*/ 6 w 343294"/>
                <a:gd name="connsiteY1-14" fmla="*/ 399819 h 891309"/>
                <a:gd name="connsiteX2-15" fmla="*/ 331476 w 343294"/>
                <a:gd name="connsiteY2-16" fmla="*/ 891309 h 891309"/>
                <a:gd name="connsiteX3-17" fmla="*/ 171456 w 343294"/>
                <a:gd name="connsiteY3-18" fmla="*/ 399819 h 891309"/>
                <a:gd name="connsiteX4-19" fmla="*/ 340450 w 343294"/>
                <a:gd name="connsiteY4-20" fmla="*/ 0 h 891309"/>
                <a:gd name="connsiteX0-21" fmla="*/ 341074 w 343918"/>
                <a:gd name="connsiteY0-22" fmla="*/ 0 h 891309"/>
                <a:gd name="connsiteX1-23" fmla="*/ 630 w 343918"/>
                <a:gd name="connsiteY1-24" fmla="*/ 399819 h 891309"/>
                <a:gd name="connsiteX2-25" fmla="*/ 332100 w 343918"/>
                <a:gd name="connsiteY2-26" fmla="*/ 891309 h 891309"/>
                <a:gd name="connsiteX3-27" fmla="*/ 172080 w 343918"/>
                <a:gd name="connsiteY3-28" fmla="*/ 399819 h 891309"/>
                <a:gd name="connsiteX4-29" fmla="*/ 341074 w 343918"/>
                <a:gd name="connsiteY4-30" fmla="*/ 0 h 891309"/>
                <a:gd name="connsiteX0-31" fmla="*/ 340518 w 343413"/>
                <a:gd name="connsiteY0-32" fmla="*/ 0 h 902816"/>
                <a:gd name="connsiteX1-33" fmla="*/ 74 w 343413"/>
                <a:gd name="connsiteY1-34" fmla="*/ 399819 h 902816"/>
                <a:gd name="connsiteX2-35" fmla="*/ 308530 w 343413"/>
                <a:gd name="connsiteY2-36" fmla="*/ 902816 h 902816"/>
                <a:gd name="connsiteX3-37" fmla="*/ 171524 w 343413"/>
                <a:gd name="connsiteY3-38" fmla="*/ 399819 h 902816"/>
                <a:gd name="connsiteX4-39" fmla="*/ 340518 w 343413"/>
                <a:gd name="connsiteY4-40" fmla="*/ 0 h 902816"/>
                <a:gd name="connsiteX0-41" fmla="*/ 340450 w 343345"/>
                <a:gd name="connsiteY0-42" fmla="*/ 0 h 902816"/>
                <a:gd name="connsiteX1-43" fmla="*/ 6 w 343345"/>
                <a:gd name="connsiteY1-44" fmla="*/ 399819 h 902816"/>
                <a:gd name="connsiteX2-45" fmla="*/ 308462 w 343345"/>
                <a:gd name="connsiteY2-46" fmla="*/ 902816 h 902816"/>
                <a:gd name="connsiteX3-47" fmla="*/ 171456 w 343345"/>
                <a:gd name="connsiteY3-48" fmla="*/ 399819 h 902816"/>
                <a:gd name="connsiteX4-49" fmla="*/ 340450 w 343345"/>
                <a:gd name="connsiteY4-50" fmla="*/ 0 h 90281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43345" h="902816">
                  <a:moveTo>
                    <a:pt x="340450" y="0"/>
                  </a:moveTo>
                  <a:cubicBezTo>
                    <a:pt x="311875" y="0"/>
                    <a:pt x="-1567" y="178008"/>
                    <a:pt x="6" y="399819"/>
                  </a:cubicBezTo>
                  <a:cubicBezTo>
                    <a:pt x="1579" y="621630"/>
                    <a:pt x="279887" y="902816"/>
                    <a:pt x="308462" y="902816"/>
                  </a:cubicBezTo>
                  <a:cubicBezTo>
                    <a:pt x="337037" y="902816"/>
                    <a:pt x="166125" y="550288"/>
                    <a:pt x="171456" y="399819"/>
                  </a:cubicBezTo>
                  <a:cubicBezTo>
                    <a:pt x="176787" y="249350"/>
                    <a:pt x="369025" y="0"/>
                    <a:pt x="340450" y="0"/>
                  </a:cubicBezTo>
                  <a:close/>
                </a:path>
              </a:pathLst>
            </a:custGeom>
            <a:solidFill>
              <a:schemeClr val="accent3"/>
            </a:solidFill>
            <a:ln w="28575" cap="rnd">
              <a:noFill/>
              <a:round/>
            </a:ln>
            <a:effectLst>
              <a:softEdge rad="12700"/>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grpSp>
          <p:nvGrpSpPr>
            <p:cNvPr id="63" name="组合 62"/>
            <p:cNvGrpSpPr/>
            <p:nvPr/>
          </p:nvGrpSpPr>
          <p:grpSpPr>
            <a:xfrm>
              <a:off x="9401431" y="1028591"/>
              <a:ext cx="884827" cy="1261069"/>
              <a:chOff x="5700262" y="545431"/>
              <a:chExt cx="3443984" cy="4908417"/>
            </a:xfrm>
          </p:grpSpPr>
          <p:sp>
            <p:nvSpPr>
              <p:cNvPr id="64" name="任意多边形 179"/>
              <p:cNvSpPr/>
              <p:nvPr/>
            </p:nvSpPr>
            <p:spPr>
              <a:xfrm>
                <a:off x="5700262" y="545431"/>
                <a:ext cx="3443984" cy="3930314"/>
              </a:xfrm>
              <a:custGeom>
                <a:avLst/>
                <a:gdLst>
                  <a:gd name="connsiteX0" fmla="*/ 1718596 w 4355818"/>
                  <a:gd name="connsiteY0" fmla="*/ 4909115 h 4957241"/>
                  <a:gd name="connsiteX1" fmla="*/ 2090 w 4355818"/>
                  <a:gd name="connsiteY1" fmla="*/ 2262168 h 4957241"/>
                  <a:gd name="connsiteX2" fmla="*/ 2023396 w 4355818"/>
                  <a:gd name="connsiteY2" fmla="*/ 231 h 4957241"/>
                  <a:gd name="connsiteX3" fmla="*/ 4349501 w 4355818"/>
                  <a:gd name="connsiteY3" fmla="*/ 2390505 h 4957241"/>
                  <a:gd name="connsiteX4" fmla="*/ 2681122 w 4355818"/>
                  <a:gd name="connsiteY4" fmla="*/ 4957241 h 4957241"/>
                  <a:gd name="connsiteX5" fmla="*/ 1702554 w 4355818"/>
                  <a:gd name="connsiteY5" fmla="*/ 4957241 h 4957241"/>
                  <a:gd name="connsiteX6" fmla="*/ 1718596 w 4355818"/>
                  <a:gd name="connsiteY6" fmla="*/ 4909115 h 4957241"/>
                  <a:gd name="connsiteX0-1" fmla="*/ 1718596 w 4355818"/>
                  <a:gd name="connsiteY0-2" fmla="*/ 4909721 h 4957847"/>
                  <a:gd name="connsiteX1-3" fmla="*/ 2090 w 4355818"/>
                  <a:gd name="connsiteY1-4" fmla="*/ 2262774 h 4957847"/>
                  <a:gd name="connsiteX2-5" fmla="*/ 2023396 w 4355818"/>
                  <a:gd name="connsiteY2-6" fmla="*/ 837 h 4957847"/>
                  <a:gd name="connsiteX3-7" fmla="*/ 4349501 w 4355818"/>
                  <a:gd name="connsiteY3-8" fmla="*/ 2391111 h 4957847"/>
                  <a:gd name="connsiteX4-9" fmla="*/ 2681122 w 4355818"/>
                  <a:gd name="connsiteY4-10" fmla="*/ 4957847 h 4957847"/>
                  <a:gd name="connsiteX5-11" fmla="*/ 1702554 w 4355818"/>
                  <a:gd name="connsiteY5-12" fmla="*/ 4957847 h 4957847"/>
                  <a:gd name="connsiteX6-13" fmla="*/ 1718596 w 4355818"/>
                  <a:gd name="connsiteY6-14" fmla="*/ 4909721 h 4957847"/>
                  <a:gd name="connsiteX0-15" fmla="*/ 1718596 w 4355818"/>
                  <a:gd name="connsiteY0-16" fmla="*/ 4910440 h 4958566"/>
                  <a:gd name="connsiteX1-17" fmla="*/ 2090 w 4355818"/>
                  <a:gd name="connsiteY1-18" fmla="*/ 2263493 h 4958566"/>
                  <a:gd name="connsiteX2-19" fmla="*/ 2023396 w 4355818"/>
                  <a:gd name="connsiteY2-20" fmla="*/ 1556 h 4958566"/>
                  <a:gd name="connsiteX3-21" fmla="*/ 4349501 w 4355818"/>
                  <a:gd name="connsiteY3-22" fmla="*/ 2391830 h 4958566"/>
                  <a:gd name="connsiteX4-23" fmla="*/ 2681122 w 4355818"/>
                  <a:gd name="connsiteY4-24" fmla="*/ 4958566 h 4958566"/>
                  <a:gd name="connsiteX5-25" fmla="*/ 1702554 w 4355818"/>
                  <a:gd name="connsiteY5-26" fmla="*/ 4958566 h 4958566"/>
                  <a:gd name="connsiteX6-27" fmla="*/ 1718596 w 4355818"/>
                  <a:gd name="connsiteY6-28" fmla="*/ 4910440 h 4958566"/>
                  <a:gd name="connsiteX0-29" fmla="*/ 1721741 w 4355933"/>
                  <a:gd name="connsiteY0-30" fmla="*/ 4926470 h 4974596"/>
                  <a:gd name="connsiteX1-31" fmla="*/ 5235 w 4355933"/>
                  <a:gd name="connsiteY1-32" fmla="*/ 2279523 h 4974596"/>
                  <a:gd name="connsiteX2-33" fmla="*/ 2219046 w 4355933"/>
                  <a:gd name="connsiteY2-34" fmla="*/ 1544 h 4974596"/>
                  <a:gd name="connsiteX3-35" fmla="*/ 4352646 w 4355933"/>
                  <a:gd name="connsiteY3-36" fmla="*/ 2407860 h 4974596"/>
                  <a:gd name="connsiteX4-37" fmla="*/ 2684267 w 4355933"/>
                  <a:gd name="connsiteY4-38" fmla="*/ 4974596 h 4974596"/>
                  <a:gd name="connsiteX5-39" fmla="*/ 1705699 w 4355933"/>
                  <a:gd name="connsiteY5-40" fmla="*/ 4974596 h 4974596"/>
                  <a:gd name="connsiteX6-41" fmla="*/ 1721741 w 4355933"/>
                  <a:gd name="connsiteY6-42" fmla="*/ 4926470 h 4974596"/>
                  <a:gd name="connsiteX0-43" fmla="*/ 1720842 w 4355710"/>
                  <a:gd name="connsiteY0-44" fmla="*/ 4926470 h 4974596"/>
                  <a:gd name="connsiteX1-45" fmla="*/ 4336 w 4355710"/>
                  <a:gd name="connsiteY1-46" fmla="*/ 2279523 h 4974596"/>
                  <a:gd name="connsiteX2-47" fmla="*/ 2170021 w 4355710"/>
                  <a:gd name="connsiteY2-48" fmla="*/ 1544 h 4974596"/>
                  <a:gd name="connsiteX3-49" fmla="*/ 4351747 w 4355710"/>
                  <a:gd name="connsiteY3-50" fmla="*/ 2407860 h 4974596"/>
                  <a:gd name="connsiteX4-51" fmla="*/ 2683368 w 4355710"/>
                  <a:gd name="connsiteY4-52" fmla="*/ 4974596 h 4974596"/>
                  <a:gd name="connsiteX5-53" fmla="*/ 1704800 w 4355710"/>
                  <a:gd name="connsiteY5-54" fmla="*/ 4974596 h 4974596"/>
                  <a:gd name="connsiteX6-55" fmla="*/ 1720842 w 4355710"/>
                  <a:gd name="connsiteY6-56" fmla="*/ 4926470 h 4974596"/>
                  <a:gd name="connsiteX0-57" fmla="*/ 1720842 w 4352664"/>
                  <a:gd name="connsiteY0-58" fmla="*/ 4926484 h 4974610"/>
                  <a:gd name="connsiteX1-59" fmla="*/ 4336 w 4352664"/>
                  <a:gd name="connsiteY1-60" fmla="*/ 2279537 h 4974610"/>
                  <a:gd name="connsiteX2-61" fmla="*/ 2170021 w 4352664"/>
                  <a:gd name="connsiteY2-62" fmla="*/ 1558 h 4974610"/>
                  <a:gd name="connsiteX3-63" fmla="*/ 4351747 w 4352664"/>
                  <a:gd name="connsiteY3-64" fmla="*/ 2407874 h 4974610"/>
                  <a:gd name="connsiteX4-65" fmla="*/ 2683368 w 4352664"/>
                  <a:gd name="connsiteY4-66" fmla="*/ 4974610 h 4974610"/>
                  <a:gd name="connsiteX5-67" fmla="*/ 1704800 w 4352664"/>
                  <a:gd name="connsiteY5-68" fmla="*/ 4974610 h 4974610"/>
                  <a:gd name="connsiteX6-69" fmla="*/ 1720842 w 4352664"/>
                  <a:gd name="connsiteY6-70" fmla="*/ 4926484 h 4974610"/>
                  <a:gd name="connsiteX0-71" fmla="*/ 1727235 w 4359057"/>
                  <a:gd name="connsiteY0-72" fmla="*/ 4926484 h 4974610"/>
                  <a:gd name="connsiteX1-73" fmla="*/ 10729 w 4359057"/>
                  <a:gd name="connsiteY1-74" fmla="*/ 2279537 h 4974610"/>
                  <a:gd name="connsiteX2-75" fmla="*/ 2176414 w 4359057"/>
                  <a:gd name="connsiteY2-76" fmla="*/ 1558 h 4974610"/>
                  <a:gd name="connsiteX3-77" fmla="*/ 4358140 w 4359057"/>
                  <a:gd name="connsiteY3-78" fmla="*/ 2407874 h 4974610"/>
                  <a:gd name="connsiteX4-79" fmla="*/ 2689761 w 4359057"/>
                  <a:gd name="connsiteY4-80" fmla="*/ 4974610 h 4974610"/>
                  <a:gd name="connsiteX5-81" fmla="*/ 1711193 w 4359057"/>
                  <a:gd name="connsiteY5-82" fmla="*/ 4974610 h 4974610"/>
                  <a:gd name="connsiteX6-83" fmla="*/ 1727235 w 4359057"/>
                  <a:gd name="connsiteY6-84" fmla="*/ 4926484 h 49746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59057" h="4974610">
                    <a:moveTo>
                      <a:pt x="1727235" y="4926484"/>
                    </a:moveTo>
                    <a:cubicBezTo>
                      <a:pt x="843582" y="4012084"/>
                      <a:pt x="112329" y="3148484"/>
                      <a:pt x="10729" y="2279537"/>
                    </a:cubicBezTo>
                    <a:cubicBezTo>
                      <a:pt x="-90871" y="1410590"/>
                      <a:pt x="521403" y="60380"/>
                      <a:pt x="2176414" y="1558"/>
                    </a:cubicBezTo>
                    <a:cubicBezTo>
                      <a:pt x="3831425" y="-57264"/>
                      <a:pt x="4384876" y="1562990"/>
                      <a:pt x="4358140" y="2407874"/>
                    </a:cubicBezTo>
                    <a:cubicBezTo>
                      <a:pt x="4331404" y="3252758"/>
                      <a:pt x="3120224" y="4536126"/>
                      <a:pt x="2689761" y="4974610"/>
                    </a:cubicBezTo>
                    <a:lnTo>
                      <a:pt x="1711193" y="4974610"/>
                    </a:lnTo>
                    <a:lnTo>
                      <a:pt x="1727235" y="4926484"/>
                    </a:lnTo>
                    <a:close/>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nvGrpSpPr>
              <p:cNvPr id="65" name="组合 64"/>
              <p:cNvGrpSpPr/>
              <p:nvPr/>
            </p:nvGrpSpPr>
            <p:grpSpPr>
              <a:xfrm>
                <a:off x="7010898" y="4475745"/>
                <a:ext cx="913905" cy="978103"/>
                <a:chOff x="5869765" y="4949067"/>
                <a:chExt cx="1450294" cy="1552171"/>
              </a:xfrm>
            </p:grpSpPr>
            <p:sp>
              <p:nvSpPr>
                <p:cNvPr id="69" name="椭圆 31"/>
                <p:cNvSpPr/>
                <p:nvPr/>
              </p:nvSpPr>
              <p:spPr>
                <a:xfrm>
                  <a:off x="5869765" y="5582113"/>
                  <a:ext cx="1450294" cy="91912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60438"/>
                    <a:gd name="connsiteY0-334" fmla="*/ 64927 h 653852"/>
                    <a:gd name="connsiteX1-335" fmla="*/ 410712 w 660438"/>
                    <a:gd name="connsiteY1-336" fmla="*/ 15051 h 653852"/>
                    <a:gd name="connsiteX2-337" fmla="*/ 659670 w 660438"/>
                    <a:gd name="connsiteY2-338" fmla="*/ 337329 h 653852"/>
                    <a:gd name="connsiteX3-339" fmla="*/ 331423 w 660438"/>
                    <a:gd name="connsiteY3-340" fmla="*/ 653852 h 653852"/>
                    <a:gd name="connsiteX4-341" fmla="*/ 3176 w 660438"/>
                    <a:gd name="connsiteY4-342" fmla="*/ 337329 h 653852"/>
                    <a:gd name="connsiteX5-343" fmla="*/ 62645 w 660438"/>
                    <a:gd name="connsiteY5-344" fmla="*/ 134413 h 653852"/>
                    <a:gd name="connsiteX6-345" fmla="*/ 128078 w 660438"/>
                    <a:gd name="connsiteY6-346" fmla="*/ 64927 h 653852"/>
                    <a:gd name="connsiteX0-347" fmla="*/ 252136 w 660153"/>
                    <a:gd name="connsiteY0-348" fmla="*/ 22792 h 698557"/>
                    <a:gd name="connsiteX1-349" fmla="*/ 410712 w 660153"/>
                    <a:gd name="connsiteY1-350" fmla="*/ 59756 h 698557"/>
                    <a:gd name="connsiteX2-351" fmla="*/ 659670 w 660153"/>
                    <a:gd name="connsiteY2-352" fmla="*/ 382034 h 698557"/>
                    <a:gd name="connsiteX3-353" fmla="*/ 331423 w 660153"/>
                    <a:gd name="connsiteY3-354" fmla="*/ 698557 h 698557"/>
                    <a:gd name="connsiteX4-355" fmla="*/ 3176 w 660153"/>
                    <a:gd name="connsiteY4-356" fmla="*/ 382034 h 698557"/>
                    <a:gd name="connsiteX5-357" fmla="*/ 62645 w 660153"/>
                    <a:gd name="connsiteY5-358" fmla="*/ 179118 h 698557"/>
                    <a:gd name="connsiteX6-359" fmla="*/ 252136 w 660153"/>
                    <a:gd name="connsiteY6-360" fmla="*/ 22792 h 698557"/>
                    <a:gd name="connsiteX0-361" fmla="*/ 62645 w 660153"/>
                    <a:gd name="connsiteY0-362" fmla="*/ 119362 h 638801"/>
                    <a:gd name="connsiteX1-363" fmla="*/ 410712 w 660153"/>
                    <a:gd name="connsiteY1-364" fmla="*/ 0 h 638801"/>
                    <a:gd name="connsiteX2-365" fmla="*/ 659670 w 660153"/>
                    <a:gd name="connsiteY2-366" fmla="*/ 322278 h 638801"/>
                    <a:gd name="connsiteX3-367" fmla="*/ 331423 w 660153"/>
                    <a:gd name="connsiteY3-368" fmla="*/ 638801 h 638801"/>
                    <a:gd name="connsiteX4-369" fmla="*/ 3176 w 660153"/>
                    <a:gd name="connsiteY4-370" fmla="*/ 322278 h 638801"/>
                    <a:gd name="connsiteX5-371" fmla="*/ 62645 w 660153"/>
                    <a:gd name="connsiteY5-372" fmla="*/ 119362 h 638801"/>
                    <a:gd name="connsiteX0-373" fmla="*/ 62645 w 684431"/>
                    <a:gd name="connsiteY0-374" fmla="*/ 57333 h 576772"/>
                    <a:gd name="connsiteX1-375" fmla="*/ 615409 w 684431"/>
                    <a:gd name="connsiteY1-376" fmla="*/ 0 h 576772"/>
                    <a:gd name="connsiteX2-377" fmla="*/ 659670 w 684431"/>
                    <a:gd name="connsiteY2-378" fmla="*/ 260249 h 576772"/>
                    <a:gd name="connsiteX3-379" fmla="*/ 331423 w 684431"/>
                    <a:gd name="connsiteY3-380" fmla="*/ 576772 h 576772"/>
                    <a:gd name="connsiteX4-381" fmla="*/ 3176 w 684431"/>
                    <a:gd name="connsiteY4-382" fmla="*/ 260249 h 576772"/>
                    <a:gd name="connsiteX5-383" fmla="*/ 62645 w 684431"/>
                    <a:gd name="connsiteY5-384" fmla="*/ 57333 h 576772"/>
                    <a:gd name="connsiteX0-385" fmla="*/ 62645 w 697568"/>
                    <a:gd name="connsiteY0-386" fmla="*/ 80203 h 611576"/>
                    <a:gd name="connsiteX1-387" fmla="*/ 615409 w 697568"/>
                    <a:gd name="connsiteY1-388" fmla="*/ 22870 h 611576"/>
                    <a:gd name="connsiteX2-389" fmla="*/ 665873 w 697568"/>
                    <a:gd name="connsiteY2-390" fmla="*/ 494018 h 611576"/>
                    <a:gd name="connsiteX3-391" fmla="*/ 331423 w 697568"/>
                    <a:gd name="connsiteY3-392" fmla="*/ 599642 h 611576"/>
                    <a:gd name="connsiteX4-393" fmla="*/ 3176 w 697568"/>
                    <a:gd name="connsiteY4-394" fmla="*/ 283119 h 611576"/>
                    <a:gd name="connsiteX5-395" fmla="*/ 62645 w 697568"/>
                    <a:gd name="connsiteY5-396" fmla="*/ 80203 h 611576"/>
                    <a:gd name="connsiteX0-397" fmla="*/ 62645 w 721268"/>
                    <a:gd name="connsiteY0-398" fmla="*/ 80203 h 500519"/>
                    <a:gd name="connsiteX1-399" fmla="*/ 615409 w 721268"/>
                    <a:gd name="connsiteY1-400" fmla="*/ 22870 h 500519"/>
                    <a:gd name="connsiteX2-401" fmla="*/ 665873 w 721268"/>
                    <a:gd name="connsiteY2-402" fmla="*/ 494018 h 500519"/>
                    <a:gd name="connsiteX3-403" fmla="*/ 3176 w 721268"/>
                    <a:gd name="connsiteY3-404" fmla="*/ 283119 h 500519"/>
                    <a:gd name="connsiteX4-405" fmla="*/ 62645 w 721268"/>
                    <a:gd name="connsiteY4-406" fmla="*/ 80203 h 500519"/>
                    <a:gd name="connsiteX0-407" fmla="*/ 26672 w 681225"/>
                    <a:gd name="connsiteY0-408" fmla="*/ 80203 h 543014"/>
                    <a:gd name="connsiteX1-409" fmla="*/ 579436 w 681225"/>
                    <a:gd name="connsiteY1-410" fmla="*/ 22870 h 543014"/>
                    <a:gd name="connsiteX2-411" fmla="*/ 629900 w 681225"/>
                    <a:gd name="connsiteY2-412" fmla="*/ 494018 h 543014"/>
                    <a:gd name="connsiteX3-413" fmla="*/ 23029 w 681225"/>
                    <a:gd name="connsiteY3-414" fmla="*/ 481613 h 543014"/>
                    <a:gd name="connsiteX4-415" fmla="*/ 26672 w 681225"/>
                    <a:gd name="connsiteY4-416" fmla="*/ 80203 h 543014"/>
                    <a:gd name="connsiteX0-417" fmla="*/ 26672 w 681225"/>
                    <a:gd name="connsiteY0-418" fmla="*/ 89749 h 552560"/>
                    <a:gd name="connsiteX1-419" fmla="*/ 579436 w 681225"/>
                    <a:gd name="connsiteY1-420" fmla="*/ 32416 h 552560"/>
                    <a:gd name="connsiteX2-421" fmla="*/ 629900 w 681225"/>
                    <a:gd name="connsiteY2-422" fmla="*/ 503564 h 552560"/>
                    <a:gd name="connsiteX3-423" fmla="*/ 23029 w 681225"/>
                    <a:gd name="connsiteY3-424" fmla="*/ 491159 h 552560"/>
                    <a:gd name="connsiteX4-425" fmla="*/ 26672 w 681225"/>
                    <a:gd name="connsiteY4-426" fmla="*/ 89749 h 552560"/>
                    <a:gd name="connsiteX0-427" fmla="*/ 29374 w 683927"/>
                    <a:gd name="connsiteY0-428" fmla="*/ 94156 h 556967"/>
                    <a:gd name="connsiteX1-429" fmla="*/ 582138 w 683927"/>
                    <a:gd name="connsiteY1-430" fmla="*/ 36823 h 556967"/>
                    <a:gd name="connsiteX2-431" fmla="*/ 632602 w 683927"/>
                    <a:gd name="connsiteY2-432" fmla="*/ 507971 h 556967"/>
                    <a:gd name="connsiteX3-433" fmla="*/ 25731 w 683927"/>
                    <a:gd name="connsiteY3-434" fmla="*/ 495566 h 556967"/>
                    <a:gd name="connsiteX4-435" fmla="*/ 29374 w 683927"/>
                    <a:gd name="connsiteY4-436" fmla="*/ 94156 h 556967"/>
                    <a:gd name="connsiteX0-437" fmla="*/ 46803 w 712301"/>
                    <a:gd name="connsiteY0-438" fmla="*/ 71704 h 532822"/>
                    <a:gd name="connsiteX1-439" fmla="*/ 624379 w 712301"/>
                    <a:gd name="connsiteY1-440" fmla="*/ 39182 h 532822"/>
                    <a:gd name="connsiteX2-441" fmla="*/ 650031 w 712301"/>
                    <a:gd name="connsiteY2-442" fmla="*/ 485519 h 532822"/>
                    <a:gd name="connsiteX3-443" fmla="*/ 43160 w 712301"/>
                    <a:gd name="connsiteY3-444" fmla="*/ 473114 h 532822"/>
                    <a:gd name="connsiteX4-445" fmla="*/ 46803 w 712301"/>
                    <a:gd name="connsiteY4-446" fmla="*/ 71704 h 532822"/>
                    <a:gd name="connsiteX0-447" fmla="*/ 46803 w 697972"/>
                    <a:gd name="connsiteY0-448" fmla="*/ 58429 h 519547"/>
                    <a:gd name="connsiteX1-449" fmla="*/ 624379 w 697972"/>
                    <a:gd name="connsiteY1-450" fmla="*/ 25907 h 519547"/>
                    <a:gd name="connsiteX2-451" fmla="*/ 650031 w 697972"/>
                    <a:gd name="connsiteY2-452" fmla="*/ 472244 h 519547"/>
                    <a:gd name="connsiteX3-453" fmla="*/ 43160 w 697972"/>
                    <a:gd name="connsiteY3-454" fmla="*/ 459839 h 519547"/>
                    <a:gd name="connsiteX4-455" fmla="*/ 46803 w 697972"/>
                    <a:gd name="connsiteY4-456" fmla="*/ 58429 h 519547"/>
                    <a:gd name="connsiteX0-457" fmla="*/ 46803 w 697972"/>
                    <a:gd name="connsiteY0-458" fmla="*/ 58429 h 538344"/>
                    <a:gd name="connsiteX1-459" fmla="*/ 624379 w 697972"/>
                    <a:gd name="connsiteY1-460" fmla="*/ 25907 h 538344"/>
                    <a:gd name="connsiteX2-461" fmla="*/ 650031 w 697972"/>
                    <a:gd name="connsiteY2-462" fmla="*/ 472244 h 538344"/>
                    <a:gd name="connsiteX3-463" fmla="*/ 43160 w 697972"/>
                    <a:gd name="connsiteY3-464" fmla="*/ 459839 h 538344"/>
                    <a:gd name="connsiteX4-465" fmla="*/ 46803 w 697972"/>
                    <a:gd name="connsiteY4-466" fmla="*/ 58429 h 538344"/>
                    <a:gd name="connsiteX0-467" fmla="*/ 53628 w 704797"/>
                    <a:gd name="connsiteY0-468" fmla="*/ 58429 h 522084"/>
                    <a:gd name="connsiteX1-469" fmla="*/ 631204 w 704797"/>
                    <a:gd name="connsiteY1-470" fmla="*/ 25907 h 522084"/>
                    <a:gd name="connsiteX2-471" fmla="*/ 656856 w 704797"/>
                    <a:gd name="connsiteY2-472" fmla="*/ 472244 h 522084"/>
                    <a:gd name="connsiteX3-473" fmla="*/ 49985 w 704797"/>
                    <a:gd name="connsiteY3-474" fmla="*/ 459839 h 522084"/>
                    <a:gd name="connsiteX4-475" fmla="*/ 53628 w 704797"/>
                    <a:gd name="connsiteY4-476" fmla="*/ 58429 h 522084"/>
                    <a:gd name="connsiteX0-477" fmla="*/ 53628 w 695352"/>
                    <a:gd name="connsiteY0-478" fmla="*/ 44808 h 508463"/>
                    <a:gd name="connsiteX1-479" fmla="*/ 631204 w 695352"/>
                    <a:gd name="connsiteY1-480" fmla="*/ 12286 h 508463"/>
                    <a:gd name="connsiteX2-481" fmla="*/ 656856 w 695352"/>
                    <a:gd name="connsiteY2-482" fmla="*/ 458623 h 508463"/>
                    <a:gd name="connsiteX3-483" fmla="*/ 49985 w 695352"/>
                    <a:gd name="connsiteY3-484" fmla="*/ 446218 h 508463"/>
                    <a:gd name="connsiteX4-485" fmla="*/ 53628 w 695352"/>
                    <a:gd name="connsiteY4-486" fmla="*/ 44808 h 508463"/>
                    <a:gd name="connsiteX0-487" fmla="*/ 27233 w 668957"/>
                    <a:gd name="connsiteY0-488" fmla="*/ 33309 h 496964"/>
                    <a:gd name="connsiteX1-489" fmla="*/ 604809 w 668957"/>
                    <a:gd name="connsiteY1-490" fmla="*/ 787 h 496964"/>
                    <a:gd name="connsiteX2-491" fmla="*/ 630461 w 668957"/>
                    <a:gd name="connsiteY2-492" fmla="*/ 447124 h 496964"/>
                    <a:gd name="connsiteX3-493" fmla="*/ 23590 w 668957"/>
                    <a:gd name="connsiteY3-494" fmla="*/ 434719 h 496964"/>
                    <a:gd name="connsiteX4-495" fmla="*/ 27233 w 668957"/>
                    <a:gd name="connsiteY4-496" fmla="*/ 33309 h 496964"/>
                    <a:gd name="connsiteX0-497" fmla="*/ 56383 w 708074"/>
                    <a:gd name="connsiteY0-498" fmla="*/ 44807 h 508462"/>
                    <a:gd name="connsiteX1-499" fmla="*/ 672500 w 708074"/>
                    <a:gd name="connsiteY1-500" fmla="*/ 12285 h 508462"/>
                    <a:gd name="connsiteX2-501" fmla="*/ 659611 w 708074"/>
                    <a:gd name="connsiteY2-502" fmla="*/ 458622 h 508462"/>
                    <a:gd name="connsiteX3-503" fmla="*/ 52740 w 708074"/>
                    <a:gd name="connsiteY3-504" fmla="*/ 446217 h 508462"/>
                    <a:gd name="connsiteX4-505" fmla="*/ 56383 w 708074"/>
                    <a:gd name="connsiteY4-506" fmla="*/ 44807 h 508462"/>
                    <a:gd name="connsiteX0-507" fmla="*/ 29466 w 681157"/>
                    <a:gd name="connsiteY0-508" fmla="*/ 33309 h 496964"/>
                    <a:gd name="connsiteX1-509" fmla="*/ 645583 w 681157"/>
                    <a:gd name="connsiteY1-510" fmla="*/ 787 h 496964"/>
                    <a:gd name="connsiteX2-511" fmla="*/ 632694 w 681157"/>
                    <a:gd name="connsiteY2-512" fmla="*/ 447124 h 496964"/>
                    <a:gd name="connsiteX3-513" fmla="*/ 25823 w 681157"/>
                    <a:gd name="connsiteY3-514" fmla="*/ 434719 h 496964"/>
                    <a:gd name="connsiteX4-515" fmla="*/ 29466 w 681157"/>
                    <a:gd name="connsiteY4-516" fmla="*/ 33309 h 49696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1157" h="496964">
                      <a:moveTo>
                        <a:pt x="29466" y="33309"/>
                      </a:moveTo>
                      <a:cubicBezTo>
                        <a:pt x="66687" y="6579"/>
                        <a:pt x="638715" y="-2974"/>
                        <a:pt x="645583" y="787"/>
                      </a:cubicBezTo>
                      <a:cubicBezTo>
                        <a:pt x="652451" y="4548"/>
                        <a:pt x="729564" y="374802"/>
                        <a:pt x="632694" y="447124"/>
                      </a:cubicBezTo>
                      <a:cubicBezTo>
                        <a:pt x="535824" y="519446"/>
                        <a:pt x="62180" y="511123"/>
                        <a:pt x="25823" y="434719"/>
                      </a:cubicBezTo>
                      <a:cubicBezTo>
                        <a:pt x="-10534" y="358315"/>
                        <a:pt x="-7755" y="60039"/>
                        <a:pt x="29466" y="33309"/>
                      </a:cubicBezTo>
                      <a:close/>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grpSp>
              <p:nvGrpSpPr>
                <p:cNvPr id="70" name="组合 69"/>
                <p:cNvGrpSpPr/>
                <p:nvPr/>
              </p:nvGrpSpPr>
              <p:grpSpPr>
                <a:xfrm>
                  <a:off x="5869765" y="4949067"/>
                  <a:ext cx="1440000" cy="728759"/>
                  <a:chOff x="5869765" y="4949067"/>
                  <a:chExt cx="1440000" cy="728759"/>
                </a:xfrm>
              </p:grpSpPr>
              <p:sp>
                <p:nvSpPr>
                  <p:cNvPr id="71" name="任意多边形 186"/>
                  <p:cNvSpPr/>
                  <p:nvPr/>
                </p:nvSpPr>
                <p:spPr>
                  <a:xfrm>
                    <a:off x="5987407" y="4949067"/>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72" name="任意多边形 187"/>
                  <p:cNvSpPr/>
                  <p:nvPr/>
                </p:nvSpPr>
                <p:spPr>
                  <a:xfrm>
                    <a:off x="6511686" y="4949067"/>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73" name="任意多边形 188"/>
                  <p:cNvSpPr/>
                  <p:nvPr/>
                </p:nvSpPr>
                <p:spPr>
                  <a:xfrm>
                    <a:off x="7189844" y="4949067"/>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74" name="椭圆 31"/>
                  <p:cNvSpPr/>
                  <p:nvPr/>
                </p:nvSpPr>
                <p:spPr>
                  <a:xfrm>
                    <a:off x="5869765" y="5486403"/>
                    <a:ext cx="1440000" cy="19142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60438"/>
                      <a:gd name="connsiteY0-334" fmla="*/ 64927 h 653852"/>
                      <a:gd name="connsiteX1-335" fmla="*/ 410712 w 660438"/>
                      <a:gd name="connsiteY1-336" fmla="*/ 15051 h 653852"/>
                      <a:gd name="connsiteX2-337" fmla="*/ 659670 w 660438"/>
                      <a:gd name="connsiteY2-338" fmla="*/ 337329 h 653852"/>
                      <a:gd name="connsiteX3-339" fmla="*/ 331423 w 660438"/>
                      <a:gd name="connsiteY3-340" fmla="*/ 653852 h 653852"/>
                      <a:gd name="connsiteX4-341" fmla="*/ 3176 w 660438"/>
                      <a:gd name="connsiteY4-342" fmla="*/ 337329 h 653852"/>
                      <a:gd name="connsiteX5-343" fmla="*/ 62645 w 660438"/>
                      <a:gd name="connsiteY5-344" fmla="*/ 134413 h 653852"/>
                      <a:gd name="connsiteX6-345" fmla="*/ 128078 w 660438"/>
                      <a:gd name="connsiteY6-346" fmla="*/ 64927 h 653852"/>
                      <a:gd name="connsiteX0-347" fmla="*/ 252136 w 660153"/>
                      <a:gd name="connsiteY0-348" fmla="*/ 22792 h 698557"/>
                      <a:gd name="connsiteX1-349" fmla="*/ 410712 w 660153"/>
                      <a:gd name="connsiteY1-350" fmla="*/ 59756 h 698557"/>
                      <a:gd name="connsiteX2-351" fmla="*/ 659670 w 660153"/>
                      <a:gd name="connsiteY2-352" fmla="*/ 382034 h 698557"/>
                      <a:gd name="connsiteX3-353" fmla="*/ 331423 w 660153"/>
                      <a:gd name="connsiteY3-354" fmla="*/ 698557 h 698557"/>
                      <a:gd name="connsiteX4-355" fmla="*/ 3176 w 660153"/>
                      <a:gd name="connsiteY4-356" fmla="*/ 382034 h 698557"/>
                      <a:gd name="connsiteX5-357" fmla="*/ 62645 w 660153"/>
                      <a:gd name="connsiteY5-358" fmla="*/ 179118 h 698557"/>
                      <a:gd name="connsiteX6-359" fmla="*/ 252136 w 660153"/>
                      <a:gd name="connsiteY6-360" fmla="*/ 22792 h 698557"/>
                      <a:gd name="connsiteX0-361" fmla="*/ 62645 w 660153"/>
                      <a:gd name="connsiteY0-362" fmla="*/ 119362 h 638801"/>
                      <a:gd name="connsiteX1-363" fmla="*/ 410712 w 660153"/>
                      <a:gd name="connsiteY1-364" fmla="*/ 0 h 638801"/>
                      <a:gd name="connsiteX2-365" fmla="*/ 659670 w 660153"/>
                      <a:gd name="connsiteY2-366" fmla="*/ 322278 h 638801"/>
                      <a:gd name="connsiteX3-367" fmla="*/ 331423 w 660153"/>
                      <a:gd name="connsiteY3-368" fmla="*/ 638801 h 638801"/>
                      <a:gd name="connsiteX4-369" fmla="*/ 3176 w 660153"/>
                      <a:gd name="connsiteY4-370" fmla="*/ 322278 h 638801"/>
                      <a:gd name="connsiteX5-371" fmla="*/ 62645 w 660153"/>
                      <a:gd name="connsiteY5-372" fmla="*/ 119362 h 638801"/>
                      <a:gd name="connsiteX0-373" fmla="*/ 62645 w 684431"/>
                      <a:gd name="connsiteY0-374" fmla="*/ 57333 h 576772"/>
                      <a:gd name="connsiteX1-375" fmla="*/ 615409 w 684431"/>
                      <a:gd name="connsiteY1-376" fmla="*/ 0 h 576772"/>
                      <a:gd name="connsiteX2-377" fmla="*/ 659670 w 684431"/>
                      <a:gd name="connsiteY2-378" fmla="*/ 260249 h 576772"/>
                      <a:gd name="connsiteX3-379" fmla="*/ 331423 w 684431"/>
                      <a:gd name="connsiteY3-380" fmla="*/ 576772 h 576772"/>
                      <a:gd name="connsiteX4-381" fmla="*/ 3176 w 684431"/>
                      <a:gd name="connsiteY4-382" fmla="*/ 260249 h 576772"/>
                      <a:gd name="connsiteX5-383" fmla="*/ 62645 w 684431"/>
                      <a:gd name="connsiteY5-384" fmla="*/ 57333 h 576772"/>
                      <a:gd name="connsiteX0-385" fmla="*/ 62645 w 697568"/>
                      <a:gd name="connsiteY0-386" fmla="*/ 80203 h 611576"/>
                      <a:gd name="connsiteX1-387" fmla="*/ 615409 w 697568"/>
                      <a:gd name="connsiteY1-388" fmla="*/ 22870 h 611576"/>
                      <a:gd name="connsiteX2-389" fmla="*/ 665873 w 697568"/>
                      <a:gd name="connsiteY2-390" fmla="*/ 494018 h 611576"/>
                      <a:gd name="connsiteX3-391" fmla="*/ 331423 w 697568"/>
                      <a:gd name="connsiteY3-392" fmla="*/ 599642 h 611576"/>
                      <a:gd name="connsiteX4-393" fmla="*/ 3176 w 697568"/>
                      <a:gd name="connsiteY4-394" fmla="*/ 283119 h 611576"/>
                      <a:gd name="connsiteX5-395" fmla="*/ 62645 w 697568"/>
                      <a:gd name="connsiteY5-396" fmla="*/ 80203 h 611576"/>
                      <a:gd name="connsiteX0-397" fmla="*/ 62645 w 721268"/>
                      <a:gd name="connsiteY0-398" fmla="*/ 80203 h 500519"/>
                      <a:gd name="connsiteX1-399" fmla="*/ 615409 w 721268"/>
                      <a:gd name="connsiteY1-400" fmla="*/ 22870 h 500519"/>
                      <a:gd name="connsiteX2-401" fmla="*/ 665873 w 721268"/>
                      <a:gd name="connsiteY2-402" fmla="*/ 494018 h 500519"/>
                      <a:gd name="connsiteX3-403" fmla="*/ 3176 w 721268"/>
                      <a:gd name="connsiteY3-404" fmla="*/ 283119 h 500519"/>
                      <a:gd name="connsiteX4-405" fmla="*/ 62645 w 721268"/>
                      <a:gd name="connsiteY4-406" fmla="*/ 80203 h 500519"/>
                      <a:gd name="connsiteX0-407" fmla="*/ 26672 w 681225"/>
                      <a:gd name="connsiteY0-408" fmla="*/ 80203 h 543014"/>
                      <a:gd name="connsiteX1-409" fmla="*/ 579436 w 681225"/>
                      <a:gd name="connsiteY1-410" fmla="*/ 22870 h 543014"/>
                      <a:gd name="connsiteX2-411" fmla="*/ 629900 w 681225"/>
                      <a:gd name="connsiteY2-412" fmla="*/ 494018 h 543014"/>
                      <a:gd name="connsiteX3-413" fmla="*/ 23029 w 681225"/>
                      <a:gd name="connsiteY3-414" fmla="*/ 481613 h 543014"/>
                      <a:gd name="connsiteX4-415" fmla="*/ 26672 w 681225"/>
                      <a:gd name="connsiteY4-416" fmla="*/ 80203 h 543014"/>
                      <a:gd name="connsiteX0-417" fmla="*/ 26672 w 681225"/>
                      <a:gd name="connsiteY0-418" fmla="*/ 89749 h 552560"/>
                      <a:gd name="connsiteX1-419" fmla="*/ 579436 w 681225"/>
                      <a:gd name="connsiteY1-420" fmla="*/ 32416 h 552560"/>
                      <a:gd name="connsiteX2-421" fmla="*/ 629900 w 681225"/>
                      <a:gd name="connsiteY2-422" fmla="*/ 503564 h 552560"/>
                      <a:gd name="connsiteX3-423" fmla="*/ 23029 w 681225"/>
                      <a:gd name="connsiteY3-424" fmla="*/ 491159 h 552560"/>
                      <a:gd name="connsiteX4-425" fmla="*/ 26672 w 681225"/>
                      <a:gd name="connsiteY4-426" fmla="*/ 89749 h 552560"/>
                      <a:gd name="connsiteX0-427" fmla="*/ 29374 w 683927"/>
                      <a:gd name="connsiteY0-428" fmla="*/ 94156 h 556967"/>
                      <a:gd name="connsiteX1-429" fmla="*/ 582138 w 683927"/>
                      <a:gd name="connsiteY1-430" fmla="*/ 36823 h 556967"/>
                      <a:gd name="connsiteX2-431" fmla="*/ 632602 w 683927"/>
                      <a:gd name="connsiteY2-432" fmla="*/ 507971 h 556967"/>
                      <a:gd name="connsiteX3-433" fmla="*/ 25731 w 683927"/>
                      <a:gd name="connsiteY3-434" fmla="*/ 495566 h 556967"/>
                      <a:gd name="connsiteX4-435" fmla="*/ 29374 w 683927"/>
                      <a:gd name="connsiteY4-436" fmla="*/ 94156 h 556967"/>
                      <a:gd name="connsiteX0-437" fmla="*/ 46803 w 712301"/>
                      <a:gd name="connsiteY0-438" fmla="*/ 71704 h 532822"/>
                      <a:gd name="connsiteX1-439" fmla="*/ 624379 w 712301"/>
                      <a:gd name="connsiteY1-440" fmla="*/ 39182 h 532822"/>
                      <a:gd name="connsiteX2-441" fmla="*/ 650031 w 712301"/>
                      <a:gd name="connsiteY2-442" fmla="*/ 485519 h 532822"/>
                      <a:gd name="connsiteX3-443" fmla="*/ 43160 w 712301"/>
                      <a:gd name="connsiteY3-444" fmla="*/ 473114 h 532822"/>
                      <a:gd name="connsiteX4-445" fmla="*/ 46803 w 712301"/>
                      <a:gd name="connsiteY4-446" fmla="*/ 71704 h 532822"/>
                      <a:gd name="connsiteX0-447" fmla="*/ 46803 w 697972"/>
                      <a:gd name="connsiteY0-448" fmla="*/ 58429 h 519547"/>
                      <a:gd name="connsiteX1-449" fmla="*/ 624379 w 697972"/>
                      <a:gd name="connsiteY1-450" fmla="*/ 25907 h 519547"/>
                      <a:gd name="connsiteX2-451" fmla="*/ 650031 w 697972"/>
                      <a:gd name="connsiteY2-452" fmla="*/ 472244 h 519547"/>
                      <a:gd name="connsiteX3-453" fmla="*/ 43160 w 697972"/>
                      <a:gd name="connsiteY3-454" fmla="*/ 459839 h 519547"/>
                      <a:gd name="connsiteX4-455" fmla="*/ 46803 w 697972"/>
                      <a:gd name="connsiteY4-456" fmla="*/ 58429 h 519547"/>
                      <a:gd name="connsiteX0-457" fmla="*/ 46803 w 697972"/>
                      <a:gd name="connsiteY0-458" fmla="*/ 58429 h 538344"/>
                      <a:gd name="connsiteX1-459" fmla="*/ 624379 w 697972"/>
                      <a:gd name="connsiteY1-460" fmla="*/ 25907 h 538344"/>
                      <a:gd name="connsiteX2-461" fmla="*/ 650031 w 697972"/>
                      <a:gd name="connsiteY2-462" fmla="*/ 472244 h 538344"/>
                      <a:gd name="connsiteX3-463" fmla="*/ 43160 w 697972"/>
                      <a:gd name="connsiteY3-464" fmla="*/ 459839 h 538344"/>
                      <a:gd name="connsiteX4-465" fmla="*/ 46803 w 697972"/>
                      <a:gd name="connsiteY4-466" fmla="*/ 58429 h 538344"/>
                      <a:gd name="connsiteX0-467" fmla="*/ 53628 w 704797"/>
                      <a:gd name="connsiteY0-468" fmla="*/ 58429 h 522084"/>
                      <a:gd name="connsiteX1-469" fmla="*/ 631204 w 704797"/>
                      <a:gd name="connsiteY1-470" fmla="*/ 25907 h 522084"/>
                      <a:gd name="connsiteX2-471" fmla="*/ 656856 w 704797"/>
                      <a:gd name="connsiteY2-472" fmla="*/ 472244 h 522084"/>
                      <a:gd name="connsiteX3-473" fmla="*/ 49985 w 704797"/>
                      <a:gd name="connsiteY3-474" fmla="*/ 459839 h 522084"/>
                      <a:gd name="connsiteX4-475" fmla="*/ 53628 w 704797"/>
                      <a:gd name="connsiteY4-476" fmla="*/ 58429 h 522084"/>
                      <a:gd name="connsiteX0-477" fmla="*/ 95220 w 721339"/>
                      <a:gd name="connsiteY0-478" fmla="*/ 66938 h 536957"/>
                      <a:gd name="connsiteX1-479" fmla="*/ 635419 w 721339"/>
                      <a:gd name="connsiteY1-480" fmla="*/ 42846 h 536957"/>
                      <a:gd name="connsiteX2-481" fmla="*/ 661071 w 721339"/>
                      <a:gd name="connsiteY2-482" fmla="*/ 489183 h 536957"/>
                      <a:gd name="connsiteX3-483" fmla="*/ 54200 w 721339"/>
                      <a:gd name="connsiteY3-484" fmla="*/ 476778 h 536957"/>
                      <a:gd name="connsiteX4-485" fmla="*/ 95220 w 721339"/>
                      <a:gd name="connsiteY4-486" fmla="*/ 66938 h 536957"/>
                      <a:gd name="connsiteX0-487" fmla="*/ 97719 w 723838"/>
                      <a:gd name="connsiteY0-488" fmla="*/ 55834 h 525853"/>
                      <a:gd name="connsiteX1-489" fmla="*/ 637918 w 723838"/>
                      <a:gd name="connsiteY1-490" fmla="*/ 31742 h 525853"/>
                      <a:gd name="connsiteX2-491" fmla="*/ 663570 w 723838"/>
                      <a:gd name="connsiteY2-492" fmla="*/ 478079 h 525853"/>
                      <a:gd name="connsiteX3-493" fmla="*/ 56699 w 723838"/>
                      <a:gd name="connsiteY3-494" fmla="*/ 465674 h 525853"/>
                      <a:gd name="connsiteX4-495" fmla="*/ 97719 w 723838"/>
                      <a:gd name="connsiteY4-496" fmla="*/ 55834 h 5258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3838" h="525853">
                        <a:moveTo>
                          <a:pt x="97719" y="55834"/>
                        </a:moveTo>
                        <a:cubicBezTo>
                          <a:pt x="203084" y="25657"/>
                          <a:pt x="543610" y="-38632"/>
                          <a:pt x="637918" y="31742"/>
                        </a:cubicBezTo>
                        <a:cubicBezTo>
                          <a:pt x="732226" y="102116"/>
                          <a:pt x="760440" y="405757"/>
                          <a:pt x="663570" y="478079"/>
                        </a:cubicBezTo>
                        <a:cubicBezTo>
                          <a:pt x="566700" y="550401"/>
                          <a:pt x="151007" y="536048"/>
                          <a:pt x="56699" y="465674"/>
                        </a:cubicBezTo>
                        <a:cubicBezTo>
                          <a:pt x="-37609" y="395300"/>
                          <a:pt x="-7646" y="86011"/>
                          <a:pt x="97719" y="55834"/>
                        </a:cubicBezTo>
                        <a:close/>
                      </a:path>
                    </a:pathLst>
                  </a:custGeom>
                  <a:solidFill>
                    <a:schemeClr val="bg1"/>
                  </a:solid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grpSp>
          </p:grpSp>
          <p:sp>
            <p:nvSpPr>
              <p:cNvPr id="66" name="任意多边形 181"/>
              <p:cNvSpPr/>
              <p:nvPr/>
            </p:nvSpPr>
            <p:spPr>
              <a:xfrm>
                <a:off x="6543421" y="636428"/>
                <a:ext cx="628025" cy="3839317"/>
              </a:xfrm>
              <a:custGeom>
                <a:avLst/>
                <a:gdLst>
                  <a:gd name="connsiteX0" fmla="*/ 46893 w 46893"/>
                  <a:gd name="connsiteY0" fmla="*/ 3141785 h 3141785"/>
                  <a:gd name="connsiteX1" fmla="*/ 0 w 46893"/>
                  <a:gd name="connsiteY1" fmla="*/ 0 h 3141785"/>
                  <a:gd name="connsiteX0-1" fmla="*/ 281675 w 281675"/>
                  <a:gd name="connsiteY0-2" fmla="*/ 3141785 h 3141785"/>
                  <a:gd name="connsiteX1-3" fmla="*/ 234782 w 281675"/>
                  <a:gd name="connsiteY1-4" fmla="*/ 0 h 3141785"/>
                  <a:gd name="connsiteX0-5" fmla="*/ 445802 w 445802"/>
                  <a:gd name="connsiteY0-6" fmla="*/ 3141785 h 3141785"/>
                  <a:gd name="connsiteX1-7" fmla="*/ 398909 w 445802"/>
                  <a:gd name="connsiteY1-8" fmla="*/ 0 h 3141785"/>
                </a:gdLst>
                <a:ahLst/>
                <a:cxnLst>
                  <a:cxn ang="0">
                    <a:pos x="connsiteX0-1" y="connsiteY0-2"/>
                  </a:cxn>
                  <a:cxn ang="0">
                    <a:pos x="connsiteX1-3" y="connsiteY1-4"/>
                  </a:cxn>
                </a:cxnLst>
                <a:rect l="l" t="t" r="r" b="b"/>
                <a:pathLst>
                  <a:path w="445802" h="3141785">
                    <a:moveTo>
                      <a:pt x="445802" y="3141785"/>
                    </a:moveTo>
                    <a:cubicBezTo>
                      <a:pt x="-132537" y="2094523"/>
                      <a:pt x="-148167" y="1234831"/>
                      <a:pt x="398909" y="0"/>
                    </a:cubicBezTo>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67" name="任意多边形 182"/>
              <p:cNvSpPr/>
              <p:nvPr/>
            </p:nvSpPr>
            <p:spPr>
              <a:xfrm flipH="1">
                <a:off x="7423459" y="593251"/>
                <a:ext cx="169750" cy="3839317"/>
              </a:xfrm>
              <a:custGeom>
                <a:avLst/>
                <a:gdLst>
                  <a:gd name="connsiteX0" fmla="*/ 46893 w 46893"/>
                  <a:gd name="connsiteY0" fmla="*/ 3141785 h 3141785"/>
                  <a:gd name="connsiteX1" fmla="*/ 0 w 46893"/>
                  <a:gd name="connsiteY1" fmla="*/ 0 h 3141785"/>
                  <a:gd name="connsiteX0-1" fmla="*/ 281675 w 281675"/>
                  <a:gd name="connsiteY0-2" fmla="*/ 3141785 h 3141785"/>
                  <a:gd name="connsiteX1-3" fmla="*/ 234782 w 281675"/>
                  <a:gd name="connsiteY1-4" fmla="*/ 0 h 3141785"/>
                  <a:gd name="connsiteX0-5" fmla="*/ 445802 w 445802"/>
                  <a:gd name="connsiteY0-6" fmla="*/ 3141785 h 3141785"/>
                  <a:gd name="connsiteX1-7" fmla="*/ 398909 w 445802"/>
                  <a:gd name="connsiteY1-8" fmla="*/ 0 h 3141785"/>
                </a:gdLst>
                <a:ahLst/>
                <a:cxnLst>
                  <a:cxn ang="0">
                    <a:pos x="connsiteX0-1" y="connsiteY0-2"/>
                  </a:cxn>
                  <a:cxn ang="0">
                    <a:pos x="connsiteX1-3" y="connsiteY1-4"/>
                  </a:cxn>
                </a:cxnLst>
                <a:rect l="l" t="t" r="r" b="b"/>
                <a:pathLst>
                  <a:path w="445802" h="3141785">
                    <a:moveTo>
                      <a:pt x="445802" y="3141785"/>
                    </a:moveTo>
                    <a:cubicBezTo>
                      <a:pt x="-132537" y="2094523"/>
                      <a:pt x="-148167" y="1234831"/>
                      <a:pt x="398909" y="0"/>
                    </a:cubicBezTo>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68" name="任意多边形 183"/>
              <p:cNvSpPr/>
              <p:nvPr/>
            </p:nvSpPr>
            <p:spPr>
              <a:xfrm flipH="1">
                <a:off x="7723942" y="636428"/>
                <a:ext cx="661849" cy="3839317"/>
              </a:xfrm>
              <a:custGeom>
                <a:avLst/>
                <a:gdLst>
                  <a:gd name="connsiteX0" fmla="*/ 46893 w 46893"/>
                  <a:gd name="connsiteY0" fmla="*/ 3141785 h 3141785"/>
                  <a:gd name="connsiteX1" fmla="*/ 0 w 46893"/>
                  <a:gd name="connsiteY1" fmla="*/ 0 h 3141785"/>
                  <a:gd name="connsiteX0-1" fmla="*/ 281675 w 281675"/>
                  <a:gd name="connsiteY0-2" fmla="*/ 3141785 h 3141785"/>
                  <a:gd name="connsiteX1-3" fmla="*/ 234782 w 281675"/>
                  <a:gd name="connsiteY1-4" fmla="*/ 0 h 3141785"/>
                  <a:gd name="connsiteX0-5" fmla="*/ 445802 w 445802"/>
                  <a:gd name="connsiteY0-6" fmla="*/ 3141785 h 3141785"/>
                  <a:gd name="connsiteX1-7" fmla="*/ 398909 w 445802"/>
                  <a:gd name="connsiteY1-8" fmla="*/ 0 h 3141785"/>
                  <a:gd name="connsiteX0-9" fmla="*/ 396664 w 450611"/>
                  <a:gd name="connsiteY0-10" fmla="*/ 3141785 h 3141785"/>
                  <a:gd name="connsiteX1-11" fmla="*/ 450611 w 450611"/>
                  <a:gd name="connsiteY1-12" fmla="*/ 0 h 3141785"/>
                  <a:gd name="connsiteX0-13" fmla="*/ 333668 w 387615"/>
                  <a:gd name="connsiteY0-14" fmla="*/ 3141785 h 3141785"/>
                  <a:gd name="connsiteX1-15" fmla="*/ 387615 w 387615"/>
                  <a:gd name="connsiteY1-16" fmla="*/ 0 h 3141785"/>
                  <a:gd name="connsiteX0-17" fmla="*/ 299672 w 353619"/>
                  <a:gd name="connsiteY0-18" fmla="*/ 3141785 h 3141785"/>
                  <a:gd name="connsiteX1-19" fmla="*/ 353619 w 353619"/>
                  <a:gd name="connsiteY1-20" fmla="*/ 0 h 3141785"/>
                  <a:gd name="connsiteX0-21" fmla="*/ 301871 w 355818"/>
                  <a:gd name="connsiteY0-22" fmla="*/ 3141785 h 3141785"/>
                  <a:gd name="connsiteX1-23" fmla="*/ 355818 w 355818"/>
                  <a:gd name="connsiteY1-24" fmla="*/ 0 h 3141785"/>
                </a:gdLst>
                <a:ahLst/>
                <a:cxnLst>
                  <a:cxn ang="0">
                    <a:pos x="connsiteX0-1" y="connsiteY0-2"/>
                  </a:cxn>
                  <a:cxn ang="0">
                    <a:pos x="connsiteX1-3" y="connsiteY1-4"/>
                  </a:cxn>
                </a:cxnLst>
                <a:rect l="l" t="t" r="r" b="b"/>
                <a:pathLst>
                  <a:path w="355818" h="3141785">
                    <a:moveTo>
                      <a:pt x="301871" y="3141785"/>
                    </a:moveTo>
                    <a:cubicBezTo>
                      <a:pt x="-24369" y="2246924"/>
                      <a:pt x="-191258" y="1234831"/>
                      <a:pt x="355818" y="0"/>
                    </a:cubicBezTo>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grpSp>
      <p:grpSp>
        <p:nvGrpSpPr>
          <p:cNvPr id="75" name="组合 74"/>
          <p:cNvGrpSpPr/>
          <p:nvPr/>
        </p:nvGrpSpPr>
        <p:grpSpPr>
          <a:xfrm>
            <a:off x="724913" y="1306274"/>
            <a:ext cx="942579" cy="390570"/>
            <a:chOff x="10575447" y="2898709"/>
            <a:chExt cx="1355311" cy="561591"/>
          </a:xfrm>
        </p:grpSpPr>
        <p:sp>
          <p:nvSpPr>
            <p:cNvPr id="76" name="任意多边形 158"/>
            <p:cNvSpPr/>
            <p:nvPr/>
          </p:nvSpPr>
          <p:spPr>
            <a:xfrm>
              <a:off x="10575447" y="2898709"/>
              <a:ext cx="1322810" cy="545516"/>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77" name="任意多边形 159"/>
            <p:cNvSpPr/>
            <p:nvPr/>
          </p:nvSpPr>
          <p:spPr>
            <a:xfrm>
              <a:off x="10575447" y="2901381"/>
              <a:ext cx="1355311" cy="558919"/>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accent1">
                <a:lumMod val="20000"/>
                <a:lumOff val="80000"/>
              </a:schemeClr>
            </a:solidFill>
            <a:ln w="12700">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grpSp>
      <p:grpSp>
        <p:nvGrpSpPr>
          <p:cNvPr id="78" name="组合 77"/>
          <p:cNvGrpSpPr/>
          <p:nvPr/>
        </p:nvGrpSpPr>
        <p:grpSpPr>
          <a:xfrm>
            <a:off x="1243804" y="1422300"/>
            <a:ext cx="942579" cy="390570"/>
            <a:chOff x="10575447" y="2898709"/>
            <a:chExt cx="1355311" cy="561591"/>
          </a:xfrm>
        </p:grpSpPr>
        <p:sp>
          <p:nvSpPr>
            <p:cNvPr id="79" name="任意多边形 167"/>
            <p:cNvSpPr/>
            <p:nvPr/>
          </p:nvSpPr>
          <p:spPr>
            <a:xfrm>
              <a:off x="10575447" y="2898709"/>
              <a:ext cx="1322810" cy="545516"/>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80" name="任意多边形 168"/>
            <p:cNvSpPr/>
            <p:nvPr/>
          </p:nvSpPr>
          <p:spPr>
            <a:xfrm>
              <a:off x="10575447" y="2901381"/>
              <a:ext cx="1355311" cy="558919"/>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accent1">
                <a:lumMod val="20000"/>
                <a:lumOff val="80000"/>
              </a:schemeClr>
            </a:solidFill>
            <a:ln w="12700">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grpSp>
      <p:sp>
        <p:nvSpPr>
          <p:cNvPr id="82" name="内容占位符 81"/>
          <p:cNvSpPr>
            <a:spLocks noGrp="1"/>
          </p:cNvSpPr>
          <p:nvPr>
            <p:ph sz="quarter" idx="10" hasCustomPrompt="1"/>
          </p:nvPr>
        </p:nvSpPr>
        <p:spPr>
          <a:xfrm>
            <a:off x="2433921" y="2937150"/>
            <a:ext cx="3795894" cy="797398"/>
          </a:xfrm>
          <a:prstGeom prst="rect">
            <a:avLst/>
          </a:prstGeom>
          <a:noFill/>
        </p:spPr>
        <p:txBody>
          <a:bodyPr wrap="square" rtlCol="0">
            <a:spAutoFit/>
          </a:bodyPr>
          <a:lstStyle>
            <a:lvl1pPr marL="0" indent="0">
              <a:buNone/>
              <a:defRPr lang="zh-CN" altLang="en-US" b="0" dirty="0" smtClean="0">
                <a:solidFill>
                  <a:schemeClr val="accent1"/>
                </a:solidFill>
                <a:latin typeface="站酷快乐体2016修订版" panose="02010600030101010101" pitchFamily="2" charset="-122"/>
                <a:ea typeface="站酷快乐体2016修订版" panose="02010600030101010101" pitchFamily="2" charset="-122"/>
              </a:defRPr>
            </a:lvl1pPr>
            <a:lvl2pP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p>
          <a:p>
            <a:pPr marL="457200" lvl="1"/>
            <a:endParaRPr lang="zh-CN" altLang="en-US" dirty="0"/>
          </a:p>
        </p:txBody>
      </p:sp>
      <p:sp>
        <p:nvSpPr>
          <p:cNvPr id="83" name="内容占位符 81"/>
          <p:cNvSpPr>
            <a:spLocks noGrp="1"/>
          </p:cNvSpPr>
          <p:nvPr>
            <p:ph sz="quarter" idx="11" hasCustomPrompt="1"/>
          </p:nvPr>
        </p:nvSpPr>
        <p:spPr>
          <a:xfrm>
            <a:off x="7918936" y="2937150"/>
            <a:ext cx="3795894" cy="797398"/>
          </a:xfrm>
          <a:prstGeom prst="rect">
            <a:avLst/>
          </a:prstGeom>
          <a:noFill/>
        </p:spPr>
        <p:txBody>
          <a:bodyPr wrap="square" rtlCol="0">
            <a:spAutoFit/>
          </a:bodyPr>
          <a:lstStyle>
            <a:lvl1pPr marL="0" indent="0">
              <a:buNone/>
              <a:defRPr lang="zh-CN" altLang="en-US" b="0" dirty="0" smtClean="0">
                <a:solidFill>
                  <a:schemeClr val="accent1"/>
                </a:solidFill>
                <a:latin typeface="站酷快乐体2016修订版" panose="02010600030101010101" pitchFamily="2" charset="-122"/>
                <a:ea typeface="站酷快乐体2016修订版" panose="02010600030101010101" pitchFamily="2" charset="-122"/>
              </a:defRPr>
            </a:lvl1pPr>
            <a:lvl2pP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p>
          <a:p>
            <a:pPr marL="457200" lvl="1"/>
            <a:endParaRPr lang="zh-CN" altLang="en-US" dirty="0"/>
          </a:p>
        </p:txBody>
      </p:sp>
      <p:sp>
        <p:nvSpPr>
          <p:cNvPr id="84" name="内容占位符 81"/>
          <p:cNvSpPr>
            <a:spLocks noGrp="1"/>
          </p:cNvSpPr>
          <p:nvPr>
            <p:ph sz="quarter" idx="12" hasCustomPrompt="1"/>
          </p:nvPr>
        </p:nvSpPr>
        <p:spPr>
          <a:xfrm>
            <a:off x="2433921" y="4722136"/>
            <a:ext cx="3795894" cy="797398"/>
          </a:xfrm>
          <a:prstGeom prst="rect">
            <a:avLst/>
          </a:prstGeom>
          <a:noFill/>
        </p:spPr>
        <p:txBody>
          <a:bodyPr wrap="square" rtlCol="0">
            <a:spAutoFit/>
          </a:bodyPr>
          <a:lstStyle>
            <a:lvl1pPr marL="0" indent="0">
              <a:buNone/>
              <a:defRPr lang="zh-CN" altLang="en-US" b="0" dirty="0" smtClean="0">
                <a:solidFill>
                  <a:schemeClr val="accent1"/>
                </a:solidFill>
                <a:latin typeface="站酷快乐体2016修订版" panose="02010600030101010101" pitchFamily="2" charset="-122"/>
                <a:ea typeface="站酷快乐体2016修订版" panose="02010600030101010101" pitchFamily="2" charset="-122"/>
              </a:defRPr>
            </a:lvl1pPr>
            <a:lvl2pP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p>
          <a:p>
            <a:pPr marL="457200" lvl="1"/>
            <a:endParaRPr lang="zh-CN" altLang="en-US" dirty="0"/>
          </a:p>
        </p:txBody>
      </p:sp>
      <p:sp>
        <p:nvSpPr>
          <p:cNvPr id="85" name="内容占位符 81"/>
          <p:cNvSpPr>
            <a:spLocks noGrp="1"/>
          </p:cNvSpPr>
          <p:nvPr>
            <p:ph sz="quarter" idx="13" hasCustomPrompt="1"/>
          </p:nvPr>
        </p:nvSpPr>
        <p:spPr>
          <a:xfrm>
            <a:off x="7918936" y="4722136"/>
            <a:ext cx="3795894" cy="797398"/>
          </a:xfrm>
          <a:prstGeom prst="rect">
            <a:avLst/>
          </a:prstGeom>
          <a:noFill/>
        </p:spPr>
        <p:txBody>
          <a:bodyPr wrap="square" rtlCol="0">
            <a:spAutoFit/>
          </a:bodyPr>
          <a:lstStyle>
            <a:lvl1pPr marL="0" indent="0">
              <a:buNone/>
              <a:defRPr lang="zh-CN" altLang="en-US" b="0" dirty="0" smtClean="0">
                <a:solidFill>
                  <a:schemeClr val="accent1"/>
                </a:solidFill>
                <a:latin typeface="站酷快乐体2016修订版" panose="02010600030101010101" pitchFamily="2" charset="-122"/>
                <a:ea typeface="站酷快乐体2016修订版" panose="02010600030101010101" pitchFamily="2" charset="-122"/>
              </a:defRPr>
            </a:lvl1pPr>
            <a:lvl2pP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p>
          <a:p>
            <a:pPr marL="457200" lvl="1"/>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时间轴页">
    <p:spTree>
      <p:nvGrpSpPr>
        <p:cNvPr id="1" name=""/>
        <p:cNvGrpSpPr/>
        <p:nvPr/>
      </p:nvGrpSpPr>
      <p:grpSpPr>
        <a:xfrm>
          <a:off x="0" y="0"/>
          <a:ext cx="0" cy="0"/>
          <a:chOff x="0" y="0"/>
          <a:chExt cx="0" cy="0"/>
        </a:xfrm>
      </p:grpSpPr>
      <p:grpSp>
        <p:nvGrpSpPr>
          <p:cNvPr id="3" name="组合 2"/>
          <p:cNvGrpSpPr/>
          <p:nvPr userDrawn="1"/>
        </p:nvGrpSpPr>
        <p:grpSpPr>
          <a:xfrm>
            <a:off x="4002821" y="1047597"/>
            <a:ext cx="4186359" cy="163210"/>
            <a:chOff x="3165003" y="4030582"/>
            <a:chExt cx="5853910" cy="276264"/>
          </a:xfrm>
        </p:grpSpPr>
        <p:sp>
          <p:nvSpPr>
            <p:cNvPr id="4" name="任意多边形 29"/>
            <p:cNvSpPr/>
            <p:nvPr/>
          </p:nvSpPr>
          <p:spPr>
            <a:xfrm>
              <a:off x="3165003" y="4030582"/>
              <a:ext cx="5853910" cy="276264"/>
            </a:xfrm>
            <a:custGeom>
              <a:avLst/>
              <a:gdLst>
                <a:gd name="connsiteX0" fmla="*/ 383416 w 6863855"/>
                <a:gd name="connsiteY0" fmla="*/ 497045 h 741328"/>
                <a:gd name="connsiteX1" fmla="*/ 3431416 w 6863855"/>
                <a:gd name="connsiteY1" fmla="*/ 141445 h 741328"/>
                <a:gd name="connsiteX2" fmla="*/ 6835016 w 6863855"/>
                <a:gd name="connsiteY2" fmla="*/ 27145 h 741328"/>
                <a:gd name="connsiteX3" fmla="*/ 3139316 w 6863855"/>
                <a:gd name="connsiteY3" fmla="*/ 319245 h 741328"/>
                <a:gd name="connsiteX4" fmla="*/ 345316 w 6863855"/>
                <a:gd name="connsiteY4" fmla="*/ 738345 h 741328"/>
                <a:gd name="connsiteX5" fmla="*/ 383416 w 6863855"/>
                <a:gd name="connsiteY5" fmla="*/ 497045 h 74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855" h="741328">
                  <a:moveTo>
                    <a:pt x="383416" y="497045"/>
                  </a:moveTo>
                  <a:cubicBezTo>
                    <a:pt x="897766" y="397562"/>
                    <a:pt x="2356149" y="219762"/>
                    <a:pt x="3431416" y="141445"/>
                  </a:cubicBezTo>
                  <a:cubicBezTo>
                    <a:pt x="4506683" y="63128"/>
                    <a:pt x="7169449" y="-53288"/>
                    <a:pt x="6835016" y="27145"/>
                  </a:cubicBezTo>
                  <a:cubicBezTo>
                    <a:pt x="5603116" y="124512"/>
                    <a:pt x="4220933" y="200712"/>
                    <a:pt x="3139316" y="319245"/>
                  </a:cubicBezTo>
                  <a:cubicBezTo>
                    <a:pt x="2057699" y="437778"/>
                    <a:pt x="802516" y="710828"/>
                    <a:pt x="345316" y="738345"/>
                  </a:cubicBezTo>
                  <a:cubicBezTo>
                    <a:pt x="-111884" y="765862"/>
                    <a:pt x="-130934" y="596528"/>
                    <a:pt x="383416" y="497045"/>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5" name="任意多边形 30"/>
            <p:cNvSpPr/>
            <p:nvPr/>
          </p:nvSpPr>
          <p:spPr>
            <a:xfrm>
              <a:off x="4594609" y="4124484"/>
              <a:ext cx="4378994" cy="165002"/>
            </a:xfrm>
            <a:custGeom>
              <a:avLst/>
              <a:gdLst>
                <a:gd name="connsiteX0" fmla="*/ 0 w 4657663"/>
                <a:gd name="connsiteY0" fmla="*/ 239002 h 239002"/>
                <a:gd name="connsiteX1" fmla="*/ 2857500 w 4657663"/>
                <a:gd name="connsiteY1" fmla="*/ 35802 h 239002"/>
                <a:gd name="connsiteX2" fmla="*/ 4597400 w 4657663"/>
                <a:gd name="connsiteY2" fmla="*/ 10402 h 239002"/>
                <a:gd name="connsiteX3" fmla="*/ 4089400 w 4657663"/>
                <a:gd name="connsiteY3" fmla="*/ 150102 h 239002"/>
              </a:gdLst>
              <a:ahLst/>
              <a:cxnLst>
                <a:cxn ang="0">
                  <a:pos x="connsiteX0" y="connsiteY0"/>
                </a:cxn>
                <a:cxn ang="0">
                  <a:pos x="connsiteX1" y="connsiteY1"/>
                </a:cxn>
                <a:cxn ang="0">
                  <a:pos x="connsiteX2" y="connsiteY2"/>
                </a:cxn>
                <a:cxn ang="0">
                  <a:pos x="connsiteX3" y="connsiteY3"/>
                </a:cxn>
              </a:cxnLst>
              <a:rect l="l" t="t" r="r" b="b"/>
              <a:pathLst>
                <a:path w="4657663" h="239002">
                  <a:moveTo>
                    <a:pt x="0" y="239002"/>
                  </a:moveTo>
                  <a:lnTo>
                    <a:pt x="2857500" y="35802"/>
                  </a:lnTo>
                  <a:cubicBezTo>
                    <a:pt x="3623733" y="-2298"/>
                    <a:pt x="4392083" y="-8648"/>
                    <a:pt x="4597400" y="10402"/>
                  </a:cubicBezTo>
                  <a:cubicBezTo>
                    <a:pt x="4802717" y="29452"/>
                    <a:pt x="4446058" y="89777"/>
                    <a:pt x="4089400" y="150102"/>
                  </a:cubicBezTo>
                </a:path>
              </a:pathLst>
            </a:custGeom>
            <a:noFill/>
            <a:ln w="28575"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sp>
        <p:nvSpPr>
          <p:cNvPr id="8" name="任意多边形: 形状 7"/>
          <p:cNvSpPr/>
          <p:nvPr userDrawn="1"/>
        </p:nvSpPr>
        <p:spPr>
          <a:xfrm>
            <a:off x="-275771" y="3033492"/>
            <a:ext cx="12888685" cy="1772263"/>
          </a:xfrm>
          <a:custGeom>
            <a:avLst/>
            <a:gdLst>
              <a:gd name="connsiteX0" fmla="*/ 0 w 12888685"/>
              <a:gd name="connsiteY0" fmla="*/ 1669143 h 1772263"/>
              <a:gd name="connsiteX1" fmla="*/ 2133600 w 12888685"/>
              <a:gd name="connsiteY1" fmla="*/ 348343 h 1772263"/>
              <a:gd name="connsiteX2" fmla="*/ 4920342 w 12888685"/>
              <a:gd name="connsiteY2" fmla="*/ 1756228 h 1772263"/>
              <a:gd name="connsiteX3" fmla="*/ 7300685 w 12888685"/>
              <a:gd name="connsiteY3" fmla="*/ 333828 h 1772263"/>
              <a:gd name="connsiteX4" fmla="*/ 9855200 w 12888685"/>
              <a:gd name="connsiteY4" fmla="*/ 1770743 h 1772263"/>
              <a:gd name="connsiteX5" fmla="*/ 12888685 w 12888685"/>
              <a:gd name="connsiteY5" fmla="*/ 0 h 1772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88685" h="1772263">
                <a:moveTo>
                  <a:pt x="0" y="1669143"/>
                </a:moveTo>
                <a:cubicBezTo>
                  <a:pt x="656771" y="1001486"/>
                  <a:pt x="1313543" y="333829"/>
                  <a:pt x="2133600" y="348343"/>
                </a:cubicBezTo>
                <a:cubicBezTo>
                  <a:pt x="2953657" y="362857"/>
                  <a:pt x="4059161" y="1758647"/>
                  <a:pt x="4920342" y="1756228"/>
                </a:cubicBezTo>
                <a:cubicBezTo>
                  <a:pt x="5781523" y="1753809"/>
                  <a:pt x="6478209" y="331409"/>
                  <a:pt x="7300685" y="333828"/>
                </a:cubicBezTo>
                <a:cubicBezTo>
                  <a:pt x="8123161" y="336247"/>
                  <a:pt x="8923867" y="1826381"/>
                  <a:pt x="9855200" y="1770743"/>
                </a:cubicBezTo>
                <a:cubicBezTo>
                  <a:pt x="10786533" y="1715105"/>
                  <a:pt x="11837609" y="857552"/>
                  <a:pt x="12888685" y="0"/>
                </a:cubicBezTo>
              </a:path>
            </a:pathLst>
          </a:cu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0" name="任意多边形: 形状 9"/>
          <p:cNvSpPr/>
          <p:nvPr/>
        </p:nvSpPr>
        <p:spPr>
          <a:xfrm>
            <a:off x="1911308" y="3372058"/>
            <a:ext cx="20639" cy="1239905"/>
          </a:xfrm>
          <a:custGeom>
            <a:avLst/>
            <a:gdLst>
              <a:gd name="connsiteX0" fmla="*/ 25400 w 25400"/>
              <a:gd name="connsiteY0" fmla="*/ 0 h 1746250"/>
              <a:gd name="connsiteX1" fmla="*/ 19050 w 25400"/>
              <a:gd name="connsiteY1" fmla="*/ 146050 h 1746250"/>
              <a:gd name="connsiteX2" fmla="*/ 12700 w 25400"/>
              <a:gd name="connsiteY2" fmla="*/ 196850 h 1746250"/>
              <a:gd name="connsiteX3" fmla="*/ 0 w 25400"/>
              <a:gd name="connsiteY3" fmla="*/ 285750 h 1746250"/>
              <a:gd name="connsiteX4" fmla="*/ 6350 w 25400"/>
              <a:gd name="connsiteY4" fmla="*/ 1746250 h 1746250"/>
              <a:gd name="connsiteX0-1" fmla="*/ 25400 w 25400"/>
              <a:gd name="connsiteY0-2" fmla="*/ 0 h 1746250"/>
              <a:gd name="connsiteX1-3" fmla="*/ 19050 w 25400"/>
              <a:gd name="connsiteY1-4" fmla="*/ 146050 h 1746250"/>
              <a:gd name="connsiteX2-5" fmla="*/ 0 w 25400"/>
              <a:gd name="connsiteY2-6" fmla="*/ 285750 h 1746250"/>
              <a:gd name="connsiteX3-7" fmla="*/ 6350 w 25400"/>
              <a:gd name="connsiteY3-8" fmla="*/ 1746250 h 1746250"/>
              <a:gd name="connsiteX0-9" fmla="*/ 25400 w 25400"/>
              <a:gd name="connsiteY0-10" fmla="*/ 0 h 1746250"/>
              <a:gd name="connsiteX1-11" fmla="*/ 0 w 25400"/>
              <a:gd name="connsiteY1-12" fmla="*/ 285750 h 1746250"/>
              <a:gd name="connsiteX2-13" fmla="*/ 6350 w 25400"/>
              <a:gd name="connsiteY2-14" fmla="*/ 1746250 h 1746250"/>
              <a:gd name="connsiteX0-15" fmla="*/ 0 w 6360"/>
              <a:gd name="connsiteY0-16" fmla="*/ 0 h 1460500"/>
              <a:gd name="connsiteX1-17" fmla="*/ 6350 w 6360"/>
              <a:gd name="connsiteY1-18" fmla="*/ 1460500 h 1460500"/>
              <a:gd name="connsiteX0-19" fmla="*/ 0 w 12981"/>
              <a:gd name="connsiteY0-20" fmla="*/ 0 h 13713"/>
              <a:gd name="connsiteX1-21" fmla="*/ 12980 w 12981"/>
              <a:gd name="connsiteY1-22" fmla="*/ 13713 h 13713"/>
            </a:gdLst>
            <a:ahLst/>
            <a:cxnLst>
              <a:cxn ang="0">
                <a:pos x="connsiteX0-1" y="connsiteY0-2"/>
              </a:cxn>
              <a:cxn ang="0">
                <a:pos x="connsiteX1-3" y="connsiteY1-4"/>
              </a:cxn>
            </a:cxnLst>
            <a:rect l="l" t="t" r="r" b="b"/>
            <a:pathLst>
              <a:path w="12981" h="13713">
                <a:moveTo>
                  <a:pt x="0" y="0"/>
                </a:moveTo>
                <a:cubicBezTo>
                  <a:pt x="10840" y="8638"/>
                  <a:pt x="12980" y="9017"/>
                  <a:pt x="12980" y="13713"/>
                </a:cubicBezTo>
              </a:path>
            </a:pathLst>
          </a:custGeom>
          <a:noFill/>
          <a:ln w="1905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nvGrpSpPr>
          <p:cNvPr id="11" name="组合 10"/>
          <p:cNvGrpSpPr/>
          <p:nvPr/>
        </p:nvGrpSpPr>
        <p:grpSpPr>
          <a:xfrm>
            <a:off x="1753732" y="3213184"/>
            <a:ext cx="336578" cy="333220"/>
            <a:chOff x="1639666" y="2411923"/>
            <a:chExt cx="1141898" cy="1130510"/>
          </a:xfrm>
        </p:grpSpPr>
        <p:sp>
          <p:nvSpPr>
            <p:cNvPr id="14" name="椭圆 31"/>
            <p:cNvSpPr/>
            <p:nvPr/>
          </p:nvSpPr>
          <p:spPr>
            <a:xfrm>
              <a:off x="1701345" y="2448062"/>
              <a:ext cx="1015874" cy="1005741"/>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4"/>
            </a:solidFill>
            <a:ln w="12700">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15" name="椭圆 31"/>
            <p:cNvSpPr/>
            <p:nvPr/>
          </p:nvSpPr>
          <p:spPr>
            <a:xfrm rot="21159850">
              <a:off x="1639666" y="2411923"/>
              <a:ext cx="1141898" cy="113051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1905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grpSp>
      <p:sp>
        <p:nvSpPr>
          <p:cNvPr id="17" name="任意多边形: 形状 16"/>
          <p:cNvSpPr/>
          <p:nvPr/>
        </p:nvSpPr>
        <p:spPr>
          <a:xfrm>
            <a:off x="7095180" y="3372058"/>
            <a:ext cx="20639" cy="1239905"/>
          </a:xfrm>
          <a:custGeom>
            <a:avLst/>
            <a:gdLst>
              <a:gd name="connsiteX0" fmla="*/ 25400 w 25400"/>
              <a:gd name="connsiteY0" fmla="*/ 0 h 1746250"/>
              <a:gd name="connsiteX1" fmla="*/ 19050 w 25400"/>
              <a:gd name="connsiteY1" fmla="*/ 146050 h 1746250"/>
              <a:gd name="connsiteX2" fmla="*/ 12700 w 25400"/>
              <a:gd name="connsiteY2" fmla="*/ 196850 h 1746250"/>
              <a:gd name="connsiteX3" fmla="*/ 0 w 25400"/>
              <a:gd name="connsiteY3" fmla="*/ 285750 h 1746250"/>
              <a:gd name="connsiteX4" fmla="*/ 6350 w 25400"/>
              <a:gd name="connsiteY4" fmla="*/ 1746250 h 1746250"/>
              <a:gd name="connsiteX0-1" fmla="*/ 25400 w 25400"/>
              <a:gd name="connsiteY0-2" fmla="*/ 0 h 1746250"/>
              <a:gd name="connsiteX1-3" fmla="*/ 19050 w 25400"/>
              <a:gd name="connsiteY1-4" fmla="*/ 146050 h 1746250"/>
              <a:gd name="connsiteX2-5" fmla="*/ 0 w 25400"/>
              <a:gd name="connsiteY2-6" fmla="*/ 285750 h 1746250"/>
              <a:gd name="connsiteX3-7" fmla="*/ 6350 w 25400"/>
              <a:gd name="connsiteY3-8" fmla="*/ 1746250 h 1746250"/>
              <a:gd name="connsiteX0-9" fmla="*/ 25400 w 25400"/>
              <a:gd name="connsiteY0-10" fmla="*/ 0 h 1746250"/>
              <a:gd name="connsiteX1-11" fmla="*/ 0 w 25400"/>
              <a:gd name="connsiteY1-12" fmla="*/ 285750 h 1746250"/>
              <a:gd name="connsiteX2-13" fmla="*/ 6350 w 25400"/>
              <a:gd name="connsiteY2-14" fmla="*/ 1746250 h 1746250"/>
              <a:gd name="connsiteX0-15" fmla="*/ 0 w 6360"/>
              <a:gd name="connsiteY0-16" fmla="*/ 0 h 1460500"/>
              <a:gd name="connsiteX1-17" fmla="*/ 6350 w 6360"/>
              <a:gd name="connsiteY1-18" fmla="*/ 1460500 h 1460500"/>
              <a:gd name="connsiteX0-19" fmla="*/ 0 w 12981"/>
              <a:gd name="connsiteY0-20" fmla="*/ 0 h 13713"/>
              <a:gd name="connsiteX1-21" fmla="*/ 12980 w 12981"/>
              <a:gd name="connsiteY1-22" fmla="*/ 13713 h 13713"/>
            </a:gdLst>
            <a:ahLst/>
            <a:cxnLst>
              <a:cxn ang="0">
                <a:pos x="connsiteX0-1" y="connsiteY0-2"/>
              </a:cxn>
              <a:cxn ang="0">
                <a:pos x="connsiteX1-3" y="connsiteY1-4"/>
              </a:cxn>
            </a:cxnLst>
            <a:rect l="l" t="t" r="r" b="b"/>
            <a:pathLst>
              <a:path w="12981" h="13713">
                <a:moveTo>
                  <a:pt x="0" y="0"/>
                </a:moveTo>
                <a:cubicBezTo>
                  <a:pt x="10840" y="8638"/>
                  <a:pt x="12980" y="9017"/>
                  <a:pt x="12980" y="13713"/>
                </a:cubicBezTo>
              </a:path>
            </a:pathLst>
          </a:custGeom>
          <a:noFill/>
          <a:ln w="1905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nvGrpSpPr>
          <p:cNvPr id="18" name="组合 17"/>
          <p:cNvGrpSpPr/>
          <p:nvPr/>
        </p:nvGrpSpPr>
        <p:grpSpPr>
          <a:xfrm>
            <a:off x="6937604" y="3213184"/>
            <a:ext cx="336578" cy="333220"/>
            <a:chOff x="1639666" y="2411923"/>
            <a:chExt cx="1141898" cy="1130510"/>
          </a:xfrm>
        </p:grpSpPr>
        <p:sp>
          <p:nvSpPr>
            <p:cNvPr id="21" name="椭圆 31"/>
            <p:cNvSpPr/>
            <p:nvPr/>
          </p:nvSpPr>
          <p:spPr>
            <a:xfrm>
              <a:off x="1701345" y="2448062"/>
              <a:ext cx="1015874" cy="1005741"/>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4"/>
            </a:solidFill>
            <a:ln w="12700">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22" name="椭圆 31"/>
            <p:cNvSpPr/>
            <p:nvPr/>
          </p:nvSpPr>
          <p:spPr>
            <a:xfrm rot="21159850">
              <a:off x="1639666" y="2411923"/>
              <a:ext cx="1141898" cy="113051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1905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grpSp>
      <p:grpSp>
        <p:nvGrpSpPr>
          <p:cNvPr id="23" name="组合 22"/>
          <p:cNvGrpSpPr/>
          <p:nvPr userDrawn="1"/>
        </p:nvGrpSpPr>
        <p:grpSpPr>
          <a:xfrm>
            <a:off x="4506490" y="3640119"/>
            <a:ext cx="336578" cy="1286980"/>
            <a:chOff x="4544590" y="3698175"/>
            <a:chExt cx="336578" cy="1286980"/>
          </a:xfrm>
        </p:grpSpPr>
        <p:sp>
          <p:nvSpPr>
            <p:cNvPr id="24" name="任意多边形: 形状 23"/>
            <p:cNvSpPr/>
            <p:nvPr/>
          </p:nvSpPr>
          <p:spPr>
            <a:xfrm>
              <a:off x="4665363" y="3698175"/>
              <a:ext cx="45719" cy="1001280"/>
            </a:xfrm>
            <a:custGeom>
              <a:avLst/>
              <a:gdLst>
                <a:gd name="connsiteX0" fmla="*/ 25400 w 25400"/>
                <a:gd name="connsiteY0" fmla="*/ 0 h 1746250"/>
                <a:gd name="connsiteX1" fmla="*/ 19050 w 25400"/>
                <a:gd name="connsiteY1" fmla="*/ 146050 h 1746250"/>
                <a:gd name="connsiteX2" fmla="*/ 12700 w 25400"/>
                <a:gd name="connsiteY2" fmla="*/ 196850 h 1746250"/>
                <a:gd name="connsiteX3" fmla="*/ 0 w 25400"/>
                <a:gd name="connsiteY3" fmla="*/ 285750 h 1746250"/>
                <a:gd name="connsiteX4" fmla="*/ 6350 w 25400"/>
                <a:gd name="connsiteY4" fmla="*/ 1746250 h 1746250"/>
                <a:gd name="connsiteX0-1" fmla="*/ 25400 w 25400"/>
                <a:gd name="connsiteY0-2" fmla="*/ 0 h 1746250"/>
                <a:gd name="connsiteX1-3" fmla="*/ 19050 w 25400"/>
                <a:gd name="connsiteY1-4" fmla="*/ 146050 h 1746250"/>
                <a:gd name="connsiteX2-5" fmla="*/ 0 w 25400"/>
                <a:gd name="connsiteY2-6" fmla="*/ 285750 h 1746250"/>
                <a:gd name="connsiteX3-7" fmla="*/ 6350 w 25400"/>
                <a:gd name="connsiteY3-8" fmla="*/ 1746250 h 1746250"/>
                <a:gd name="connsiteX0-9" fmla="*/ 25400 w 25400"/>
                <a:gd name="connsiteY0-10" fmla="*/ 0 h 1746250"/>
                <a:gd name="connsiteX1-11" fmla="*/ 0 w 25400"/>
                <a:gd name="connsiteY1-12" fmla="*/ 285750 h 1746250"/>
                <a:gd name="connsiteX2-13" fmla="*/ 6350 w 25400"/>
                <a:gd name="connsiteY2-14" fmla="*/ 1746250 h 1746250"/>
                <a:gd name="connsiteX0-15" fmla="*/ 0 w 6360"/>
                <a:gd name="connsiteY0-16" fmla="*/ 0 h 1460500"/>
                <a:gd name="connsiteX1-17" fmla="*/ 6350 w 6360"/>
                <a:gd name="connsiteY1-18" fmla="*/ 1460500 h 1460500"/>
                <a:gd name="connsiteX0-19" fmla="*/ 0 w 12981"/>
                <a:gd name="connsiteY0-20" fmla="*/ 0 h 13713"/>
                <a:gd name="connsiteX1-21" fmla="*/ 12980 w 12981"/>
                <a:gd name="connsiteY1-22" fmla="*/ 13713 h 13713"/>
              </a:gdLst>
              <a:ahLst/>
              <a:cxnLst>
                <a:cxn ang="0">
                  <a:pos x="connsiteX0-1" y="connsiteY0-2"/>
                </a:cxn>
                <a:cxn ang="0">
                  <a:pos x="connsiteX1-3" y="connsiteY1-4"/>
                </a:cxn>
              </a:cxnLst>
              <a:rect l="l" t="t" r="r" b="b"/>
              <a:pathLst>
                <a:path w="12981" h="13713">
                  <a:moveTo>
                    <a:pt x="0" y="0"/>
                  </a:moveTo>
                  <a:cubicBezTo>
                    <a:pt x="10840" y="8638"/>
                    <a:pt x="12980" y="9017"/>
                    <a:pt x="12980" y="13713"/>
                  </a:cubicBezTo>
                </a:path>
              </a:pathLst>
            </a:custGeom>
            <a:noFill/>
            <a:ln w="19050">
              <a:solidFill>
                <a:schemeClr val="accent1"/>
              </a:solidFill>
              <a:headEnd type="ova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nvGrpSpPr>
            <p:cNvPr id="25" name="组合 24"/>
            <p:cNvGrpSpPr/>
            <p:nvPr/>
          </p:nvGrpSpPr>
          <p:grpSpPr>
            <a:xfrm>
              <a:off x="4544590" y="4651935"/>
              <a:ext cx="336578" cy="333220"/>
              <a:chOff x="2016675" y="2411923"/>
              <a:chExt cx="1141898" cy="1130510"/>
            </a:xfrm>
          </p:grpSpPr>
          <p:sp>
            <p:nvSpPr>
              <p:cNvPr id="26" name="椭圆 31"/>
              <p:cNvSpPr/>
              <p:nvPr/>
            </p:nvSpPr>
            <p:spPr>
              <a:xfrm>
                <a:off x="2078354" y="2448062"/>
                <a:ext cx="1015874" cy="1005741"/>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4"/>
              </a:solidFill>
              <a:ln w="12700">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27" name="椭圆 31"/>
              <p:cNvSpPr/>
              <p:nvPr/>
            </p:nvSpPr>
            <p:spPr>
              <a:xfrm rot="21159850">
                <a:off x="2016675" y="2411923"/>
                <a:ext cx="1141898" cy="113051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1905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grpSp>
      </p:grpSp>
      <p:grpSp>
        <p:nvGrpSpPr>
          <p:cNvPr id="30" name="组合 29"/>
          <p:cNvGrpSpPr/>
          <p:nvPr userDrawn="1"/>
        </p:nvGrpSpPr>
        <p:grpSpPr>
          <a:xfrm>
            <a:off x="9679338" y="3640119"/>
            <a:ext cx="336578" cy="1286980"/>
            <a:chOff x="9653938" y="3698175"/>
            <a:chExt cx="336578" cy="1286980"/>
          </a:xfrm>
        </p:grpSpPr>
        <p:sp>
          <p:nvSpPr>
            <p:cNvPr id="31" name="任意多边形: 形状 30"/>
            <p:cNvSpPr/>
            <p:nvPr/>
          </p:nvSpPr>
          <p:spPr>
            <a:xfrm>
              <a:off x="9774711" y="3698175"/>
              <a:ext cx="45719" cy="1001280"/>
            </a:xfrm>
            <a:custGeom>
              <a:avLst/>
              <a:gdLst>
                <a:gd name="connsiteX0" fmla="*/ 25400 w 25400"/>
                <a:gd name="connsiteY0" fmla="*/ 0 h 1746250"/>
                <a:gd name="connsiteX1" fmla="*/ 19050 w 25400"/>
                <a:gd name="connsiteY1" fmla="*/ 146050 h 1746250"/>
                <a:gd name="connsiteX2" fmla="*/ 12700 w 25400"/>
                <a:gd name="connsiteY2" fmla="*/ 196850 h 1746250"/>
                <a:gd name="connsiteX3" fmla="*/ 0 w 25400"/>
                <a:gd name="connsiteY3" fmla="*/ 285750 h 1746250"/>
                <a:gd name="connsiteX4" fmla="*/ 6350 w 25400"/>
                <a:gd name="connsiteY4" fmla="*/ 1746250 h 1746250"/>
                <a:gd name="connsiteX0-1" fmla="*/ 25400 w 25400"/>
                <a:gd name="connsiteY0-2" fmla="*/ 0 h 1746250"/>
                <a:gd name="connsiteX1-3" fmla="*/ 19050 w 25400"/>
                <a:gd name="connsiteY1-4" fmla="*/ 146050 h 1746250"/>
                <a:gd name="connsiteX2-5" fmla="*/ 0 w 25400"/>
                <a:gd name="connsiteY2-6" fmla="*/ 285750 h 1746250"/>
                <a:gd name="connsiteX3-7" fmla="*/ 6350 w 25400"/>
                <a:gd name="connsiteY3-8" fmla="*/ 1746250 h 1746250"/>
                <a:gd name="connsiteX0-9" fmla="*/ 25400 w 25400"/>
                <a:gd name="connsiteY0-10" fmla="*/ 0 h 1746250"/>
                <a:gd name="connsiteX1-11" fmla="*/ 0 w 25400"/>
                <a:gd name="connsiteY1-12" fmla="*/ 285750 h 1746250"/>
                <a:gd name="connsiteX2-13" fmla="*/ 6350 w 25400"/>
                <a:gd name="connsiteY2-14" fmla="*/ 1746250 h 1746250"/>
                <a:gd name="connsiteX0-15" fmla="*/ 0 w 6360"/>
                <a:gd name="connsiteY0-16" fmla="*/ 0 h 1460500"/>
                <a:gd name="connsiteX1-17" fmla="*/ 6350 w 6360"/>
                <a:gd name="connsiteY1-18" fmla="*/ 1460500 h 1460500"/>
                <a:gd name="connsiteX0-19" fmla="*/ 0 w 12981"/>
                <a:gd name="connsiteY0-20" fmla="*/ 0 h 13713"/>
                <a:gd name="connsiteX1-21" fmla="*/ 12980 w 12981"/>
                <a:gd name="connsiteY1-22" fmla="*/ 13713 h 13713"/>
              </a:gdLst>
              <a:ahLst/>
              <a:cxnLst>
                <a:cxn ang="0">
                  <a:pos x="connsiteX0-1" y="connsiteY0-2"/>
                </a:cxn>
                <a:cxn ang="0">
                  <a:pos x="connsiteX1-3" y="connsiteY1-4"/>
                </a:cxn>
              </a:cxnLst>
              <a:rect l="l" t="t" r="r" b="b"/>
              <a:pathLst>
                <a:path w="12981" h="13713">
                  <a:moveTo>
                    <a:pt x="0" y="0"/>
                  </a:moveTo>
                  <a:cubicBezTo>
                    <a:pt x="10840" y="8638"/>
                    <a:pt x="12980" y="9017"/>
                    <a:pt x="12980" y="13713"/>
                  </a:cubicBezTo>
                </a:path>
              </a:pathLst>
            </a:custGeom>
            <a:noFill/>
            <a:ln w="19050">
              <a:solidFill>
                <a:schemeClr val="accent1"/>
              </a:solidFill>
              <a:headEnd type="ova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nvGrpSpPr>
            <p:cNvPr id="32" name="组合 31"/>
            <p:cNvGrpSpPr/>
            <p:nvPr/>
          </p:nvGrpSpPr>
          <p:grpSpPr>
            <a:xfrm>
              <a:off x="9653938" y="4651935"/>
              <a:ext cx="336578" cy="333220"/>
              <a:chOff x="2016675" y="2411923"/>
              <a:chExt cx="1141898" cy="1130510"/>
            </a:xfrm>
          </p:grpSpPr>
          <p:sp>
            <p:nvSpPr>
              <p:cNvPr id="33" name="椭圆 31"/>
              <p:cNvSpPr/>
              <p:nvPr/>
            </p:nvSpPr>
            <p:spPr>
              <a:xfrm>
                <a:off x="2078354" y="2448062"/>
                <a:ext cx="1015874" cy="1005741"/>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4"/>
              </a:solidFill>
              <a:ln w="12700">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34" name="椭圆 31"/>
              <p:cNvSpPr/>
              <p:nvPr/>
            </p:nvSpPr>
            <p:spPr>
              <a:xfrm rot="21159850">
                <a:off x="2016675" y="2411923"/>
                <a:ext cx="1141898" cy="113051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1905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grpSp>
      </p:grpSp>
      <p:sp>
        <p:nvSpPr>
          <p:cNvPr id="37" name="内容占位符 29"/>
          <p:cNvSpPr>
            <a:spLocks noGrp="1"/>
          </p:cNvSpPr>
          <p:nvPr userDrawn="1">
            <p:ph sz="quarter" idx="10" hasCustomPrompt="1"/>
          </p:nvPr>
        </p:nvSpPr>
        <p:spPr>
          <a:xfrm>
            <a:off x="3870516" y="484244"/>
            <a:ext cx="4450968" cy="604781"/>
          </a:xfrm>
          <a:prstGeom prst="rect">
            <a:avLst/>
          </a:prstGeom>
          <a:noFill/>
        </p:spPr>
        <p:txBody>
          <a:bodyPr wrap="square" rtlCol="0">
            <a:spAutoFit/>
          </a:bodyPr>
          <a:lstStyle>
            <a:lvl1pPr marL="0" indent="0" algn="ctr">
              <a:buNone/>
              <a:defRPr lang="zh-CN" altLang="en-US" sz="36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p>
        </p:txBody>
      </p:sp>
      <p:sp>
        <p:nvSpPr>
          <p:cNvPr id="38" name="内容占位符 35"/>
          <p:cNvSpPr>
            <a:spLocks noGrp="1"/>
          </p:cNvSpPr>
          <p:nvPr>
            <p:ph sz="quarter" idx="18" hasCustomPrompt="1"/>
          </p:nvPr>
        </p:nvSpPr>
        <p:spPr>
          <a:xfrm>
            <a:off x="351793" y="4709385"/>
            <a:ext cx="3115398" cy="433965"/>
          </a:xfrm>
          <a:prstGeom prst="rect">
            <a:avLst/>
          </a:prstGeom>
          <a:noFill/>
        </p:spPr>
        <p:txBody>
          <a:bodyPr wrap="square" rtlCol="0">
            <a:spAutoFit/>
          </a:bodyPr>
          <a:lstStyle>
            <a:lvl1pPr marL="0" indent="0" algn="ct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p>
        </p:txBody>
      </p:sp>
      <p:sp>
        <p:nvSpPr>
          <p:cNvPr id="39" name="内容占位符 47"/>
          <p:cNvSpPr>
            <a:spLocks noGrp="1"/>
          </p:cNvSpPr>
          <p:nvPr>
            <p:ph sz="quarter" idx="22" hasCustomPrompt="1"/>
          </p:nvPr>
        </p:nvSpPr>
        <p:spPr>
          <a:xfrm>
            <a:off x="625744" y="5065308"/>
            <a:ext cx="2516697" cy="770596"/>
          </a:xfrm>
          <a:prstGeom prst="rect">
            <a:avLst/>
          </a:prstGeom>
          <a:noFill/>
        </p:spPr>
        <p:txBody>
          <a:bodyPr wrap="square" rtlCol="0">
            <a:spAutoFit/>
          </a:bodyPr>
          <a:lstStyle>
            <a:lvl1pPr algn="ctr">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ctr">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p>
          <a:p>
            <a:pPr lvl="1"/>
            <a:r>
              <a:rPr lang="zh-CN" altLang="en-US" dirty="0"/>
              <a:t>第二级</a:t>
            </a:r>
          </a:p>
        </p:txBody>
      </p:sp>
      <p:sp>
        <p:nvSpPr>
          <p:cNvPr id="40" name="内容占位符 35"/>
          <p:cNvSpPr>
            <a:spLocks noGrp="1"/>
          </p:cNvSpPr>
          <p:nvPr>
            <p:ph sz="quarter" idx="23" hasCustomPrompt="1"/>
          </p:nvPr>
        </p:nvSpPr>
        <p:spPr>
          <a:xfrm>
            <a:off x="5567301" y="4709385"/>
            <a:ext cx="3115398" cy="433965"/>
          </a:xfrm>
          <a:prstGeom prst="rect">
            <a:avLst/>
          </a:prstGeom>
          <a:noFill/>
        </p:spPr>
        <p:txBody>
          <a:bodyPr wrap="square" rtlCol="0">
            <a:spAutoFit/>
          </a:bodyPr>
          <a:lstStyle>
            <a:lvl1pPr marL="0" indent="0" algn="ct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p>
        </p:txBody>
      </p:sp>
      <p:sp>
        <p:nvSpPr>
          <p:cNvPr id="41" name="内容占位符 47"/>
          <p:cNvSpPr>
            <a:spLocks noGrp="1"/>
          </p:cNvSpPr>
          <p:nvPr>
            <p:ph sz="quarter" idx="24" hasCustomPrompt="1"/>
          </p:nvPr>
        </p:nvSpPr>
        <p:spPr>
          <a:xfrm>
            <a:off x="5841252" y="5065308"/>
            <a:ext cx="2516697" cy="770596"/>
          </a:xfrm>
          <a:prstGeom prst="rect">
            <a:avLst/>
          </a:prstGeom>
          <a:noFill/>
        </p:spPr>
        <p:txBody>
          <a:bodyPr wrap="square" rtlCol="0">
            <a:spAutoFit/>
          </a:bodyPr>
          <a:lstStyle>
            <a:lvl1pPr algn="ctr">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ctr">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p>
          <a:p>
            <a:pPr lvl="1"/>
            <a:r>
              <a:rPr lang="zh-CN" altLang="en-US" dirty="0"/>
              <a:t>第二级</a:t>
            </a:r>
          </a:p>
        </p:txBody>
      </p:sp>
      <p:sp>
        <p:nvSpPr>
          <p:cNvPr id="42" name="内容占位符 35"/>
          <p:cNvSpPr>
            <a:spLocks noGrp="1"/>
          </p:cNvSpPr>
          <p:nvPr>
            <p:ph sz="quarter" idx="25" hasCustomPrompt="1"/>
          </p:nvPr>
        </p:nvSpPr>
        <p:spPr>
          <a:xfrm>
            <a:off x="3069564" y="1958579"/>
            <a:ext cx="3115398" cy="433965"/>
          </a:xfrm>
          <a:prstGeom prst="rect">
            <a:avLst/>
          </a:prstGeom>
          <a:noFill/>
        </p:spPr>
        <p:txBody>
          <a:bodyPr wrap="square" rtlCol="0">
            <a:spAutoFit/>
          </a:bodyPr>
          <a:lstStyle>
            <a:lvl1pPr marL="0" indent="0" algn="ct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p>
        </p:txBody>
      </p:sp>
      <p:sp>
        <p:nvSpPr>
          <p:cNvPr id="43" name="内容占位符 47"/>
          <p:cNvSpPr>
            <a:spLocks noGrp="1"/>
          </p:cNvSpPr>
          <p:nvPr>
            <p:ph sz="quarter" idx="26" hasCustomPrompt="1"/>
          </p:nvPr>
        </p:nvSpPr>
        <p:spPr>
          <a:xfrm>
            <a:off x="3343515" y="2314502"/>
            <a:ext cx="2516697" cy="770596"/>
          </a:xfrm>
          <a:prstGeom prst="rect">
            <a:avLst/>
          </a:prstGeom>
          <a:noFill/>
        </p:spPr>
        <p:txBody>
          <a:bodyPr wrap="square" rtlCol="0">
            <a:spAutoFit/>
          </a:bodyPr>
          <a:lstStyle>
            <a:lvl1pPr algn="ctr">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ctr">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p>
          <a:p>
            <a:pPr lvl="1"/>
            <a:r>
              <a:rPr lang="zh-CN" altLang="en-US" dirty="0"/>
              <a:t>第二级</a:t>
            </a:r>
          </a:p>
        </p:txBody>
      </p:sp>
      <p:sp>
        <p:nvSpPr>
          <p:cNvPr id="44" name="内容占位符 35"/>
          <p:cNvSpPr>
            <a:spLocks noGrp="1"/>
          </p:cNvSpPr>
          <p:nvPr>
            <p:ph sz="quarter" idx="27" hasCustomPrompt="1"/>
          </p:nvPr>
        </p:nvSpPr>
        <p:spPr>
          <a:xfrm>
            <a:off x="8189180" y="1958579"/>
            <a:ext cx="3115398" cy="433965"/>
          </a:xfrm>
          <a:prstGeom prst="rect">
            <a:avLst/>
          </a:prstGeom>
          <a:noFill/>
        </p:spPr>
        <p:txBody>
          <a:bodyPr wrap="square" rtlCol="0">
            <a:spAutoFit/>
          </a:bodyPr>
          <a:lstStyle>
            <a:lvl1pPr marL="0" indent="0" algn="ct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p>
        </p:txBody>
      </p:sp>
      <p:sp>
        <p:nvSpPr>
          <p:cNvPr id="45" name="内容占位符 47"/>
          <p:cNvSpPr>
            <a:spLocks noGrp="1"/>
          </p:cNvSpPr>
          <p:nvPr>
            <p:ph sz="quarter" idx="28" hasCustomPrompt="1"/>
          </p:nvPr>
        </p:nvSpPr>
        <p:spPr>
          <a:xfrm>
            <a:off x="8463131" y="2314502"/>
            <a:ext cx="2516697" cy="770596"/>
          </a:xfrm>
          <a:prstGeom prst="rect">
            <a:avLst/>
          </a:prstGeom>
          <a:noFill/>
        </p:spPr>
        <p:txBody>
          <a:bodyPr wrap="square" rtlCol="0">
            <a:spAutoFit/>
          </a:bodyPr>
          <a:lstStyle>
            <a:lvl1pPr algn="ctr">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ctr">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p>
          <a:p>
            <a:pPr lvl="1"/>
            <a:r>
              <a:rPr lang="zh-CN" altLang="en-US" dirty="0"/>
              <a:t>第二级</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多项内容页">
    <p:spTree>
      <p:nvGrpSpPr>
        <p:cNvPr id="1" name=""/>
        <p:cNvGrpSpPr/>
        <p:nvPr/>
      </p:nvGrpSpPr>
      <p:grpSpPr>
        <a:xfrm>
          <a:off x="0" y="0"/>
          <a:ext cx="0" cy="0"/>
          <a:chOff x="0" y="0"/>
          <a:chExt cx="0" cy="0"/>
        </a:xfrm>
      </p:grpSpPr>
      <p:grpSp>
        <p:nvGrpSpPr>
          <p:cNvPr id="3" name="组合 2"/>
          <p:cNvGrpSpPr/>
          <p:nvPr userDrawn="1"/>
        </p:nvGrpSpPr>
        <p:grpSpPr>
          <a:xfrm>
            <a:off x="4002821" y="1047597"/>
            <a:ext cx="4186359" cy="163210"/>
            <a:chOff x="3165003" y="4030582"/>
            <a:chExt cx="5853910" cy="276264"/>
          </a:xfrm>
        </p:grpSpPr>
        <p:sp>
          <p:nvSpPr>
            <p:cNvPr id="4" name="任意多边形 29"/>
            <p:cNvSpPr/>
            <p:nvPr/>
          </p:nvSpPr>
          <p:spPr>
            <a:xfrm>
              <a:off x="3165003" y="4030582"/>
              <a:ext cx="5853910" cy="276264"/>
            </a:xfrm>
            <a:custGeom>
              <a:avLst/>
              <a:gdLst>
                <a:gd name="connsiteX0" fmla="*/ 383416 w 6863855"/>
                <a:gd name="connsiteY0" fmla="*/ 497045 h 741328"/>
                <a:gd name="connsiteX1" fmla="*/ 3431416 w 6863855"/>
                <a:gd name="connsiteY1" fmla="*/ 141445 h 741328"/>
                <a:gd name="connsiteX2" fmla="*/ 6835016 w 6863855"/>
                <a:gd name="connsiteY2" fmla="*/ 27145 h 741328"/>
                <a:gd name="connsiteX3" fmla="*/ 3139316 w 6863855"/>
                <a:gd name="connsiteY3" fmla="*/ 319245 h 741328"/>
                <a:gd name="connsiteX4" fmla="*/ 345316 w 6863855"/>
                <a:gd name="connsiteY4" fmla="*/ 738345 h 741328"/>
                <a:gd name="connsiteX5" fmla="*/ 383416 w 6863855"/>
                <a:gd name="connsiteY5" fmla="*/ 497045 h 74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855" h="741328">
                  <a:moveTo>
                    <a:pt x="383416" y="497045"/>
                  </a:moveTo>
                  <a:cubicBezTo>
                    <a:pt x="897766" y="397562"/>
                    <a:pt x="2356149" y="219762"/>
                    <a:pt x="3431416" y="141445"/>
                  </a:cubicBezTo>
                  <a:cubicBezTo>
                    <a:pt x="4506683" y="63128"/>
                    <a:pt x="7169449" y="-53288"/>
                    <a:pt x="6835016" y="27145"/>
                  </a:cubicBezTo>
                  <a:cubicBezTo>
                    <a:pt x="5603116" y="124512"/>
                    <a:pt x="4220933" y="200712"/>
                    <a:pt x="3139316" y="319245"/>
                  </a:cubicBezTo>
                  <a:cubicBezTo>
                    <a:pt x="2057699" y="437778"/>
                    <a:pt x="802516" y="710828"/>
                    <a:pt x="345316" y="738345"/>
                  </a:cubicBezTo>
                  <a:cubicBezTo>
                    <a:pt x="-111884" y="765862"/>
                    <a:pt x="-130934" y="596528"/>
                    <a:pt x="383416" y="497045"/>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5" name="任意多边形 30"/>
            <p:cNvSpPr/>
            <p:nvPr/>
          </p:nvSpPr>
          <p:spPr>
            <a:xfrm>
              <a:off x="4594609" y="4124484"/>
              <a:ext cx="4378994" cy="165002"/>
            </a:xfrm>
            <a:custGeom>
              <a:avLst/>
              <a:gdLst>
                <a:gd name="connsiteX0" fmla="*/ 0 w 4657663"/>
                <a:gd name="connsiteY0" fmla="*/ 239002 h 239002"/>
                <a:gd name="connsiteX1" fmla="*/ 2857500 w 4657663"/>
                <a:gd name="connsiteY1" fmla="*/ 35802 h 239002"/>
                <a:gd name="connsiteX2" fmla="*/ 4597400 w 4657663"/>
                <a:gd name="connsiteY2" fmla="*/ 10402 h 239002"/>
                <a:gd name="connsiteX3" fmla="*/ 4089400 w 4657663"/>
                <a:gd name="connsiteY3" fmla="*/ 150102 h 239002"/>
              </a:gdLst>
              <a:ahLst/>
              <a:cxnLst>
                <a:cxn ang="0">
                  <a:pos x="connsiteX0" y="connsiteY0"/>
                </a:cxn>
                <a:cxn ang="0">
                  <a:pos x="connsiteX1" y="connsiteY1"/>
                </a:cxn>
                <a:cxn ang="0">
                  <a:pos x="connsiteX2" y="connsiteY2"/>
                </a:cxn>
                <a:cxn ang="0">
                  <a:pos x="connsiteX3" y="connsiteY3"/>
                </a:cxn>
              </a:cxnLst>
              <a:rect l="l" t="t" r="r" b="b"/>
              <a:pathLst>
                <a:path w="4657663" h="239002">
                  <a:moveTo>
                    <a:pt x="0" y="239002"/>
                  </a:moveTo>
                  <a:lnTo>
                    <a:pt x="2857500" y="35802"/>
                  </a:lnTo>
                  <a:cubicBezTo>
                    <a:pt x="3623733" y="-2298"/>
                    <a:pt x="4392083" y="-8648"/>
                    <a:pt x="4597400" y="10402"/>
                  </a:cubicBezTo>
                  <a:cubicBezTo>
                    <a:pt x="4802717" y="29452"/>
                    <a:pt x="4446058" y="89777"/>
                    <a:pt x="4089400" y="150102"/>
                  </a:cubicBezTo>
                </a:path>
              </a:pathLst>
            </a:custGeom>
            <a:noFill/>
            <a:ln w="28575"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sp>
        <p:nvSpPr>
          <p:cNvPr id="8" name="椭圆 38"/>
          <p:cNvSpPr/>
          <p:nvPr userDrawn="1"/>
        </p:nvSpPr>
        <p:spPr>
          <a:xfrm>
            <a:off x="2976278" y="2058855"/>
            <a:ext cx="3470911" cy="3530733"/>
          </a:xfrm>
          <a:custGeom>
            <a:avLst/>
            <a:gdLst>
              <a:gd name="connsiteX0" fmla="*/ 0 w 3769446"/>
              <a:gd name="connsiteY0" fmla="*/ 1884723 h 3769446"/>
              <a:gd name="connsiteX1" fmla="*/ 1884723 w 3769446"/>
              <a:gd name="connsiteY1" fmla="*/ 0 h 3769446"/>
              <a:gd name="connsiteX2" fmla="*/ 3769446 w 3769446"/>
              <a:gd name="connsiteY2" fmla="*/ 1884723 h 3769446"/>
              <a:gd name="connsiteX3" fmla="*/ 1884723 w 3769446"/>
              <a:gd name="connsiteY3" fmla="*/ 3769446 h 3769446"/>
              <a:gd name="connsiteX4" fmla="*/ 0 w 3769446"/>
              <a:gd name="connsiteY4" fmla="*/ 1884723 h 3769446"/>
              <a:gd name="connsiteX0-1" fmla="*/ 1884723 w 3769446"/>
              <a:gd name="connsiteY0-2" fmla="*/ 3769446 h 3860886"/>
              <a:gd name="connsiteX1-3" fmla="*/ 0 w 3769446"/>
              <a:gd name="connsiteY1-4" fmla="*/ 1884723 h 3860886"/>
              <a:gd name="connsiteX2-5" fmla="*/ 1884723 w 3769446"/>
              <a:gd name="connsiteY2-6" fmla="*/ 0 h 3860886"/>
              <a:gd name="connsiteX3-7" fmla="*/ 3769446 w 3769446"/>
              <a:gd name="connsiteY3-8" fmla="*/ 1884723 h 3860886"/>
              <a:gd name="connsiteX4-9" fmla="*/ 1976163 w 3769446"/>
              <a:gd name="connsiteY4-10" fmla="*/ 3860886 h 3860886"/>
              <a:gd name="connsiteX0-11" fmla="*/ 1884723 w 3769446"/>
              <a:gd name="connsiteY0-12" fmla="*/ 3769446 h 3797386"/>
              <a:gd name="connsiteX1-13" fmla="*/ 0 w 3769446"/>
              <a:gd name="connsiteY1-14" fmla="*/ 1884723 h 3797386"/>
              <a:gd name="connsiteX2-15" fmla="*/ 1884723 w 3769446"/>
              <a:gd name="connsiteY2-16" fmla="*/ 0 h 3797386"/>
              <a:gd name="connsiteX3-17" fmla="*/ 3769446 w 3769446"/>
              <a:gd name="connsiteY3-18" fmla="*/ 1884723 h 3797386"/>
              <a:gd name="connsiteX4-19" fmla="*/ 2090463 w 3769446"/>
              <a:gd name="connsiteY4-20" fmla="*/ 3797386 h 3797386"/>
              <a:gd name="connsiteX0-21" fmla="*/ 1884723 w 3769446"/>
              <a:gd name="connsiteY0-22" fmla="*/ 3769446 h 3797386"/>
              <a:gd name="connsiteX1-23" fmla="*/ 0 w 3769446"/>
              <a:gd name="connsiteY1-24" fmla="*/ 1884723 h 3797386"/>
              <a:gd name="connsiteX2-25" fmla="*/ 1884723 w 3769446"/>
              <a:gd name="connsiteY2-26" fmla="*/ 0 h 3797386"/>
              <a:gd name="connsiteX3-27" fmla="*/ 3769446 w 3769446"/>
              <a:gd name="connsiteY3-28" fmla="*/ 1884723 h 3797386"/>
              <a:gd name="connsiteX4-29" fmla="*/ 2090463 w 3769446"/>
              <a:gd name="connsiteY4-30" fmla="*/ 3797386 h 3797386"/>
              <a:gd name="connsiteX0-31" fmla="*/ 1884723 w 3769446"/>
              <a:gd name="connsiteY0-32" fmla="*/ 3769446 h 3797386"/>
              <a:gd name="connsiteX1-33" fmla="*/ 0 w 3769446"/>
              <a:gd name="connsiteY1-34" fmla="*/ 1884723 h 3797386"/>
              <a:gd name="connsiteX2-35" fmla="*/ 1884723 w 3769446"/>
              <a:gd name="connsiteY2-36" fmla="*/ 0 h 3797386"/>
              <a:gd name="connsiteX3-37" fmla="*/ 3769446 w 3769446"/>
              <a:gd name="connsiteY3-38" fmla="*/ 1884723 h 3797386"/>
              <a:gd name="connsiteX4-39" fmla="*/ 2090463 w 3769446"/>
              <a:gd name="connsiteY4-40" fmla="*/ 3797386 h 3797386"/>
              <a:gd name="connsiteX0-41" fmla="*/ 1884723 w 3769446"/>
              <a:gd name="connsiteY0-42" fmla="*/ 3769446 h 3797386"/>
              <a:gd name="connsiteX1-43" fmla="*/ 0 w 3769446"/>
              <a:gd name="connsiteY1-44" fmla="*/ 1884723 h 3797386"/>
              <a:gd name="connsiteX2-45" fmla="*/ 1884723 w 3769446"/>
              <a:gd name="connsiteY2-46" fmla="*/ 0 h 3797386"/>
              <a:gd name="connsiteX3-47" fmla="*/ 3769446 w 3769446"/>
              <a:gd name="connsiteY3-48" fmla="*/ 1884723 h 3797386"/>
              <a:gd name="connsiteX4-49" fmla="*/ 2090463 w 3769446"/>
              <a:gd name="connsiteY4-50" fmla="*/ 3797386 h 3797386"/>
              <a:gd name="connsiteX0-51" fmla="*/ 1884723 w 3769446"/>
              <a:gd name="connsiteY0-52" fmla="*/ 3771536 h 3799476"/>
              <a:gd name="connsiteX1-53" fmla="*/ 0 w 3769446"/>
              <a:gd name="connsiteY1-54" fmla="*/ 1886813 h 3799476"/>
              <a:gd name="connsiteX2-55" fmla="*/ 1884723 w 3769446"/>
              <a:gd name="connsiteY2-56" fmla="*/ 2090 h 3799476"/>
              <a:gd name="connsiteX3-57" fmla="*/ 3769446 w 3769446"/>
              <a:gd name="connsiteY3-58" fmla="*/ 1886813 h 3799476"/>
              <a:gd name="connsiteX4-59" fmla="*/ 2090463 w 3769446"/>
              <a:gd name="connsiteY4-60" fmla="*/ 3799476 h 3799476"/>
              <a:gd name="connsiteX0-61" fmla="*/ 1884723 w 3769446"/>
              <a:gd name="connsiteY0-62" fmla="*/ 3769586 h 3797526"/>
              <a:gd name="connsiteX1-63" fmla="*/ 0 w 3769446"/>
              <a:gd name="connsiteY1-64" fmla="*/ 1884863 h 3797526"/>
              <a:gd name="connsiteX2-65" fmla="*/ 1884723 w 3769446"/>
              <a:gd name="connsiteY2-66" fmla="*/ 140 h 3797526"/>
              <a:gd name="connsiteX3-67" fmla="*/ 3769446 w 3769446"/>
              <a:gd name="connsiteY3-68" fmla="*/ 1884863 h 3797526"/>
              <a:gd name="connsiteX4-69" fmla="*/ 2090463 w 3769446"/>
              <a:gd name="connsiteY4-70" fmla="*/ 3797526 h 3797526"/>
              <a:gd name="connsiteX0-71" fmla="*/ 1887788 w 3772511"/>
              <a:gd name="connsiteY0-72" fmla="*/ 3769591 h 3797531"/>
              <a:gd name="connsiteX1-73" fmla="*/ 3065 w 3772511"/>
              <a:gd name="connsiteY1-74" fmla="*/ 1884868 h 3797531"/>
              <a:gd name="connsiteX2-75" fmla="*/ 1887788 w 3772511"/>
              <a:gd name="connsiteY2-76" fmla="*/ 145 h 3797531"/>
              <a:gd name="connsiteX3-77" fmla="*/ 3772511 w 3772511"/>
              <a:gd name="connsiteY3-78" fmla="*/ 1884868 h 3797531"/>
              <a:gd name="connsiteX4-79" fmla="*/ 2093528 w 3772511"/>
              <a:gd name="connsiteY4-80" fmla="*/ 3797531 h 3797531"/>
              <a:gd name="connsiteX0-81" fmla="*/ 1885914 w 3770637"/>
              <a:gd name="connsiteY0-82" fmla="*/ 3769584 h 3797524"/>
              <a:gd name="connsiteX1-83" fmla="*/ 1191 w 3770637"/>
              <a:gd name="connsiteY1-84" fmla="*/ 1884861 h 3797524"/>
              <a:gd name="connsiteX2-85" fmla="*/ 1885914 w 3770637"/>
              <a:gd name="connsiteY2-86" fmla="*/ 138 h 3797524"/>
              <a:gd name="connsiteX3-87" fmla="*/ 3770637 w 3770637"/>
              <a:gd name="connsiteY3-88" fmla="*/ 1884861 h 3797524"/>
              <a:gd name="connsiteX4-89" fmla="*/ 2091654 w 3770637"/>
              <a:gd name="connsiteY4-90" fmla="*/ 3797524 h 3797524"/>
              <a:gd name="connsiteX0-91" fmla="*/ 1885914 w 3770637"/>
              <a:gd name="connsiteY0-92" fmla="*/ 3769584 h 3797524"/>
              <a:gd name="connsiteX1-93" fmla="*/ 1191 w 3770637"/>
              <a:gd name="connsiteY1-94" fmla="*/ 1884861 h 3797524"/>
              <a:gd name="connsiteX2-95" fmla="*/ 1885914 w 3770637"/>
              <a:gd name="connsiteY2-96" fmla="*/ 138 h 3797524"/>
              <a:gd name="connsiteX3-97" fmla="*/ 3770637 w 3770637"/>
              <a:gd name="connsiteY3-98" fmla="*/ 1884861 h 3797524"/>
              <a:gd name="connsiteX4-99" fmla="*/ 2091654 w 3770637"/>
              <a:gd name="connsiteY4-100" fmla="*/ 3797524 h 3797524"/>
              <a:gd name="connsiteX0-101" fmla="*/ 1885914 w 3770637"/>
              <a:gd name="connsiteY0-102" fmla="*/ 3769584 h 3835624"/>
              <a:gd name="connsiteX1-103" fmla="*/ 1191 w 3770637"/>
              <a:gd name="connsiteY1-104" fmla="*/ 1884861 h 3835624"/>
              <a:gd name="connsiteX2-105" fmla="*/ 1885914 w 3770637"/>
              <a:gd name="connsiteY2-106" fmla="*/ 138 h 3835624"/>
              <a:gd name="connsiteX3-107" fmla="*/ 3770637 w 3770637"/>
              <a:gd name="connsiteY3-108" fmla="*/ 1884861 h 3835624"/>
              <a:gd name="connsiteX4-109" fmla="*/ 2053554 w 3770637"/>
              <a:gd name="connsiteY4-110" fmla="*/ 3835624 h 38356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770637" h="3835624">
                <a:moveTo>
                  <a:pt x="1885914" y="3769584"/>
                </a:moveTo>
                <a:cubicBezTo>
                  <a:pt x="845010" y="3693384"/>
                  <a:pt x="-36909" y="2913065"/>
                  <a:pt x="1191" y="1884861"/>
                </a:cubicBezTo>
                <a:cubicBezTo>
                  <a:pt x="39291" y="856657"/>
                  <a:pt x="870410" y="-12562"/>
                  <a:pt x="1885914" y="138"/>
                </a:cubicBezTo>
                <a:cubicBezTo>
                  <a:pt x="2901418" y="12838"/>
                  <a:pt x="3732537" y="831257"/>
                  <a:pt x="3770637" y="1884861"/>
                </a:cubicBezTo>
                <a:cubicBezTo>
                  <a:pt x="3669037" y="2900365"/>
                  <a:pt x="3003018" y="3744184"/>
                  <a:pt x="2053554" y="3835624"/>
                </a:cubicBezTo>
              </a:path>
            </a:pathLst>
          </a:custGeom>
          <a:solidFill>
            <a:schemeClr val="accent4">
              <a:alpha val="78000"/>
            </a:schemeClr>
          </a:solid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站酷快乐体" panose="02010600030101010101" pitchFamily="2" charset="-122"/>
              <a:ea typeface="微软雅黑 Light" panose="020B0502040204020203" pitchFamily="34" charset="-122"/>
            </a:endParaRPr>
          </a:p>
        </p:txBody>
      </p:sp>
      <p:sp>
        <p:nvSpPr>
          <p:cNvPr id="9" name="椭圆 38"/>
          <p:cNvSpPr/>
          <p:nvPr userDrawn="1"/>
        </p:nvSpPr>
        <p:spPr>
          <a:xfrm rot="10800000">
            <a:off x="5682020" y="1982786"/>
            <a:ext cx="3470911" cy="3530733"/>
          </a:xfrm>
          <a:custGeom>
            <a:avLst/>
            <a:gdLst>
              <a:gd name="connsiteX0" fmla="*/ 0 w 3769446"/>
              <a:gd name="connsiteY0" fmla="*/ 1884723 h 3769446"/>
              <a:gd name="connsiteX1" fmla="*/ 1884723 w 3769446"/>
              <a:gd name="connsiteY1" fmla="*/ 0 h 3769446"/>
              <a:gd name="connsiteX2" fmla="*/ 3769446 w 3769446"/>
              <a:gd name="connsiteY2" fmla="*/ 1884723 h 3769446"/>
              <a:gd name="connsiteX3" fmla="*/ 1884723 w 3769446"/>
              <a:gd name="connsiteY3" fmla="*/ 3769446 h 3769446"/>
              <a:gd name="connsiteX4" fmla="*/ 0 w 3769446"/>
              <a:gd name="connsiteY4" fmla="*/ 1884723 h 3769446"/>
              <a:gd name="connsiteX0-1" fmla="*/ 1884723 w 3769446"/>
              <a:gd name="connsiteY0-2" fmla="*/ 3769446 h 3860886"/>
              <a:gd name="connsiteX1-3" fmla="*/ 0 w 3769446"/>
              <a:gd name="connsiteY1-4" fmla="*/ 1884723 h 3860886"/>
              <a:gd name="connsiteX2-5" fmla="*/ 1884723 w 3769446"/>
              <a:gd name="connsiteY2-6" fmla="*/ 0 h 3860886"/>
              <a:gd name="connsiteX3-7" fmla="*/ 3769446 w 3769446"/>
              <a:gd name="connsiteY3-8" fmla="*/ 1884723 h 3860886"/>
              <a:gd name="connsiteX4-9" fmla="*/ 1976163 w 3769446"/>
              <a:gd name="connsiteY4-10" fmla="*/ 3860886 h 3860886"/>
              <a:gd name="connsiteX0-11" fmla="*/ 1884723 w 3769446"/>
              <a:gd name="connsiteY0-12" fmla="*/ 3769446 h 3797386"/>
              <a:gd name="connsiteX1-13" fmla="*/ 0 w 3769446"/>
              <a:gd name="connsiteY1-14" fmla="*/ 1884723 h 3797386"/>
              <a:gd name="connsiteX2-15" fmla="*/ 1884723 w 3769446"/>
              <a:gd name="connsiteY2-16" fmla="*/ 0 h 3797386"/>
              <a:gd name="connsiteX3-17" fmla="*/ 3769446 w 3769446"/>
              <a:gd name="connsiteY3-18" fmla="*/ 1884723 h 3797386"/>
              <a:gd name="connsiteX4-19" fmla="*/ 2090463 w 3769446"/>
              <a:gd name="connsiteY4-20" fmla="*/ 3797386 h 3797386"/>
              <a:gd name="connsiteX0-21" fmla="*/ 1884723 w 3769446"/>
              <a:gd name="connsiteY0-22" fmla="*/ 3769446 h 3797386"/>
              <a:gd name="connsiteX1-23" fmla="*/ 0 w 3769446"/>
              <a:gd name="connsiteY1-24" fmla="*/ 1884723 h 3797386"/>
              <a:gd name="connsiteX2-25" fmla="*/ 1884723 w 3769446"/>
              <a:gd name="connsiteY2-26" fmla="*/ 0 h 3797386"/>
              <a:gd name="connsiteX3-27" fmla="*/ 3769446 w 3769446"/>
              <a:gd name="connsiteY3-28" fmla="*/ 1884723 h 3797386"/>
              <a:gd name="connsiteX4-29" fmla="*/ 2090463 w 3769446"/>
              <a:gd name="connsiteY4-30" fmla="*/ 3797386 h 3797386"/>
              <a:gd name="connsiteX0-31" fmla="*/ 1884723 w 3769446"/>
              <a:gd name="connsiteY0-32" fmla="*/ 3769446 h 3797386"/>
              <a:gd name="connsiteX1-33" fmla="*/ 0 w 3769446"/>
              <a:gd name="connsiteY1-34" fmla="*/ 1884723 h 3797386"/>
              <a:gd name="connsiteX2-35" fmla="*/ 1884723 w 3769446"/>
              <a:gd name="connsiteY2-36" fmla="*/ 0 h 3797386"/>
              <a:gd name="connsiteX3-37" fmla="*/ 3769446 w 3769446"/>
              <a:gd name="connsiteY3-38" fmla="*/ 1884723 h 3797386"/>
              <a:gd name="connsiteX4-39" fmla="*/ 2090463 w 3769446"/>
              <a:gd name="connsiteY4-40" fmla="*/ 3797386 h 3797386"/>
              <a:gd name="connsiteX0-41" fmla="*/ 1884723 w 3769446"/>
              <a:gd name="connsiteY0-42" fmla="*/ 3769446 h 3797386"/>
              <a:gd name="connsiteX1-43" fmla="*/ 0 w 3769446"/>
              <a:gd name="connsiteY1-44" fmla="*/ 1884723 h 3797386"/>
              <a:gd name="connsiteX2-45" fmla="*/ 1884723 w 3769446"/>
              <a:gd name="connsiteY2-46" fmla="*/ 0 h 3797386"/>
              <a:gd name="connsiteX3-47" fmla="*/ 3769446 w 3769446"/>
              <a:gd name="connsiteY3-48" fmla="*/ 1884723 h 3797386"/>
              <a:gd name="connsiteX4-49" fmla="*/ 2090463 w 3769446"/>
              <a:gd name="connsiteY4-50" fmla="*/ 3797386 h 3797386"/>
              <a:gd name="connsiteX0-51" fmla="*/ 1884723 w 3769446"/>
              <a:gd name="connsiteY0-52" fmla="*/ 3771536 h 3799476"/>
              <a:gd name="connsiteX1-53" fmla="*/ 0 w 3769446"/>
              <a:gd name="connsiteY1-54" fmla="*/ 1886813 h 3799476"/>
              <a:gd name="connsiteX2-55" fmla="*/ 1884723 w 3769446"/>
              <a:gd name="connsiteY2-56" fmla="*/ 2090 h 3799476"/>
              <a:gd name="connsiteX3-57" fmla="*/ 3769446 w 3769446"/>
              <a:gd name="connsiteY3-58" fmla="*/ 1886813 h 3799476"/>
              <a:gd name="connsiteX4-59" fmla="*/ 2090463 w 3769446"/>
              <a:gd name="connsiteY4-60" fmla="*/ 3799476 h 3799476"/>
              <a:gd name="connsiteX0-61" fmla="*/ 1884723 w 3769446"/>
              <a:gd name="connsiteY0-62" fmla="*/ 3769586 h 3797526"/>
              <a:gd name="connsiteX1-63" fmla="*/ 0 w 3769446"/>
              <a:gd name="connsiteY1-64" fmla="*/ 1884863 h 3797526"/>
              <a:gd name="connsiteX2-65" fmla="*/ 1884723 w 3769446"/>
              <a:gd name="connsiteY2-66" fmla="*/ 140 h 3797526"/>
              <a:gd name="connsiteX3-67" fmla="*/ 3769446 w 3769446"/>
              <a:gd name="connsiteY3-68" fmla="*/ 1884863 h 3797526"/>
              <a:gd name="connsiteX4-69" fmla="*/ 2090463 w 3769446"/>
              <a:gd name="connsiteY4-70" fmla="*/ 3797526 h 3797526"/>
              <a:gd name="connsiteX0-71" fmla="*/ 1887788 w 3772511"/>
              <a:gd name="connsiteY0-72" fmla="*/ 3769591 h 3797531"/>
              <a:gd name="connsiteX1-73" fmla="*/ 3065 w 3772511"/>
              <a:gd name="connsiteY1-74" fmla="*/ 1884868 h 3797531"/>
              <a:gd name="connsiteX2-75" fmla="*/ 1887788 w 3772511"/>
              <a:gd name="connsiteY2-76" fmla="*/ 145 h 3797531"/>
              <a:gd name="connsiteX3-77" fmla="*/ 3772511 w 3772511"/>
              <a:gd name="connsiteY3-78" fmla="*/ 1884868 h 3797531"/>
              <a:gd name="connsiteX4-79" fmla="*/ 2093528 w 3772511"/>
              <a:gd name="connsiteY4-80" fmla="*/ 3797531 h 3797531"/>
              <a:gd name="connsiteX0-81" fmla="*/ 1885914 w 3770637"/>
              <a:gd name="connsiteY0-82" fmla="*/ 3769584 h 3797524"/>
              <a:gd name="connsiteX1-83" fmla="*/ 1191 w 3770637"/>
              <a:gd name="connsiteY1-84" fmla="*/ 1884861 h 3797524"/>
              <a:gd name="connsiteX2-85" fmla="*/ 1885914 w 3770637"/>
              <a:gd name="connsiteY2-86" fmla="*/ 138 h 3797524"/>
              <a:gd name="connsiteX3-87" fmla="*/ 3770637 w 3770637"/>
              <a:gd name="connsiteY3-88" fmla="*/ 1884861 h 3797524"/>
              <a:gd name="connsiteX4-89" fmla="*/ 2091654 w 3770637"/>
              <a:gd name="connsiteY4-90" fmla="*/ 3797524 h 3797524"/>
              <a:gd name="connsiteX0-91" fmla="*/ 1885914 w 3770637"/>
              <a:gd name="connsiteY0-92" fmla="*/ 3769584 h 3797524"/>
              <a:gd name="connsiteX1-93" fmla="*/ 1191 w 3770637"/>
              <a:gd name="connsiteY1-94" fmla="*/ 1884861 h 3797524"/>
              <a:gd name="connsiteX2-95" fmla="*/ 1885914 w 3770637"/>
              <a:gd name="connsiteY2-96" fmla="*/ 138 h 3797524"/>
              <a:gd name="connsiteX3-97" fmla="*/ 3770637 w 3770637"/>
              <a:gd name="connsiteY3-98" fmla="*/ 1884861 h 3797524"/>
              <a:gd name="connsiteX4-99" fmla="*/ 2091654 w 3770637"/>
              <a:gd name="connsiteY4-100" fmla="*/ 3797524 h 3797524"/>
              <a:gd name="connsiteX0-101" fmla="*/ 1885914 w 3770637"/>
              <a:gd name="connsiteY0-102" fmla="*/ 3769584 h 3835624"/>
              <a:gd name="connsiteX1-103" fmla="*/ 1191 w 3770637"/>
              <a:gd name="connsiteY1-104" fmla="*/ 1884861 h 3835624"/>
              <a:gd name="connsiteX2-105" fmla="*/ 1885914 w 3770637"/>
              <a:gd name="connsiteY2-106" fmla="*/ 138 h 3835624"/>
              <a:gd name="connsiteX3-107" fmla="*/ 3770637 w 3770637"/>
              <a:gd name="connsiteY3-108" fmla="*/ 1884861 h 3835624"/>
              <a:gd name="connsiteX4-109" fmla="*/ 2053554 w 3770637"/>
              <a:gd name="connsiteY4-110" fmla="*/ 3835624 h 38356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770637" h="3835624">
                <a:moveTo>
                  <a:pt x="1885914" y="3769584"/>
                </a:moveTo>
                <a:cubicBezTo>
                  <a:pt x="845010" y="3693384"/>
                  <a:pt x="-36909" y="2913065"/>
                  <a:pt x="1191" y="1884861"/>
                </a:cubicBezTo>
                <a:cubicBezTo>
                  <a:pt x="39291" y="856657"/>
                  <a:pt x="870410" y="-12562"/>
                  <a:pt x="1885914" y="138"/>
                </a:cubicBezTo>
                <a:cubicBezTo>
                  <a:pt x="2901418" y="12838"/>
                  <a:pt x="3732537" y="831257"/>
                  <a:pt x="3770637" y="1884861"/>
                </a:cubicBezTo>
                <a:cubicBezTo>
                  <a:pt x="3669037" y="2900365"/>
                  <a:pt x="3003018" y="3744184"/>
                  <a:pt x="2053554" y="3835624"/>
                </a:cubicBezTo>
              </a:path>
            </a:pathLst>
          </a:custGeom>
          <a:solidFill>
            <a:schemeClr val="accent5">
              <a:alpha val="78000"/>
            </a:schemeClr>
          </a:solid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站酷快乐体" panose="02010600030101010101" pitchFamily="2" charset="-122"/>
              <a:ea typeface="微软雅黑 Light" panose="020B0502040204020203" pitchFamily="34" charset="-122"/>
            </a:endParaRPr>
          </a:p>
        </p:txBody>
      </p:sp>
      <p:grpSp>
        <p:nvGrpSpPr>
          <p:cNvPr id="10" name="组合 9"/>
          <p:cNvGrpSpPr/>
          <p:nvPr userDrawn="1"/>
        </p:nvGrpSpPr>
        <p:grpSpPr>
          <a:xfrm>
            <a:off x="3073806" y="2239414"/>
            <a:ext cx="800833" cy="270160"/>
            <a:chOff x="3430987" y="2496835"/>
            <a:chExt cx="667555" cy="225199"/>
          </a:xfrm>
        </p:grpSpPr>
        <p:grpSp>
          <p:nvGrpSpPr>
            <p:cNvPr id="11" name="组合 10"/>
            <p:cNvGrpSpPr/>
            <p:nvPr/>
          </p:nvGrpSpPr>
          <p:grpSpPr>
            <a:xfrm>
              <a:off x="3871074" y="2496835"/>
              <a:ext cx="227468" cy="225199"/>
              <a:chOff x="1753732" y="3213184"/>
              <a:chExt cx="336578" cy="333220"/>
            </a:xfrm>
          </p:grpSpPr>
          <p:sp>
            <p:nvSpPr>
              <p:cNvPr id="13" name="椭圆 31"/>
              <p:cNvSpPr/>
              <p:nvPr/>
            </p:nvSpPr>
            <p:spPr>
              <a:xfrm>
                <a:off x="1771912" y="3223836"/>
                <a:ext cx="299432" cy="29644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1"/>
              </a:solidFill>
              <a:ln w="12700">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14" name="椭圆 31"/>
              <p:cNvSpPr/>
              <p:nvPr/>
            </p:nvSpPr>
            <p:spPr>
              <a:xfrm rot="21159850">
                <a:off x="1753732" y="3213184"/>
                <a:ext cx="336578" cy="33322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1905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grpSp>
        <p:cxnSp>
          <p:nvCxnSpPr>
            <p:cNvPr id="12" name="直接连接符 11"/>
            <p:cNvCxnSpPr/>
            <p:nvPr/>
          </p:nvCxnSpPr>
          <p:spPr>
            <a:xfrm>
              <a:off x="3430987" y="2604206"/>
              <a:ext cx="484124" cy="0"/>
            </a:xfrm>
            <a:prstGeom prst="line">
              <a:avLst/>
            </a:prstGeom>
            <a:ln w="25400" cap="rnd">
              <a:round/>
              <a:headEnd type="ova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userDrawn="1"/>
        </p:nvGrpSpPr>
        <p:grpSpPr>
          <a:xfrm>
            <a:off x="2336232" y="3191758"/>
            <a:ext cx="874333" cy="270160"/>
            <a:chOff x="2816163" y="3314700"/>
            <a:chExt cx="728823" cy="225199"/>
          </a:xfrm>
        </p:grpSpPr>
        <p:grpSp>
          <p:nvGrpSpPr>
            <p:cNvPr id="16" name="组合 15"/>
            <p:cNvGrpSpPr/>
            <p:nvPr/>
          </p:nvGrpSpPr>
          <p:grpSpPr>
            <a:xfrm>
              <a:off x="3317518" y="3314700"/>
              <a:ext cx="227468" cy="225199"/>
              <a:chOff x="1753732" y="3213184"/>
              <a:chExt cx="336578" cy="333220"/>
            </a:xfrm>
          </p:grpSpPr>
          <p:sp>
            <p:nvSpPr>
              <p:cNvPr id="18" name="椭圆 31"/>
              <p:cNvSpPr/>
              <p:nvPr/>
            </p:nvSpPr>
            <p:spPr>
              <a:xfrm>
                <a:off x="1771912" y="3223836"/>
                <a:ext cx="299432" cy="29644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1"/>
              </a:solidFill>
              <a:ln w="12700">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19" name="椭圆 31"/>
              <p:cNvSpPr/>
              <p:nvPr/>
            </p:nvSpPr>
            <p:spPr>
              <a:xfrm rot="21159850">
                <a:off x="1753732" y="3213184"/>
                <a:ext cx="336578" cy="33322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1905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grpSp>
        <p:cxnSp>
          <p:nvCxnSpPr>
            <p:cNvPr id="17" name="直接连接符 16"/>
            <p:cNvCxnSpPr/>
            <p:nvPr/>
          </p:nvCxnSpPr>
          <p:spPr>
            <a:xfrm>
              <a:off x="2816163" y="3422071"/>
              <a:ext cx="602543" cy="0"/>
            </a:xfrm>
            <a:prstGeom prst="line">
              <a:avLst/>
            </a:prstGeom>
            <a:ln w="25400" cap="rnd">
              <a:round/>
              <a:headEnd type="ova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userDrawn="1"/>
        </p:nvGrpSpPr>
        <p:grpSpPr>
          <a:xfrm>
            <a:off x="2336233" y="4144102"/>
            <a:ext cx="847654" cy="270160"/>
            <a:chOff x="2863802" y="4283075"/>
            <a:chExt cx="706584" cy="225199"/>
          </a:xfrm>
        </p:grpSpPr>
        <p:grpSp>
          <p:nvGrpSpPr>
            <p:cNvPr id="21" name="组合 20"/>
            <p:cNvGrpSpPr/>
            <p:nvPr/>
          </p:nvGrpSpPr>
          <p:grpSpPr>
            <a:xfrm>
              <a:off x="3342918" y="4283075"/>
              <a:ext cx="227468" cy="225199"/>
              <a:chOff x="1753732" y="3213184"/>
              <a:chExt cx="336578" cy="333220"/>
            </a:xfrm>
          </p:grpSpPr>
          <p:sp>
            <p:nvSpPr>
              <p:cNvPr id="23" name="椭圆 31"/>
              <p:cNvSpPr/>
              <p:nvPr/>
            </p:nvSpPr>
            <p:spPr>
              <a:xfrm>
                <a:off x="1771912" y="3223836"/>
                <a:ext cx="299432" cy="29644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1"/>
              </a:solidFill>
              <a:ln w="12700">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24" name="椭圆 31"/>
              <p:cNvSpPr/>
              <p:nvPr/>
            </p:nvSpPr>
            <p:spPr>
              <a:xfrm rot="21159850">
                <a:off x="1753732" y="3213184"/>
                <a:ext cx="336578" cy="33322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1905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grpSp>
        <p:cxnSp>
          <p:nvCxnSpPr>
            <p:cNvPr id="22" name="直接连接符 21"/>
            <p:cNvCxnSpPr/>
            <p:nvPr/>
          </p:nvCxnSpPr>
          <p:spPr>
            <a:xfrm>
              <a:off x="2863802" y="4396796"/>
              <a:ext cx="554904" cy="0"/>
            </a:xfrm>
            <a:prstGeom prst="line">
              <a:avLst/>
            </a:prstGeom>
            <a:ln w="25400" cap="rnd">
              <a:round/>
              <a:headEnd type="oval"/>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userDrawn="1"/>
        </p:nvGrpSpPr>
        <p:grpSpPr>
          <a:xfrm>
            <a:off x="3059073" y="5096448"/>
            <a:ext cx="815566" cy="270160"/>
            <a:chOff x="3418706" y="4878389"/>
            <a:chExt cx="679836" cy="225199"/>
          </a:xfrm>
        </p:grpSpPr>
        <p:grpSp>
          <p:nvGrpSpPr>
            <p:cNvPr id="26" name="组合 25"/>
            <p:cNvGrpSpPr/>
            <p:nvPr/>
          </p:nvGrpSpPr>
          <p:grpSpPr>
            <a:xfrm>
              <a:off x="3871074" y="4878389"/>
              <a:ext cx="227468" cy="225199"/>
              <a:chOff x="1753732" y="3213184"/>
              <a:chExt cx="336578" cy="333220"/>
            </a:xfrm>
          </p:grpSpPr>
          <p:sp>
            <p:nvSpPr>
              <p:cNvPr id="28" name="椭圆 31"/>
              <p:cNvSpPr/>
              <p:nvPr/>
            </p:nvSpPr>
            <p:spPr>
              <a:xfrm>
                <a:off x="1771912" y="3223836"/>
                <a:ext cx="299432" cy="29644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1"/>
              </a:solidFill>
              <a:ln w="12700">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29" name="椭圆 31"/>
              <p:cNvSpPr/>
              <p:nvPr/>
            </p:nvSpPr>
            <p:spPr>
              <a:xfrm rot="21159850">
                <a:off x="1753732" y="3213184"/>
                <a:ext cx="336578" cy="33322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1905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grpSp>
        <p:cxnSp>
          <p:nvCxnSpPr>
            <p:cNvPr id="27" name="直接连接符 26"/>
            <p:cNvCxnSpPr/>
            <p:nvPr/>
          </p:nvCxnSpPr>
          <p:spPr>
            <a:xfrm>
              <a:off x="3418706" y="4998460"/>
              <a:ext cx="565837" cy="0"/>
            </a:xfrm>
            <a:prstGeom prst="line">
              <a:avLst/>
            </a:prstGeom>
            <a:ln w="25400" cap="rnd">
              <a:round/>
              <a:headEnd type="ova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userDrawn="1"/>
        </p:nvGrpSpPr>
        <p:grpSpPr>
          <a:xfrm flipH="1">
            <a:off x="8254319" y="2239414"/>
            <a:ext cx="866423" cy="270160"/>
            <a:chOff x="3376313" y="2496835"/>
            <a:chExt cx="722229" cy="225199"/>
          </a:xfrm>
        </p:grpSpPr>
        <p:grpSp>
          <p:nvGrpSpPr>
            <p:cNvPr id="31" name="组合 30"/>
            <p:cNvGrpSpPr/>
            <p:nvPr/>
          </p:nvGrpSpPr>
          <p:grpSpPr>
            <a:xfrm>
              <a:off x="3871074" y="2496835"/>
              <a:ext cx="227468" cy="225199"/>
              <a:chOff x="1753732" y="3213184"/>
              <a:chExt cx="336578" cy="333220"/>
            </a:xfrm>
          </p:grpSpPr>
          <p:sp>
            <p:nvSpPr>
              <p:cNvPr id="33" name="椭圆 31"/>
              <p:cNvSpPr/>
              <p:nvPr/>
            </p:nvSpPr>
            <p:spPr>
              <a:xfrm>
                <a:off x="1771912" y="3223836"/>
                <a:ext cx="299432" cy="29644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1"/>
              </a:solidFill>
              <a:ln w="12700">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34" name="椭圆 31"/>
              <p:cNvSpPr/>
              <p:nvPr/>
            </p:nvSpPr>
            <p:spPr>
              <a:xfrm rot="21159850">
                <a:off x="1753732" y="3213184"/>
                <a:ext cx="336578" cy="33322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1905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grpSp>
        <p:cxnSp>
          <p:nvCxnSpPr>
            <p:cNvPr id="32" name="直接连接符 31"/>
            <p:cNvCxnSpPr/>
            <p:nvPr/>
          </p:nvCxnSpPr>
          <p:spPr>
            <a:xfrm>
              <a:off x="3376313" y="2604206"/>
              <a:ext cx="538798" cy="0"/>
            </a:xfrm>
            <a:prstGeom prst="line">
              <a:avLst/>
            </a:prstGeom>
            <a:ln w="25400" cap="rnd">
              <a:round/>
              <a:headEnd type="oval"/>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userDrawn="1"/>
        </p:nvGrpSpPr>
        <p:grpSpPr>
          <a:xfrm flipH="1">
            <a:off x="8984301" y="3191758"/>
            <a:ext cx="871467" cy="270160"/>
            <a:chOff x="2818552" y="3314700"/>
            <a:chExt cx="726434" cy="225199"/>
          </a:xfrm>
        </p:grpSpPr>
        <p:grpSp>
          <p:nvGrpSpPr>
            <p:cNvPr id="36" name="组合 35"/>
            <p:cNvGrpSpPr/>
            <p:nvPr/>
          </p:nvGrpSpPr>
          <p:grpSpPr>
            <a:xfrm>
              <a:off x="3317518" y="3314700"/>
              <a:ext cx="227468" cy="225199"/>
              <a:chOff x="1753732" y="3213184"/>
              <a:chExt cx="336578" cy="333220"/>
            </a:xfrm>
          </p:grpSpPr>
          <p:sp>
            <p:nvSpPr>
              <p:cNvPr id="38" name="椭圆 31"/>
              <p:cNvSpPr/>
              <p:nvPr/>
            </p:nvSpPr>
            <p:spPr>
              <a:xfrm>
                <a:off x="1771912" y="3223836"/>
                <a:ext cx="299432" cy="29644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1"/>
              </a:solidFill>
              <a:ln w="12700">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39" name="椭圆 31"/>
              <p:cNvSpPr/>
              <p:nvPr/>
            </p:nvSpPr>
            <p:spPr>
              <a:xfrm rot="21159850">
                <a:off x="1753732" y="3213184"/>
                <a:ext cx="336578" cy="33322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1905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grpSp>
        <p:cxnSp>
          <p:nvCxnSpPr>
            <p:cNvPr id="37" name="直接连接符 36"/>
            <p:cNvCxnSpPr/>
            <p:nvPr/>
          </p:nvCxnSpPr>
          <p:spPr>
            <a:xfrm>
              <a:off x="2818552" y="3422071"/>
              <a:ext cx="600154" cy="0"/>
            </a:xfrm>
            <a:prstGeom prst="line">
              <a:avLst/>
            </a:prstGeom>
            <a:ln w="25400" cap="rnd">
              <a:round/>
              <a:headEnd type="oval"/>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userDrawn="1"/>
        </p:nvGrpSpPr>
        <p:grpSpPr>
          <a:xfrm flipH="1">
            <a:off x="8984301" y="4144102"/>
            <a:ext cx="871467" cy="270160"/>
            <a:chOff x="2843952" y="4283075"/>
            <a:chExt cx="726434" cy="225199"/>
          </a:xfrm>
        </p:grpSpPr>
        <p:grpSp>
          <p:nvGrpSpPr>
            <p:cNvPr id="41" name="组合 40"/>
            <p:cNvGrpSpPr/>
            <p:nvPr/>
          </p:nvGrpSpPr>
          <p:grpSpPr>
            <a:xfrm>
              <a:off x="3342918" y="4283075"/>
              <a:ext cx="227468" cy="225199"/>
              <a:chOff x="1753732" y="3213184"/>
              <a:chExt cx="336578" cy="333220"/>
            </a:xfrm>
          </p:grpSpPr>
          <p:sp>
            <p:nvSpPr>
              <p:cNvPr id="43" name="椭圆 31"/>
              <p:cNvSpPr/>
              <p:nvPr/>
            </p:nvSpPr>
            <p:spPr>
              <a:xfrm>
                <a:off x="1771912" y="3223836"/>
                <a:ext cx="299432" cy="29644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1"/>
              </a:solidFill>
              <a:ln w="12700">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44" name="椭圆 31"/>
              <p:cNvSpPr/>
              <p:nvPr/>
            </p:nvSpPr>
            <p:spPr>
              <a:xfrm rot="21159850">
                <a:off x="1753732" y="3213184"/>
                <a:ext cx="336578" cy="33322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1905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grpSp>
        <p:cxnSp>
          <p:nvCxnSpPr>
            <p:cNvPr id="42" name="直接连接符 41"/>
            <p:cNvCxnSpPr/>
            <p:nvPr/>
          </p:nvCxnSpPr>
          <p:spPr>
            <a:xfrm>
              <a:off x="2843952" y="4396796"/>
              <a:ext cx="574754" cy="0"/>
            </a:xfrm>
            <a:prstGeom prst="line">
              <a:avLst/>
            </a:prstGeom>
            <a:ln w="25400" cap="rnd">
              <a:round/>
              <a:headEnd type="ova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userDrawn="1"/>
        </p:nvGrpSpPr>
        <p:grpSpPr>
          <a:xfrm flipH="1">
            <a:off x="8291907" y="5096448"/>
            <a:ext cx="806624" cy="270160"/>
            <a:chOff x="3426160" y="4878389"/>
            <a:chExt cx="672382" cy="225199"/>
          </a:xfrm>
        </p:grpSpPr>
        <p:grpSp>
          <p:nvGrpSpPr>
            <p:cNvPr id="46" name="组合 45"/>
            <p:cNvGrpSpPr/>
            <p:nvPr/>
          </p:nvGrpSpPr>
          <p:grpSpPr>
            <a:xfrm>
              <a:off x="3871074" y="4878389"/>
              <a:ext cx="227468" cy="225199"/>
              <a:chOff x="1753732" y="3213184"/>
              <a:chExt cx="336578" cy="333220"/>
            </a:xfrm>
          </p:grpSpPr>
          <p:sp>
            <p:nvSpPr>
              <p:cNvPr id="48" name="椭圆 31"/>
              <p:cNvSpPr/>
              <p:nvPr/>
            </p:nvSpPr>
            <p:spPr>
              <a:xfrm>
                <a:off x="1771912" y="3223836"/>
                <a:ext cx="299432" cy="29644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1"/>
              </a:solidFill>
              <a:ln w="12700">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sp>
            <p:nvSpPr>
              <p:cNvPr id="49" name="椭圆 31"/>
              <p:cNvSpPr/>
              <p:nvPr/>
            </p:nvSpPr>
            <p:spPr>
              <a:xfrm rot="21159850">
                <a:off x="1753732" y="3213184"/>
                <a:ext cx="336578" cy="33322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1905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latin typeface="站酷快乐体" panose="02010600030101010101" pitchFamily="2" charset="-122"/>
                  <a:ea typeface="微软雅黑 Light" panose="020B0502040204020203" pitchFamily="34" charset="-122"/>
                </a:endParaRPr>
              </a:p>
            </p:txBody>
          </p:sp>
        </p:grpSp>
        <p:cxnSp>
          <p:nvCxnSpPr>
            <p:cNvPr id="47" name="直接连接符 46"/>
            <p:cNvCxnSpPr/>
            <p:nvPr/>
          </p:nvCxnSpPr>
          <p:spPr>
            <a:xfrm>
              <a:off x="3426160" y="4998460"/>
              <a:ext cx="558383" cy="0"/>
            </a:xfrm>
            <a:prstGeom prst="line">
              <a:avLst/>
            </a:prstGeom>
            <a:ln w="25400" cap="rnd">
              <a:round/>
              <a:headEnd type="oval"/>
            </a:ln>
          </p:spPr>
          <p:style>
            <a:lnRef idx="1">
              <a:schemeClr val="accent1"/>
            </a:lnRef>
            <a:fillRef idx="0">
              <a:schemeClr val="accent1"/>
            </a:fillRef>
            <a:effectRef idx="0">
              <a:schemeClr val="accent1"/>
            </a:effectRef>
            <a:fontRef idx="minor">
              <a:schemeClr val="tx1"/>
            </a:fontRef>
          </p:style>
        </p:cxnSp>
      </p:grpSp>
      <p:sp>
        <p:nvSpPr>
          <p:cNvPr id="77" name="内容占位符 29"/>
          <p:cNvSpPr>
            <a:spLocks noGrp="1"/>
          </p:cNvSpPr>
          <p:nvPr>
            <p:ph sz="quarter" idx="36" hasCustomPrompt="1"/>
          </p:nvPr>
        </p:nvSpPr>
        <p:spPr>
          <a:xfrm>
            <a:off x="2404035" y="3619053"/>
            <a:ext cx="4450968" cy="490904"/>
          </a:xfrm>
          <a:prstGeom prst="rect">
            <a:avLst/>
          </a:prstGeom>
          <a:noFill/>
        </p:spPr>
        <p:txBody>
          <a:bodyPr wrap="square" rtlCol="0">
            <a:spAutoFit/>
          </a:bodyPr>
          <a:lstStyle>
            <a:lvl1pPr marL="0" indent="0" algn="ctr">
              <a:buNone/>
              <a:defRPr lang="zh-CN" altLang="en-US" sz="28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p>
        </p:txBody>
      </p:sp>
      <p:sp>
        <p:nvSpPr>
          <p:cNvPr id="78" name="内容占位符 29"/>
          <p:cNvSpPr>
            <a:spLocks noGrp="1"/>
          </p:cNvSpPr>
          <p:nvPr>
            <p:ph sz="quarter" idx="37" hasCustomPrompt="1"/>
          </p:nvPr>
        </p:nvSpPr>
        <p:spPr>
          <a:xfrm>
            <a:off x="5285427" y="3606005"/>
            <a:ext cx="4450968" cy="490904"/>
          </a:xfrm>
          <a:prstGeom prst="rect">
            <a:avLst/>
          </a:prstGeom>
          <a:noFill/>
        </p:spPr>
        <p:txBody>
          <a:bodyPr wrap="square" rtlCol="0">
            <a:spAutoFit/>
          </a:bodyPr>
          <a:lstStyle>
            <a:lvl1pPr marL="0" indent="0" algn="ctr">
              <a:buNone/>
              <a:defRPr lang="zh-CN" altLang="en-US" sz="28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p>
        </p:txBody>
      </p:sp>
      <p:sp>
        <p:nvSpPr>
          <p:cNvPr id="79" name="内容占位符 47"/>
          <p:cNvSpPr>
            <a:spLocks noGrp="1"/>
          </p:cNvSpPr>
          <p:nvPr>
            <p:ph sz="quarter" idx="28" hasCustomPrompt="1"/>
          </p:nvPr>
        </p:nvSpPr>
        <p:spPr>
          <a:xfrm>
            <a:off x="9188437" y="2409058"/>
            <a:ext cx="2978953" cy="774251"/>
          </a:xfrm>
          <a:prstGeom prst="rect">
            <a:avLst/>
          </a:prstGeom>
          <a:noFill/>
        </p:spPr>
        <p:txBody>
          <a:bodyPr wrap="square" rtlCol="0">
            <a:spAutoFit/>
          </a:bodyPr>
          <a:lstStyle>
            <a:lvl1pPr marL="0" indent="0" algn="l">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l">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p>
          <a:p>
            <a:pPr marL="457200" lvl="1"/>
            <a:r>
              <a:rPr lang="zh-CN" altLang="en-US" dirty="0"/>
              <a:t>第二级</a:t>
            </a:r>
          </a:p>
        </p:txBody>
      </p:sp>
      <p:sp>
        <p:nvSpPr>
          <p:cNvPr id="80" name="内容占位符 34"/>
          <p:cNvSpPr>
            <a:spLocks noGrp="1"/>
          </p:cNvSpPr>
          <p:nvPr>
            <p:ph sz="quarter" idx="29" hasCustomPrompt="1"/>
          </p:nvPr>
        </p:nvSpPr>
        <p:spPr>
          <a:xfrm>
            <a:off x="9184439" y="2155999"/>
            <a:ext cx="3189288" cy="658450"/>
          </a:xfrm>
          <a:prstGeom prst="rect">
            <a:avLst/>
          </a:prstGeom>
          <a:noFill/>
        </p:spPr>
        <p:txBody>
          <a:bodyPr wrap="square" rtlCol="0">
            <a:spAutoFit/>
          </a:bodyPr>
          <a:lstStyle>
            <a:lvl1pPr marL="0" indent="0">
              <a:buNone/>
              <a:defRPr lang="zh-CN" altLang="en-US" sz="20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defRPr lang="zh-CN" altLang="en-US" sz="16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p>
          <a:p>
            <a:pPr marL="457200" lvl="1"/>
            <a:endParaRPr lang="zh-CN" altLang="en-US" dirty="0"/>
          </a:p>
        </p:txBody>
      </p:sp>
      <p:sp>
        <p:nvSpPr>
          <p:cNvPr id="81" name="内容占位符 47"/>
          <p:cNvSpPr>
            <a:spLocks noGrp="1"/>
          </p:cNvSpPr>
          <p:nvPr>
            <p:ph sz="quarter" idx="38" hasCustomPrompt="1"/>
          </p:nvPr>
        </p:nvSpPr>
        <p:spPr>
          <a:xfrm>
            <a:off x="9892057" y="3403101"/>
            <a:ext cx="2978953" cy="774251"/>
          </a:xfrm>
          <a:prstGeom prst="rect">
            <a:avLst/>
          </a:prstGeom>
          <a:noFill/>
        </p:spPr>
        <p:txBody>
          <a:bodyPr wrap="square" rtlCol="0">
            <a:spAutoFit/>
          </a:bodyPr>
          <a:lstStyle>
            <a:lvl1pPr marL="0" indent="0" algn="l">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l">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p>
          <a:p>
            <a:pPr marL="457200" lvl="1"/>
            <a:r>
              <a:rPr lang="zh-CN" altLang="en-US" dirty="0"/>
              <a:t>第二级</a:t>
            </a:r>
          </a:p>
        </p:txBody>
      </p:sp>
      <p:sp>
        <p:nvSpPr>
          <p:cNvPr id="82" name="内容占位符 34"/>
          <p:cNvSpPr>
            <a:spLocks noGrp="1"/>
          </p:cNvSpPr>
          <p:nvPr>
            <p:ph sz="quarter" idx="39" hasCustomPrompt="1"/>
          </p:nvPr>
        </p:nvSpPr>
        <p:spPr>
          <a:xfrm>
            <a:off x="9888059" y="3150042"/>
            <a:ext cx="3189288" cy="658450"/>
          </a:xfrm>
          <a:prstGeom prst="rect">
            <a:avLst/>
          </a:prstGeom>
          <a:noFill/>
        </p:spPr>
        <p:txBody>
          <a:bodyPr wrap="square" rtlCol="0">
            <a:spAutoFit/>
          </a:bodyPr>
          <a:lstStyle>
            <a:lvl1pPr marL="0" indent="0">
              <a:buNone/>
              <a:defRPr lang="zh-CN" altLang="en-US" sz="20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defRPr lang="zh-CN" altLang="en-US" sz="16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p>
          <a:p>
            <a:pPr marL="457200" lvl="1"/>
            <a:endParaRPr lang="zh-CN" altLang="en-US" dirty="0"/>
          </a:p>
        </p:txBody>
      </p:sp>
      <p:sp>
        <p:nvSpPr>
          <p:cNvPr id="83" name="内容占位符 47"/>
          <p:cNvSpPr>
            <a:spLocks noGrp="1"/>
          </p:cNvSpPr>
          <p:nvPr>
            <p:ph sz="quarter" idx="40" hasCustomPrompt="1"/>
          </p:nvPr>
        </p:nvSpPr>
        <p:spPr>
          <a:xfrm>
            <a:off x="9892057" y="4369147"/>
            <a:ext cx="2978953" cy="774251"/>
          </a:xfrm>
          <a:prstGeom prst="rect">
            <a:avLst/>
          </a:prstGeom>
          <a:noFill/>
        </p:spPr>
        <p:txBody>
          <a:bodyPr wrap="square" rtlCol="0">
            <a:spAutoFit/>
          </a:bodyPr>
          <a:lstStyle>
            <a:lvl1pPr marL="0" indent="0" algn="l">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l">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p>
          <a:p>
            <a:pPr marL="457200" lvl="1"/>
            <a:r>
              <a:rPr lang="zh-CN" altLang="en-US" dirty="0"/>
              <a:t>第二级</a:t>
            </a:r>
          </a:p>
        </p:txBody>
      </p:sp>
      <p:sp>
        <p:nvSpPr>
          <p:cNvPr id="84" name="内容占位符 34"/>
          <p:cNvSpPr>
            <a:spLocks noGrp="1"/>
          </p:cNvSpPr>
          <p:nvPr>
            <p:ph sz="quarter" idx="41" hasCustomPrompt="1"/>
          </p:nvPr>
        </p:nvSpPr>
        <p:spPr>
          <a:xfrm>
            <a:off x="9888059" y="4116088"/>
            <a:ext cx="3189288" cy="658450"/>
          </a:xfrm>
          <a:prstGeom prst="rect">
            <a:avLst/>
          </a:prstGeom>
          <a:noFill/>
        </p:spPr>
        <p:txBody>
          <a:bodyPr wrap="square" rtlCol="0">
            <a:spAutoFit/>
          </a:bodyPr>
          <a:lstStyle>
            <a:lvl1pPr marL="0" indent="0">
              <a:buNone/>
              <a:defRPr lang="zh-CN" altLang="en-US" sz="20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defRPr lang="zh-CN" altLang="en-US" sz="16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p>
          <a:p>
            <a:pPr marL="457200" lvl="1"/>
            <a:endParaRPr lang="zh-CN" altLang="en-US" dirty="0"/>
          </a:p>
        </p:txBody>
      </p:sp>
      <p:sp>
        <p:nvSpPr>
          <p:cNvPr id="85" name="内容占位符 47"/>
          <p:cNvSpPr>
            <a:spLocks noGrp="1"/>
          </p:cNvSpPr>
          <p:nvPr>
            <p:ph sz="quarter" idx="42" hasCustomPrompt="1"/>
          </p:nvPr>
        </p:nvSpPr>
        <p:spPr>
          <a:xfrm>
            <a:off x="9170262" y="5325682"/>
            <a:ext cx="2978953" cy="774251"/>
          </a:xfrm>
          <a:prstGeom prst="rect">
            <a:avLst/>
          </a:prstGeom>
          <a:noFill/>
        </p:spPr>
        <p:txBody>
          <a:bodyPr wrap="square" rtlCol="0">
            <a:spAutoFit/>
          </a:bodyPr>
          <a:lstStyle>
            <a:lvl1pPr marL="0" indent="0" algn="l">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l">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p>
          <a:p>
            <a:pPr marL="457200" lvl="1"/>
            <a:r>
              <a:rPr lang="zh-CN" altLang="en-US" dirty="0"/>
              <a:t>第二级</a:t>
            </a:r>
          </a:p>
        </p:txBody>
      </p:sp>
      <p:sp>
        <p:nvSpPr>
          <p:cNvPr id="86" name="内容占位符 34"/>
          <p:cNvSpPr>
            <a:spLocks noGrp="1"/>
          </p:cNvSpPr>
          <p:nvPr>
            <p:ph sz="quarter" idx="43" hasCustomPrompt="1"/>
          </p:nvPr>
        </p:nvSpPr>
        <p:spPr>
          <a:xfrm>
            <a:off x="9166264" y="5072623"/>
            <a:ext cx="3189288" cy="658450"/>
          </a:xfrm>
          <a:prstGeom prst="rect">
            <a:avLst/>
          </a:prstGeom>
          <a:noFill/>
        </p:spPr>
        <p:txBody>
          <a:bodyPr wrap="square" rtlCol="0">
            <a:spAutoFit/>
          </a:bodyPr>
          <a:lstStyle>
            <a:lvl1pPr marL="0" indent="0">
              <a:buNone/>
              <a:defRPr lang="zh-CN" altLang="en-US" sz="20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defRPr lang="zh-CN" altLang="en-US" sz="16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p>
          <a:p>
            <a:pPr marL="457200" lvl="1"/>
            <a:endParaRPr lang="zh-CN" altLang="en-US" dirty="0"/>
          </a:p>
        </p:txBody>
      </p:sp>
      <p:sp>
        <p:nvSpPr>
          <p:cNvPr id="87" name="内容占位符 47"/>
          <p:cNvSpPr>
            <a:spLocks noGrp="1"/>
          </p:cNvSpPr>
          <p:nvPr>
            <p:ph sz="quarter" idx="44" hasCustomPrompt="1"/>
          </p:nvPr>
        </p:nvSpPr>
        <p:spPr>
          <a:xfrm>
            <a:off x="-3973" y="2374167"/>
            <a:ext cx="2978953" cy="774251"/>
          </a:xfrm>
          <a:prstGeom prst="rect">
            <a:avLst/>
          </a:prstGeom>
          <a:noFill/>
        </p:spPr>
        <p:txBody>
          <a:bodyPr wrap="square" rtlCol="0">
            <a:spAutoFit/>
          </a:bodyPr>
          <a:lstStyle>
            <a:lvl1pPr marL="0" indent="0" algn="r">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r">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p>
          <a:p>
            <a:pPr marL="457200" lvl="1"/>
            <a:r>
              <a:rPr lang="zh-CN" altLang="en-US" dirty="0"/>
              <a:t>第二级</a:t>
            </a:r>
          </a:p>
        </p:txBody>
      </p:sp>
      <p:sp>
        <p:nvSpPr>
          <p:cNvPr id="88" name="内容占位符 34"/>
          <p:cNvSpPr>
            <a:spLocks noGrp="1"/>
          </p:cNvSpPr>
          <p:nvPr>
            <p:ph sz="quarter" idx="45" hasCustomPrompt="1"/>
          </p:nvPr>
        </p:nvSpPr>
        <p:spPr>
          <a:xfrm>
            <a:off x="-198471" y="2121108"/>
            <a:ext cx="3189288" cy="658450"/>
          </a:xfrm>
          <a:prstGeom prst="rect">
            <a:avLst/>
          </a:prstGeom>
          <a:noFill/>
        </p:spPr>
        <p:txBody>
          <a:bodyPr wrap="square" rtlCol="0">
            <a:spAutoFit/>
          </a:bodyPr>
          <a:lstStyle>
            <a:lvl1pPr marL="0" indent="0" algn="r">
              <a:buNone/>
              <a:defRPr lang="zh-CN" altLang="en-US" sz="20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lgn="r">
              <a:defRPr lang="zh-CN" altLang="en-US" sz="16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p>
          <a:p>
            <a:pPr marL="457200" lvl="1"/>
            <a:endParaRPr lang="zh-CN" altLang="en-US" dirty="0"/>
          </a:p>
        </p:txBody>
      </p:sp>
      <p:sp>
        <p:nvSpPr>
          <p:cNvPr id="89" name="内容占位符 47"/>
          <p:cNvSpPr>
            <a:spLocks noGrp="1"/>
          </p:cNvSpPr>
          <p:nvPr>
            <p:ph sz="quarter" idx="46" hasCustomPrompt="1"/>
          </p:nvPr>
        </p:nvSpPr>
        <p:spPr>
          <a:xfrm>
            <a:off x="-656054" y="3416300"/>
            <a:ext cx="2978953" cy="774251"/>
          </a:xfrm>
          <a:prstGeom prst="rect">
            <a:avLst/>
          </a:prstGeom>
          <a:noFill/>
        </p:spPr>
        <p:txBody>
          <a:bodyPr wrap="square" rtlCol="0">
            <a:spAutoFit/>
          </a:bodyPr>
          <a:lstStyle>
            <a:lvl1pPr marL="0" indent="0" algn="r">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r">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p>
          <a:p>
            <a:pPr marL="457200" lvl="1"/>
            <a:r>
              <a:rPr lang="zh-CN" altLang="en-US" dirty="0"/>
              <a:t>第二级</a:t>
            </a:r>
          </a:p>
        </p:txBody>
      </p:sp>
      <p:sp>
        <p:nvSpPr>
          <p:cNvPr id="90" name="内容占位符 34"/>
          <p:cNvSpPr>
            <a:spLocks noGrp="1"/>
          </p:cNvSpPr>
          <p:nvPr>
            <p:ph sz="quarter" idx="47" hasCustomPrompt="1"/>
          </p:nvPr>
        </p:nvSpPr>
        <p:spPr>
          <a:xfrm>
            <a:off x="-850552" y="3163241"/>
            <a:ext cx="3189288" cy="658450"/>
          </a:xfrm>
          <a:prstGeom prst="rect">
            <a:avLst/>
          </a:prstGeom>
          <a:noFill/>
        </p:spPr>
        <p:txBody>
          <a:bodyPr wrap="square" rtlCol="0">
            <a:spAutoFit/>
          </a:bodyPr>
          <a:lstStyle>
            <a:lvl1pPr marL="0" indent="0" algn="r">
              <a:buNone/>
              <a:defRPr lang="zh-CN" altLang="en-US" sz="20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lgn="r">
              <a:defRPr lang="zh-CN" altLang="en-US" sz="16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p>
          <a:p>
            <a:pPr marL="457200" lvl="1"/>
            <a:endParaRPr lang="zh-CN" altLang="en-US" dirty="0"/>
          </a:p>
        </p:txBody>
      </p:sp>
      <p:sp>
        <p:nvSpPr>
          <p:cNvPr id="91" name="内容占位符 47"/>
          <p:cNvSpPr>
            <a:spLocks noGrp="1"/>
          </p:cNvSpPr>
          <p:nvPr>
            <p:ph sz="quarter" idx="48" hasCustomPrompt="1"/>
          </p:nvPr>
        </p:nvSpPr>
        <p:spPr>
          <a:xfrm>
            <a:off x="-671927" y="4369147"/>
            <a:ext cx="2978953" cy="774251"/>
          </a:xfrm>
          <a:prstGeom prst="rect">
            <a:avLst/>
          </a:prstGeom>
          <a:noFill/>
        </p:spPr>
        <p:txBody>
          <a:bodyPr wrap="square" rtlCol="0">
            <a:spAutoFit/>
          </a:bodyPr>
          <a:lstStyle>
            <a:lvl1pPr marL="0" indent="0" algn="r">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r">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p>
          <a:p>
            <a:pPr marL="457200" lvl="1"/>
            <a:r>
              <a:rPr lang="zh-CN" altLang="en-US" dirty="0"/>
              <a:t>第二级</a:t>
            </a:r>
          </a:p>
        </p:txBody>
      </p:sp>
      <p:sp>
        <p:nvSpPr>
          <p:cNvPr id="92" name="内容占位符 34"/>
          <p:cNvSpPr>
            <a:spLocks noGrp="1"/>
          </p:cNvSpPr>
          <p:nvPr>
            <p:ph sz="quarter" idx="49" hasCustomPrompt="1"/>
          </p:nvPr>
        </p:nvSpPr>
        <p:spPr>
          <a:xfrm>
            <a:off x="-866425" y="4116088"/>
            <a:ext cx="3189288" cy="658450"/>
          </a:xfrm>
          <a:prstGeom prst="rect">
            <a:avLst/>
          </a:prstGeom>
          <a:noFill/>
        </p:spPr>
        <p:txBody>
          <a:bodyPr wrap="square" rtlCol="0">
            <a:spAutoFit/>
          </a:bodyPr>
          <a:lstStyle>
            <a:lvl1pPr marL="0" indent="0" algn="r">
              <a:buNone/>
              <a:defRPr lang="zh-CN" altLang="en-US" sz="20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lgn="r">
              <a:defRPr lang="zh-CN" altLang="en-US" sz="16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p>
          <a:p>
            <a:pPr marL="457200" lvl="1"/>
            <a:endParaRPr lang="zh-CN" altLang="en-US" dirty="0"/>
          </a:p>
        </p:txBody>
      </p:sp>
      <p:sp>
        <p:nvSpPr>
          <p:cNvPr id="93" name="内容占位符 47"/>
          <p:cNvSpPr>
            <a:spLocks noGrp="1"/>
          </p:cNvSpPr>
          <p:nvPr>
            <p:ph sz="quarter" idx="50" hasCustomPrompt="1"/>
          </p:nvPr>
        </p:nvSpPr>
        <p:spPr>
          <a:xfrm>
            <a:off x="-9634" y="5358838"/>
            <a:ext cx="2978953" cy="774251"/>
          </a:xfrm>
          <a:prstGeom prst="rect">
            <a:avLst/>
          </a:prstGeom>
          <a:noFill/>
        </p:spPr>
        <p:txBody>
          <a:bodyPr wrap="square" rtlCol="0">
            <a:spAutoFit/>
          </a:bodyPr>
          <a:lstStyle>
            <a:lvl1pPr marL="0" indent="0" algn="r">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r">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p>
          <a:p>
            <a:pPr marL="457200" lvl="1"/>
            <a:r>
              <a:rPr lang="zh-CN" altLang="en-US" dirty="0"/>
              <a:t>第二级</a:t>
            </a:r>
          </a:p>
        </p:txBody>
      </p:sp>
      <p:sp>
        <p:nvSpPr>
          <p:cNvPr id="94" name="内容占位符 34"/>
          <p:cNvSpPr>
            <a:spLocks noGrp="1"/>
          </p:cNvSpPr>
          <p:nvPr>
            <p:ph sz="quarter" idx="51" hasCustomPrompt="1"/>
          </p:nvPr>
        </p:nvSpPr>
        <p:spPr>
          <a:xfrm>
            <a:off x="-204132" y="5105779"/>
            <a:ext cx="3189288" cy="658450"/>
          </a:xfrm>
          <a:prstGeom prst="rect">
            <a:avLst/>
          </a:prstGeom>
          <a:noFill/>
        </p:spPr>
        <p:txBody>
          <a:bodyPr wrap="square" rtlCol="0">
            <a:spAutoFit/>
          </a:bodyPr>
          <a:lstStyle>
            <a:lvl1pPr marL="0" indent="0" algn="r">
              <a:buNone/>
              <a:defRPr lang="zh-CN" altLang="en-US" sz="20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lgn="r">
              <a:defRPr lang="zh-CN" altLang="en-US" sz="16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p>
          <a:p>
            <a:pPr marL="457200" lvl="1"/>
            <a:endParaRPr lang="zh-CN" altLang="en-US" dirty="0"/>
          </a:p>
        </p:txBody>
      </p:sp>
      <p:sp>
        <p:nvSpPr>
          <p:cNvPr id="67" name="标题 1"/>
          <p:cNvSpPr>
            <a:spLocks noGrp="1"/>
          </p:cNvSpPr>
          <p:nvPr>
            <p:ph type="title" hasCustomPrompt="1"/>
          </p:nvPr>
        </p:nvSpPr>
        <p:spPr>
          <a:xfrm>
            <a:off x="3870516" y="484693"/>
            <a:ext cx="4450968" cy="599161"/>
          </a:xfrm>
          <a:prstGeom prst="rect">
            <a:avLst/>
          </a:prstGeom>
          <a:noFill/>
        </p:spPr>
        <p:txBody>
          <a:bodyPr wrap="square" rtlCol="0">
            <a:spAutoFit/>
          </a:bodyPr>
          <a:lstStyle>
            <a:lvl1pPr algn="ctr">
              <a:defRPr lang="zh-CN" altLang="en-US" sz="3600" b="0" dirty="0">
                <a:solidFill>
                  <a:schemeClr val="accent1"/>
                </a:solidFill>
                <a:latin typeface="站酷快乐体2016修订版" panose="02010600030101010101" pitchFamily="2" charset="-122"/>
                <a:ea typeface="站酷快乐体2016修订版" panose="02010600030101010101" pitchFamily="2" charset="-122"/>
                <a:cs typeface="+mn-cs"/>
              </a:defRPr>
            </a:lvl1pPr>
          </a:lstStyle>
          <a:p>
            <a:pPr marL="0" lvl="0" indent="0" algn="ctr">
              <a:spcBef>
                <a:spcPts val="1000"/>
              </a:spcBef>
              <a:buFont typeface="Arial" panose="020B0604020202020204" pitchFamily="34" charset="0"/>
            </a:pPr>
            <a:r>
              <a:rPr lang="zh-CN" altLang="en-US" dirty="0"/>
              <a:t>编辑母版标题样式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2" name="组合 1"/>
          <p:cNvGrpSpPr/>
          <p:nvPr userDrawn="1"/>
        </p:nvGrpSpPr>
        <p:grpSpPr>
          <a:xfrm>
            <a:off x="4002821" y="1047597"/>
            <a:ext cx="4186359" cy="163210"/>
            <a:chOff x="3165003" y="4030582"/>
            <a:chExt cx="5853910" cy="276264"/>
          </a:xfrm>
        </p:grpSpPr>
        <p:sp>
          <p:nvSpPr>
            <p:cNvPr id="3" name="任意多边形 29"/>
            <p:cNvSpPr/>
            <p:nvPr/>
          </p:nvSpPr>
          <p:spPr>
            <a:xfrm>
              <a:off x="3165003" y="4030582"/>
              <a:ext cx="5853910" cy="276264"/>
            </a:xfrm>
            <a:custGeom>
              <a:avLst/>
              <a:gdLst>
                <a:gd name="connsiteX0" fmla="*/ 383416 w 6863855"/>
                <a:gd name="connsiteY0" fmla="*/ 497045 h 741328"/>
                <a:gd name="connsiteX1" fmla="*/ 3431416 w 6863855"/>
                <a:gd name="connsiteY1" fmla="*/ 141445 h 741328"/>
                <a:gd name="connsiteX2" fmla="*/ 6835016 w 6863855"/>
                <a:gd name="connsiteY2" fmla="*/ 27145 h 741328"/>
                <a:gd name="connsiteX3" fmla="*/ 3139316 w 6863855"/>
                <a:gd name="connsiteY3" fmla="*/ 319245 h 741328"/>
                <a:gd name="connsiteX4" fmla="*/ 345316 w 6863855"/>
                <a:gd name="connsiteY4" fmla="*/ 738345 h 741328"/>
                <a:gd name="connsiteX5" fmla="*/ 383416 w 6863855"/>
                <a:gd name="connsiteY5" fmla="*/ 497045 h 74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855" h="741328">
                  <a:moveTo>
                    <a:pt x="383416" y="497045"/>
                  </a:moveTo>
                  <a:cubicBezTo>
                    <a:pt x="897766" y="397562"/>
                    <a:pt x="2356149" y="219762"/>
                    <a:pt x="3431416" y="141445"/>
                  </a:cubicBezTo>
                  <a:cubicBezTo>
                    <a:pt x="4506683" y="63128"/>
                    <a:pt x="7169449" y="-53288"/>
                    <a:pt x="6835016" y="27145"/>
                  </a:cubicBezTo>
                  <a:cubicBezTo>
                    <a:pt x="5603116" y="124512"/>
                    <a:pt x="4220933" y="200712"/>
                    <a:pt x="3139316" y="319245"/>
                  </a:cubicBezTo>
                  <a:cubicBezTo>
                    <a:pt x="2057699" y="437778"/>
                    <a:pt x="802516" y="710828"/>
                    <a:pt x="345316" y="738345"/>
                  </a:cubicBezTo>
                  <a:cubicBezTo>
                    <a:pt x="-111884" y="765862"/>
                    <a:pt x="-130934" y="596528"/>
                    <a:pt x="383416" y="497045"/>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4" name="任意多边形 30"/>
            <p:cNvSpPr/>
            <p:nvPr/>
          </p:nvSpPr>
          <p:spPr>
            <a:xfrm>
              <a:off x="4594609" y="4124484"/>
              <a:ext cx="4378994" cy="165002"/>
            </a:xfrm>
            <a:custGeom>
              <a:avLst/>
              <a:gdLst>
                <a:gd name="connsiteX0" fmla="*/ 0 w 4657663"/>
                <a:gd name="connsiteY0" fmla="*/ 239002 h 239002"/>
                <a:gd name="connsiteX1" fmla="*/ 2857500 w 4657663"/>
                <a:gd name="connsiteY1" fmla="*/ 35802 h 239002"/>
                <a:gd name="connsiteX2" fmla="*/ 4597400 w 4657663"/>
                <a:gd name="connsiteY2" fmla="*/ 10402 h 239002"/>
                <a:gd name="connsiteX3" fmla="*/ 4089400 w 4657663"/>
                <a:gd name="connsiteY3" fmla="*/ 150102 h 239002"/>
              </a:gdLst>
              <a:ahLst/>
              <a:cxnLst>
                <a:cxn ang="0">
                  <a:pos x="connsiteX0" y="connsiteY0"/>
                </a:cxn>
                <a:cxn ang="0">
                  <a:pos x="connsiteX1" y="connsiteY1"/>
                </a:cxn>
                <a:cxn ang="0">
                  <a:pos x="connsiteX2" y="connsiteY2"/>
                </a:cxn>
                <a:cxn ang="0">
                  <a:pos x="connsiteX3" y="connsiteY3"/>
                </a:cxn>
              </a:cxnLst>
              <a:rect l="l" t="t" r="r" b="b"/>
              <a:pathLst>
                <a:path w="4657663" h="239002">
                  <a:moveTo>
                    <a:pt x="0" y="239002"/>
                  </a:moveTo>
                  <a:lnTo>
                    <a:pt x="2857500" y="35802"/>
                  </a:lnTo>
                  <a:cubicBezTo>
                    <a:pt x="3623733" y="-2298"/>
                    <a:pt x="4392083" y="-8648"/>
                    <a:pt x="4597400" y="10402"/>
                  </a:cubicBezTo>
                  <a:cubicBezTo>
                    <a:pt x="4802717" y="29452"/>
                    <a:pt x="4446058" y="89777"/>
                    <a:pt x="4089400" y="150102"/>
                  </a:cubicBezTo>
                </a:path>
              </a:pathLst>
            </a:custGeom>
            <a:noFill/>
            <a:ln w="28575"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sp>
        <p:nvSpPr>
          <p:cNvPr id="6" name="标题 1"/>
          <p:cNvSpPr>
            <a:spLocks noGrp="1"/>
          </p:cNvSpPr>
          <p:nvPr>
            <p:ph type="title" hasCustomPrompt="1"/>
          </p:nvPr>
        </p:nvSpPr>
        <p:spPr>
          <a:xfrm>
            <a:off x="3870516" y="484693"/>
            <a:ext cx="4450968" cy="599161"/>
          </a:xfrm>
          <a:prstGeom prst="rect">
            <a:avLst/>
          </a:prstGeom>
          <a:noFill/>
        </p:spPr>
        <p:txBody>
          <a:bodyPr wrap="square" rtlCol="0">
            <a:spAutoFit/>
          </a:bodyPr>
          <a:lstStyle>
            <a:lvl1pPr algn="ctr">
              <a:defRPr lang="zh-CN" altLang="en-US" sz="3600" b="1" dirty="0">
                <a:solidFill>
                  <a:schemeClr val="accent1"/>
                </a:solidFill>
                <a:latin typeface="站酷快乐体2016修订版" panose="02010600030101010101" pitchFamily="2" charset="-122"/>
                <a:ea typeface="站酷快乐体2016修订版" panose="02010600030101010101" pitchFamily="2" charset="-122"/>
                <a:cs typeface="+mn-cs"/>
              </a:defRPr>
            </a:lvl1pPr>
          </a:lstStyle>
          <a:p>
            <a:pPr marL="0" lvl="0" indent="0" algn="ctr">
              <a:spcBef>
                <a:spcPts val="1000"/>
              </a:spcBef>
              <a:buFont typeface="Arial" panose="020B0604020202020204" pitchFamily="34" charset="0"/>
            </a:pPr>
            <a:r>
              <a:rPr lang="zh-CN" altLang="en-US" dirty="0"/>
              <a:t>编辑母版标题样式</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2023/9/28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2023/9/28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转场页一">
    <p:spTree>
      <p:nvGrpSpPr>
        <p:cNvPr id="1" name=""/>
        <p:cNvGrpSpPr/>
        <p:nvPr/>
      </p:nvGrpSpPr>
      <p:grpSpPr>
        <a:xfrm>
          <a:off x="0" y="0"/>
          <a:ext cx="0" cy="0"/>
          <a:chOff x="0" y="0"/>
          <a:chExt cx="0" cy="0"/>
        </a:xfrm>
      </p:grpSpPr>
      <p:sp>
        <p:nvSpPr>
          <p:cNvPr id="7" name="矩形 6"/>
          <p:cNvSpPr/>
          <p:nvPr userDrawn="1"/>
        </p:nvSpPr>
        <p:spPr>
          <a:xfrm>
            <a:off x="50132" y="264472"/>
            <a:ext cx="12091737" cy="6329056"/>
          </a:xfrm>
          <a:prstGeom prst="rect">
            <a:avLst/>
          </a:prstGeom>
          <a:blipFill dpi="0" rotWithShape="1">
            <a:blip r:embed="rId2">
              <a:alphaModFix amt="50000"/>
            </a:blip>
            <a:srcRect/>
            <a:tile tx="0" ty="0" sx="100000" sy="100000" flip="none" algn="tl"/>
          </a:blip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cxnSp>
        <p:nvCxnSpPr>
          <p:cNvPr id="8" name="直接连接符 7"/>
          <p:cNvCxnSpPr/>
          <p:nvPr userDrawn="1"/>
        </p:nvCxnSpPr>
        <p:spPr>
          <a:xfrm flipV="1">
            <a:off x="6791831" y="1349867"/>
            <a:ext cx="57197" cy="142917"/>
          </a:xfrm>
          <a:prstGeom prst="line">
            <a:avLst/>
          </a:prstGeom>
          <a:ln w="44450" cap="rnd">
            <a:solidFill>
              <a:schemeClr val="accent5"/>
            </a:solidFill>
            <a:round/>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flipV="1">
            <a:off x="6850309" y="1457480"/>
            <a:ext cx="155215" cy="87972"/>
          </a:xfrm>
          <a:prstGeom prst="line">
            <a:avLst/>
          </a:prstGeom>
          <a:ln w="44450" cap="rnd">
            <a:solidFill>
              <a:schemeClr val="accent5"/>
            </a:solidFill>
            <a:round/>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6888533" y="1612913"/>
            <a:ext cx="188096" cy="11979"/>
          </a:xfrm>
          <a:prstGeom prst="line">
            <a:avLst/>
          </a:prstGeom>
          <a:ln w="44450" cap="rnd">
            <a:solidFill>
              <a:schemeClr val="accent5"/>
            </a:solidFill>
            <a:round/>
          </a:ln>
          <a:effectLst>
            <a:softEdge rad="12700"/>
          </a:effectLst>
        </p:spPr>
        <p:style>
          <a:lnRef idx="1">
            <a:schemeClr val="accent1"/>
          </a:lnRef>
          <a:fillRef idx="0">
            <a:schemeClr val="accent1"/>
          </a:fillRef>
          <a:effectRef idx="0">
            <a:schemeClr val="accent1"/>
          </a:effectRef>
          <a:fontRef idx="minor">
            <a:schemeClr val="tx1"/>
          </a:fontRef>
        </p:style>
      </p:cxnSp>
      <p:sp>
        <p:nvSpPr>
          <p:cNvPr id="11" name="椭圆 31"/>
          <p:cNvSpPr/>
          <p:nvPr userDrawn="1"/>
        </p:nvSpPr>
        <p:spPr>
          <a:xfrm>
            <a:off x="5342418" y="1386647"/>
            <a:ext cx="1810332" cy="179228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5">
              <a:alpha val="90000"/>
            </a:schemeClr>
          </a:solidFill>
          <a:ln w="12700">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2" name="任意多边形 135"/>
          <p:cNvSpPr/>
          <p:nvPr userDrawn="1"/>
        </p:nvSpPr>
        <p:spPr>
          <a:xfrm>
            <a:off x="263885" y="264472"/>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3" name="任意多边形 137"/>
          <p:cNvSpPr/>
          <p:nvPr userDrawn="1"/>
        </p:nvSpPr>
        <p:spPr>
          <a:xfrm flipV="1">
            <a:off x="285063" y="6121440"/>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4" name="任意多边形 140"/>
          <p:cNvSpPr/>
          <p:nvPr userDrawn="1"/>
        </p:nvSpPr>
        <p:spPr>
          <a:xfrm flipH="1">
            <a:off x="11566695" y="264472"/>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5" name="任意多边形 141"/>
          <p:cNvSpPr/>
          <p:nvPr userDrawn="1"/>
        </p:nvSpPr>
        <p:spPr>
          <a:xfrm flipH="1" flipV="1">
            <a:off x="11545517" y="6121440"/>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7" name="椭圆 31"/>
          <p:cNvSpPr/>
          <p:nvPr/>
        </p:nvSpPr>
        <p:spPr>
          <a:xfrm>
            <a:off x="5263529" y="1542183"/>
            <a:ext cx="1717369" cy="170024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8" name="文本框 17"/>
          <p:cNvSpPr txBox="1"/>
          <p:nvPr/>
        </p:nvSpPr>
        <p:spPr>
          <a:xfrm>
            <a:off x="5388899" y="1501466"/>
            <a:ext cx="1717369" cy="1323439"/>
          </a:xfrm>
          <a:prstGeom prst="rect">
            <a:avLst/>
          </a:prstGeom>
          <a:noFill/>
        </p:spPr>
        <p:txBody>
          <a:bodyPr wrap="square" rtlCol="0">
            <a:spAutoFit/>
          </a:bodyPr>
          <a:lstStyle/>
          <a:p>
            <a:r>
              <a:rPr lang="en-US" altLang="zh-CN" sz="8000" dirty="0">
                <a:solidFill>
                  <a:schemeClr val="accent1"/>
                </a:solidFill>
                <a:latin typeface="站酷快乐体" panose="02010600030101010101" pitchFamily="2" charset="-122"/>
                <a:ea typeface="站酷快乐体" panose="02010600030101010101" pitchFamily="2" charset="-122"/>
              </a:rPr>
              <a:t>01</a:t>
            </a:r>
            <a:endParaRPr lang="zh-CN" altLang="en-US" sz="8000" dirty="0">
              <a:solidFill>
                <a:schemeClr val="accent1"/>
              </a:solidFill>
              <a:latin typeface="站酷快乐体" panose="02010600030101010101" pitchFamily="2" charset="-122"/>
              <a:ea typeface="站酷快乐体" panose="02010600030101010101" pitchFamily="2" charset="-122"/>
            </a:endParaRPr>
          </a:p>
        </p:txBody>
      </p:sp>
      <p:sp>
        <p:nvSpPr>
          <p:cNvPr id="21" name="任意多边形: 形状 20"/>
          <p:cNvSpPr/>
          <p:nvPr userDrawn="1"/>
        </p:nvSpPr>
        <p:spPr>
          <a:xfrm>
            <a:off x="3632271" y="4868572"/>
            <a:ext cx="4958897" cy="57441"/>
          </a:xfrm>
          <a:custGeom>
            <a:avLst/>
            <a:gdLst>
              <a:gd name="connsiteX0" fmla="*/ 0 w 3810000"/>
              <a:gd name="connsiteY0" fmla="*/ 254000 h 304800"/>
              <a:gd name="connsiteX1" fmla="*/ 63500 w 3810000"/>
              <a:gd name="connsiteY1" fmla="*/ 241300 h 304800"/>
              <a:gd name="connsiteX2" fmla="*/ 139700 w 3810000"/>
              <a:gd name="connsiteY2" fmla="*/ 215900 h 304800"/>
              <a:gd name="connsiteX3" fmla="*/ 228600 w 3810000"/>
              <a:gd name="connsiteY3" fmla="*/ 203200 h 304800"/>
              <a:gd name="connsiteX4" fmla="*/ 368300 w 3810000"/>
              <a:gd name="connsiteY4" fmla="*/ 190500 h 304800"/>
              <a:gd name="connsiteX5" fmla="*/ 419100 w 3810000"/>
              <a:gd name="connsiteY5" fmla="*/ 228600 h 304800"/>
              <a:gd name="connsiteX6" fmla="*/ 546100 w 3810000"/>
              <a:gd name="connsiteY6" fmla="*/ 279400 h 304800"/>
              <a:gd name="connsiteX7" fmla="*/ 609600 w 3810000"/>
              <a:gd name="connsiteY7" fmla="*/ 304800 h 304800"/>
              <a:gd name="connsiteX8" fmla="*/ 850900 w 3810000"/>
              <a:gd name="connsiteY8" fmla="*/ 279400 h 304800"/>
              <a:gd name="connsiteX9" fmla="*/ 914400 w 3810000"/>
              <a:gd name="connsiteY9" fmla="*/ 266700 h 304800"/>
              <a:gd name="connsiteX10" fmla="*/ 1041400 w 3810000"/>
              <a:gd name="connsiteY10" fmla="*/ 254000 h 304800"/>
              <a:gd name="connsiteX11" fmla="*/ 1104900 w 3810000"/>
              <a:gd name="connsiteY11" fmla="*/ 241300 h 304800"/>
              <a:gd name="connsiteX12" fmla="*/ 1333500 w 3810000"/>
              <a:gd name="connsiteY12" fmla="*/ 203200 h 304800"/>
              <a:gd name="connsiteX13" fmla="*/ 1397000 w 3810000"/>
              <a:gd name="connsiteY13" fmla="*/ 190500 h 304800"/>
              <a:gd name="connsiteX14" fmla="*/ 1473200 w 3810000"/>
              <a:gd name="connsiteY14" fmla="*/ 165100 h 304800"/>
              <a:gd name="connsiteX15" fmla="*/ 1600200 w 3810000"/>
              <a:gd name="connsiteY15" fmla="*/ 101600 h 304800"/>
              <a:gd name="connsiteX16" fmla="*/ 1663700 w 3810000"/>
              <a:gd name="connsiteY16" fmla="*/ 88900 h 304800"/>
              <a:gd name="connsiteX17" fmla="*/ 1714500 w 3810000"/>
              <a:gd name="connsiteY17" fmla="*/ 63500 h 304800"/>
              <a:gd name="connsiteX18" fmla="*/ 1778000 w 3810000"/>
              <a:gd name="connsiteY18" fmla="*/ 76200 h 304800"/>
              <a:gd name="connsiteX19" fmla="*/ 1790700 w 3810000"/>
              <a:gd name="connsiteY19" fmla="*/ 114300 h 304800"/>
              <a:gd name="connsiteX20" fmla="*/ 1841500 w 3810000"/>
              <a:gd name="connsiteY20" fmla="*/ 190500 h 304800"/>
              <a:gd name="connsiteX21" fmla="*/ 1879600 w 3810000"/>
              <a:gd name="connsiteY21" fmla="*/ 203200 h 304800"/>
              <a:gd name="connsiteX22" fmla="*/ 1981200 w 3810000"/>
              <a:gd name="connsiteY22" fmla="*/ 190500 h 304800"/>
              <a:gd name="connsiteX23" fmla="*/ 2057400 w 3810000"/>
              <a:gd name="connsiteY23" fmla="*/ 165100 h 304800"/>
              <a:gd name="connsiteX24" fmla="*/ 2095500 w 3810000"/>
              <a:gd name="connsiteY24" fmla="*/ 152400 h 304800"/>
              <a:gd name="connsiteX25" fmla="*/ 2146300 w 3810000"/>
              <a:gd name="connsiteY25" fmla="*/ 127000 h 304800"/>
              <a:gd name="connsiteX26" fmla="*/ 2209800 w 3810000"/>
              <a:gd name="connsiteY26" fmla="*/ 101600 h 304800"/>
              <a:gd name="connsiteX27" fmla="*/ 2247900 w 3810000"/>
              <a:gd name="connsiteY27" fmla="*/ 76200 h 304800"/>
              <a:gd name="connsiteX28" fmla="*/ 2336800 w 3810000"/>
              <a:gd name="connsiteY28" fmla="*/ 50800 h 304800"/>
              <a:gd name="connsiteX29" fmla="*/ 2374900 w 3810000"/>
              <a:gd name="connsiteY29" fmla="*/ 25400 h 304800"/>
              <a:gd name="connsiteX30" fmla="*/ 2451100 w 3810000"/>
              <a:gd name="connsiteY30" fmla="*/ 0 h 304800"/>
              <a:gd name="connsiteX31" fmla="*/ 2489200 w 3810000"/>
              <a:gd name="connsiteY31" fmla="*/ 12700 h 304800"/>
              <a:gd name="connsiteX32" fmla="*/ 2514600 w 3810000"/>
              <a:gd name="connsiteY32" fmla="*/ 50800 h 304800"/>
              <a:gd name="connsiteX33" fmla="*/ 2578100 w 3810000"/>
              <a:gd name="connsiteY33" fmla="*/ 63500 h 304800"/>
              <a:gd name="connsiteX34" fmla="*/ 2882900 w 3810000"/>
              <a:gd name="connsiteY34" fmla="*/ 38100 h 304800"/>
              <a:gd name="connsiteX35" fmla="*/ 2933700 w 3810000"/>
              <a:gd name="connsiteY35" fmla="*/ 12700 h 304800"/>
              <a:gd name="connsiteX36" fmla="*/ 3022600 w 3810000"/>
              <a:gd name="connsiteY36" fmla="*/ 25400 h 304800"/>
              <a:gd name="connsiteX37" fmla="*/ 3073400 w 3810000"/>
              <a:gd name="connsiteY37" fmla="*/ 50800 h 304800"/>
              <a:gd name="connsiteX38" fmla="*/ 3467100 w 3810000"/>
              <a:gd name="connsiteY38" fmla="*/ 76200 h 304800"/>
              <a:gd name="connsiteX39" fmla="*/ 3479800 w 3810000"/>
              <a:gd name="connsiteY39" fmla="*/ 139700 h 304800"/>
              <a:gd name="connsiteX40" fmla="*/ 3543300 w 3810000"/>
              <a:gd name="connsiteY40" fmla="*/ 228600 h 304800"/>
              <a:gd name="connsiteX41" fmla="*/ 3594100 w 3810000"/>
              <a:gd name="connsiteY41" fmla="*/ 254000 h 304800"/>
              <a:gd name="connsiteX42" fmla="*/ 3810000 w 3810000"/>
              <a:gd name="connsiteY42" fmla="*/ 2540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810000" h="304800">
                <a:moveTo>
                  <a:pt x="0" y="254000"/>
                </a:moveTo>
                <a:cubicBezTo>
                  <a:pt x="21167" y="249767"/>
                  <a:pt x="42675" y="246980"/>
                  <a:pt x="63500" y="241300"/>
                </a:cubicBezTo>
                <a:cubicBezTo>
                  <a:pt x="89331" y="234255"/>
                  <a:pt x="113195" y="219686"/>
                  <a:pt x="139700" y="215900"/>
                </a:cubicBezTo>
                <a:lnTo>
                  <a:pt x="228600" y="203200"/>
                </a:lnTo>
                <a:cubicBezTo>
                  <a:pt x="325278" y="170974"/>
                  <a:pt x="278546" y="172549"/>
                  <a:pt x="368300" y="190500"/>
                </a:cubicBezTo>
                <a:cubicBezTo>
                  <a:pt x="385233" y="203200"/>
                  <a:pt x="401151" y="217382"/>
                  <a:pt x="419100" y="228600"/>
                </a:cubicBezTo>
                <a:cubicBezTo>
                  <a:pt x="472049" y="261693"/>
                  <a:pt x="482767" y="254067"/>
                  <a:pt x="546100" y="279400"/>
                </a:cubicBezTo>
                <a:lnTo>
                  <a:pt x="609600" y="304800"/>
                </a:lnTo>
                <a:lnTo>
                  <a:pt x="850900" y="279400"/>
                </a:lnTo>
                <a:cubicBezTo>
                  <a:pt x="872269" y="276347"/>
                  <a:pt x="893004" y="269553"/>
                  <a:pt x="914400" y="266700"/>
                </a:cubicBezTo>
                <a:cubicBezTo>
                  <a:pt x="956571" y="261077"/>
                  <a:pt x="999229" y="259623"/>
                  <a:pt x="1041400" y="254000"/>
                </a:cubicBezTo>
                <a:cubicBezTo>
                  <a:pt x="1062796" y="251147"/>
                  <a:pt x="1083633" y="244999"/>
                  <a:pt x="1104900" y="241300"/>
                </a:cubicBezTo>
                <a:cubicBezTo>
                  <a:pt x="1181009" y="228064"/>
                  <a:pt x="1257749" y="218350"/>
                  <a:pt x="1333500" y="203200"/>
                </a:cubicBezTo>
                <a:cubicBezTo>
                  <a:pt x="1354667" y="198967"/>
                  <a:pt x="1376175" y="196180"/>
                  <a:pt x="1397000" y="190500"/>
                </a:cubicBezTo>
                <a:cubicBezTo>
                  <a:pt x="1422831" y="183455"/>
                  <a:pt x="1448671" y="175832"/>
                  <a:pt x="1473200" y="165100"/>
                </a:cubicBezTo>
                <a:cubicBezTo>
                  <a:pt x="1516562" y="146129"/>
                  <a:pt x="1553789" y="110882"/>
                  <a:pt x="1600200" y="101600"/>
                </a:cubicBezTo>
                <a:lnTo>
                  <a:pt x="1663700" y="88900"/>
                </a:lnTo>
                <a:cubicBezTo>
                  <a:pt x="1680633" y="80433"/>
                  <a:pt x="1695684" y="65591"/>
                  <a:pt x="1714500" y="63500"/>
                </a:cubicBezTo>
                <a:cubicBezTo>
                  <a:pt x="1735954" y="61116"/>
                  <a:pt x="1760039" y="64226"/>
                  <a:pt x="1778000" y="76200"/>
                </a:cubicBezTo>
                <a:cubicBezTo>
                  <a:pt x="1789139" y="83626"/>
                  <a:pt x="1784199" y="102598"/>
                  <a:pt x="1790700" y="114300"/>
                </a:cubicBezTo>
                <a:cubicBezTo>
                  <a:pt x="1805525" y="140985"/>
                  <a:pt x="1812540" y="180847"/>
                  <a:pt x="1841500" y="190500"/>
                </a:cubicBezTo>
                <a:lnTo>
                  <a:pt x="1879600" y="203200"/>
                </a:lnTo>
                <a:cubicBezTo>
                  <a:pt x="1913467" y="198967"/>
                  <a:pt x="1947827" y="197651"/>
                  <a:pt x="1981200" y="190500"/>
                </a:cubicBezTo>
                <a:cubicBezTo>
                  <a:pt x="2007380" y="184890"/>
                  <a:pt x="2032000" y="173567"/>
                  <a:pt x="2057400" y="165100"/>
                </a:cubicBezTo>
                <a:cubicBezTo>
                  <a:pt x="2070100" y="160867"/>
                  <a:pt x="2083526" y="158387"/>
                  <a:pt x="2095500" y="152400"/>
                </a:cubicBezTo>
                <a:cubicBezTo>
                  <a:pt x="2112433" y="143933"/>
                  <a:pt x="2129000" y="134689"/>
                  <a:pt x="2146300" y="127000"/>
                </a:cubicBezTo>
                <a:cubicBezTo>
                  <a:pt x="2167132" y="117741"/>
                  <a:pt x="2189410" y="111795"/>
                  <a:pt x="2209800" y="101600"/>
                </a:cubicBezTo>
                <a:cubicBezTo>
                  <a:pt x="2223452" y="94774"/>
                  <a:pt x="2233871" y="82213"/>
                  <a:pt x="2247900" y="76200"/>
                </a:cubicBezTo>
                <a:cubicBezTo>
                  <a:pt x="2304867" y="51785"/>
                  <a:pt x="2287372" y="75514"/>
                  <a:pt x="2336800" y="50800"/>
                </a:cubicBezTo>
                <a:cubicBezTo>
                  <a:pt x="2350452" y="43974"/>
                  <a:pt x="2360952" y="31599"/>
                  <a:pt x="2374900" y="25400"/>
                </a:cubicBezTo>
                <a:cubicBezTo>
                  <a:pt x="2399366" y="14526"/>
                  <a:pt x="2451100" y="0"/>
                  <a:pt x="2451100" y="0"/>
                </a:cubicBezTo>
                <a:cubicBezTo>
                  <a:pt x="2463800" y="4233"/>
                  <a:pt x="2478747" y="4337"/>
                  <a:pt x="2489200" y="12700"/>
                </a:cubicBezTo>
                <a:cubicBezTo>
                  <a:pt x="2501119" y="22235"/>
                  <a:pt x="2501348" y="43227"/>
                  <a:pt x="2514600" y="50800"/>
                </a:cubicBezTo>
                <a:cubicBezTo>
                  <a:pt x="2533342" y="61510"/>
                  <a:pt x="2556933" y="59267"/>
                  <a:pt x="2578100" y="63500"/>
                </a:cubicBezTo>
                <a:cubicBezTo>
                  <a:pt x="2588424" y="62957"/>
                  <a:pt x="2808098" y="63034"/>
                  <a:pt x="2882900" y="38100"/>
                </a:cubicBezTo>
                <a:cubicBezTo>
                  <a:pt x="2900861" y="32113"/>
                  <a:pt x="2916767" y="21167"/>
                  <a:pt x="2933700" y="12700"/>
                </a:cubicBezTo>
                <a:cubicBezTo>
                  <a:pt x="2963333" y="16933"/>
                  <a:pt x="2993721" y="17524"/>
                  <a:pt x="3022600" y="25400"/>
                </a:cubicBezTo>
                <a:cubicBezTo>
                  <a:pt x="3040865" y="30381"/>
                  <a:pt x="3054590" y="48650"/>
                  <a:pt x="3073400" y="50800"/>
                </a:cubicBezTo>
                <a:cubicBezTo>
                  <a:pt x="3204056" y="65732"/>
                  <a:pt x="3335867" y="67733"/>
                  <a:pt x="3467100" y="76200"/>
                </a:cubicBezTo>
                <a:cubicBezTo>
                  <a:pt x="3471333" y="97367"/>
                  <a:pt x="3472974" y="119222"/>
                  <a:pt x="3479800" y="139700"/>
                </a:cubicBezTo>
                <a:cubicBezTo>
                  <a:pt x="3491822" y="175765"/>
                  <a:pt x="3512125" y="206332"/>
                  <a:pt x="3543300" y="228600"/>
                </a:cubicBezTo>
                <a:cubicBezTo>
                  <a:pt x="3558706" y="239604"/>
                  <a:pt x="3575253" y="252205"/>
                  <a:pt x="3594100" y="254000"/>
                </a:cubicBezTo>
                <a:cubicBezTo>
                  <a:pt x="3665742" y="260823"/>
                  <a:pt x="3738033" y="254000"/>
                  <a:pt x="3810000" y="254000"/>
                </a:cubicBezTo>
              </a:path>
            </a:pathLst>
          </a:cu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nvGrpSpPr>
          <p:cNvPr id="22" name="组合 21"/>
          <p:cNvGrpSpPr/>
          <p:nvPr userDrawn="1"/>
        </p:nvGrpSpPr>
        <p:grpSpPr>
          <a:xfrm>
            <a:off x="6774989" y="1341170"/>
            <a:ext cx="284798" cy="275025"/>
            <a:chOff x="6786556" y="1238629"/>
            <a:chExt cx="438076" cy="423043"/>
          </a:xfrm>
        </p:grpSpPr>
        <p:cxnSp>
          <p:nvCxnSpPr>
            <p:cNvPr id="23" name="直接连接符 22"/>
            <p:cNvCxnSpPr/>
            <p:nvPr/>
          </p:nvCxnSpPr>
          <p:spPr>
            <a:xfrm flipV="1">
              <a:off x="6786556" y="1238629"/>
              <a:ext cx="87981" cy="219835"/>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6876507" y="1404159"/>
              <a:ext cx="238752" cy="135318"/>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935303" y="1643246"/>
              <a:ext cx="289329" cy="18426"/>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grpSp>
      <p:sp>
        <p:nvSpPr>
          <p:cNvPr id="27" name="内容占位符 26"/>
          <p:cNvSpPr>
            <a:spLocks noGrp="1"/>
          </p:cNvSpPr>
          <p:nvPr userDrawn="1">
            <p:ph sz="quarter" idx="10" hasCustomPrompt="1"/>
          </p:nvPr>
        </p:nvSpPr>
        <p:spPr>
          <a:xfrm>
            <a:off x="3381751" y="4135902"/>
            <a:ext cx="5428498" cy="775597"/>
          </a:xfrm>
          <a:prstGeom prst="rect">
            <a:avLst/>
          </a:prstGeom>
          <a:noFill/>
        </p:spPr>
        <p:txBody>
          <a:bodyPr wrap="square" rtlCol="0">
            <a:spAutoFit/>
          </a:bodyPr>
          <a:lstStyle>
            <a:lvl1pPr marL="0" indent="0" algn="ctr">
              <a:buNone/>
              <a:defRPr lang="zh-CN" altLang="en-US" sz="48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r>
              <a:rPr lang="zh-CN" altLang="en-US" dirty="0"/>
              <a:t>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转场页二">
    <p:spTree>
      <p:nvGrpSpPr>
        <p:cNvPr id="1" name=""/>
        <p:cNvGrpSpPr/>
        <p:nvPr/>
      </p:nvGrpSpPr>
      <p:grpSpPr>
        <a:xfrm>
          <a:off x="0" y="0"/>
          <a:ext cx="0" cy="0"/>
          <a:chOff x="0" y="0"/>
          <a:chExt cx="0" cy="0"/>
        </a:xfrm>
      </p:grpSpPr>
      <p:cxnSp>
        <p:nvCxnSpPr>
          <p:cNvPr id="3" name="直接连接符 2"/>
          <p:cNvCxnSpPr/>
          <p:nvPr userDrawn="1"/>
        </p:nvCxnSpPr>
        <p:spPr>
          <a:xfrm flipV="1">
            <a:off x="6791831" y="1349867"/>
            <a:ext cx="57197" cy="142917"/>
          </a:xfrm>
          <a:prstGeom prst="line">
            <a:avLst/>
          </a:prstGeom>
          <a:ln w="44450" cap="rnd">
            <a:solidFill>
              <a:schemeClr val="accent5"/>
            </a:solidFill>
            <a:round/>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4" name="直接连接符 3"/>
          <p:cNvCxnSpPr/>
          <p:nvPr userDrawn="1"/>
        </p:nvCxnSpPr>
        <p:spPr>
          <a:xfrm flipV="1">
            <a:off x="6850309" y="1457480"/>
            <a:ext cx="155215" cy="87972"/>
          </a:xfrm>
          <a:prstGeom prst="line">
            <a:avLst/>
          </a:prstGeom>
          <a:ln w="44450" cap="rnd">
            <a:solidFill>
              <a:schemeClr val="accent5"/>
            </a:solidFill>
            <a:round/>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6888533" y="1612913"/>
            <a:ext cx="188096" cy="11979"/>
          </a:xfrm>
          <a:prstGeom prst="line">
            <a:avLst/>
          </a:prstGeom>
          <a:ln w="44450" cap="rnd">
            <a:solidFill>
              <a:schemeClr val="accent5"/>
            </a:solidFill>
            <a:round/>
          </a:ln>
          <a:effectLst>
            <a:softEdge rad="12700"/>
          </a:effectLst>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50132" y="264472"/>
            <a:ext cx="12091737" cy="6329056"/>
          </a:xfrm>
          <a:prstGeom prst="rect">
            <a:avLst/>
          </a:prstGeom>
          <a:blipFill dpi="0" rotWithShape="1">
            <a:blip r:embed="rId2">
              <a:alphaModFix amt="50000"/>
            </a:blip>
            <a:srcRect/>
            <a:tile tx="0" ty="0" sx="100000" sy="100000" flip="none" algn="tl"/>
          </a:blip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7" name="椭圆 31"/>
          <p:cNvSpPr/>
          <p:nvPr userDrawn="1"/>
        </p:nvSpPr>
        <p:spPr>
          <a:xfrm>
            <a:off x="5342418" y="1386647"/>
            <a:ext cx="1810332" cy="179228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5">
              <a:alpha val="90000"/>
            </a:schemeClr>
          </a:solidFill>
          <a:ln w="12700">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8" name="任意多边形 135"/>
          <p:cNvSpPr/>
          <p:nvPr userDrawn="1"/>
        </p:nvSpPr>
        <p:spPr>
          <a:xfrm>
            <a:off x="263885" y="264472"/>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9" name="任意多边形 137"/>
          <p:cNvSpPr/>
          <p:nvPr userDrawn="1"/>
        </p:nvSpPr>
        <p:spPr>
          <a:xfrm flipV="1">
            <a:off x="285063" y="6121440"/>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0" name="任意多边形 140"/>
          <p:cNvSpPr/>
          <p:nvPr userDrawn="1"/>
        </p:nvSpPr>
        <p:spPr>
          <a:xfrm flipH="1">
            <a:off x="11566695" y="264472"/>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1" name="任意多边形 141"/>
          <p:cNvSpPr/>
          <p:nvPr userDrawn="1"/>
        </p:nvSpPr>
        <p:spPr>
          <a:xfrm flipH="1" flipV="1">
            <a:off x="11545517" y="6121440"/>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3" name="椭圆 31"/>
          <p:cNvSpPr/>
          <p:nvPr/>
        </p:nvSpPr>
        <p:spPr>
          <a:xfrm>
            <a:off x="5263519" y="1542183"/>
            <a:ext cx="1717367" cy="170024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7" name="任意多边形: 形状 16"/>
          <p:cNvSpPr/>
          <p:nvPr userDrawn="1"/>
        </p:nvSpPr>
        <p:spPr>
          <a:xfrm>
            <a:off x="3632271" y="4868572"/>
            <a:ext cx="4958897" cy="57441"/>
          </a:xfrm>
          <a:custGeom>
            <a:avLst/>
            <a:gdLst>
              <a:gd name="connsiteX0" fmla="*/ 0 w 3810000"/>
              <a:gd name="connsiteY0" fmla="*/ 254000 h 304800"/>
              <a:gd name="connsiteX1" fmla="*/ 63500 w 3810000"/>
              <a:gd name="connsiteY1" fmla="*/ 241300 h 304800"/>
              <a:gd name="connsiteX2" fmla="*/ 139700 w 3810000"/>
              <a:gd name="connsiteY2" fmla="*/ 215900 h 304800"/>
              <a:gd name="connsiteX3" fmla="*/ 228600 w 3810000"/>
              <a:gd name="connsiteY3" fmla="*/ 203200 h 304800"/>
              <a:gd name="connsiteX4" fmla="*/ 368300 w 3810000"/>
              <a:gd name="connsiteY4" fmla="*/ 190500 h 304800"/>
              <a:gd name="connsiteX5" fmla="*/ 419100 w 3810000"/>
              <a:gd name="connsiteY5" fmla="*/ 228600 h 304800"/>
              <a:gd name="connsiteX6" fmla="*/ 546100 w 3810000"/>
              <a:gd name="connsiteY6" fmla="*/ 279400 h 304800"/>
              <a:gd name="connsiteX7" fmla="*/ 609600 w 3810000"/>
              <a:gd name="connsiteY7" fmla="*/ 304800 h 304800"/>
              <a:gd name="connsiteX8" fmla="*/ 850900 w 3810000"/>
              <a:gd name="connsiteY8" fmla="*/ 279400 h 304800"/>
              <a:gd name="connsiteX9" fmla="*/ 914400 w 3810000"/>
              <a:gd name="connsiteY9" fmla="*/ 266700 h 304800"/>
              <a:gd name="connsiteX10" fmla="*/ 1041400 w 3810000"/>
              <a:gd name="connsiteY10" fmla="*/ 254000 h 304800"/>
              <a:gd name="connsiteX11" fmla="*/ 1104900 w 3810000"/>
              <a:gd name="connsiteY11" fmla="*/ 241300 h 304800"/>
              <a:gd name="connsiteX12" fmla="*/ 1333500 w 3810000"/>
              <a:gd name="connsiteY12" fmla="*/ 203200 h 304800"/>
              <a:gd name="connsiteX13" fmla="*/ 1397000 w 3810000"/>
              <a:gd name="connsiteY13" fmla="*/ 190500 h 304800"/>
              <a:gd name="connsiteX14" fmla="*/ 1473200 w 3810000"/>
              <a:gd name="connsiteY14" fmla="*/ 165100 h 304800"/>
              <a:gd name="connsiteX15" fmla="*/ 1600200 w 3810000"/>
              <a:gd name="connsiteY15" fmla="*/ 101600 h 304800"/>
              <a:gd name="connsiteX16" fmla="*/ 1663700 w 3810000"/>
              <a:gd name="connsiteY16" fmla="*/ 88900 h 304800"/>
              <a:gd name="connsiteX17" fmla="*/ 1714500 w 3810000"/>
              <a:gd name="connsiteY17" fmla="*/ 63500 h 304800"/>
              <a:gd name="connsiteX18" fmla="*/ 1778000 w 3810000"/>
              <a:gd name="connsiteY18" fmla="*/ 76200 h 304800"/>
              <a:gd name="connsiteX19" fmla="*/ 1790700 w 3810000"/>
              <a:gd name="connsiteY19" fmla="*/ 114300 h 304800"/>
              <a:gd name="connsiteX20" fmla="*/ 1841500 w 3810000"/>
              <a:gd name="connsiteY20" fmla="*/ 190500 h 304800"/>
              <a:gd name="connsiteX21" fmla="*/ 1879600 w 3810000"/>
              <a:gd name="connsiteY21" fmla="*/ 203200 h 304800"/>
              <a:gd name="connsiteX22" fmla="*/ 1981200 w 3810000"/>
              <a:gd name="connsiteY22" fmla="*/ 190500 h 304800"/>
              <a:gd name="connsiteX23" fmla="*/ 2057400 w 3810000"/>
              <a:gd name="connsiteY23" fmla="*/ 165100 h 304800"/>
              <a:gd name="connsiteX24" fmla="*/ 2095500 w 3810000"/>
              <a:gd name="connsiteY24" fmla="*/ 152400 h 304800"/>
              <a:gd name="connsiteX25" fmla="*/ 2146300 w 3810000"/>
              <a:gd name="connsiteY25" fmla="*/ 127000 h 304800"/>
              <a:gd name="connsiteX26" fmla="*/ 2209800 w 3810000"/>
              <a:gd name="connsiteY26" fmla="*/ 101600 h 304800"/>
              <a:gd name="connsiteX27" fmla="*/ 2247900 w 3810000"/>
              <a:gd name="connsiteY27" fmla="*/ 76200 h 304800"/>
              <a:gd name="connsiteX28" fmla="*/ 2336800 w 3810000"/>
              <a:gd name="connsiteY28" fmla="*/ 50800 h 304800"/>
              <a:gd name="connsiteX29" fmla="*/ 2374900 w 3810000"/>
              <a:gd name="connsiteY29" fmla="*/ 25400 h 304800"/>
              <a:gd name="connsiteX30" fmla="*/ 2451100 w 3810000"/>
              <a:gd name="connsiteY30" fmla="*/ 0 h 304800"/>
              <a:gd name="connsiteX31" fmla="*/ 2489200 w 3810000"/>
              <a:gd name="connsiteY31" fmla="*/ 12700 h 304800"/>
              <a:gd name="connsiteX32" fmla="*/ 2514600 w 3810000"/>
              <a:gd name="connsiteY32" fmla="*/ 50800 h 304800"/>
              <a:gd name="connsiteX33" fmla="*/ 2578100 w 3810000"/>
              <a:gd name="connsiteY33" fmla="*/ 63500 h 304800"/>
              <a:gd name="connsiteX34" fmla="*/ 2882900 w 3810000"/>
              <a:gd name="connsiteY34" fmla="*/ 38100 h 304800"/>
              <a:gd name="connsiteX35" fmla="*/ 2933700 w 3810000"/>
              <a:gd name="connsiteY35" fmla="*/ 12700 h 304800"/>
              <a:gd name="connsiteX36" fmla="*/ 3022600 w 3810000"/>
              <a:gd name="connsiteY36" fmla="*/ 25400 h 304800"/>
              <a:gd name="connsiteX37" fmla="*/ 3073400 w 3810000"/>
              <a:gd name="connsiteY37" fmla="*/ 50800 h 304800"/>
              <a:gd name="connsiteX38" fmla="*/ 3467100 w 3810000"/>
              <a:gd name="connsiteY38" fmla="*/ 76200 h 304800"/>
              <a:gd name="connsiteX39" fmla="*/ 3479800 w 3810000"/>
              <a:gd name="connsiteY39" fmla="*/ 139700 h 304800"/>
              <a:gd name="connsiteX40" fmla="*/ 3543300 w 3810000"/>
              <a:gd name="connsiteY40" fmla="*/ 228600 h 304800"/>
              <a:gd name="connsiteX41" fmla="*/ 3594100 w 3810000"/>
              <a:gd name="connsiteY41" fmla="*/ 254000 h 304800"/>
              <a:gd name="connsiteX42" fmla="*/ 3810000 w 3810000"/>
              <a:gd name="connsiteY42" fmla="*/ 2540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810000" h="304800">
                <a:moveTo>
                  <a:pt x="0" y="254000"/>
                </a:moveTo>
                <a:cubicBezTo>
                  <a:pt x="21167" y="249767"/>
                  <a:pt x="42675" y="246980"/>
                  <a:pt x="63500" y="241300"/>
                </a:cubicBezTo>
                <a:cubicBezTo>
                  <a:pt x="89331" y="234255"/>
                  <a:pt x="113195" y="219686"/>
                  <a:pt x="139700" y="215900"/>
                </a:cubicBezTo>
                <a:lnTo>
                  <a:pt x="228600" y="203200"/>
                </a:lnTo>
                <a:cubicBezTo>
                  <a:pt x="325278" y="170974"/>
                  <a:pt x="278546" y="172549"/>
                  <a:pt x="368300" y="190500"/>
                </a:cubicBezTo>
                <a:cubicBezTo>
                  <a:pt x="385233" y="203200"/>
                  <a:pt x="401151" y="217382"/>
                  <a:pt x="419100" y="228600"/>
                </a:cubicBezTo>
                <a:cubicBezTo>
                  <a:pt x="472049" y="261693"/>
                  <a:pt x="482767" y="254067"/>
                  <a:pt x="546100" y="279400"/>
                </a:cubicBezTo>
                <a:lnTo>
                  <a:pt x="609600" y="304800"/>
                </a:lnTo>
                <a:lnTo>
                  <a:pt x="850900" y="279400"/>
                </a:lnTo>
                <a:cubicBezTo>
                  <a:pt x="872269" y="276347"/>
                  <a:pt x="893004" y="269553"/>
                  <a:pt x="914400" y="266700"/>
                </a:cubicBezTo>
                <a:cubicBezTo>
                  <a:pt x="956571" y="261077"/>
                  <a:pt x="999229" y="259623"/>
                  <a:pt x="1041400" y="254000"/>
                </a:cubicBezTo>
                <a:cubicBezTo>
                  <a:pt x="1062796" y="251147"/>
                  <a:pt x="1083633" y="244999"/>
                  <a:pt x="1104900" y="241300"/>
                </a:cubicBezTo>
                <a:cubicBezTo>
                  <a:pt x="1181009" y="228064"/>
                  <a:pt x="1257749" y="218350"/>
                  <a:pt x="1333500" y="203200"/>
                </a:cubicBezTo>
                <a:cubicBezTo>
                  <a:pt x="1354667" y="198967"/>
                  <a:pt x="1376175" y="196180"/>
                  <a:pt x="1397000" y="190500"/>
                </a:cubicBezTo>
                <a:cubicBezTo>
                  <a:pt x="1422831" y="183455"/>
                  <a:pt x="1448671" y="175832"/>
                  <a:pt x="1473200" y="165100"/>
                </a:cubicBezTo>
                <a:cubicBezTo>
                  <a:pt x="1516562" y="146129"/>
                  <a:pt x="1553789" y="110882"/>
                  <a:pt x="1600200" y="101600"/>
                </a:cubicBezTo>
                <a:lnTo>
                  <a:pt x="1663700" y="88900"/>
                </a:lnTo>
                <a:cubicBezTo>
                  <a:pt x="1680633" y="80433"/>
                  <a:pt x="1695684" y="65591"/>
                  <a:pt x="1714500" y="63500"/>
                </a:cubicBezTo>
                <a:cubicBezTo>
                  <a:pt x="1735954" y="61116"/>
                  <a:pt x="1760039" y="64226"/>
                  <a:pt x="1778000" y="76200"/>
                </a:cubicBezTo>
                <a:cubicBezTo>
                  <a:pt x="1789139" y="83626"/>
                  <a:pt x="1784199" y="102598"/>
                  <a:pt x="1790700" y="114300"/>
                </a:cubicBezTo>
                <a:cubicBezTo>
                  <a:pt x="1805525" y="140985"/>
                  <a:pt x="1812540" y="180847"/>
                  <a:pt x="1841500" y="190500"/>
                </a:cubicBezTo>
                <a:lnTo>
                  <a:pt x="1879600" y="203200"/>
                </a:lnTo>
                <a:cubicBezTo>
                  <a:pt x="1913467" y="198967"/>
                  <a:pt x="1947827" y="197651"/>
                  <a:pt x="1981200" y="190500"/>
                </a:cubicBezTo>
                <a:cubicBezTo>
                  <a:pt x="2007380" y="184890"/>
                  <a:pt x="2032000" y="173567"/>
                  <a:pt x="2057400" y="165100"/>
                </a:cubicBezTo>
                <a:cubicBezTo>
                  <a:pt x="2070100" y="160867"/>
                  <a:pt x="2083526" y="158387"/>
                  <a:pt x="2095500" y="152400"/>
                </a:cubicBezTo>
                <a:cubicBezTo>
                  <a:pt x="2112433" y="143933"/>
                  <a:pt x="2129000" y="134689"/>
                  <a:pt x="2146300" y="127000"/>
                </a:cubicBezTo>
                <a:cubicBezTo>
                  <a:pt x="2167132" y="117741"/>
                  <a:pt x="2189410" y="111795"/>
                  <a:pt x="2209800" y="101600"/>
                </a:cubicBezTo>
                <a:cubicBezTo>
                  <a:pt x="2223452" y="94774"/>
                  <a:pt x="2233871" y="82213"/>
                  <a:pt x="2247900" y="76200"/>
                </a:cubicBezTo>
                <a:cubicBezTo>
                  <a:pt x="2304867" y="51785"/>
                  <a:pt x="2287372" y="75514"/>
                  <a:pt x="2336800" y="50800"/>
                </a:cubicBezTo>
                <a:cubicBezTo>
                  <a:pt x="2350452" y="43974"/>
                  <a:pt x="2360952" y="31599"/>
                  <a:pt x="2374900" y="25400"/>
                </a:cubicBezTo>
                <a:cubicBezTo>
                  <a:pt x="2399366" y="14526"/>
                  <a:pt x="2451100" y="0"/>
                  <a:pt x="2451100" y="0"/>
                </a:cubicBezTo>
                <a:cubicBezTo>
                  <a:pt x="2463800" y="4233"/>
                  <a:pt x="2478747" y="4337"/>
                  <a:pt x="2489200" y="12700"/>
                </a:cubicBezTo>
                <a:cubicBezTo>
                  <a:pt x="2501119" y="22235"/>
                  <a:pt x="2501348" y="43227"/>
                  <a:pt x="2514600" y="50800"/>
                </a:cubicBezTo>
                <a:cubicBezTo>
                  <a:pt x="2533342" y="61510"/>
                  <a:pt x="2556933" y="59267"/>
                  <a:pt x="2578100" y="63500"/>
                </a:cubicBezTo>
                <a:cubicBezTo>
                  <a:pt x="2588424" y="62957"/>
                  <a:pt x="2808098" y="63034"/>
                  <a:pt x="2882900" y="38100"/>
                </a:cubicBezTo>
                <a:cubicBezTo>
                  <a:pt x="2900861" y="32113"/>
                  <a:pt x="2916767" y="21167"/>
                  <a:pt x="2933700" y="12700"/>
                </a:cubicBezTo>
                <a:cubicBezTo>
                  <a:pt x="2963333" y="16933"/>
                  <a:pt x="2993721" y="17524"/>
                  <a:pt x="3022600" y="25400"/>
                </a:cubicBezTo>
                <a:cubicBezTo>
                  <a:pt x="3040865" y="30381"/>
                  <a:pt x="3054590" y="48650"/>
                  <a:pt x="3073400" y="50800"/>
                </a:cubicBezTo>
                <a:cubicBezTo>
                  <a:pt x="3204056" y="65732"/>
                  <a:pt x="3335867" y="67733"/>
                  <a:pt x="3467100" y="76200"/>
                </a:cubicBezTo>
                <a:cubicBezTo>
                  <a:pt x="3471333" y="97367"/>
                  <a:pt x="3472974" y="119222"/>
                  <a:pt x="3479800" y="139700"/>
                </a:cubicBezTo>
                <a:cubicBezTo>
                  <a:pt x="3491822" y="175765"/>
                  <a:pt x="3512125" y="206332"/>
                  <a:pt x="3543300" y="228600"/>
                </a:cubicBezTo>
                <a:cubicBezTo>
                  <a:pt x="3558706" y="239604"/>
                  <a:pt x="3575253" y="252205"/>
                  <a:pt x="3594100" y="254000"/>
                </a:cubicBezTo>
                <a:cubicBezTo>
                  <a:pt x="3665742" y="260823"/>
                  <a:pt x="3738033" y="254000"/>
                  <a:pt x="3810000" y="254000"/>
                </a:cubicBezTo>
              </a:path>
            </a:pathLst>
          </a:cu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nvGrpSpPr>
          <p:cNvPr id="18" name="组合 17"/>
          <p:cNvGrpSpPr/>
          <p:nvPr userDrawn="1"/>
        </p:nvGrpSpPr>
        <p:grpSpPr>
          <a:xfrm>
            <a:off x="6774989" y="1341170"/>
            <a:ext cx="284798" cy="275025"/>
            <a:chOff x="6786556" y="1238629"/>
            <a:chExt cx="438076" cy="423043"/>
          </a:xfrm>
        </p:grpSpPr>
        <p:cxnSp>
          <p:nvCxnSpPr>
            <p:cNvPr id="19" name="直接连接符 18"/>
            <p:cNvCxnSpPr/>
            <p:nvPr/>
          </p:nvCxnSpPr>
          <p:spPr>
            <a:xfrm flipV="1">
              <a:off x="6786556" y="1238629"/>
              <a:ext cx="87981" cy="219835"/>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876507" y="1404159"/>
              <a:ext cx="238752" cy="135318"/>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935303" y="1643246"/>
              <a:ext cx="289329" cy="18426"/>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grpSp>
      <p:sp>
        <p:nvSpPr>
          <p:cNvPr id="22" name="内容占位符 26"/>
          <p:cNvSpPr>
            <a:spLocks noGrp="1"/>
          </p:cNvSpPr>
          <p:nvPr userDrawn="1">
            <p:ph sz="quarter" idx="10" hasCustomPrompt="1"/>
          </p:nvPr>
        </p:nvSpPr>
        <p:spPr>
          <a:xfrm>
            <a:off x="3381751" y="4135902"/>
            <a:ext cx="5428498" cy="775597"/>
          </a:xfrm>
          <a:prstGeom prst="rect">
            <a:avLst/>
          </a:prstGeom>
          <a:noFill/>
        </p:spPr>
        <p:txBody>
          <a:bodyPr wrap="square" rtlCol="0">
            <a:spAutoFit/>
          </a:bodyPr>
          <a:lstStyle>
            <a:lvl1pPr marL="0" indent="0" algn="ctr">
              <a:buNone/>
              <a:defRPr lang="zh-CN" altLang="en-US" sz="48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r>
              <a:rPr lang="zh-CN" altLang="en-US" dirty="0"/>
              <a:t>编辑母版文本样式</a:t>
            </a:r>
          </a:p>
        </p:txBody>
      </p:sp>
      <p:sp>
        <p:nvSpPr>
          <p:cNvPr id="23" name="文本框 22"/>
          <p:cNvSpPr txBox="1"/>
          <p:nvPr userDrawn="1"/>
        </p:nvSpPr>
        <p:spPr>
          <a:xfrm>
            <a:off x="5265074" y="1501466"/>
            <a:ext cx="1842750" cy="1323439"/>
          </a:xfrm>
          <a:prstGeom prst="rect">
            <a:avLst/>
          </a:prstGeom>
          <a:noFill/>
        </p:spPr>
        <p:txBody>
          <a:bodyPr wrap="square" rtlCol="0">
            <a:spAutoFit/>
          </a:bodyPr>
          <a:lstStyle>
            <a:defPPr>
              <a:defRPr lang="zh-CN"/>
            </a:defPPr>
            <a:lvl1pPr>
              <a:defRPr sz="8000">
                <a:solidFill>
                  <a:schemeClr val="accent1"/>
                </a:solidFill>
                <a:latin typeface="站酷快乐体" panose="02010600030101010101" pitchFamily="2" charset="-122"/>
                <a:ea typeface="站酷快乐体" panose="02010600030101010101" pitchFamily="2" charset="-122"/>
              </a:defRPr>
            </a:lvl1pPr>
          </a:lstStyle>
          <a:p>
            <a:pPr lvl="0"/>
            <a:r>
              <a:rPr lang="en-US" altLang="zh-CN" dirty="0"/>
              <a:t>02</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转场页三">
    <p:spTree>
      <p:nvGrpSpPr>
        <p:cNvPr id="1" name=""/>
        <p:cNvGrpSpPr/>
        <p:nvPr/>
      </p:nvGrpSpPr>
      <p:grpSpPr>
        <a:xfrm>
          <a:off x="0" y="0"/>
          <a:ext cx="0" cy="0"/>
          <a:chOff x="0" y="0"/>
          <a:chExt cx="0" cy="0"/>
        </a:xfrm>
      </p:grpSpPr>
      <p:cxnSp>
        <p:nvCxnSpPr>
          <p:cNvPr id="3" name="直接连接符 2"/>
          <p:cNvCxnSpPr/>
          <p:nvPr userDrawn="1"/>
        </p:nvCxnSpPr>
        <p:spPr>
          <a:xfrm flipV="1">
            <a:off x="6791831" y="1349867"/>
            <a:ext cx="57197" cy="142917"/>
          </a:xfrm>
          <a:prstGeom prst="line">
            <a:avLst/>
          </a:prstGeom>
          <a:ln w="44450" cap="rnd">
            <a:solidFill>
              <a:schemeClr val="accent5"/>
            </a:solidFill>
            <a:round/>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4" name="直接连接符 3"/>
          <p:cNvCxnSpPr/>
          <p:nvPr userDrawn="1"/>
        </p:nvCxnSpPr>
        <p:spPr>
          <a:xfrm flipV="1">
            <a:off x="6850309" y="1457480"/>
            <a:ext cx="155215" cy="87972"/>
          </a:xfrm>
          <a:prstGeom prst="line">
            <a:avLst/>
          </a:prstGeom>
          <a:ln w="44450" cap="rnd">
            <a:solidFill>
              <a:schemeClr val="accent5"/>
            </a:solidFill>
            <a:round/>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6888533" y="1612913"/>
            <a:ext cx="188096" cy="11979"/>
          </a:xfrm>
          <a:prstGeom prst="line">
            <a:avLst/>
          </a:prstGeom>
          <a:ln w="44450" cap="rnd">
            <a:solidFill>
              <a:schemeClr val="accent5"/>
            </a:solidFill>
            <a:round/>
          </a:ln>
          <a:effectLst>
            <a:softEdge rad="12700"/>
          </a:effectLst>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50132" y="264472"/>
            <a:ext cx="12091737" cy="6329056"/>
          </a:xfrm>
          <a:prstGeom prst="rect">
            <a:avLst/>
          </a:prstGeom>
          <a:blipFill dpi="0" rotWithShape="1">
            <a:blip r:embed="rId2">
              <a:alphaModFix amt="50000"/>
            </a:blip>
            <a:srcRect/>
            <a:tile tx="0" ty="0" sx="100000" sy="100000" flip="none" algn="tl"/>
          </a:blip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7" name="椭圆 31"/>
          <p:cNvSpPr/>
          <p:nvPr userDrawn="1"/>
        </p:nvSpPr>
        <p:spPr>
          <a:xfrm>
            <a:off x="5342418" y="1386647"/>
            <a:ext cx="1810332" cy="179228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5">
              <a:alpha val="90000"/>
            </a:schemeClr>
          </a:solidFill>
          <a:ln w="12700">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8" name="任意多边形 135"/>
          <p:cNvSpPr/>
          <p:nvPr userDrawn="1"/>
        </p:nvSpPr>
        <p:spPr>
          <a:xfrm>
            <a:off x="263885" y="264472"/>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9" name="任意多边形 137"/>
          <p:cNvSpPr/>
          <p:nvPr userDrawn="1"/>
        </p:nvSpPr>
        <p:spPr>
          <a:xfrm flipV="1">
            <a:off x="285063" y="6121440"/>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0" name="任意多边形 140"/>
          <p:cNvSpPr/>
          <p:nvPr userDrawn="1"/>
        </p:nvSpPr>
        <p:spPr>
          <a:xfrm flipH="1">
            <a:off x="11566695" y="264472"/>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1" name="任意多边形 141"/>
          <p:cNvSpPr/>
          <p:nvPr userDrawn="1"/>
        </p:nvSpPr>
        <p:spPr>
          <a:xfrm flipH="1" flipV="1">
            <a:off x="11545517" y="6121440"/>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3" name="椭圆 31"/>
          <p:cNvSpPr/>
          <p:nvPr/>
        </p:nvSpPr>
        <p:spPr>
          <a:xfrm>
            <a:off x="5263523" y="1542183"/>
            <a:ext cx="1717368" cy="170024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ltLang="zh-CN" dirty="0">
              <a:latin typeface="站酷快乐体" panose="02010600030101010101" pitchFamily="2" charset="-122"/>
              <a:ea typeface="微软雅黑 Light" panose="020B0502040204020203" pitchFamily="34" charset="-122"/>
            </a:endParaRPr>
          </a:p>
          <a:p>
            <a:pPr algn="ctr"/>
            <a:endParaRPr lang="zh-CN" altLang="en-US" dirty="0">
              <a:latin typeface="站酷快乐体" panose="02010600030101010101" pitchFamily="2" charset="-122"/>
              <a:ea typeface="微软雅黑 Light" panose="020B0502040204020203" pitchFamily="34" charset="-122"/>
            </a:endParaRPr>
          </a:p>
        </p:txBody>
      </p:sp>
      <p:sp>
        <p:nvSpPr>
          <p:cNvPr id="17" name="任意多边形: 形状 16"/>
          <p:cNvSpPr/>
          <p:nvPr userDrawn="1"/>
        </p:nvSpPr>
        <p:spPr>
          <a:xfrm>
            <a:off x="3632271" y="4868572"/>
            <a:ext cx="4958897" cy="57441"/>
          </a:xfrm>
          <a:custGeom>
            <a:avLst/>
            <a:gdLst>
              <a:gd name="connsiteX0" fmla="*/ 0 w 3810000"/>
              <a:gd name="connsiteY0" fmla="*/ 254000 h 304800"/>
              <a:gd name="connsiteX1" fmla="*/ 63500 w 3810000"/>
              <a:gd name="connsiteY1" fmla="*/ 241300 h 304800"/>
              <a:gd name="connsiteX2" fmla="*/ 139700 w 3810000"/>
              <a:gd name="connsiteY2" fmla="*/ 215900 h 304800"/>
              <a:gd name="connsiteX3" fmla="*/ 228600 w 3810000"/>
              <a:gd name="connsiteY3" fmla="*/ 203200 h 304800"/>
              <a:gd name="connsiteX4" fmla="*/ 368300 w 3810000"/>
              <a:gd name="connsiteY4" fmla="*/ 190500 h 304800"/>
              <a:gd name="connsiteX5" fmla="*/ 419100 w 3810000"/>
              <a:gd name="connsiteY5" fmla="*/ 228600 h 304800"/>
              <a:gd name="connsiteX6" fmla="*/ 546100 w 3810000"/>
              <a:gd name="connsiteY6" fmla="*/ 279400 h 304800"/>
              <a:gd name="connsiteX7" fmla="*/ 609600 w 3810000"/>
              <a:gd name="connsiteY7" fmla="*/ 304800 h 304800"/>
              <a:gd name="connsiteX8" fmla="*/ 850900 w 3810000"/>
              <a:gd name="connsiteY8" fmla="*/ 279400 h 304800"/>
              <a:gd name="connsiteX9" fmla="*/ 914400 w 3810000"/>
              <a:gd name="connsiteY9" fmla="*/ 266700 h 304800"/>
              <a:gd name="connsiteX10" fmla="*/ 1041400 w 3810000"/>
              <a:gd name="connsiteY10" fmla="*/ 254000 h 304800"/>
              <a:gd name="connsiteX11" fmla="*/ 1104900 w 3810000"/>
              <a:gd name="connsiteY11" fmla="*/ 241300 h 304800"/>
              <a:gd name="connsiteX12" fmla="*/ 1333500 w 3810000"/>
              <a:gd name="connsiteY12" fmla="*/ 203200 h 304800"/>
              <a:gd name="connsiteX13" fmla="*/ 1397000 w 3810000"/>
              <a:gd name="connsiteY13" fmla="*/ 190500 h 304800"/>
              <a:gd name="connsiteX14" fmla="*/ 1473200 w 3810000"/>
              <a:gd name="connsiteY14" fmla="*/ 165100 h 304800"/>
              <a:gd name="connsiteX15" fmla="*/ 1600200 w 3810000"/>
              <a:gd name="connsiteY15" fmla="*/ 101600 h 304800"/>
              <a:gd name="connsiteX16" fmla="*/ 1663700 w 3810000"/>
              <a:gd name="connsiteY16" fmla="*/ 88900 h 304800"/>
              <a:gd name="connsiteX17" fmla="*/ 1714500 w 3810000"/>
              <a:gd name="connsiteY17" fmla="*/ 63500 h 304800"/>
              <a:gd name="connsiteX18" fmla="*/ 1778000 w 3810000"/>
              <a:gd name="connsiteY18" fmla="*/ 76200 h 304800"/>
              <a:gd name="connsiteX19" fmla="*/ 1790700 w 3810000"/>
              <a:gd name="connsiteY19" fmla="*/ 114300 h 304800"/>
              <a:gd name="connsiteX20" fmla="*/ 1841500 w 3810000"/>
              <a:gd name="connsiteY20" fmla="*/ 190500 h 304800"/>
              <a:gd name="connsiteX21" fmla="*/ 1879600 w 3810000"/>
              <a:gd name="connsiteY21" fmla="*/ 203200 h 304800"/>
              <a:gd name="connsiteX22" fmla="*/ 1981200 w 3810000"/>
              <a:gd name="connsiteY22" fmla="*/ 190500 h 304800"/>
              <a:gd name="connsiteX23" fmla="*/ 2057400 w 3810000"/>
              <a:gd name="connsiteY23" fmla="*/ 165100 h 304800"/>
              <a:gd name="connsiteX24" fmla="*/ 2095500 w 3810000"/>
              <a:gd name="connsiteY24" fmla="*/ 152400 h 304800"/>
              <a:gd name="connsiteX25" fmla="*/ 2146300 w 3810000"/>
              <a:gd name="connsiteY25" fmla="*/ 127000 h 304800"/>
              <a:gd name="connsiteX26" fmla="*/ 2209800 w 3810000"/>
              <a:gd name="connsiteY26" fmla="*/ 101600 h 304800"/>
              <a:gd name="connsiteX27" fmla="*/ 2247900 w 3810000"/>
              <a:gd name="connsiteY27" fmla="*/ 76200 h 304800"/>
              <a:gd name="connsiteX28" fmla="*/ 2336800 w 3810000"/>
              <a:gd name="connsiteY28" fmla="*/ 50800 h 304800"/>
              <a:gd name="connsiteX29" fmla="*/ 2374900 w 3810000"/>
              <a:gd name="connsiteY29" fmla="*/ 25400 h 304800"/>
              <a:gd name="connsiteX30" fmla="*/ 2451100 w 3810000"/>
              <a:gd name="connsiteY30" fmla="*/ 0 h 304800"/>
              <a:gd name="connsiteX31" fmla="*/ 2489200 w 3810000"/>
              <a:gd name="connsiteY31" fmla="*/ 12700 h 304800"/>
              <a:gd name="connsiteX32" fmla="*/ 2514600 w 3810000"/>
              <a:gd name="connsiteY32" fmla="*/ 50800 h 304800"/>
              <a:gd name="connsiteX33" fmla="*/ 2578100 w 3810000"/>
              <a:gd name="connsiteY33" fmla="*/ 63500 h 304800"/>
              <a:gd name="connsiteX34" fmla="*/ 2882900 w 3810000"/>
              <a:gd name="connsiteY34" fmla="*/ 38100 h 304800"/>
              <a:gd name="connsiteX35" fmla="*/ 2933700 w 3810000"/>
              <a:gd name="connsiteY35" fmla="*/ 12700 h 304800"/>
              <a:gd name="connsiteX36" fmla="*/ 3022600 w 3810000"/>
              <a:gd name="connsiteY36" fmla="*/ 25400 h 304800"/>
              <a:gd name="connsiteX37" fmla="*/ 3073400 w 3810000"/>
              <a:gd name="connsiteY37" fmla="*/ 50800 h 304800"/>
              <a:gd name="connsiteX38" fmla="*/ 3467100 w 3810000"/>
              <a:gd name="connsiteY38" fmla="*/ 76200 h 304800"/>
              <a:gd name="connsiteX39" fmla="*/ 3479800 w 3810000"/>
              <a:gd name="connsiteY39" fmla="*/ 139700 h 304800"/>
              <a:gd name="connsiteX40" fmla="*/ 3543300 w 3810000"/>
              <a:gd name="connsiteY40" fmla="*/ 228600 h 304800"/>
              <a:gd name="connsiteX41" fmla="*/ 3594100 w 3810000"/>
              <a:gd name="connsiteY41" fmla="*/ 254000 h 304800"/>
              <a:gd name="connsiteX42" fmla="*/ 3810000 w 3810000"/>
              <a:gd name="connsiteY42" fmla="*/ 2540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810000" h="304800">
                <a:moveTo>
                  <a:pt x="0" y="254000"/>
                </a:moveTo>
                <a:cubicBezTo>
                  <a:pt x="21167" y="249767"/>
                  <a:pt x="42675" y="246980"/>
                  <a:pt x="63500" y="241300"/>
                </a:cubicBezTo>
                <a:cubicBezTo>
                  <a:pt x="89331" y="234255"/>
                  <a:pt x="113195" y="219686"/>
                  <a:pt x="139700" y="215900"/>
                </a:cubicBezTo>
                <a:lnTo>
                  <a:pt x="228600" y="203200"/>
                </a:lnTo>
                <a:cubicBezTo>
                  <a:pt x="325278" y="170974"/>
                  <a:pt x="278546" y="172549"/>
                  <a:pt x="368300" y="190500"/>
                </a:cubicBezTo>
                <a:cubicBezTo>
                  <a:pt x="385233" y="203200"/>
                  <a:pt x="401151" y="217382"/>
                  <a:pt x="419100" y="228600"/>
                </a:cubicBezTo>
                <a:cubicBezTo>
                  <a:pt x="472049" y="261693"/>
                  <a:pt x="482767" y="254067"/>
                  <a:pt x="546100" y="279400"/>
                </a:cubicBezTo>
                <a:lnTo>
                  <a:pt x="609600" y="304800"/>
                </a:lnTo>
                <a:lnTo>
                  <a:pt x="850900" y="279400"/>
                </a:lnTo>
                <a:cubicBezTo>
                  <a:pt x="872269" y="276347"/>
                  <a:pt x="893004" y="269553"/>
                  <a:pt x="914400" y="266700"/>
                </a:cubicBezTo>
                <a:cubicBezTo>
                  <a:pt x="956571" y="261077"/>
                  <a:pt x="999229" y="259623"/>
                  <a:pt x="1041400" y="254000"/>
                </a:cubicBezTo>
                <a:cubicBezTo>
                  <a:pt x="1062796" y="251147"/>
                  <a:pt x="1083633" y="244999"/>
                  <a:pt x="1104900" y="241300"/>
                </a:cubicBezTo>
                <a:cubicBezTo>
                  <a:pt x="1181009" y="228064"/>
                  <a:pt x="1257749" y="218350"/>
                  <a:pt x="1333500" y="203200"/>
                </a:cubicBezTo>
                <a:cubicBezTo>
                  <a:pt x="1354667" y="198967"/>
                  <a:pt x="1376175" y="196180"/>
                  <a:pt x="1397000" y="190500"/>
                </a:cubicBezTo>
                <a:cubicBezTo>
                  <a:pt x="1422831" y="183455"/>
                  <a:pt x="1448671" y="175832"/>
                  <a:pt x="1473200" y="165100"/>
                </a:cubicBezTo>
                <a:cubicBezTo>
                  <a:pt x="1516562" y="146129"/>
                  <a:pt x="1553789" y="110882"/>
                  <a:pt x="1600200" y="101600"/>
                </a:cubicBezTo>
                <a:lnTo>
                  <a:pt x="1663700" y="88900"/>
                </a:lnTo>
                <a:cubicBezTo>
                  <a:pt x="1680633" y="80433"/>
                  <a:pt x="1695684" y="65591"/>
                  <a:pt x="1714500" y="63500"/>
                </a:cubicBezTo>
                <a:cubicBezTo>
                  <a:pt x="1735954" y="61116"/>
                  <a:pt x="1760039" y="64226"/>
                  <a:pt x="1778000" y="76200"/>
                </a:cubicBezTo>
                <a:cubicBezTo>
                  <a:pt x="1789139" y="83626"/>
                  <a:pt x="1784199" y="102598"/>
                  <a:pt x="1790700" y="114300"/>
                </a:cubicBezTo>
                <a:cubicBezTo>
                  <a:pt x="1805525" y="140985"/>
                  <a:pt x="1812540" y="180847"/>
                  <a:pt x="1841500" y="190500"/>
                </a:cubicBezTo>
                <a:lnTo>
                  <a:pt x="1879600" y="203200"/>
                </a:lnTo>
                <a:cubicBezTo>
                  <a:pt x="1913467" y="198967"/>
                  <a:pt x="1947827" y="197651"/>
                  <a:pt x="1981200" y="190500"/>
                </a:cubicBezTo>
                <a:cubicBezTo>
                  <a:pt x="2007380" y="184890"/>
                  <a:pt x="2032000" y="173567"/>
                  <a:pt x="2057400" y="165100"/>
                </a:cubicBezTo>
                <a:cubicBezTo>
                  <a:pt x="2070100" y="160867"/>
                  <a:pt x="2083526" y="158387"/>
                  <a:pt x="2095500" y="152400"/>
                </a:cubicBezTo>
                <a:cubicBezTo>
                  <a:pt x="2112433" y="143933"/>
                  <a:pt x="2129000" y="134689"/>
                  <a:pt x="2146300" y="127000"/>
                </a:cubicBezTo>
                <a:cubicBezTo>
                  <a:pt x="2167132" y="117741"/>
                  <a:pt x="2189410" y="111795"/>
                  <a:pt x="2209800" y="101600"/>
                </a:cubicBezTo>
                <a:cubicBezTo>
                  <a:pt x="2223452" y="94774"/>
                  <a:pt x="2233871" y="82213"/>
                  <a:pt x="2247900" y="76200"/>
                </a:cubicBezTo>
                <a:cubicBezTo>
                  <a:pt x="2304867" y="51785"/>
                  <a:pt x="2287372" y="75514"/>
                  <a:pt x="2336800" y="50800"/>
                </a:cubicBezTo>
                <a:cubicBezTo>
                  <a:pt x="2350452" y="43974"/>
                  <a:pt x="2360952" y="31599"/>
                  <a:pt x="2374900" y="25400"/>
                </a:cubicBezTo>
                <a:cubicBezTo>
                  <a:pt x="2399366" y="14526"/>
                  <a:pt x="2451100" y="0"/>
                  <a:pt x="2451100" y="0"/>
                </a:cubicBezTo>
                <a:cubicBezTo>
                  <a:pt x="2463800" y="4233"/>
                  <a:pt x="2478747" y="4337"/>
                  <a:pt x="2489200" y="12700"/>
                </a:cubicBezTo>
                <a:cubicBezTo>
                  <a:pt x="2501119" y="22235"/>
                  <a:pt x="2501348" y="43227"/>
                  <a:pt x="2514600" y="50800"/>
                </a:cubicBezTo>
                <a:cubicBezTo>
                  <a:pt x="2533342" y="61510"/>
                  <a:pt x="2556933" y="59267"/>
                  <a:pt x="2578100" y="63500"/>
                </a:cubicBezTo>
                <a:cubicBezTo>
                  <a:pt x="2588424" y="62957"/>
                  <a:pt x="2808098" y="63034"/>
                  <a:pt x="2882900" y="38100"/>
                </a:cubicBezTo>
                <a:cubicBezTo>
                  <a:pt x="2900861" y="32113"/>
                  <a:pt x="2916767" y="21167"/>
                  <a:pt x="2933700" y="12700"/>
                </a:cubicBezTo>
                <a:cubicBezTo>
                  <a:pt x="2963333" y="16933"/>
                  <a:pt x="2993721" y="17524"/>
                  <a:pt x="3022600" y="25400"/>
                </a:cubicBezTo>
                <a:cubicBezTo>
                  <a:pt x="3040865" y="30381"/>
                  <a:pt x="3054590" y="48650"/>
                  <a:pt x="3073400" y="50800"/>
                </a:cubicBezTo>
                <a:cubicBezTo>
                  <a:pt x="3204056" y="65732"/>
                  <a:pt x="3335867" y="67733"/>
                  <a:pt x="3467100" y="76200"/>
                </a:cubicBezTo>
                <a:cubicBezTo>
                  <a:pt x="3471333" y="97367"/>
                  <a:pt x="3472974" y="119222"/>
                  <a:pt x="3479800" y="139700"/>
                </a:cubicBezTo>
                <a:cubicBezTo>
                  <a:pt x="3491822" y="175765"/>
                  <a:pt x="3512125" y="206332"/>
                  <a:pt x="3543300" y="228600"/>
                </a:cubicBezTo>
                <a:cubicBezTo>
                  <a:pt x="3558706" y="239604"/>
                  <a:pt x="3575253" y="252205"/>
                  <a:pt x="3594100" y="254000"/>
                </a:cubicBezTo>
                <a:cubicBezTo>
                  <a:pt x="3665742" y="260823"/>
                  <a:pt x="3738033" y="254000"/>
                  <a:pt x="3810000" y="254000"/>
                </a:cubicBezTo>
              </a:path>
            </a:pathLst>
          </a:cu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nvGrpSpPr>
          <p:cNvPr id="18" name="组合 17"/>
          <p:cNvGrpSpPr/>
          <p:nvPr userDrawn="1"/>
        </p:nvGrpSpPr>
        <p:grpSpPr>
          <a:xfrm>
            <a:off x="6774989" y="1341170"/>
            <a:ext cx="284798" cy="275025"/>
            <a:chOff x="6786556" y="1238629"/>
            <a:chExt cx="438076" cy="423043"/>
          </a:xfrm>
        </p:grpSpPr>
        <p:cxnSp>
          <p:nvCxnSpPr>
            <p:cNvPr id="19" name="直接连接符 18"/>
            <p:cNvCxnSpPr/>
            <p:nvPr/>
          </p:nvCxnSpPr>
          <p:spPr>
            <a:xfrm flipV="1">
              <a:off x="6786556" y="1238629"/>
              <a:ext cx="87981" cy="219835"/>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876507" y="1404159"/>
              <a:ext cx="238752" cy="135318"/>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935303" y="1643246"/>
              <a:ext cx="289329" cy="18426"/>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grpSp>
      <p:sp>
        <p:nvSpPr>
          <p:cNvPr id="22" name="内容占位符 26"/>
          <p:cNvSpPr>
            <a:spLocks noGrp="1"/>
          </p:cNvSpPr>
          <p:nvPr userDrawn="1">
            <p:ph sz="quarter" idx="10" hasCustomPrompt="1"/>
          </p:nvPr>
        </p:nvSpPr>
        <p:spPr>
          <a:xfrm>
            <a:off x="3381751" y="4135902"/>
            <a:ext cx="5428498" cy="775597"/>
          </a:xfrm>
          <a:prstGeom prst="rect">
            <a:avLst/>
          </a:prstGeom>
          <a:noFill/>
        </p:spPr>
        <p:txBody>
          <a:bodyPr wrap="square" rtlCol="0">
            <a:spAutoFit/>
          </a:bodyPr>
          <a:lstStyle>
            <a:lvl1pPr marL="0" indent="0" algn="ctr">
              <a:buNone/>
              <a:defRPr lang="zh-CN" altLang="en-US" sz="48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r>
              <a:rPr lang="zh-CN" altLang="en-US" dirty="0"/>
              <a:t>编辑母版文本样式</a:t>
            </a:r>
          </a:p>
        </p:txBody>
      </p:sp>
      <p:sp>
        <p:nvSpPr>
          <p:cNvPr id="23" name="文本框 22"/>
          <p:cNvSpPr txBox="1"/>
          <p:nvPr userDrawn="1"/>
        </p:nvSpPr>
        <p:spPr>
          <a:xfrm>
            <a:off x="5265074" y="1501466"/>
            <a:ext cx="1842750" cy="1323439"/>
          </a:xfrm>
          <a:prstGeom prst="rect">
            <a:avLst/>
          </a:prstGeom>
          <a:noFill/>
        </p:spPr>
        <p:txBody>
          <a:bodyPr wrap="square" rtlCol="0">
            <a:spAutoFit/>
          </a:bodyPr>
          <a:lstStyle>
            <a:defPPr>
              <a:defRPr lang="zh-CN"/>
            </a:defPPr>
            <a:lvl1pPr>
              <a:defRPr sz="8000">
                <a:solidFill>
                  <a:schemeClr val="accent1"/>
                </a:solidFill>
                <a:latin typeface="站酷快乐体" panose="02010600030101010101" pitchFamily="2" charset="-122"/>
                <a:ea typeface="站酷快乐体" panose="02010600030101010101" pitchFamily="2" charset="-122"/>
              </a:defRPr>
            </a:lvl1pPr>
          </a:lstStyle>
          <a:p>
            <a:pPr lvl="0"/>
            <a:r>
              <a:rPr lang="en-US" altLang="zh-CN" dirty="0"/>
              <a:t>03</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转场页四">
    <p:spTree>
      <p:nvGrpSpPr>
        <p:cNvPr id="1" name=""/>
        <p:cNvGrpSpPr/>
        <p:nvPr/>
      </p:nvGrpSpPr>
      <p:grpSpPr>
        <a:xfrm>
          <a:off x="0" y="0"/>
          <a:ext cx="0" cy="0"/>
          <a:chOff x="0" y="0"/>
          <a:chExt cx="0" cy="0"/>
        </a:xfrm>
      </p:grpSpPr>
      <p:cxnSp>
        <p:nvCxnSpPr>
          <p:cNvPr id="3" name="直接连接符 2"/>
          <p:cNvCxnSpPr/>
          <p:nvPr userDrawn="1"/>
        </p:nvCxnSpPr>
        <p:spPr>
          <a:xfrm flipV="1">
            <a:off x="6791831" y="1349867"/>
            <a:ext cx="57197" cy="142917"/>
          </a:xfrm>
          <a:prstGeom prst="line">
            <a:avLst/>
          </a:prstGeom>
          <a:ln w="44450" cap="rnd">
            <a:solidFill>
              <a:schemeClr val="accent5"/>
            </a:solidFill>
            <a:round/>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4" name="直接连接符 3"/>
          <p:cNvCxnSpPr/>
          <p:nvPr userDrawn="1"/>
        </p:nvCxnSpPr>
        <p:spPr>
          <a:xfrm flipV="1">
            <a:off x="6850309" y="1457480"/>
            <a:ext cx="155215" cy="87972"/>
          </a:xfrm>
          <a:prstGeom prst="line">
            <a:avLst/>
          </a:prstGeom>
          <a:ln w="44450" cap="rnd">
            <a:solidFill>
              <a:schemeClr val="accent5"/>
            </a:solidFill>
            <a:round/>
          </a:ln>
          <a:effectLst>
            <a:softEdge rad="12700"/>
          </a:effectLst>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6888533" y="1612913"/>
            <a:ext cx="188096" cy="11979"/>
          </a:xfrm>
          <a:prstGeom prst="line">
            <a:avLst/>
          </a:prstGeom>
          <a:ln w="44450" cap="rnd">
            <a:solidFill>
              <a:schemeClr val="accent5"/>
            </a:solidFill>
            <a:round/>
          </a:ln>
          <a:effectLst>
            <a:softEdge rad="12700"/>
          </a:effectLst>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50132" y="264472"/>
            <a:ext cx="12091737" cy="6329056"/>
          </a:xfrm>
          <a:prstGeom prst="rect">
            <a:avLst/>
          </a:prstGeom>
          <a:blipFill dpi="0" rotWithShape="1">
            <a:blip r:embed="rId2">
              <a:alphaModFix amt="50000"/>
            </a:blip>
            <a:srcRect/>
            <a:tile tx="0" ty="0" sx="100000" sy="100000" flip="none" algn="tl"/>
          </a:blip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7" name="椭圆 31"/>
          <p:cNvSpPr/>
          <p:nvPr userDrawn="1"/>
        </p:nvSpPr>
        <p:spPr>
          <a:xfrm>
            <a:off x="5342418" y="1386647"/>
            <a:ext cx="1810332" cy="1792280"/>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accent5">
              <a:alpha val="90000"/>
            </a:schemeClr>
          </a:solidFill>
          <a:ln w="12700">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8" name="任意多边形 135"/>
          <p:cNvSpPr/>
          <p:nvPr userDrawn="1"/>
        </p:nvSpPr>
        <p:spPr>
          <a:xfrm>
            <a:off x="263885" y="264472"/>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9" name="任意多边形 137"/>
          <p:cNvSpPr/>
          <p:nvPr userDrawn="1"/>
        </p:nvSpPr>
        <p:spPr>
          <a:xfrm flipV="1">
            <a:off x="285063" y="6121440"/>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0" name="任意多边形 140"/>
          <p:cNvSpPr/>
          <p:nvPr userDrawn="1"/>
        </p:nvSpPr>
        <p:spPr>
          <a:xfrm flipH="1">
            <a:off x="11566695" y="264472"/>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1" name="任意多边形 141"/>
          <p:cNvSpPr/>
          <p:nvPr userDrawn="1"/>
        </p:nvSpPr>
        <p:spPr>
          <a:xfrm flipH="1" flipV="1">
            <a:off x="11545517" y="6121440"/>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3" name="椭圆 31"/>
          <p:cNvSpPr/>
          <p:nvPr/>
        </p:nvSpPr>
        <p:spPr>
          <a:xfrm>
            <a:off x="5263519" y="1542183"/>
            <a:ext cx="1717367" cy="1700244"/>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91" y="connsiteY5-92"/>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noFill/>
          <a:ln w="254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7" name="任意多边形: 形状 16"/>
          <p:cNvSpPr/>
          <p:nvPr userDrawn="1"/>
        </p:nvSpPr>
        <p:spPr>
          <a:xfrm>
            <a:off x="3632271" y="4868572"/>
            <a:ext cx="4958897" cy="57441"/>
          </a:xfrm>
          <a:custGeom>
            <a:avLst/>
            <a:gdLst>
              <a:gd name="connsiteX0" fmla="*/ 0 w 3810000"/>
              <a:gd name="connsiteY0" fmla="*/ 254000 h 304800"/>
              <a:gd name="connsiteX1" fmla="*/ 63500 w 3810000"/>
              <a:gd name="connsiteY1" fmla="*/ 241300 h 304800"/>
              <a:gd name="connsiteX2" fmla="*/ 139700 w 3810000"/>
              <a:gd name="connsiteY2" fmla="*/ 215900 h 304800"/>
              <a:gd name="connsiteX3" fmla="*/ 228600 w 3810000"/>
              <a:gd name="connsiteY3" fmla="*/ 203200 h 304800"/>
              <a:gd name="connsiteX4" fmla="*/ 368300 w 3810000"/>
              <a:gd name="connsiteY4" fmla="*/ 190500 h 304800"/>
              <a:gd name="connsiteX5" fmla="*/ 419100 w 3810000"/>
              <a:gd name="connsiteY5" fmla="*/ 228600 h 304800"/>
              <a:gd name="connsiteX6" fmla="*/ 546100 w 3810000"/>
              <a:gd name="connsiteY6" fmla="*/ 279400 h 304800"/>
              <a:gd name="connsiteX7" fmla="*/ 609600 w 3810000"/>
              <a:gd name="connsiteY7" fmla="*/ 304800 h 304800"/>
              <a:gd name="connsiteX8" fmla="*/ 850900 w 3810000"/>
              <a:gd name="connsiteY8" fmla="*/ 279400 h 304800"/>
              <a:gd name="connsiteX9" fmla="*/ 914400 w 3810000"/>
              <a:gd name="connsiteY9" fmla="*/ 266700 h 304800"/>
              <a:gd name="connsiteX10" fmla="*/ 1041400 w 3810000"/>
              <a:gd name="connsiteY10" fmla="*/ 254000 h 304800"/>
              <a:gd name="connsiteX11" fmla="*/ 1104900 w 3810000"/>
              <a:gd name="connsiteY11" fmla="*/ 241300 h 304800"/>
              <a:gd name="connsiteX12" fmla="*/ 1333500 w 3810000"/>
              <a:gd name="connsiteY12" fmla="*/ 203200 h 304800"/>
              <a:gd name="connsiteX13" fmla="*/ 1397000 w 3810000"/>
              <a:gd name="connsiteY13" fmla="*/ 190500 h 304800"/>
              <a:gd name="connsiteX14" fmla="*/ 1473200 w 3810000"/>
              <a:gd name="connsiteY14" fmla="*/ 165100 h 304800"/>
              <a:gd name="connsiteX15" fmla="*/ 1600200 w 3810000"/>
              <a:gd name="connsiteY15" fmla="*/ 101600 h 304800"/>
              <a:gd name="connsiteX16" fmla="*/ 1663700 w 3810000"/>
              <a:gd name="connsiteY16" fmla="*/ 88900 h 304800"/>
              <a:gd name="connsiteX17" fmla="*/ 1714500 w 3810000"/>
              <a:gd name="connsiteY17" fmla="*/ 63500 h 304800"/>
              <a:gd name="connsiteX18" fmla="*/ 1778000 w 3810000"/>
              <a:gd name="connsiteY18" fmla="*/ 76200 h 304800"/>
              <a:gd name="connsiteX19" fmla="*/ 1790700 w 3810000"/>
              <a:gd name="connsiteY19" fmla="*/ 114300 h 304800"/>
              <a:gd name="connsiteX20" fmla="*/ 1841500 w 3810000"/>
              <a:gd name="connsiteY20" fmla="*/ 190500 h 304800"/>
              <a:gd name="connsiteX21" fmla="*/ 1879600 w 3810000"/>
              <a:gd name="connsiteY21" fmla="*/ 203200 h 304800"/>
              <a:gd name="connsiteX22" fmla="*/ 1981200 w 3810000"/>
              <a:gd name="connsiteY22" fmla="*/ 190500 h 304800"/>
              <a:gd name="connsiteX23" fmla="*/ 2057400 w 3810000"/>
              <a:gd name="connsiteY23" fmla="*/ 165100 h 304800"/>
              <a:gd name="connsiteX24" fmla="*/ 2095500 w 3810000"/>
              <a:gd name="connsiteY24" fmla="*/ 152400 h 304800"/>
              <a:gd name="connsiteX25" fmla="*/ 2146300 w 3810000"/>
              <a:gd name="connsiteY25" fmla="*/ 127000 h 304800"/>
              <a:gd name="connsiteX26" fmla="*/ 2209800 w 3810000"/>
              <a:gd name="connsiteY26" fmla="*/ 101600 h 304800"/>
              <a:gd name="connsiteX27" fmla="*/ 2247900 w 3810000"/>
              <a:gd name="connsiteY27" fmla="*/ 76200 h 304800"/>
              <a:gd name="connsiteX28" fmla="*/ 2336800 w 3810000"/>
              <a:gd name="connsiteY28" fmla="*/ 50800 h 304800"/>
              <a:gd name="connsiteX29" fmla="*/ 2374900 w 3810000"/>
              <a:gd name="connsiteY29" fmla="*/ 25400 h 304800"/>
              <a:gd name="connsiteX30" fmla="*/ 2451100 w 3810000"/>
              <a:gd name="connsiteY30" fmla="*/ 0 h 304800"/>
              <a:gd name="connsiteX31" fmla="*/ 2489200 w 3810000"/>
              <a:gd name="connsiteY31" fmla="*/ 12700 h 304800"/>
              <a:gd name="connsiteX32" fmla="*/ 2514600 w 3810000"/>
              <a:gd name="connsiteY32" fmla="*/ 50800 h 304800"/>
              <a:gd name="connsiteX33" fmla="*/ 2578100 w 3810000"/>
              <a:gd name="connsiteY33" fmla="*/ 63500 h 304800"/>
              <a:gd name="connsiteX34" fmla="*/ 2882900 w 3810000"/>
              <a:gd name="connsiteY34" fmla="*/ 38100 h 304800"/>
              <a:gd name="connsiteX35" fmla="*/ 2933700 w 3810000"/>
              <a:gd name="connsiteY35" fmla="*/ 12700 h 304800"/>
              <a:gd name="connsiteX36" fmla="*/ 3022600 w 3810000"/>
              <a:gd name="connsiteY36" fmla="*/ 25400 h 304800"/>
              <a:gd name="connsiteX37" fmla="*/ 3073400 w 3810000"/>
              <a:gd name="connsiteY37" fmla="*/ 50800 h 304800"/>
              <a:gd name="connsiteX38" fmla="*/ 3467100 w 3810000"/>
              <a:gd name="connsiteY38" fmla="*/ 76200 h 304800"/>
              <a:gd name="connsiteX39" fmla="*/ 3479800 w 3810000"/>
              <a:gd name="connsiteY39" fmla="*/ 139700 h 304800"/>
              <a:gd name="connsiteX40" fmla="*/ 3543300 w 3810000"/>
              <a:gd name="connsiteY40" fmla="*/ 228600 h 304800"/>
              <a:gd name="connsiteX41" fmla="*/ 3594100 w 3810000"/>
              <a:gd name="connsiteY41" fmla="*/ 254000 h 304800"/>
              <a:gd name="connsiteX42" fmla="*/ 3810000 w 3810000"/>
              <a:gd name="connsiteY42" fmla="*/ 2540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810000" h="304800">
                <a:moveTo>
                  <a:pt x="0" y="254000"/>
                </a:moveTo>
                <a:cubicBezTo>
                  <a:pt x="21167" y="249767"/>
                  <a:pt x="42675" y="246980"/>
                  <a:pt x="63500" y="241300"/>
                </a:cubicBezTo>
                <a:cubicBezTo>
                  <a:pt x="89331" y="234255"/>
                  <a:pt x="113195" y="219686"/>
                  <a:pt x="139700" y="215900"/>
                </a:cubicBezTo>
                <a:lnTo>
                  <a:pt x="228600" y="203200"/>
                </a:lnTo>
                <a:cubicBezTo>
                  <a:pt x="325278" y="170974"/>
                  <a:pt x="278546" y="172549"/>
                  <a:pt x="368300" y="190500"/>
                </a:cubicBezTo>
                <a:cubicBezTo>
                  <a:pt x="385233" y="203200"/>
                  <a:pt x="401151" y="217382"/>
                  <a:pt x="419100" y="228600"/>
                </a:cubicBezTo>
                <a:cubicBezTo>
                  <a:pt x="472049" y="261693"/>
                  <a:pt x="482767" y="254067"/>
                  <a:pt x="546100" y="279400"/>
                </a:cubicBezTo>
                <a:lnTo>
                  <a:pt x="609600" y="304800"/>
                </a:lnTo>
                <a:lnTo>
                  <a:pt x="850900" y="279400"/>
                </a:lnTo>
                <a:cubicBezTo>
                  <a:pt x="872269" y="276347"/>
                  <a:pt x="893004" y="269553"/>
                  <a:pt x="914400" y="266700"/>
                </a:cubicBezTo>
                <a:cubicBezTo>
                  <a:pt x="956571" y="261077"/>
                  <a:pt x="999229" y="259623"/>
                  <a:pt x="1041400" y="254000"/>
                </a:cubicBezTo>
                <a:cubicBezTo>
                  <a:pt x="1062796" y="251147"/>
                  <a:pt x="1083633" y="244999"/>
                  <a:pt x="1104900" y="241300"/>
                </a:cubicBezTo>
                <a:cubicBezTo>
                  <a:pt x="1181009" y="228064"/>
                  <a:pt x="1257749" y="218350"/>
                  <a:pt x="1333500" y="203200"/>
                </a:cubicBezTo>
                <a:cubicBezTo>
                  <a:pt x="1354667" y="198967"/>
                  <a:pt x="1376175" y="196180"/>
                  <a:pt x="1397000" y="190500"/>
                </a:cubicBezTo>
                <a:cubicBezTo>
                  <a:pt x="1422831" y="183455"/>
                  <a:pt x="1448671" y="175832"/>
                  <a:pt x="1473200" y="165100"/>
                </a:cubicBezTo>
                <a:cubicBezTo>
                  <a:pt x="1516562" y="146129"/>
                  <a:pt x="1553789" y="110882"/>
                  <a:pt x="1600200" y="101600"/>
                </a:cubicBezTo>
                <a:lnTo>
                  <a:pt x="1663700" y="88900"/>
                </a:lnTo>
                <a:cubicBezTo>
                  <a:pt x="1680633" y="80433"/>
                  <a:pt x="1695684" y="65591"/>
                  <a:pt x="1714500" y="63500"/>
                </a:cubicBezTo>
                <a:cubicBezTo>
                  <a:pt x="1735954" y="61116"/>
                  <a:pt x="1760039" y="64226"/>
                  <a:pt x="1778000" y="76200"/>
                </a:cubicBezTo>
                <a:cubicBezTo>
                  <a:pt x="1789139" y="83626"/>
                  <a:pt x="1784199" y="102598"/>
                  <a:pt x="1790700" y="114300"/>
                </a:cubicBezTo>
                <a:cubicBezTo>
                  <a:pt x="1805525" y="140985"/>
                  <a:pt x="1812540" y="180847"/>
                  <a:pt x="1841500" y="190500"/>
                </a:cubicBezTo>
                <a:lnTo>
                  <a:pt x="1879600" y="203200"/>
                </a:lnTo>
                <a:cubicBezTo>
                  <a:pt x="1913467" y="198967"/>
                  <a:pt x="1947827" y="197651"/>
                  <a:pt x="1981200" y="190500"/>
                </a:cubicBezTo>
                <a:cubicBezTo>
                  <a:pt x="2007380" y="184890"/>
                  <a:pt x="2032000" y="173567"/>
                  <a:pt x="2057400" y="165100"/>
                </a:cubicBezTo>
                <a:cubicBezTo>
                  <a:pt x="2070100" y="160867"/>
                  <a:pt x="2083526" y="158387"/>
                  <a:pt x="2095500" y="152400"/>
                </a:cubicBezTo>
                <a:cubicBezTo>
                  <a:pt x="2112433" y="143933"/>
                  <a:pt x="2129000" y="134689"/>
                  <a:pt x="2146300" y="127000"/>
                </a:cubicBezTo>
                <a:cubicBezTo>
                  <a:pt x="2167132" y="117741"/>
                  <a:pt x="2189410" y="111795"/>
                  <a:pt x="2209800" y="101600"/>
                </a:cubicBezTo>
                <a:cubicBezTo>
                  <a:pt x="2223452" y="94774"/>
                  <a:pt x="2233871" y="82213"/>
                  <a:pt x="2247900" y="76200"/>
                </a:cubicBezTo>
                <a:cubicBezTo>
                  <a:pt x="2304867" y="51785"/>
                  <a:pt x="2287372" y="75514"/>
                  <a:pt x="2336800" y="50800"/>
                </a:cubicBezTo>
                <a:cubicBezTo>
                  <a:pt x="2350452" y="43974"/>
                  <a:pt x="2360952" y="31599"/>
                  <a:pt x="2374900" y="25400"/>
                </a:cubicBezTo>
                <a:cubicBezTo>
                  <a:pt x="2399366" y="14526"/>
                  <a:pt x="2451100" y="0"/>
                  <a:pt x="2451100" y="0"/>
                </a:cubicBezTo>
                <a:cubicBezTo>
                  <a:pt x="2463800" y="4233"/>
                  <a:pt x="2478747" y="4337"/>
                  <a:pt x="2489200" y="12700"/>
                </a:cubicBezTo>
                <a:cubicBezTo>
                  <a:pt x="2501119" y="22235"/>
                  <a:pt x="2501348" y="43227"/>
                  <a:pt x="2514600" y="50800"/>
                </a:cubicBezTo>
                <a:cubicBezTo>
                  <a:pt x="2533342" y="61510"/>
                  <a:pt x="2556933" y="59267"/>
                  <a:pt x="2578100" y="63500"/>
                </a:cubicBezTo>
                <a:cubicBezTo>
                  <a:pt x="2588424" y="62957"/>
                  <a:pt x="2808098" y="63034"/>
                  <a:pt x="2882900" y="38100"/>
                </a:cubicBezTo>
                <a:cubicBezTo>
                  <a:pt x="2900861" y="32113"/>
                  <a:pt x="2916767" y="21167"/>
                  <a:pt x="2933700" y="12700"/>
                </a:cubicBezTo>
                <a:cubicBezTo>
                  <a:pt x="2963333" y="16933"/>
                  <a:pt x="2993721" y="17524"/>
                  <a:pt x="3022600" y="25400"/>
                </a:cubicBezTo>
                <a:cubicBezTo>
                  <a:pt x="3040865" y="30381"/>
                  <a:pt x="3054590" y="48650"/>
                  <a:pt x="3073400" y="50800"/>
                </a:cubicBezTo>
                <a:cubicBezTo>
                  <a:pt x="3204056" y="65732"/>
                  <a:pt x="3335867" y="67733"/>
                  <a:pt x="3467100" y="76200"/>
                </a:cubicBezTo>
                <a:cubicBezTo>
                  <a:pt x="3471333" y="97367"/>
                  <a:pt x="3472974" y="119222"/>
                  <a:pt x="3479800" y="139700"/>
                </a:cubicBezTo>
                <a:cubicBezTo>
                  <a:pt x="3491822" y="175765"/>
                  <a:pt x="3512125" y="206332"/>
                  <a:pt x="3543300" y="228600"/>
                </a:cubicBezTo>
                <a:cubicBezTo>
                  <a:pt x="3558706" y="239604"/>
                  <a:pt x="3575253" y="252205"/>
                  <a:pt x="3594100" y="254000"/>
                </a:cubicBezTo>
                <a:cubicBezTo>
                  <a:pt x="3665742" y="260823"/>
                  <a:pt x="3738033" y="254000"/>
                  <a:pt x="3810000" y="254000"/>
                </a:cubicBezTo>
              </a:path>
            </a:pathLst>
          </a:cu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nvGrpSpPr>
          <p:cNvPr id="18" name="组合 17"/>
          <p:cNvGrpSpPr/>
          <p:nvPr userDrawn="1"/>
        </p:nvGrpSpPr>
        <p:grpSpPr>
          <a:xfrm>
            <a:off x="6774989" y="1341170"/>
            <a:ext cx="284798" cy="275025"/>
            <a:chOff x="6786556" y="1238629"/>
            <a:chExt cx="438076" cy="423043"/>
          </a:xfrm>
        </p:grpSpPr>
        <p:cxnSp>
          <p:nvCxnSpPr>
            <p:cNvPr id="19" name="直接连接符 18"/>
            <p:cNvCxnSpPr/>
            <p:nvPr/>
          </p:nvCxnSpPr>
          <p:spPr>
            <a:xfrm flipV="1">
              <a:off x="6786556" y="1238629"/>
              <a:ext cx="87981" cy="219835"/>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876507" y="1404159"/>
              <a:ext cx="238752" cy="135318"/>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935303" y="1643246"/>
              <a:ext cx="289329" cy="18426"/>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grpSp>
      <p:sp>
        <p:nvSpPr>
          <p:cNvPr id="22" name="内容占位符 26"/>
          <p:cNvSpPr>
            <a:spLocks noGrp="1"/>
          </p:cNvSpPr>
          <p:nvPr userDrawn="1">
            <p:ph sz="quarter" idx="10" hasCustomPrompt="1"/>
          </p:nvPr>
        </p:nvSpPr>
        <p:spPr>
          <a:xfrm>
            <a:off x="3381751" y="4135902"/>
            <a:ext cx="5428498" cy="775597"/>
          </a:xfrm>
          <a:prstGeom prst="rect">
            <a:avLst/>
          </a:prstGeom>
          <a:noFill/>
        </p:spPr>
        <p:txBody>
          <a:bodyPr wrap="square" rtlCol="0">
            <a:spAutoFit/>
          </a:bodyPr>
          <a:lstStyle>
            <a:lvl1pPr marL="0" indent="0" algn="ctr">
              <a:buNone/>
              <a:defRPr lang="zh-CN" altLang="en-US" sz="48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r>
              <a:rPr lang="zh-CN" altLang="en-US" dirty="0"/>
              <a:t>编辑母版文本样式</a:t>
            </a:r>
          </a:p>
        </p:txBody>
      </p:sp>
      <p:sp>
        <p:nvSpPr>
          <p:cNvPr id="23" name="文本框 22"/>
          <p:cNvSpPr txBox="1"/>
          <p:nvPr userDrawn="1"/>
        </p:nvSpPr>
        <p:spPr>
          <a:xfrm>
            <a:off x="5265074" y="1501466"/>
            <a:ext cx="1842750" cy="1323439"/>
          </a:xfrm>
          <a:prstGeom prst="rect">
            <a:avLst/>
          </a:prstGeom>
          <a:noFill/>
        </p:spPr>
        <p:txBody>
          <a:bodyPr wrap="square" rtlCol="0">
            <a:spAutoFit/>
          </a:bodyPr>
          <a:lstStyle>
            <a:defPPr>
              <a:defRPr lang="zh-CN"/>
            </a:defPPr>
            <a:lvl1pPr>
              <a:defRPr sz="8000">
                <a:solidFill>
                  <a:schemeClr val="accent1"/>
                </a:solidFill>
                <a:latin typeface="站酷快乐体" panose="02010600030101010101" pitchFamily="2" charset="-122"/>
                <a:ea typeface="站酷快乐体" panose="02010600030101010101" pitchFamily="2" charset="-122"/>
              </a:defRPr>
            </a:lvl1pPr>
          </a:lstStyle>
          <a:p>
            <a:pPr lvl="0"/>
            <a:r>
              <a:rPr lang="en-US" altLang="zh-CN" dirty="0"/>
              <a:t>04</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
        <p:nvSpPr>
          <p:cNvPr id="7" name="矩形 6"/>
          <p:cNvSpPr/>
          <p:nvPr userDrawn="1"/>
        </p:nvSpPr>
        <p:spPr>
          <a:xfrm>
            <a:off x="50132" y="264472"/>
            <a:ext cx="12091737" cy="6329056"/>
          </a:xfrm>
          <a:prstGeom prst="rect">
            <a:avLst/>
          </a:prstGeom>
        </p:spPr>
        <p:txBody>
          <a:bodyPr spcFirstLastPara="1" wrap="none" numCol="1">
            <a:prstTxWarp prst="textArchUp">
              <a:avLst>
                <a:gd name="adj" fmla="val 10935122"/>
              </a:avLst>
            </a:prstTxWarp>
            <a:spAutoFit/>
          </a:bodyPr>
          <a:lstStyle/>
          <a:p>
            <a:pPr lvl="0"/>
            <a:endParaRPr lang="zh-CN" altLang="en-US" sz="7200" b="1" spc="-200" dirty="0">
              <a:solidFill>
                <a:schemeClr val="bg1"/>
              </a:solidFill>
              <a:latin typeface="站酷快乐体2016修订版" panose="02010600030101010101" pitchFamily="2" charset="-122"/>
              <a:ea typeface="站酷快乐体2016修订版" panose="02010600030101010101" pitchFamily="2" charset="-122"/>
            </a:endParaRPr>
          </a:p>
        </p:txBody>
      </p:sp>
      <p:grpSp>
        <p:nvGrpSpPr>
          <p:cNvPr id="9" name="组合 8"/>
          <p:cNvGrpSpPr/>
          <p:nvPr/>
        </p:nvGrpSpPr>
        <p:grpSpPr>
          <a:xfrm rot="251515">
            <a:off x="1100594" y="1741645"/>
            <a:ext cx="9990811" cy="2092641"/>
            <a:chOff x="1596316" y="3065334"/>
            <a:chExt cx="8741678" cy="1831000"/>
          </a:xfrm>
        </p:grpSpPr>
        <p:grpSp>
          <p:nvGrpSpPr>
            <p:cNvPr id="11" name="组合 10"/>
            <p:cNvGrpSpPr/>
            <p:nvPr/>
          </p:nvGrpSpPr>
          <p:grpSpPr>
            <a:xfrm>
              <a:off x="1596316" y="3065334"/>
              <a:ext cx="8741678" cy="1831000"/>
              <a:chOff x="1242053" y="3135203"/>
              <a:chExt cx="9139944" cy="1831000"/>
            </a:xfrm>
          </p:grpSpPr>
          <p:sp>
            <p:nvSpPr>
              <p:cNvPr id="14" name="任意多边形 521"/>
              <p:cNvSpPr/>
              <p:nvPr/>
            </p:nvSpPr>
            <p:spPr>
              <a:xfrm rot="20757289" flipH="1">
                <a:off x="8600295" y="4230592"/>
                <a:ext cx="676275" cy="171450"/>
              </a:xfrm>
              <a:custGeom>
                <a:avLst/>
                <a:gdLst>
                  <a:gd name="connsiteX0" fmla="*/ 0 w 676275"/>
                  <a:gd name="connsiteY0" fmla="*/ 133350 h 171450"/>
                  <a:gd name="connsiteX1" fmla="*/ 676275 w 676275"/>
                  <a:gd name="connsiteY1" fmla="*/ 171450 h 171450"/>
                  <a:gd name="connsiteX2" fmla="*/ 619125 w 676275"/>
                  <a:gd name="connsiteY2" fmla="*/ 0 h 171450"/>
                  <a:gd name="connsiteX3" fmla="*/ 0 w 676275"/>
                  <a:gd name="connsiteY3" fmla="*/ 133350 h 171450"/>
                </a:gdLst>
                <a:ahLst/>
                <a:cxnLst>
                  <a:cxn ang="0">
                    <a:pos x="connsiteX0" y="connsiteY0"/>
                  </a:cxn>
                  <a:cxn ang="0">
                    <a:pos x="connsiteX1" y="connsiteY1"/>
                  </a:cxn>
                  <a:cxn ang="0">
                    <a:pos x="connsiteX2" y="connsiteY2"/>
                  </a:cxn>
                  <a:cxn ang="0">
                    <a:pos x="connsiteX3" y="connsiteY3"/>
                  </a:cxn>
                </a:cxnLst>
                <a:rect l="l" t="t" r="r" b="b"/>
                <a:pathLst>
                  <a:path w="676275" h="171450">
                    <a:moveTo>
                      <a:pt x="0" y="133350"/>
                    </a:moveTo>
                    <a:lnTo>
                      <a:pt x="676275" y="171450"/>
                    </a:lnTo>
                    <a:lnTo>
                      <a:pt x="619125" y="0"/>
                    </a:lnTo>
                    <a:lnTo>
                      <a:pt x="0" y="133350"/>
                    </a:lnTo>
                    <a:close/>
                  </a:path>
                </a:pathLst>
              </a:custGeom>
              <a:solidFill>
                <a:schemeClr val="bg2">
                  <a:lumMod val="50000"/>
                </a:schemeClr>
              </a:solidFill>
              <a:ln w="25400" cap="rnd">
                <a:noFill/>
                <a:roun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ea"/>
                  <a:sym typeface="+mn-lt"/>
                </a:endParaRPr>
              </a:p>
            </p:txBody>
          </p:sp>
          <p:sp>
            <p:nvSpPr>
              <p:cNvPr id="15" name="任意多边形 5"/>
              <p:cNvSpPr/>
              <p:nvPr/>
            </p:nvSpPr>
            <p:spPr>
              <a:xfrm>
                <a:off x="2495550" y="4724400"/>
                <a:ext cx="676275" cy="171450"/>
              </a:xfrm>
              <a:custGeom>
                <a:avLst/>
                <a:gdLst>
                  <a:gd name="connsiteX0" fmla="*/ 0 w 676275"/>
                  <a:gd name="connsiteY0" fmla="*/ 133350 h 171450"/>
                  <a:gd name="connsiteX1" fmla="*/ 676275 w 676275"/>
                  <a:gd name="connsiteY1" fmla="*/ 171450 h 171450"/>
                  <a:gd name="connsiteX2" fmla="*/ 619125 w 676275"/>
                  <a:gd name="connsiteY2" fmla="*/ 0 h 171450"/>
                  <a:gd name="connsiteX3" fmla="*/ 0 w 676275"/>
                  <a:gd name="connsiteY3" fmla="*/ 133350 h 171450"/>
                </a:gdLst>
                <a:ahLst/>
                <a:cxnLst>
                  <a:cxn ang="0">
                    <a:pos x="connsiteX0" y="connsiteY0"/>
                  </a:cxn>
                  <a:cxn ang="0">
                    <a:pos x="connsiteX1" y="connsiteY1"/>
                  </a:cxn>
                  <a:cxn ang="0">
                    <a:pos x="connsiteX2" y="connsiteY2"/>
                  </a:cxn>
                  <a:cxn ang="0">
                    <a:pos x="connsiteX3" y="connsiteY3"/>
                  </a:cxn>
                </a:cxnLst>
                <a:rect l="l" t="t" r="r" b="b"/>
                <a:pathLst>
                  <a:path w="676275" h="171450">
                    <a:moveTo>
                      <a:pt x="0" y="133350"/>
                    </a:moveTo>
                    <a:lnTo>
                      <a:pt x="676275" y="171450"/>
                    </a:lnTo>
                    <a:lnTo>
                      <a:pt x="619125" y="0"/>
                    </a:lnTo>
                    <a:lnTo>
                      <a:pt x="0" y="133350"/>
                    </a:lnTo>
                    <a:close/>
                  </a:path>
                </a:pathLst>
              </a:custGeom>
              <a:solidFill>
                <a:schemeClr val="bg2">
                  <a:lumMod val="50000"/>
                </a:schemeClr>
              </a:solidFill>
              <a:ln w="25400" cap="rnd">
                <a:noFill/>
                <a:roun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ea"/>
                  <a:sym typeface="+mn-lt"/>
                </a:endParaRPr>
              </a:p>
            </p:txBody>
          </p:sp>
          <p:grpSp>
            <p:nvGrpSpPr>
              <p:cNvPr id="16" name="组合 15"/>
              <p:cNvGrpSpPr/>
              <p:nvPr/>
            </p:nvGrpSpPr>
            <p:grpSpPr>
              <a:xfrm rot="21359387">
                <a:off x="1242053" y="3135203"/>
                <a:ext cx="9139944" cy="1831000"/>
                <a:chOff x="1494023" y="2345570"/>
                <a:chExt cx="9139944" cy="2453279"/>
              </a:xfrm>
            </p:grpSpPr>
            <p:grpSp>
              <p:nvGrpSpPr>
                <p:cNvPr id="17" name="组合 16"/>
                <p:cNvGrpSpPr/>
                <p:nvPr/>
              </p:nvGrpSpPr>
              <p:grpSpPr>
                <a:xfrm rot="21551468" flipH="1">
                  <a:off x="8736570" y="3215320"/>
                  <a:ext cx="1897397" cy="1508865"/>
                  <a:chOff x="155643" y="13015609"/>
                  <a:chExt cx="3047538" cy="3054485"/>
                </a:xfrm>
                <a:pattFill prst="pct5">
                  <a:fgClr>
                    <a:schemeClr val="accent1">
                      <a:lumMod val="50000"/>
                    </a:schemeClr>
                  </a:fgClr>
                  <a:bgClr>
                    <a:schemeClr val="bg1"/>
                  </a:bgClr>
                </a:pattFill>
              </p:grpSpPr>
              <p:sp>
                <p:nvSpPr>
                  <p:cNvPr id="28" name="任意多边形 513"/>
                  <p:cNvSpPr/>
                  <p:nvPr/>
                </p:nvSpPr>
                <p:spPr>
                  <a:xfrm>
                    <a:off x="3071191" y="14998391"/>
                    <a:ext cx="131990" cy="446315"/>
                  </a:xfrm>
                  <a:custGeom>
                    <a:avLst/>
                    <a:gdLst>
                      <a:gd name="connsiteX0" fmla="*/ 1581150 w 1581150"/>
                      <a:gd name="connsiteY0" fmla="*/ 695325 h 695325"/>
                      <a:gd name="connsiteX1" fmla="*/ 1409700 w 1581150"/>
                      <a:gd name="connsiteY1" fmla="*/ 0 h 695325"/>
                      <a:gd name="connsiteX2" fmla="*/ 0 w 1581150"/>
                      <a:gd name="connsiteY2" fmla="*/ 228600 h 695325"/>
                      <a:gd name="connsiteX3" fmla="*/ 1581150 w 1581150"/>
                      <a:gd name="connsiteY3" fmla="*/ 695325 h 695325"/>
                      <a:gd name="connsiteX0-1" fmla="*/ 1590675 w 1590675"/>
                      <a:gd name="connsiteY0-2" fmla="*/ 723900 h 723900"/>
                      <a:gd name="connsiteX1-3" fmla="*/ 1409700 w 1590675"/>
                      <a:gd name="connsiteY1-4" fmla="*/ 0 h 723900"/>
                      <a:gd name="connsiteX2-5" fmla="*/ 0 w 1590675"/>
                      <a:gd name="connsiteY2-6" fmla="*/ 228600 h 723900"/>
                      <a:gd name="connsiteX3-7" fmla="*/ 1590675 w 1590675"/>
                      <a:gd name="connsiteY3-8" fmla="*/ 723900 h 723900"/>
                      <a:gd name="connsiteX0-9" fmla="*/ 1638300 w 1638300"/>
                      <a:gd name="connsiteY0-10" fmla="*/ 723900 h 723900"/>
                      <a:gd name="connsiteX1-11" fmla="*/ 1457325 w 1638300"/>
                      <a:gd name="connsiteY1-12" fmla="*/ 0 h 723900"/>
                      <a:gd name="connsiteX2-13" fmla="*/ 0 w 1638300"/>
                      <a:gd name="connsiteY2-14" fmla="*/ 228600 h 723900"/>
                      <a:gd name="connsiteX3-15" fmla="*/ 1638300 w 1638300"/>
                      <a:gd name="connsiteY3-16" fmla="*/ 723900 h 723900"/>
                      <a:gd name="connsiteX0-17" fmla="*/ 1752600 w 1752600"/>
                      <a:gd name="connsiteY0-18" fmla="*/ 723900 h 723900"/>
                      <a:gd name="connsiteX1-19" fmla="*/ 1571625 w 1752600"/>
                      <a:gd name="connsiteY1-20" fmla="*/ 0 h 723900"/>
                      <a:gd name="connsiteX2-21" fmla="*/ 0 w 1752600"/>
                      <a:gd name="connsiteY2-22" fmla="*/ 257175 h 723900"/>
                      <a:gd name="connsiteX3-23" fmla="*/ 1752600 w 1752600"/>
                      <a:gd name="connsiteY3-24" fmla="*/ 723900 h 723900"/>
                      <a:gd name="connsiteX0-25" fmla="*/ 0 w 1752600"/>
                      <a:gd name="connsiteY0-26" fmla="*/ 257175 h 723900"/>
                      <a:gd name="connsiteX1-27" fmla="*/ 1752600 w 1752600"/>
                      <a:gd name="connsiteY1-28" fmla="*/ 723900 h 723900"/>
                      <a:gd name="connsiteX2-29" fmla="*/ 1571625 w 1752600"/>
                      <a:gd name="connsiteY2-30" fmla="*/ 0 h 723900"/>
                      <a:gd name="connsiteX3-31" fmla="*/ 91440 w 1752600"/>
                      <a:gd name="connsiteY3-32" fmla="*/ 348615 h 723900"/>
                      <a:gd name="connsiteX0-33" fmla="*/ 0 w 1752600"/>
                      <a:gd name="connsiteY0-34" fmla="*/ 257175 h 723900"/>
                      <a:gd name="connsiteX1-35" fmla="*/ 1752600 w 1752600"/>
                      <a:gd name="connsiteY1-36" fmla="*/ 723900 h 723900"/>
                      <a:gd name="connsiteX2-37" fmla="*/ 1571625 w 1752600"/>
                      <a:gd name="connsiteY2-38" fmla="*/ 0 h 723900"/>
                      <a:gd name="connsiteX0-39" fmla="*/ 180975 w 180975"/>
                      <a:gd name="connsiteY0-40" fmla="*/ 723900 h 723900"/>
                      <a:gd name="connsiteX1-41" fmla="*/ 0 w 180975"/>
                      <a:gd name="connsiteY1-42" fmla="*/ 0 h 723900"/>
                      <a:gd name="connsiteX0-43" fmla="*/ 131990 w 131990"/>
                      <a:gd name="connsiteY0-44" fmla="*/ 446315 h 446315"/>
                      <a:gd name="connsiteX1-45" fmla="*/ 0 w 131990"/>
                      <a:gd name="connsiteY1-46" fmla="*/ 0 h 446315"/>
                    </a:gdLst>
                    <a:ahLst/>
                    <a:cxnLst>
                      <a:cxn ang="0">
                        <a:pos x="connsiteX0-1" y="connsiteY0-2"/>
                      </a:cxn>
                      <a:cxn ang="0">
                        <a:pos x="connsiteX1-3" y="connsiteY1-4"/>
                      </a:cxn>
                    </a:cxnLst>
                    <a:rect l="l" t="t" r="r" b="b"/>
                    <a:pathLst>
                      <a:path w="131990" h="446315">
                        <a:moveTo>
                          <a:pt x="131990" y="446315"/>
                        </a:moveTo>
                        <a:lnTo>
                          <a:pt x="0" y="0"/>
                        </a:lnTo>
                      </a:path>
                    </a:pathLst>
                  </a:custGeom>
                  <a:grp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29" name="任意多边形 514"/>
                  <p:cNvSpPr/>
                  <p:nvPr/>
                </p:nvSpPr>
                <p:spPr>
                  <a:xfrm>
                    <a:off x="155643" y="13015609"/>
                    <a:ext cx="3035029" cy="3054485"/>
                  </a:xfrm>
                  <a:custGeom>
                    <a:avLst/>
                    <a:gdLst>
                      <a:gd name="connsiteX0" fmla="*/ 1459148 w 3035029"/>
                      <a:gd name="connsiteY0" fmla="*/ 0 h 3054485"/>
                      <a:gd name="connsiteX1" fmla="*/ 0 w 3035029"/>
                      <a:gd name="connsiteY1" fmla="*/ 428017 h 3054485"/>
                      <a:gd name="connsiteX2" fmla="*/ 933855 w 3035029"/>
                      <a:gd name="connsiteY2" fmla="*/ 1342417 h 3054485"/>
                      <a:gd name="connsiteX3" fmla="*/ 564204 w 3035029"/>
                      <a:gd name="connsiteY3" fmla="*/ 3054485 h 3054485"/>
                      <a:gd name="connsiteX4" fmla="*/ 3035029 w 3035029"/>
                      <a:gd name="connsiteY4" fmla="*/ 2412459 h 3054485"/>
                      <a:gd name="connsiteX5" fmla="*/ 2120629 w 3035029"/>
                      <a:gd name="connsiteY5" fmla="*/ 2081719 h 305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5029" h="3054485">
                        <a:moveTo>
                          <a:pt x="1459148" y="0"/>
                        </a:moveTo>
                        <a:cubicBezTo>
                          <a:pt x="789561" y="131323"/>
                          <a:pt x="119974" y="262647"/>
                          <a:pt x="0" y="428017"/>
                        </a:cubicBezTo>
                        <a:cubicBezTo>
                          <a:pt x="311285" y="732817"/>
                          <a:pt x="846306" y="943583"/>
                          <a:pt x="933855" y="1342417"/>
                        </a:cubicBezTo>
                        <a:cubicBezTo>
                          <a:pt x="810638" y="1913106"/>
                          <a:pt x="207523" y="2863175"/>
                          <a:pt x="564204" y="3054485"/>
                        </a:cubicBezTo>
                        <a:cubicBezTo>
                          <a:pt x="1387812" y="2840476"/>
                          <a:pt x="2775625" y="2571344"/>
                          <a:pt x="3035029" y="2412459"/>
                        </a:cubicBezTo>
                        <a:lnTo>
                          <a:pt x="2120629" y="2081719"/>
                        </a:lnTo>
                      </a:path>
                    </a:pathLst>
                  </a:custGeom>
                  <a:solidFill>
                    <a:schemeClr val="accent1"/>
                  </a:solid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grpSp>
            <p:sp>
              <p:nvSpPr>
                <p:cNvPr id="18" name="任意多边形 477"/>
                <p:cNvSpPr/>
                <p:nvPr/>
              </p:nvSpPr>
              <p:spPr>
                <a:xfrm flipH="1">
                  <a:off x="9802285" y="3359813"/>
                  <a:ext cx="731520" cy="125730"/>
                </a:xfrm>
                <a:custGeom>
                  <a:avLst/>
                  <a:gdLst>
                    <a:gd name="connsiteX0" fmla="*/ 0 w 731520"/>
                    <a:gd name="connsiteY0" fmla="*/ 125730 h 125730"/>
                    <a:gd name="connsiteX1" fmla="*/ 468630 w 731520"/>
                    <a:gd name="connsiteY1" fmla="*/ 22860 h 125730"/>
                    <a:gd name="connsiteX2" fmla="*/ 731520 w 731520"/>
                    <a:gd name="connsiteY2" fmla="*/ 0 h 125730"/>
                  </a:gdLst>
                  <a:ahLst/>
                  <a:cxnLst>
                    <a:cxn ang="0">
                      <a:pos x="connsiteX0" y="connsiteY0"/>
                    </a:cxn>
                    <a:cxn ang="0">
                      <a:pos x="connsiteX1" y="connsiteY1"/>
                    </a:cxn>
                    <a:cxn ang="0">
                      <a:pos x="connsiteX2" y="connsiteY2"/>
                    </a:cxn>
                  </a:cxnLst>
                  <a:rect l="l" t="t" r="r" b="b"/>
                  <a:pathLst>
                    <a:path w="731520" h="125730">
                      <a:moveTo>
                        <a:pt x="0" y="125730"/>
                      </a:moveTo>
                      <a:cubicBezTo>
                        <a:pt x="173355" y="84772"/>
                        <a:pt x="346710" y="43815"/>
                        <a:pt x="468630" y="22860"/>
                      </a:cubicBezTo>
                      <a:cubicBezTo>
                        <a:pt x="590550" y="1905"/>
                        <a:pt x="661035" y="952"/>
                        <a:pt x="731520" y="0"/>
                      </a:cubicBezTo>
                    </a:path>
                  </a:pathLst>
                </a:custGeom>
                <a:noFill/>
                <a:ln w="1905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grpSp>
              <p:nvGrpSpPr>
                <p:cNvPr id="19" name="组合 18"/>
                <p:cNvGrpSpPr/>
                <p:nvPr/>
              </p:nvGrpSpPr>
              <p:grpSpPr>
                <a:xfrm rot="21551468">
                  <a:off x="1494023" y="3289984"/>
                  <a:ext cx="1982263" cy="1508865"/>
                  <a:chOff x="155642" y="13015610"/>
                  <a:chExt cx="3047538" cy="3054485"/>
                </a:xfrm>
                <a:pattFill prst="pct5">
                  <a:fgClr>
                    <a:schemeClr val="accent1">
                      <a:lumMod val="50000"/>
                    </a:schemeClr>
                  </a:fgClr>
                  <a:bgClr>
                    <a:schemeClr val="bg1"/>
                  </a:bgClr>
                </a:pattFill>
              </p:grpSpPr>
              <p:sp>
                <p:nvSpPr>
                  <p:cNvPr id="26" name="任意多边形 481"/>
                  <p:cNvSpPr/>
                  <p:nvPr/>
                </p:nvSpPr>
                <p:spPr>
                  <a:xfrm>
                    <a:off x="3022205" y="14996350"/>
                    <a:ext cx="180975" cy="448355"/>
                  </a:xfrm>
                  <a:custGeom>
                    <a:avLst/>
                    <a:gdLst>
                      <a:gd name="connsiteX0" fmla="*/ 1581150 w 1581150"/>
                      <a:gd name="connsiteY0" fmla="*/ 695325 h 695325"/>
                      <a:gd name="connsiteX1" fmla="*/ 1409700 w 1581150"/>
                      <a:gd name="connsiteY1" fmla="*/ 0 h 695325"/>
                      <a:gd name="connsiteX2" fmla="*/ 0 w 1581150"/>
                      <a:gd name="connsiteY2" fmla="*/ 228600 h 695325"/>
                      <a:gd name="connsiteX3" fmla="*/ 1581150 w 1581150"/>
                      <a:gd name="connsiteY3" fmla="*/ 695325 h 695325"/>
                      <a:gd name="connsiteX0-1" fmla="*/ 1590675 w 1590675"/>
                      <a:gd name="connsiteY0-2" fmla="*/ 723900 h 723900"/>
                      <a:gd name="connsiteX1-3" fmla="*/ 1409700 w 1590675"/>
                      <a:gd name="connsiteY1-4" fmla="*/ 0 h 723900"/>
                      <a:gd name="connsiteX2-5" fmla="*/ 0 w 1590675"/>
                      <a:gd name="connsiteY2-6" fmla="*/ 228600 h 723900"/>
                      <a:gd name="connsiteX3-7" fmla="*/ 1590675 w 1590675"/>
                      <a:gd name="connsiteY3-8" fmla="*/ 723900 h 723900"/>
                      <a:gd name="connsiteX0-9" fmla="*/ 1638300 w 1638300"/>
                      <a:gd name="connsiteY0-10" fmla="*/ 723900 h 723900"/>
                      <a:gd name="connsiteX1-11" fmla="*/ 1457325 w 1638300"/>
                      <a:gd name="connsiteY1-12" fmla="*/ 0 h 723900"/>
                      <a:gd name="connsiteX2-13" fmla="*/ 0 w 1638300"/>
                      <a:gd name="connsiteY2-14" fmla="*/ 228600 h 723900"/>
                      <a:gd name="connsiteX3-15" fmla="*/ 1638300 w 1638300"/>
                      <a:gd name="connsiteY3-16" fmla="*/ 723900 h 723900"/>
                      <a:gd name="connsiteX0-17" fmla="*/ 1752600 w 1752600"/>
                      <a:gd name="connsiteY0-18" fmla="*/ 723900 h 723900"/>
                      <a:gd name="connsiteX1-19" fmla="*/ 1571625 w 1752600"/>
                      <a:gd name="connsiteY1-20" fmla="*/ 0 h 723900"/>
                      <a:gd name="connsiteX2-21" fmla="*/ 0 w 1752600"/>
                      <a:gd name="connsiteY2-22" fmla="*/ 257175 h 723900"/>
                      <a:gd name="connsiteX3-23" fmla="*/ 1752600 w 1752600"/>
                      <a:gd name="connsiteY3-24" fmla="*/ 723900 h 723900"/>
                      <a:gd name="connsiteX0-25" fmla="*/ 0 w 1752600"/>
                      <a:gd name="connsiteY0-26" fmla="*/ 257175 h 723900"/>
                      <a:gd name="connsiteX1-27" fmla="*/ 1752600 w 1752600"/>
                      <a:gd name="connsiteY1-28" fmla="*/ 723900 h 723900"/>
                      <a:gd name="connsiteX2-29" fmla="*/ 1571625 w 1752600"/>
                      <a:gd name="connsiteY2-30" fmla="*/ 0 h 723900"/>
                      <a:gd name="connsiteX3-31" fmla="*/ 91440 w 1752600"/>
                      <a:gd name="connsiteY3-32" fmla="*/ 348615 h 723900"/>
                      <a:gd name="connsiteX0-33" fmla="*/ 1661160 w 1661160"/>
                      <a:gd name="connsiteY0-34" fmla="*/ 723900 h 723900"/>
                      <a:gd name="connsiteX1-35" fmla="*/ 1480185 w 1661160"/>
                      <a:gd name="connsiteY1-36" fmla="*/ 0 h 723900"/>
                      <a:gd name="connsiteX2-37" fmla="*/ 0 w 1661160"/>
                      <a:gd name="connsiteY2-38" fmla="*/ 348615 h 723900"/>
                      <a:gd name="connsiteX0-39" fmla="*/ 180975 w 180975"/>
                      <a:gd name="connsiteY0-40" fmla="*/ 723900 h 723900"/>
                      <a:gd name="connsiteX1-41" fmla="*/ 0 w 180975"/>
                      <a:gd name="connsiteY1-42" fmla="*/ 0 h 723900"/>
                    </a:gdLst>
                    <a:ahLst/>
                    <a:cxnLst>
                      <a:cxn ang="0">
                        <a:pos x="connsiteX0-1" y="connsiteY0-2"/>
                      </a:cxn>
                      <a:cxn ang="0">
                        <a:pos x="connsiteX1-3" y="connsiteY1-4"/>
                      </a:cxn>
                    </a:cxnLst>
                    <a:rect l="l" t="t" r="r" b="b"/>
                    <a:pathLst>
                      <a:path w="180975" h="723900">
                        <a:moveTo>
                          <a:pt x="180975" y="723900"/>
                        </a:moveTo>
                        <a:lnTo>
                          <a:pt x="0" y="0"/>
                        </a:lnTo>
                      </a:path>
                    </a:pathLst>
                  </a:custGeom>
                  <a:grp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27" name="任意多边形 482"/>
                  <p:cNvSpPr/>
                  <p:nvPr/>
                </p:nvSpPr>
                <p:spPr>
                  <a:xfrm>
                    <a:off x="155642" y="13015610"/>
                    <a:ext cx="3035029" cy="3054485"/>
                  </a:xfrm>
                  <a:custGeom>
                    <a:avLst/>
                    <a:gdLst>
                      <a:gd name="connsiteX0" fmla="*/ 1459148 w 3035029"/>
                      <a:gd name="connsiteY0" fmla="*/ 0 h 3054485"/>
                      <a:gd name="connsiteX1" fmla="*/ 0 w 3035029"/>
                      <a:gd name="connsiteY1" fmla="*/ 428017 h 3054485"/>
                      <a:gd name="connsiteX2" fmla="*/ 933855 w 3035029"/>
                      <a:gd name="connsiteY2" fmla="*/ 1342417 h 3054485"/>
                      <a:gd name="connsiteX3" fmla="*/ 564204 w 3035029"/>
                      <a:gd name="connsiteY3" fmla="*/ 3054485 h 3054485"/>
                      <a:gd name="connsiteX4" fmla="*/ 3035029 w 3035029"/>
                      <a:gd name="connsiteY4" fmla="*/ 2412459 h 3054485"/>
                      <a:gd name="connsiteX5" fmla="*/ 2120629 w 3035029"/>
                      <a:gd name="connsiteY5" fmla="*/ 2081719 h 3054485"/>
                      <a:gd name="connsiteX0-1" fmla="*/ 1459148 w 3035029"/>
                      <a:gd name="connsiteY0-2" fmla="*/ 0 h 3054485"/>
                      <a:gd name="connsiteX1-3" fmla="*/ 0 w 3035029"/>
                      <a:gd name="connsiteY1-4" fmla="*/ 428017 h 3054485"/>
                      <a:gd name="connsiteX2-5" fmla="*/ 933855 w 3035029"/>
                      <a:gd name="connsiteY2-6" fmla="*/ 1342417 h 3054485"/>
                      <a:gd name="connsiteX3-7" fmla="*/ 564204 w 3035029"/>
                      <a:gd name="connsiteY3-8" fmla="*/ 3054485 h 3054485"/>
                      <a:gd name="connsiteX4-9" fmla="*/ 3035029 w 3035029"/>
                      <a:gd name="connsiteY4-10" fmla="*/ 2412459 h 3054485"/>
                      <a:gd name="connsiteX5-11" fmla="*/ 1839415 w 3035029"/>
                      <a:gd name="connsiteY5-12" fmla="*/ 2145057 h 305448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035029" h="3054485">
                        <a:moveTo>
                          <a:pt x="1459148" y="0"/>
                        </a:moveTo>
                        <a:cubicBezTo>
                          <a:pt x="789561" y="131323"/>
                          <a:pt x="119974" y="262647"/>
                          <a:pt x="0" y="428017"/>
                        </a:cubicBezTo>
                        <a:cubicBezTo>
                          <a:pt x="311285" y="732817"/>
                          <a:pt x="846306" y="943583"/>
                          <a:pt x="933855" y="1342417"/>
                        </a:cubicBezTo>
                        <a:cubicBezTo>
                          <a:pt x="810638" y="1913106"/>
                          <a:pt x="207523" y="2863175"/>
                          <a:pt x="564204" y="3054485"/>
                        </a:cubicBezTo>
                        <a:cubicBezTo>
                          <a:pt x="1387812" y="2840476"/>
                          <a:pt x="2775625" y="2571344"/>
                          <a:pt x="3035029" y="2412459"/>
                        </a:cubicBezTo>
                        <a:cubicBezTo>
                          <a:pt x="2730229" y="2302212"/>
                          <a:pt x="2144215" y="2255304"/>
                          <a:pt x="1839415" y="2145057"/>
                        </a:cubicBezTo>
                      </a:path>
                    </a:pathLst>
                  </a:custGeom>
                  <a:solidFill>
                    <a:schemeClr val="accent1"/>
                  </a:solid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grpSp>
            <p:sp>
              <p:nvSpPr>
                <p:cNvPr id="20" name="任意多边形 437"/>
                <p:cNvSpPr/>
                <p:nvPr/>
              </p:nvSpPr>
              <p:spPr>
                <a:xfrm rot="21551468">
                  <a:off x="2321448" y="2345570"/>
                  <a:ext cx="7672557" cy="1924943"/>
                </a:xfrm>
                <a:custGeom>
                  <a:avLst/>
                  <a:gdLst>
                    <a:gd name="connsiteX0" fmla="*/ 15811 w 9355101"/>
                    <a:gd name="connsiteY0" fmla="*/ 319790 h 3973972"/>
                    <a:gd name="connsiteX1" fmla="*/ 4447134 w 9355101"/>
                    <a:gd name="connsiteY1" fmla="*/ 3267 h 3973972"/>
                    <a:gd name="connsiteX2" fmla="*/ 9054303 w 9355101"/>
                    <a:gd name="connsiteY2" fmla="*/ 495636 h 3973972"/>
                    <a:gd name="connsiteX3" fmla="*/ 8597103 w 9355101"/>
                    <a:gd name="connsiteY3" fmla="*/ 3766375 h 3973972"/>
                    <a:gd name="connsiteX4" fmla="*/ 4060272 w 9355101"/>
                    <a:gd name="connsiteY4" fmla="*/ 3555359 h 3973972"/>
                    <a:gd name="connsiteX5" fmla="*/ 508180 w 9355101"/>
                    <a:gd name="connsiteY5" fmla="*/ 3766375 h 3973972"/>
                    <a:gd name="connsiteX6" fmla="*/ 15811 w 9355101"/>
                    <a:gd name="connsiteY6" fmla="*/ 390128 h 3973972"/>
                    <a:gd name="connsiteX7" fmla="*/ 121318 w 9355101"/>
                    <a:gd name="connsiteY7" fmla="*/ 354959 h 3973972"/>
                    <a:gd name="connsiteX8" fmla="*/ 121318 w 9355101"/>
                    <a:gd name="connsiteY8" fmla="*/ 284621 h 3973972"/>
                    <a:gd name="connsiteX0-1" fmla="*/ 15811 w 9355101"/>
                    <a:gd name="connsiteY0-2" fmla="*/ 319790 h 3973972"/>
                    <a:gd name="connsiteX1-3" fmla="*/ 4447134 w 9355101"/>
                    <a:gd name="connsiteY1-4" fmla="*/ 3267 h 3973972"/>
                    <a:gd name="connsiteX2-5" fmla="*/ 9054303 w 9355101"/>
                    <a:gd name="connsiteY2-6" fmla="*/ 495636 h 3973972"/>
                    <a:gd name="connsiteX3-7" fmla="*/ 8597103 w 9355101"/>
                    <a:gd name="connsiteY3-8" fmla="*/ 3766375 h 3973972"/>
                    <a:gd name="connsiteX4-9" fmla="*/ 4060272 w 9355101"/>
                    <a:gd name="connsiteY4-10" fmla="*/ 3555359 h 3973972"/>
                    <a:gd name="connsiteX5-11" fmla="*/ 508180 w 9355101"/>
                    <a:gd name="connsiteY5-12" fmla="*/ 3766375 h 3973972"/>
                    <a:gd name="connsiteX6-13" fmla="*/ 15811 w 9355101"/>
                    <a:gd name="connsiteY6-14" fmla="*/ 390128 h 3973972"/>
                    <a:gd name="connsiteX7-15" fmla="*/ 121318 w 9355101"/>
                    <a:gd name="connsiteY7-16" fmla="*/ 354959 h 3973972"/>
                    <a:gd name="connsiteX0-17" fmla="*/ 0 w 9339290"/>
                    <a:gd name="connsiteY0-18" fmla="*/ 319790 h 3973972"/>
                    <a:gd name="connsiteX1-19" fmla="*/ 4431323 w 9339290"/>
                    <a:gd name="connsiteY1-20" fmla="*/ 3267 h 3973972"/>
                    <a:gd name="connsiteX2-21" fmla="*/ 9038492 w 9339290"/>
                    <a:gd name="connsiteY2-22" fmla="*/ 495636 h 3973972"/>
                    <a:gd name="connsiteX3-23" fmla="*/ 8581292 w 9339290"/>
                    <a:gd name="connsiteY3-24" fmla="*/ 3766375 h 3973972"/>
                    <a:gd name="connsiteX4-25" fmla="*/ 4044461 w 9339290"/>
                    <a:gd name="connsiteY4-26" fmla="*/ 3555359 h 3973972"/>
                    <a:gd name="connsiteX5-27" fmla="*/ 492369 w 9339290"/>
                    <a:gd name="connsiteY5-28" fmla="*/ 3766375 h 3973972"/>
                    <a:gd name="connsiteX6-29" fmla="*/ 0 w 9339290"/>
                    <a:gd name="connsiteY6-30" fmla="*/ 390128 h 3973972"/>
                    <a:gd name="connsiteX0-31" fmla="*/ 0 w 9339290"/>
                    <a:gd name="connsiteY0-32" fmla="*/ 319790 h 3973972"/>
                    <a:gd name="connsiteX1-33" fmla="*/ 4431323 w 9339290"/>
                    <a:gd name="connsiteY1-34" fmla="*/ 3267 h 3973972"/>
                    <a:gd name="connsiteX2-35" fmla="*/ 9038492 w 9339290"/>
                    <a:gd name="connsiteY2-36" fmla="*/ 495636 h 3973972"/>
                    <a:gd name="connsiteX3-37" fmla="*/ 8581292 w 9339290"/>
                    <a:gd name="connsiteY3-38" fmla="*/ 3766375 h 3973972"/>
                    <a:gd name="connsiteX4-39" fmla="*/ 4044461 w 9339290"/>
                    <a:gd name="connsiteY4-40" fmla="*/ 3555359 h 3973972"/>
                    <a:gd name="connsiteX5-41" fmla="*/ 492369 w 9339290"/>
                    <a:gd name="connsiteY5-42" fmla="*/ 3766375 h 3973972"/>
                    <a:gd name="connsiteX6-43" fmla="*/ 0 w 9339290"/>
                    <a:gd name="connsiteY6-44" fmla="*/ 390128 h 3973972"/>
                    <a:gd name="connsiteX7-45" fmla="*/ 0 w 9339290"/>
                    <a:gd name="connsiteY7-46" fmla="*/ 319790 h 3973972"/>
                    <a:gd name="connsiteX0-47" fmla="*/ 313949 w 9653239"/>
                    <a:gd name="connsiteY0-48" fmla="*/ 404625 h 4058807"/>
                    <a:gd name="connsiteX1-49" fmla="*/ 4745272 w 9653239"/>
                    <a:gd name="connsiteY1-50" fmla="*/ 88102 h 4058807"/>
                    <a:gd name="connsiteX2-51" fmla="*/ 9352441 w 9653239"/>
                    <a:gd name="connsiteY2-52" fmla="*/ 580471 h 4058807"/>
                    <a:gd name="connsiteX3-53" fmla="*/ 8895241 w 9653239"/>
                    <a:gd name="connsiteY3-54" fmla="*/ 3851210 h 4058807"/>
                    <a:gd name="connsiteX4-55" fmla="*/ 4358410 w 9653239"/>
                    <a:gd name="connsiteY4-56" fmla="*/ 3640194 h 4058807"/>
                    <a:gd name="connsiteX5-57" fmla="*/ 806318 w 9653239"/>
                    <a:gd name="connsiteY5-58" fmla="*/ 3851210 h 4058807"/>
                    <a:gd name="connsiteX6-59" fmla="*/ 313949 w 9653239"/>
                    <a:gd name="connsiteY6-60" fmla="*/ 404625 h 4058807"/>
                    <a:gd name="connsiteX0-61" fmla="*/ 313949 w 9653239"/>
                    <a:gd name="connsiteY0-62" fmla="*/ 404625 h 4058807"/>
                    <a:gd name="connsiteX1-63" fmla="*/ 4745272 w 9653239"/>
                    <a:gd name="connsiteY1-64" fmla="*/ 88102 h 4058807"/>
                    <a:gd name="connsiteX2-65" fmla="*/ 9352441 w 9653239"/>
                    <a:gd name="connsiteY2-66" fmla="*/ 580471 h 4058807"/>
                    <a:gd name="connsiteX3-67" fmla="*/ 8895241 w 9653239"/>
                    <a:gd name="connsiteY3-68" fmla="*/ 3851210 h 4058807"/>
                    <a:gd name="connsiteX4-69" fmla="*/ 4358410 w 9653239"/>
                    <a:gd name="connsiteY4-70" fmla="*/ 3640194 h 4058807"/>
                    <a:gd name="connsiteX5-71" fmla="*/ 806318 w 9653239"/>
                    <a:gd name="connsiteY5-72" fmla="*/ 3851210 h 4058807"/>
                    <a:gd name="connsiteX6-73" fmla="*/ 313949 w 9653239"/>
                    <a:gd name="connsiteY6-74" fmla="*/ 404625 h 4058807"/>
                    <a:gd name="connsiteX0-75" fmla="*/ 73378 w 9412668"/>
                    <a:gd name="connsiteY0-76" fmla="*/ 404625 h 4058807"/>
                    <a:gd name="connsiteX1-77" fmla="*/ 4504701 w 9412668"/>
                    <a:gd name="connsiteY1-78" fmla="*/ 88102 h 4058807"/>
                    <a:gd name="connsiteX2-79" fmla="*/ 9111870 w 9412668"/>
                    <a:gd name="connsiteY2-80" fmla="*/ 580471 h 4058807"/>
                    <a:gd name="connsiteX3-81" fmla="*/ 8654670 w 9412668"/>
                    <a:gd name="connsiteY3-82" fmla="*/ 3851210 h 4058807"/>
                    <a:gd name="connsiteX4-83" fmla="*/ 4117839 w 9412668"/>
                    <a:gd name="connsiteY4-84" fmla="*/ 3640194 h 4058807"/>
                    <a:gd name="connsiteX5-85" fmla="*/ 565747 w 9412668"/>
                    <a:gd name="connsiteY5-86" fmla="*/ 3851210 h 4058807"/>
                    <a:gd name="connsiteX6-87" fmla="*/ 73378 w 9412668"/>
                    <a:gd name="connsiteY6-88" fmla="*/ 404625 h 4058807"/>
                    <a:gd name="connsiteX0-89" fmla="*/ 73378 w 9412668"/>
                    <a:gd name="connsiteY0-90" fmla="*/ 347118 h 4001300"/>
                    <a:gd name="connsiteX1-91" fmla="*/ 4504701 w 9412668"/>
                    <a:gd name="connsiteY1-92" fmla="*/ 30595 h 4001300"/>
                    <a:gd name="connsiteX2-93" fmla="*/ 9111870 w 9412668"/>
                    <a:gd name="connsiteY2-94" fmla="*/ 522964 h 4001300"/>
                    <a:gd name="connsiteX3-95" fmla="*/ 8654670 w 9412668"/>
                    <a:gd name="connsiteY3-96" fmla="*/ 3793703 h 4001300"/>
                    <a:gd name="connsiteX4-97" fmla="*/ 4117839 w 9412668"/>
                    <a:gd name="connsiteY4-98" fmla="*/ 3582687 h 4001300"/>
                    <a:gd name="connsiteX5-99" fmla="*/ 565747 w 9412668"/>
                    <a:gd name="connsiteY5-100" fmla="*/ 3793703 h 4001300"/>
                    <a:gd name="connsiteX6-101" fmla="*/ 73378 w 9412668"/>
                    <a:gd name="connsiteY6-102" fmla="*/ 347118 h 4001300"/>
                    <a:gd name="connsiteX0-103" fmla="*/ 73378 w 9413556"/>
                    <a:gd name="connsiteY0-104" fmla="*/ 424022 h 4078204"/>
                    <a:gd name="connsiteX1-105" fmla="*/ 4492670 w 9413556"/>
                    <a:gd name="connsiteY1-106" fmla="*/ 11247 h 4078204"/>
                    <a:gd name="connsiteX2-107" fmla="*/ 9111870 w 9413556"/>
                    <a:gd name="connsiteY2-108" fmla="*/ 599868 h 4078204"/>
                    <a:gd name="connsiteX3-109" fmla="*/ 8654670 w 9413556"/>
                    <a:gd name="connsiteY3-110" fmla="*/ 3870607 h 4078204"/>
                    <a:gd name="connsiteX4-111" fmla="*/ 4117839 w 9413556"/>
                    <a:gd name="connsiteY4-112" fmla="*/ 3659591 h 4078204"/>
                    <a:gd name="connsiteX5-113" fmla="*/ 565747 w 9413556"/>
                    <a:gd name="connsiteY5-114" fmla="*/ 3870607 h 4078204"/>
                    <a:gd name="connsiteX6-115" fmla="*/ 73378 w 9413556"/>
                    <a:gd name="connsiteY6-116" fmla="*/ 424022 h 4078204"/>
                    <a:gd name="connsiteX0-117" fmla="*/ 73378 w 9413556"/>
                    <a:gd name="connsiteY0-118" fmla="*/ 416356 h 4070538"/>
                    <a:gd name="connsiteX1-119" fmla="*/ 4492670 w 9413556"/>
                    <a:gd name="connsiteY1-120" fmla="*/ 3581 h 4070538"/>
                    <a:gd name="connsiteX2-121" fmla="*/ 9111870 w 9413556"/>
                    <a:gd name="connsiteY2-122" fmla="*/ 592202 h 4070538"/>
                    <a:gd name="connsiteX3-123" fmla="*/ 8654670 w 9413556"/>
                    <a:gd name="connsiteY3-124" fmla="*/ 3862941 h 4070538"/>
                    <a:gd name="connsiteX4-125" fmla="*/ 4117839 w 9413556"/>
                    <a:gd name="connsiteY4-126" fmla="*/ 3651925 h 4070538"/>
                    <a:gd name="connsiteX5-127" fmla="*/ 565747 w 9413556"/>
                    <a:gd name="connsiteY5-128" fmla="*/ 3862941 h 4070538"/>
                    <a:gd name="connsiteX6-129" fmla="*/ 73378 w 9413556"/>
                    <a:gd name="connsiteY6-130" fmla="*/ 416356 h 4070538"/>
                    <a:gd name="connsiteX0-131" fmla="*/ 73378 w 9413556"/>
                    <a:gd name="connsiteY0-132" fmla="*/ 416356 h 4070538"/>
                    <a:gd name="connsiteX1-133" fmla="*/ 4492670 w 9413556"/>
                    <a:gd name="connsiteY1-134" fmla="*/ 3581 h 4070538"/>
                    <a:gd name="connsiteX2-135" fmla="*/ 9111870 w 9413556"/>
                    <a:gd name="connsiteY2-136" fmla="*/ 592202 h 4070538"/>
                    <a:gd name="connsiteX3-137" fmla="*/ 8654670 w 9413556"/>
                    <a:gd name="connsiteY3-138" fmla="*/ 3862941 h 4070538"/>
                    <a:gd name="connsiteX4-139" fmla="*/ 4117839 w 9413556"/>
                    <a:gd name="connsiteY4-140" fmla="*/ 3651925 h 4070538"/>
                    <a:gd name="connsiteX5-141" fmla="*/ 565747 w 9413556"/>
                    <a:gd name="connsiteY5-142" fmla="*/ 3862941 h 4070538"/>
                    <a:gd name="connsiteX6-143" fmla="*/ 73378 w 9413556"/>
                    <a:gd name="connsiteY6-144" fmla="*/ 416356 h 4070538"/>
                    <a:gd name="connsiteX0-145" fmla="*/ 73378 w 9111870"/>
                    <a:gd name="connsiteY0-146" fmla="*/ 416356 h 4070538"/>
                    <a:gd name="connsiteX1-147" fmla="*/ 4492670 w 9111870"/>
                    <a:gd name="connsiteY1-148" fmla="*/ 3581 h 4070538"/>
                    <a:gd name="connsiteX2-149" fmla="*/ 9111870 w 9111870"/>
                    <a:gd name="connsiteY2-150" fmla="*/ 592202 h 4070538"/>
                    <a:gd name="connsiteX3-151" fmla="*/ 8654670 w 9111870"/>
                    <a:gd name="connsiteY3-152" fmla="*/ 3862941 h 4070538"/>
                    <a:gd name="connsiteX4-153" fmla="*/ 4117839 w 9111870"/>
                    <a:gd name="connsiteY4-154" fmla="*/ 3651925 h 4070538"/>
                    <a:gd name="connsiteX5-155" fmla="*/ 565747 w 9111870"/>
                    <a:gd name="connsiteY5-156" fmla="*/ 3862941 h 4070538"/>
                    <a:gd name="connsiteX6-157" fmla="*/ 73378 w 9111870"/>
                    <a:gd name="connsiteY6-158" fmla="*/ 416356 h 4070538"/>
                    <a:gd name="connsiteX0-159" fmla="*/ 73378 w 9111870"/>
                    <a:gd name="connsiteY0-160" fmla="*/ 416356 h 4070538"/>
                    <a:gd name="connsiteX1-161" fmla="*/ 4492670 w 9111870"/>
                    <a:gd name="connsiteY1-162" fmla="*/ 3581 h 4070538"/>
                    <a:gd name="connsiteX2-163" fmla="*/ 9111870 w 9111870"/>
                    <a:gd name="connsiteY2-164" fmla="*/ 592202 h 4070538"/>
                    <a:gd name="connsiteX3-165" fmla="*/ 8654670 w 9111870"/>
                    <a:gd name="connsiteY3-166" fmla="*/ 3862941 h 4070538"/>
                    <a:gd name="connsiteX4-167" fmla="*/ 4117839 w 9111870"/>
                    <a:gd name="connsiteY4-168" fmla="*/ 3651925 h 4070538"/>
                    <a:gd name="connsiteX5-169" fmla="*/ 565747 w 9111870"/>
                    <a:gd name="connsiteY5-170" fmla="*/ 3862941 h 4070538"/>
                    <a:gd name="connsiteX6-171" fmla="*/ 73378 w 9111870"/>
                    <a:gd name="connsiteY6-172" fmla="*/ 416356 h 4070538"/>
                    <a:gd name="connsiteX0-173" fmla="*/ 73378 w 9111870"/>
                    <a:gd name="connsiteY0-174" fmla="*/ 416356 h 4070538"/>
                    <a:gd name="connsiteX1-175" fmla="*/ 4492670 w 9111870"/>
                    <a:gd name="connsiteY1-176" fmla="*/ 3581 h 4070538"/>
                    <a:gd name="connsiteX2-177" fmla="*/ 9111870 w 9111870"/>
                    <a:gd name="connsiteY2-178" fmla="*/ 592202 h 4070538"/>
                    <a:gd name="connsiteX3-179" fmla="*/ 8654670 w 9111870"/>
                    <a:gd name="connsiteY3-180" fmla="*/ 3862941 h 4070538"/>
                    <a:gd name="connsiteX4-181" fmla="*/ 4117839 w 9111870"/>
                    <a:gd name="connsiteY4-182" fmla="*/ 3651925 h 4070538"/>
                    <a:gd name="connsiteX5-183" fmla="*/ 565747 w 9111870"/>
                    <a:gd name="connsiteY5-184" fmla="*/ 3862941 h 4070538"/>
                    <a:gd name="connsiteX6-185" fmla="*/ 73378 w 9111870"/>
                    <a:gd name="connsiteY6-186" fmla="*/ 416356 h 4070538"/>
                    <a:gd name="connsiteX0-187" fmla="*/ 73378 w 9111870"/>
                    <a:gd name="connsiteY0-188" fmla="*/ 416356 h 3862941"/>
                    <a:gd name="connsiteX1-189" fmla="*/ 4492670 w 9111870"/>
                    <a:gd name="connsiteY1-190" fmla="*/ 3581 h 3862941"/>
                    <a:gd name="connsiteX2-191" fmla="*/ 9111870 w 9111870"/>
                    <a:gd name="connsiteY2-192" fmla="*/ 592202 h 3862941"/>
                    <a:gd name="connsiteX3-193" fmla="*/ 8654670 w 9111870"/>
                    <a:gd name="connsiteY3-194" fmla="*/ 3862941 h 3862941"/>
                    <a:gd name="connsiteX4-195" fmla="*/ 4117839 w 9111870"/>
                    <a:gd name="connsiteY4-196" fmla="*/ 3651925 h 3862941"/>
                    <a:gd name="connsiteX5-197" fmla="*/ 565747 w 9111870"/>
                    <a:gd name="connsiteY5-198" fmla="*/ 3862941 h 3862941"/>
                    <a:gd name="connsiteX6-199" fmla="*/ 73378 w 9111870"/>
                    <a:gd name="connsiteY6-200" fmla="*/ 416356 h 3862941"/>
                    <a:gd name="connsiteX0-201" fmla="*/ 73378 w 9111870"/>
                    <a:gd name="connsiteY0-202" fmla="*/ 416356 h 3862941"/>
                    <a:gd name="connsiteX1-203" fmla="*/ 4492670 w 9111870"/>
                    <a:gd name="connsiteY1-204" fmla="*/ 3581 h 3862941"/>
                    <a:gd name="connsiteX2-205" fmla="*/ 9111870 w 9111870"/>
                    <a:gd name="connsiteY2-206" fmla="*/ 592202 h 3862941"/>
                    <a:gd name="connsiteX3-207" fmla="*/ 8654670 w 9111870"/>
                    <a:gd name="connsiteY3-208" fmla="*/ 3862941 h 3862941"/>
                    <a:gd name="connsiteX4-209" fmla="*/ 4322376 w 9111870"/>
                    <a:gd name="connsiteY4-210" fmla="*/ 3579736 h 3862941"/>
                    <a:gd name="connsiteX5-211" fmla="*/ 565747 w 9111870"/>
                    <a:gd name="connsiteY5-212" fmla="*/ 3862941 h 3862941"/>
                    <a:gd name="connsiteX6-213" fmla="*/ 73378 w 9111870"/>
                    <a:gd name="connsiteY6-214" fmla="*/ 416356 h 3862941"/>
                    <a:gd name="connsiteX0-215" fmla="*/ 73378 w 9123902"/>
                    <a:gd name="connsiteY0-216" fmla="*/ 418134 h 3864719"/>
                    <a:gd name="connsiteX1-217" fmla="*/ 4492670 w 9123902"/>
                    <a:gd name="connsiteY1-218" fmla="*/ 5359 h 3864719"/>
                    <a:gd name="connsiteX2-219" fmla="*/ 9123902 w 9123902"/>
                    <a:gd name="connsiteY2-220" fmla="*/ 642107 h 3864719"/>
                    <a:gd name="connsiteX3-221" fmla="*/ 8654670 w 9123902"/>
                    <a:gd name="connsiteY3-222" fmla="*/ 3864719 h 3864719"/>
                    <a:gd name="connsiteX4-223" fmla="*/ 4322376 w 9123902"/>
                    <a:gd name="connsiteY4-224" fmla="*/ 3581514 h 3864719"/>
                    <a:gd name="connsiteX5-225" fmla="*/ 565747 w 9123902"/>
                    <a:gd name="connsiteY5-226" fmla="*/ 3864719 h 3864719"/>
                    <a:gd name="connsiteX6-227" fmla="*/ 73378 w 9123902"/>
                    <a:gd name="connsiteY6-228" fmla="*/ 418134 h 3864719"/>
                    <a:gd name="connsiteX0-229" fmla="*/ 73378 w 9111870"/>
                    <a:gd name="connsiteY0-230" fmla="*/ 420123 h 3866708"/>
                    <a:gd name="connsiteX1-231" fmla="*/ 4492670 w 9111870"/>
                    <a:gd name="connsiteY1-232" fmla="*/ 7348 h 3866708"/>
                    <a:gd name="connsiteX2-233" fmla="*/ 9111870 w 9111870"/>
                    <a:gd name="connsiteY2-234" fmla="*/ 692222 h 3866708"/>
                    <a:gd name="connsiteX3-235" fmla="*/ 8654670 w 9111870"/>
                    <a:gd name="connsiteY3-236" fmla="*/ 3866708 h 3866708"/>
                    <a:gd name="connsiteX4-237" fmla="*/ 4322376 w 9111870"/>
                    <a:gd name="connsiteY4-238" fmla="*/ 3583503 h 3866708"/>
                    <a:gd name="connsiteX5-239" fmla="*/ 565747 w 9111870"/>
                    <a:gd name="connsiteY5-240" fmla="*/ 3866708 h 3866708"/>
                    <a:gd name="connsiteX6-241" fmla="*/ 73378 w 9111870"/>
                    <a:gd name="connsiteY6-242" fmla="*/ 420123 h 3866708"/>
                    <a:gd name="connsiteX0-243" fmla="*/ 73378 w 9111870"/>
                    <a:gd name="connsiteY0-244" fmla="*/ 591850 h 4038435"/>
                    <a:gd name="connsiteX1-245" fmla="*/ 4443684 w 9111870"/>
                    <a:gd name="connsiteY1-246" fmla="*/ 4066 h 4038435"/>
                    <a:gd name="connsiteX2-247" fmla="*/ 9111870 w 9111870"/>
                    <a:gd name="connsiteY2-248" fmla="*/ 863949 h 4038435"/>
                    <a:gd name="connsiteX3-249" fmla="*/ 8654670 w 9111870"/>
                    <a:gd name="connsiteY3-250" fmla="*/ 4038435 h 4038435"/>
                    <a:gd name="connsiteX4-251" fmla="*/ 4322376 w 9111870"/>
                    <a:gd name="connsiteY4-252" fmla="*/ 3755230 h 4038435"/>
                    <a:gd name="connsiteX5-253" fmla="*/ 565747 w 9111870"/>
                    <a:gd name="connsiteY5-254" fmla="*/ 4038435 h 4038435"/>
                    <a:gd name="connsiteX6-255" fmla="*/ 73378 w 9111870"/>
                    <a:gd name="connsiteY6-256" fmla="*/ 591850 h 4038435"/>
                    <a:gd name="connsiteX0-257" fmla="*/ 132189 w 9008289"/>
                    <a:gd name="connsiteY0-258" fmla="*/ 712751 h 4035352"/>
                    <a:gd name="connsiteX1-259" fmla="*/ 4340103 w 9008289"/>
                    <a:gd name="connsiteY1-260" fmla="*/ 983 h 4035352"/>
                    <a:gd name="connsiteX2-261" fmla="*/ 9008289 w 9008289"/>
                    <a:gd name="connsiteY2-262" fmla="*/ 860866 h 4035352"/>
                    <a:gd name="connsiteX3-263" fmla="*/ 8551089 w 9008289"/>
                    <a:gd name="connsiteY3-264" fmla="*/ 4035352 h 4035352"/>
                    <a:gd name="connsiteX4-265" fmla="*/ 4218795 w 9008289"/>
                    <a:gd name="connsiteY4-266" fmla="*/ 3752147 h 4035352"/>
                    <a:gd name="connsiteX5-267" fmla="*/ 462166 w 9008289"/>
                    <a:gd name="connsiteY5-268" fmla="*/ 4035352 h 4035352"/>
                    <a:gd name="connsiteX6-269" fmla="*/ 132189 w 9008289"/>
                    <a:gd name="connsiteY6-270" fmla="*/ 712751 h 4035352"/>
                    <a:gd name="connsiteX0-271" fmla="*/ 132189 w 8916195"/>
                    <a:gd name="connsiteY0-272" fmla="*/ 717557 h 4040158"/>
                    <a:gd name="connsiteX1-273" fmla="*/ 4340103 w 8916195"/>
                    <a:gd name="connsiteY1-274" fmla="*/ 5789 h 4040158"/>
                    <a:gd name="connsiteX2-275" fmla="*/ 8911078 w 8916195"/>
                    <a:gd name="connsiteY2-276" fmla="*/ 1103142 h 4040158"/>
                    <a:gd name="connsiteX3-277" fmla="*/ 8551089 w 8916195"/>
                    <a:gd name="connsiteY3-278" fmla="*/ 4040158 h 4040158"/>
                    <a:gd name="connsiteX4-279" fmla="*/ 4218795 w 8916195"/>
                    <a:gd name="connsiteY4-280" fmla="*/ 3756953 h 4040158"/>
                    <a:gd name="connsiteX5-281" fmla="*/ 462166 w 8916195"/>
                    <a:gd name="connsiteY5-282" fmla="*/ 4040158 h 4040158"/>
                    <a:gd name="connsiteX6-283" fmla="*/ 132189 w 8916195"/>
                    <a:gd name="connsiteY6-284" fmla="*/ 717557 h 4040158"/>
                    <a:gd name="connsiteX0-285" fmla="*/ 132189 w 8992946"/>
                    <a:gd name="connsiteY0-286" fmla="*/ 716980 h 4039581"/>
                    <a:gd name="connsiteX1-287" fmla="*/ 4340103 w 8992946"/>
                    <a:gd name="connsiteY1-288" fmla="*/ 5212 h 4039581"/>
                    <a:gd name="connsiteX2-289" fmla="*/ 8992946 w 8992946"/>
                    <a:gd name="connsiteY2-290" fmla="*/ 1080612 h 4039581"/>
                    <a:gd name="connsiteX3-291" fmla="*/ 8551089 w 8992946"/>
                    <a:gd name="connsiteY3-292" fmla="*/ 4039581 h 4039581"/>
                    <a:gd name="connsiteX4-293" fmla="*/ 4218795 w 8992946"/>
                    <a:gd name="connsiteY4-294" fmla="*/ 3756376 h 4039581"/>
                    <a:gd name="connsiteX5-295" fmla="*/ 462166 w 8992946"/>
                    <a:gd name="connsiteY5-296" fmla="*/ 4039581 h 4039581"/>
                    <a:gd name="connsiteX6-297" fmla="*/ 132189 w 8992946"/>
                    <a:gd name="connsiteY6-298" fmla="*/ 716980 h 4039581"/>
                    <a:gd name="connsiteX0-299" fmla="*/ 132189 w 8992946"/>
                    <a:gd name="connsiteY0-300" fmla="*/ 716980 h 4039581"/>
                    <a:gd name="connsiteX1-301" fmla="*/ 4340103 w 8992946"/>
                    <a:gd name="connsiteY1-302" fmla="*/ 5212 h 4039581"/>
                    <a:gd name="connsiteX2-303" fmla="*/ 8992946 w 8992946"/>
                    <a:gd name="connsiteY2-304" fmla="*/ 1080612 h 4039581"/>
                    <a:gd name="connsiteX3-305" fmla="*/ 8551089 w 8992946"/>
                    <a:gd name="connsiteY3-306" fmla="*/ 4039581 h 4039581"/>
                    <a:gd name="connsiteX4-307" fmla="*/ 4302203 w 8992946"/>
                    <a:gd name="connsiteY4-308" fmla="*/ 3542551 h 4039581"/>
                    <a:gd name="connsiteX5-309" fmla="*/ 462166 w 8992946"/>
                    <a:gd name="connsiteY5-310" fmla="*/ 4039581 h 4039581"/>
                    <a:gd name="connsiteX6-311" fmla="*/ 132189 w 8992946"/>
                    <a:gd name="connsiteY6-312" fmla="*/ 716980 h 403958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992946" h="4039581">
                      <a:moveTo>
                        <a:pt x="132189" y="716980"/>
                      </a:moveTo>
                      <a:cubicBezTo>
                        <a:pt x="1029313" y="426679"/>
                        <a:pt x="2863310" y="-55393"/>
                        <a:pt x="4340103" y="5212"/>
                      </a:cubicBezTo>
                      <a:cubicBezTo>
                        <a:pt x="5816896" y="65817"/>
                        <a:pt x="8299280" y="437386"/>
                        <a:pt x="8992946" y="1080612"/>
                      </a:cubicBezTo>
                      <a:cubicBezTo>
                        <a:pt x="8964717" y="1699775"/>
                        <a:pt x="9049320" y="3588243"/>
                        <a:pt x="8551089" y="4039581"/>
                      </a:cubicBezTo>
                      <a:cubicBezTo>
                        <a:pt x="7038812" y="3969242"/>
                        <a:pt x="5650357" y="3542551"/>
                        <a:pt x="4302203" y="3542551"/>
                      </a:cubicBezTo>
                      <a:cubicBezTo>
                        <a:pt x="2954049" y="3542551"/>
                        <a:pt x="1275377" y="3826097"/>
                        <a:pt x="462166" y="4039581"/>
                      </a:cubicBezTo>
                      <a:cubicBezTo>
                        <a:pt x="-211911" y="3500320"/>
                        <a:pt x="17118" y="1392291"/>
                        <a:pt x="132189" y="716980"/>
                      </a:cubicBezTo>
                      <a:close/>
                    </a:path>
                  </a:pathLst>
                </a:custGeom>
                <a:solidFill>
                  <a:schemeClr val="accent1"/>
                </a:solidFill>
                <a:ln w="381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200" b="0" i="0" u="none" strike="noStrike" kern="1200" cap="none" spc="0" normalizeH="0" baseline="0" noProof="0" dirty="0">
                    <a:ln>
                      <a:noFill/>
                    </a:ln>
                    <a:solidFill>
                      <a:prstClr val="white"/>
                    </a:solidFill>
                    <a:effectLst/>
                    <a:uLnTx/>
                    <a:uFillTx/>
                    <a:latin typeface="站酷快乐体2016修订版" panose="02010600030101010101" pitchFamily="2" charset="-122"/>
                    <a:ea typeface="站酷快乐体2016修订版" panose="02010600030101010101" pitchFamily="2" charset="-122"/>
                    <a:cs typeface="+mn-cs"/>
                  </a:endParaRPr>
                </a:p>
              </p:txBody>
            </p:sp>
            <p:sp>
              <p:nvSpPr>
                <p:cNvPr id="21" name="任意多边形 438"/>
                <p:cNvSpPr/>
                <p:nvPr/>
              </p:nvSpPr>
              <p:spPr>
                <a:xfrm rot="21551468">
                  <a:off x="2396768" y="2541081"/>
                  <a:ext cx="7398460" cy="462369"/>
                </a:xfrm>
                <a:custGeom>
                  <a:avLst/>
                  <a:gdLst>
                    <a:gd name="connsiteX0" fmla="*/ 15811 w 9355101"/>
                    <a:gd name="connsiteY0" fmla="*/ 319790 h 3973972"/>
                    <a:gd name="connsiteX1" fmla="*/ 4447134 w 9355101"/>
                    <a:gd name="connsiteY1" fmla="*/ 3267 h 3973972"/>
                    <a:gd name="connsiteX2" fmla="*/ 9054303 w 9355101"/>
                    <a:gd name="connsiteY2" fmla="*/ 495636 h 3973972"/>
                    <a:gd name="connsiteX3" fmla="*/ 8597103 w 9355101"/>
                    <a:gd name="connsiteY3" fmla="*/ 3766375 h 3973972"/>
                    <a:gd name="connsiteX4" fmla="*/ 4060272 w 9355101"/>
                    <a:gd name="connsiteY4" fmla="*/ 3555359 h 3973972"/>
                    <a:gd name="connsiteX5" fmla="*/ 508180 w 9355101"/>
                    <a:gd name="connsiteY5" fmla="*/ 3766375 h 3973972"/>
                    <a:gd name="connsiteX6" fmla="*/ 15811 w 9355101"/>
                    <a:gd name="connsiteY6" fmla="*/ 390128 h 3973972"/>
                    <a:gd name="connsiteX7" fmla="*/ 121318 w 9355101"/>
                    <a:gd name="connsiteY7" fmla="*/ 354959 h 3973972"/>
                    <a:gd name="connsiteX8" fmla="*/ 121318 w 9355101"/>
                    <a:gd name="connsiteY8" fmla="*/ 284621 h 3973972"/>
                    <a:gd name="connsiteX0-1" fmla="*/ 15811 w 9355101"/>
                    <a:gd name="connsiteY0-2" fmla="*/ 319790 h 3973972"/>
                    <a:gd name="connsiteX1-3" fmla="*/ 4447134 w 9355101"/>
                    <a:gd name="connsiteY1-4" fmla="*/ 3267 h 3973972"/>
                    <a:gd name="connsiteX2-5" fmla="*/ 9054303 w 9355101"/>
                    <a:gd name="connsiteY2-6" fmla="*/ 495636 h 3973972"/>
                    <a:gd name="connsiteX3-7" fmla="*/ 8597103 w 9355101"/>
                    <a:gd name="connsiteY3-8" fmla="*/ 3766375 h 3973972"/>
                    <a:gd name="connsiteX4-9" fmla="*/ 4060272 w 9355101"/>
                    <a:gd name="connsiteY4-10" fmla="*/ 3555359 h 3973972"/>
                    <a:gd name="connsiteX5-11" fmla="*/ 508180 w 9355101"/>
                    <a:gd name="connsiteY5-12" fmla="*/ 3766375 h 3973972"/>
                    <a:gd name="connsiteX6-13" fmla="*/ 15811 w 9355101"/>
                    <a:gd name="connsiteY6-14" fmla="*/ 390128 h 3973972"/>
                    <a:gd name="connsiteX7-15" fmla="*/ 121318 w 9355101"/>
                    <a:gd name="connsiteY7-16" fmla="*/ 354959 h 3973972"/>
                    <a:gd name="connsiteX0-17" fmla="*/ 0 w 9339290"/>
                    <a:gd name="connsiteY0-18" fmla="*/ 319790 h 3973972"/>
                    <a:gd name="connsiteX1-19" fmla="*/ 4431323 w 9339290"/>
                    <a:gd name="connsiteY1-20" fmla="*/ 3267 h 3973972"/>
                    <a:gd name="connsiteX2-21" fmla="*/ 9038492 w 9339290"/>
                    <a:gd name="connsiteY2-22" fmla="*/ 495636 h 3973972"/>
                    <a:gd name="connsiteX3-23" fmla="*/ 8581292 w 9339290"/>
                    <a:gd name="connsiteY3-24" fmla="*/ 3766375 h 3973972"/>
                    <a:gd name="connsiteX4-25" fmla="*/ 4044461 w 9339290"/>
                    <a:gd name="connsiteY4-26" fmla="*/ 3555359 h 3973972"/>
                    <a:gd name="connsiteX5-27" fmla="*/ 492369 w 9339290"/>
                    <a:gd name="connsiteY5-28" fmla="*/ 3766375 h 3973972"/>
                    <a:gd name="connsiteX6-29" fmla="*/ 0 w 9339290"/>
                    <a:gd name="connsiteY6-30" fmla="*/ 390128 h 3973972"/>
                    <a:gd name="connsiteX0-31" fmla="*/ 0 w 9339290"/>
                    <a:gd name="connsiteY0-32" fmla="*/ 319790 h 3973972"/>
                    <a:gd name="connsiteX1-33" fmla="*/ 4431323 w 9339290"/>
                    <a:gd name="connsiteY1-34" fmla="*/ 3267 h 3973972"/>
                    <a:gd name="connsiteX2-35" fmla="*/ 9038492 w 9339290"/>
                    <a:gd name="connsiteY2-36" fmla="*/ 495636 h 3973972"/>
                    <a:gd name="connsiteX3-37" fmla="*/ 8581292 w 9339290"/>
                    <a:gd name="connsiteY3-38" fmla="*/ 3766375 h 3973972"/>
                    <a:gd name="connsiteX4-39" fmla="*/ 4044461 w 9339290"/>
                    <a:gd name="connsiteY4-40" fmla="*/ 3555359 h 3973972"/>
                    <a:gd name="connsiteX5-41" fmla="*/ 492369 w 9339290"/>
                    <a:gd name="connsiteY5-42" fmla="*/ 3766375 h 3973972"/>
                    <a:gd name="connsiteX6-43" fmla="*/ 0 w 9339290"/>
                    <a:gd name="connsiteY6-44" fmla="*/ 390128 h 3973972"/>
                    <a:gd name="connsiteX7-45" fmla="*/ 0 w 9339290"/>
                    <a:gd name="connsiteY7-46" fmla="*/ 319790 h 3973972"/>
                    <a:gd name="connsiteX0-47" fmla="*/ 313949 w 9653239"/>
                    <a:gd name="connsiteY0-48" fmla="*/ 404625 h 4058807"/>
                    <a:gd name="connsiteX1-49" fmla="*/ 4745272 w 9653239"/>
                    <a:gd name="connsiteY1-50" fmla="*/ 88102 h 4058807"/>
                    <a:gd name="connsiteX2-51" fmla="*/ 9352441 w 9653239"/>
                    <a:gd name="connsiteY2-52" fmla="*/ 580471 h 4058807"/>
                    <a:gd name="connsiteX3-53" fmla="*/ 8895241 w 9653239"/>
                    <a:gd name="connsiteY3-54" fmla="*/ 3851210 h 4058807"/>
                    <a:gd name="connsiteX4-55" fmla="*/ 4358410 w 9653239"/>
                    <a:gd name="connsiteY4-56" fmla="*/ 3640194 h 4058807"/>
                    <a:gd name="connsiteX5-57" fmla="*/ 806318 w 9653239"/>
                    <a:gd name="connsiteY5-58" fmla="*/ 3851210 h 4058807"/>
                    <a:gd name="connsiteX6-59" fmla="*/ 313949 w 9653239"/>
                    <a:gd name="connsiteY6-60" fmla="*/ 404625 h 4058807"/>
                    <a:gd name="connsiteX0-61" fmla="*/ 313949 w 9653239"/>
                    <a:gd name="connsiteY0-62" fmla="*/ 404625 h 4058807"/>
                    <a:gd name="connsiteX1-63" fmla="*/ 4745272 w 9653239"/>
                    <a:gd name="connsiteY1-64" fmla="*/ 88102 h 4058807"/>
                    <a:gd name="connsiteX2-65" fmla="*/ 9352441 w 9653239"/>
                    <a:gd name="connsiteY2-66" fmla="*/ 580471 h 4058807"/>
                    <a:gd name="connsiteX3-67" fmla="*/ 8895241 w 9653239"/>
                    <a:gd name="connsiteY3-68" fmla="*/ 3851210 h 4058807"/>
                    <a:gd name="connsiteX4-69" fmla="*/ 4358410 w 9653239"/>
                    <a:gd name="connsiteY4-70" fmla="*/ 3640194 h 4058807"/>
                    <a:gd name="connsiteX5-71" fmla="*/ 806318 w 9653239"/>
                    <a:gd name="connsiteY5-72" fmla="*/ 3851210 h 4058807"/>
                    <a:gd name="connsiteX6-73" fmla="*/ 313949 w 9653239"/>
                    <a:gd name="connsiteY6-74" fmla="*/ 404625 h 4058807"/>
                    <a:gd name="connsiteX0-75" fmla="*/ 73378 w 9412668"/>
                    <a:gd name="connsiteY0-76" fmla="*/ 404625 h 4058807"/>
                    <a:gd name="connsiteX1-77" fmla="*/ 4504701 w 9412668"/>
                    <a:gd name="connsiteY1-78" fmla="*/ 88102 h 4058807"/>
                    <a:gd name="connsiteX2-79" fmla="*/ 9111870 w 9412668"/>
                    <a:gd name="connsiteY2-80" fmla="*/ 580471 h 4058807"/>
                    <a:gd name="connsiteX3-81" fmla="*/ 8654670 w 9412668"/>
                    <a:gd name="connsiteY3-82" fmla="*/ 3851210 h 4058807"/>
                    <a:gd name="connsiteX4-83" fmla="*/ 4117839 w 9412668"/>
                    <a:gd name="connsiteY4-84" fmla="*/ 3640194 h 4058807"/>
                    <a:gd name="connsiteX5-85" fmla="*/ 565747 w 9412668"/>
                    <a:gd name="connsiteY5-86" fmla="*/ 3851210 h 4058807"/>
                    <a:gd name="connsiteX6-87" fmla="*/ 73378 w 9412668"/>
                    <a:gd name="connsiteY6-88" fmla="*/ 404625 h 4058807"/>
                    <a:gd name="connsiteX0-89" fmla="*/ 73378 w 9412668"/>
                    <a:gd name="connsiteY0-90" fmla="*/ 347118 h 4001300"/>
                    <a:gd name="connsiteX1-91" fmla="*/ 4504701 w 9412668"/>
                    <a:gd name="connsiteY1-92" fmla="*/ 30595 h 4001300"/>
                    <a:gd name="connsiteX2-93" fmla="*/ 9111870 w 9412668"/>
                    <a:gd name="connsiteY2-94" fmla="*/ 522964 h 4001300"/>
                    <a:gd name="connsiteX3-95" fmla="*/ 8654670 w 9412668"/>
                    <a:gd name="connsiteY3-96" fmla="*/ 3793703 h 4001300"/>
                    <a:gd name="connsiteX4-97" fmla="*/ 4117839 w 9412668"/>
                    <a:gd name="connsiteY4-98" fmla="*/ 3582687 h 4001300"/>
                    <a:gd name="connsiteX5-99" fmla="*/ 565747 w 9412668"/>
                    <a:gd name="connsiteY5-100" fmla="*/ 3793703 h 4001300"/>
                    <a:gd name="connsiteX6-101" fmla="*/ 73378 w 9412668"/>
                    <a:gd name="connsiteY6-102" fmla="*/ 347118 h 4001300"/>
                    <a:gd name="connsiteX0-103" fmla="*/ 73378 w 9413556"/>
                    <a:gd name="connsiteY0-104" fmla="*/ 424022 h 4078204"/>
                    <a:gd name="connsiteX1-105" fmla="*/ 4492670 w 9413556"/>
                    <a:gd name="connsiteY1-106" fmla="*/ 11247 h 4078204"/>
                    <a:gd name="connsiteX2-107" fmla="*/ 9111870 w 9413556"/>
                    <a:gd name="connsiteY2-108" fmla="*/ 599868 h 4078204"/>
                    <a:gd name="connsiteX3-109" fmla="*/ 8654670 w 9413556"/>
                    <a:gd name="connsiteY3-110" fmla="*/ 3870607 h 4078204"/>
                    <a:gd name="connsiteX4-111" fmla="*/ 4117839 w 9413556"/>
                    <a:gd name="connsiteY4-112" fmla="*/ 3659591 h 4078204"/>
                    <a:gd name="connsiteX5-113" fmla="*/ 565747 w 9413556"/>
                    <a:gd name="connsiteY5-114" fmla="*/ 3870607 h 4078204"/>
                    <a:gd name="connsiteX6-115" fmla="*/ 73378 w 9413556"/>
                    <a:gd name="connsiteY6-116" fmla="*/ 424022 h 4078204"/>
                    <a:gd name="connsiteX0-117" fmla="*/ 73378 w 9413556"/>
                    <a:gd name="connsiteY0-118" fmla="*/ 416356 h 4070538"/>
                    <a:gd name="connsiteX1-119" fmla="*/ 4492670 w 9413556"/>
                    <a:gd name="connsiteY1-120" fmla="*/ 3581 h 4070538"/>
                    <a:gd name="connsiteX2-121" fmla="*/ 9111870 w 9413556"/>
                    <a:gd name="connsiteY2-122" fmla="*/ 592202 h 4070538"/>
                    <a:gd name="connsiteX3-123" fmla="*/ 8654670 w 9413556"/>
                    <a:gd name="connsiteY3-124" fmla="*/ 3862941 h 4070538"/>
                    <a:gd name="connsiteX4-125" fmla="*/ 4117839 w 9413556"/>
                    <a:gd name="connsiteY4-126" fmla="*/ 3651925 h 4070538"/>
                    <a:gd name="connsiteX5-127" fmla="*/ 565747 w 9413556"/>
                    <a:gd name="connsiteY5-128" fmla="*/ 3862941 h 4070538"/>
                    <a:gd name="connsiteX6-129" fmla="*/ 73378 w 9413556"/>
                    <a:gd name="connsiteY6-130" fmla="*/ 416356 h 4070538"/>
                    <a:gd name="connsiteX0-131" fmla="*/ 73378 w 9413556"/>
                    <a:gd name="connsiteY0-132" fmla="*/ 416356 h 4070538"/>
                    <a:gd name="connsiteX1-133" fmla="*/ 4492670 w 9413556"/>
                    <a:gd name="connsiteY1-134" fmla="*/ 3581 h 4070538"/>
                    <a:gd name="connsiteX2-135" fmla="*/ 9111870 w 9413556"/>
                    <a:gd name="connsiteY2-136" fmla="*/ 592202 h 4070538"/>
                    <a:gd name="connsiteX3-137" fmla="*/ 8654670 w 9413556"/>
                    <a:gd name="connsiteY3-138" fmla="*/ 3862941 h 4070538"/>
                    <a:gd name="connsiteX4-139" fmla="*/ 4117839 w 9413556"/>
                    <a:gd name="connsiteY4-140" fmla="*/ 3651925 h 4070538"/>
                    <a:gd name="connsiteX5-141" fmla="*/ 565747 w 9413556"/>
                    <a:gd name="connsiteY5-142" fmla="*/ 3862941 h 4070538"/>
                    <a:gd name="connsiteX6-143" fmla="*/ 73378 w 9413556"/>
                    <a:gd name="connsiteY6-144" fmla="*/ 416356 h 4070538"/>
                    <a:gd name="connsiteX0-145" fmla="*/ 73378 w 9111870"/>
                    <a:gd name="connsiteY0-146" fmla="*/ 416356 h 4070538"/>
                    <a:gd name="connsiteX1-147" fmla="*/ 4492670 w 9111870"/>
                    <a:gd name="connsiteY1-148" fmla="*/ 3581 h 4070538"/>
                    <a:gd name="connsiteX2-149" fmla="*/ 9111870 w 9111870"/>
                    <a:gd name="connsiteY2-150" fmla="*/ 592202 h 4070538"/>
                    <a:gd name="connsiteX3-151" fmla="*/ 8654670 w 9111870"/>
                    <a:gd name="connsiteY3-152" fmla="*/ 3862941 h 4070538"/>
                    <a:gd name="connsiteX4-153" fmla="*/ 4117839 w 9111870"/>
                    <a:gd name="connsiteY4-154" fmla="*/ 3651925 h 4070538"/>
                    <a:gd name="connsiteX5-155" fmla="*/ 565747 w 9111870"/>
                    <a:gd name="connsiteY5-156" fmla="*/ 3862941 h 4070538"/>
                    <a:gd name="connsiteX6-157" fmla="*/ 73378 w 9111870"/>
                    <a:gd name="connsiteY6-158" fmla="*/ 416356 h 4070538"/>
                    <a:gd name="connsiteX0-159" fmla="*/ 73378 w 9111870"/>
                    <a:gd name="connsiteY0-160" fmla="*/ 416356 h 4070538"/>
                    <a:gd name="connsiteX1-161" fmla="*/ 4492670 w 9111870"/>
                    <a:gd name="connsiteY1-162" fmla="*/ 3581 h 4070538"/>
                    <a:gd name="connsiteX2-163" fmla="*/ 9111870 w 9111870"/>
                    <a:gd name="connsiteY2-164" fmla="*/ 592202 h 4070538"/>
                    <a:gd name="connsiteX3-165" fmla="*/ 8654670 w 9111870"/>
                    <a:gd name="connsiteY3-166" fmla="*/ 3862941 h 4070538"/>
                    <a:gd name="connsiteX4-167" fmla="*/ 4117839 w 9111870"/>
                    <a:gd name="connsiteY4-168" fmla="*/ 3651925 h 4070538"/>
                    <a:gd name="connsiteX5-169" fmla="*/ 565747 w 9111870"/>
                    <a:gd name="connsiteY5-170" fmla="*/ 3862941 h 4070538"/>
                    <a:gd name="connsiteX6-171" fmla="*/ 73378 w 9111870"/>
                    <a:gd name="connsiteY6-172" fmla="*/ 416356 h 4070538"/>
                    <a:gd name="connsiteX0-173" fmla="*/ 73378 w 9111870"/>
                    <a:gd name="connsiteY0-174" fmla="*/ 416356 h 4070538"/>
                    <a:gd name="connsiteX1-175" fmla="*/ 4492670 w 9111870"/>
                    <a:gd name="connsiteY1-176" fmla="*/ 3581 h 4070538"/>
                    <a:gd name="connsiteX2-177" fmla="*/ 9111870 w 9111870"/>
                    <a:gd name="connsiteY2-178" fmla="*/ 592202 h 4070538"/>
                    <a:gd name="connsiteX3-179" fmla="*/ 8654670 w 9111870"/>
                    <a:gd name="connsiteY3-180" fmla="*/ 3862941 h 4070538"/>
                    <a:gd name="connsiteX4-181" fmla="*/ 4117839 w 9111870"/>
                    <a:gd name="connsiteY4-182" fmla="*/ 3651925 h 4070538"/>
                    <a:gd name="connsiteX5-183" fmla="*/ 565747 w 9111870"/>
                    <a:gd name="connsiteY5-184" fmla="*/ 3862941 h 4070538"/>
                    <a:gd name="connsiteX6-185" fmla="*/ 73378 w 9111870"/>
                    <a:gd name="connsiteY6-186" fmla="*/ 416356 h 4070538"/>
                    <a:gd name="connsiteX0-187" fmla="*/ 73378 w 9111870"/>
                    <a:gd name="connsiteY0-188" fmla="*/ 416356 h 3862941"/>
                    <a:gd name="connsiteX1-189" fmla="*/ 4492670 w 9111870"/>
                    <a:gd name="connsiteY1-190" fmla="*/ 3581 h 3862941"/>
                    <a:gd name="connsiteX2-191" fmla="*/ 9111870 w 9111870"/>
                    <a:gd name="connsiteY2-192" fmla="*/ 592202 h 3862941"/>
                    <a:gd name="connsiteX3-193" fmla="*/ 8654670 w 9111870"/>
                    <a:gd name="connsiteY3-194" fmla="*/ 3862941 h 3862941"/>
                    <a:gd name="connsiteX4-195" fmla="*/ 4117839 w 9111870"/>
                    <a:gd name="connsiteY4-196" fmla="*/ 3651925 h 3862941"/>
                    <a:gd name="connsiteX5-197" fmla="*/ 565747 w 9111870"/>
                    <a:gd name="connsiteY5-198" fmla="*/ 3862941 h 3862941"/>
                    <a:gd name="connsiteX6-199" fmla="*/ 73378 w 9111870"/>
                    <a:gd name="connsiteY6-200" fmla="*/ 416356 h 3862941"/>
                    <a:gd name="connsiteX0-201" fmla="*/ 73378 w 9111870"/>
                    <a:gd name="connsiteY0-202" fmla="*/ 416356 h 3862941"/>
                    <a:gd name="connsiteX1-203" fmla="*/ 4492670 w 9111870"/>
                    <a:gd name="connsiteY1-204" fmla="*/ 3581 h 3862941"/>
                    <a:gd name="connsiteX2-205" fmla="*/ 9111870 w 9111870"/>
                    <a:gd name="connsiteY2-206" fmla="*/ 592202 h 3862941"/>
                    <a:gd name="connsiteX3-207" fmla="*/ 8654670 w 9111870"/>
                    <a:gd name="connsiteY3-208" fmla="*/ 3862941 h 3862941"/>
                    <a:gd name="connsiteX4-209" fmla="*/ 4322376 w 9111870"/>
                    <a:gd name="connsiteY4-210" fmla="*/ 3579736 h 3862941"/>
                    <a:gd name="connsiteX5-211" fmla="*/ 565747 w 9111870"/>
                    <a:gd name="connsiteY5-212" fmla="*/ 3862941 h 3862941"/>
                    <a:gd name="connsiteX6-213" fmla="*/ 73378 w 9111870"/>
                    <a:gd name="connsiteY6-214" fmla="*/ 416356 h 3862941"/>
                    <a:gd name="connsiteX0-215" fmla="*/ 73378 w 9123902"/>
                    <a:gd name="connsiteY0-216" fmla="*/ 418134 h 3864719"/>
                    <a:gd name="connsiteX1-217" fmla="*/ 4492670 w 9123902"/>
                    <a:gd name="connsiteY1-218" fmla="*/ 5359 h 3864719"/>
                    <a:gd name="connsiteX2-219" fmla="*/ 9123902 w 9123902"/>
                    <a:gd name="connsiteY2-220" fmla="*/ 642107 h 3864719"/>
                    <a:gd name="connsiteX3-221" fmla="*/ 8654670 w 9123902"/>
                    <a:gd name="connsiteY3-222" fmla="*/ 3864719 h 3864719"/>
                    <a:gd name="connsiteX4-223" fmla="*/ 4322376 w 9123902"/>
                    <a:gd name="connsiteY4-224" fmla="*/ 3581514 h 3864719"/>
                    <a:gd name="connsiteX5-225" fmla="*/ 565747 w 9123902"/>
                    <a:gd name="connsiteY5-226" fmla="*/ 3864719 h 3864719"/>
                    <a:gd name="connsiteX6-227" fmla="*/ 73378 w 9123902"/>
                    <a:gd name="connsiteY6-228" fmla="*/ 418134 h 3864719"/>
                    <a:gd name="connsiteX0-229" fmla="*/ 73378 w 9111870"/>
                    <a:gd name="connsiteY0-230" fmla="*/ 420123 h 3866708"/>
                    <a:gd name="connsiteX1-231" fmla="*/ 4492670 w 9111870"/>
                    <a:gd name="connsiteY1-232" fmla="*/ 7348 h 3866708"/>
                    <a:gd name="connsiteX2-233" fmla="*/ 9111870 w 9111870"/>
                    <a:gd name="connsiteY2-234" fmla="*/ 692222 h 3866708"/>
                    <a:gd name="connsiteX3-235" fmla="*/ 8654670 w 9111870"/>
                    <a:gd name="connsiteY3-236" fmla="*/ 3866708 h 3866708"/>
                    <a:gd name="connsiteX4-237" fmla="*/ 4322376 w 9111870"/>
                    <a:gd name="connsiteY4-238" fmla="*/ 3583503 h 3866708"/>
                    <a:gd name="connsiteX5-239" fmla="*/ 565747 w 9111870"/>
                    <a:gd name="connsiteY5-240" fmla="*/ 3866708 h 3866708"/>
                    <a:gd name="connsiteX6-241" fmla="*/ 73378 w 9111870"/>
                    <a:gd name="connsiteY6-242" fmla="*/ 420123 h 3866708"/>
                    <a:gd name="connsiteX0-243" fmla="*/ 73378 w 9111870"/>
                    <a:gd name="connsiteY0-244" fmla="*/ 591850 h 4038435"/>
                    <a:gd name="connsiteX1-245" fmla="*/ 4443684 w 9111870"/>
                    <a:gd name="connsiteY1-246" fmla="*/ 4066 h 4038435"/>
                    <a:gd name="connsiteX2-247" fmla="*/ 9111870 w 9111870"/>
                    <a:gd name="connsiteY2-248" fmla="*/ 863949 h 4038435"/>
                    <a:gd name="connsiteX3-249" fmla="*/ 8654670 w 9111870"/>
                    <a:gd name="connsiteY3-250" fmla="*/ 4038435 h 4038435"/>
                    <a:gd name="connsiteX4-251" fmla="*/ 4322376 w 9111870"/>
                    <a:gd name="connsiteY4-252" fmla="*/ 3755230 h 4038435"/>
                    <a:gd name="connsiteX5-253" fmla="*/ 565747 w 9111870"/>
                    <a:gd name="connsiteY5-254" fmla="*/ 4038435 h 4038435"/>
                    <a:gd name="connsiteX6-255" fmla="*/ 73378 w 9111870"/>
                    <a:gd name="connsiteY6-256" fmla="*/ 591850 h 4038435"/>
                    <a:gd name="connsiteX0-257" fmla="*/ 565747 w 9111870"/>
                    <a:gd name="connsiteY0-258" fmla="*/ 4038435 h 4148323"/>
                    <a:gd name="connsiteX1-259" fmla="*/ 73378 w 9111870"/>
                    <a:gd name="connsiteY1-260" fmla="*/ 591850 h 4148323"/>
                    <a:gd name="connsiteX2-261" fmla="*/ 4443684 w 9111870"/>
                    <a:gd name="connsiteY2-262" fmla="*/ 4066 h 4148323"/>
                    <a:gd name="connsiteX3-263" fmla="*/ 9111870 w 9111870"/>
                    <a:gd name="connsiteY3-264" fmla="*/ 863949 h 4148323"/>
                    <a:gd name="connsiteX4-265" fmla="*/ 8654670 w 9111870"/>
                    <a:gd name="connsiteY4-266" fmla="*/ 4038435 h 4148323"/>
                    <a:gd name="connsiteX5-267" fmla="*/ 4322376 w 9111870"/>
                    <a:gd name="connsiteY5-268" fmla="*/ 3755230 h 4148323"/>
                    <a:gd name="connsiteX6-269" fmla="*/ 657187 w 9111870"/>
                    <a:gd name="connsiteY6-270" fmla="*/ 4148323 h 4148323"/>
                    <a:gd name="connsiteX0-271" fmla="*/ 565747 w 9111870"/>
                    <a:gd name="connsiteY0-272" fmla="*/ 4038435 h 4038435"/>
                    <a:gd name="connsiteX1-273" fmla="*/ 73378 w 9111870"/>
                    <a:gd name="connsiteY1-274" fmla="*/ 591850 h 4038435"/>
                    <a:gd name="connsiteX2-275" fmla="*/ 4443684 w 9111870"/>
                    <a:gd name="connsiteY2-276" fmla="*/ 4066 h 4038435"/>
                    <a:gd name="connsiteX3-277" fmla="*/ 9111870 w 9111870"/>
                    <a:gd name="connsiteY3-278" fmla="*/ 863949 h 4038435"/>
                    <a:gd name="connsiteX4-279" fmla="*/ 8654670 w 9111870"/>
                    <a:gd name="connsiteY4-280" fmla="*/ 4038435 h 4038435"/>
                    <a:gd name="connsiteX5-281" fmla="*/ 4322376 w 9111870"/>
                    <a:gd name="connsiteY5-282" fmla="*/ 3755230 h 4038435"/>
                    <a:gd name="connsiteX0-283" fmla="*/ 0 w 9038492"/>
                    <a:gd name="connsiteY0-284" fmla="*/ 591850 h 4038435"/>
                    <a:gd name="connsiteX1-285" fmla="*/ 4370306 w 9038492"/>
                    <a:gd name="connsiteY1-286" fmla="*/ 4066 h 4038435"/>
                    <a:gd name="connsiteX2-287" fmla="*/ 9038492 w 9038492"/>
                    <a:gd name="connsiteY2-288" fmla="*/ 863949 h 4038435"/>
                    <a:gd name="connsiteX3-289" fmla="*/ 8581292 w 9038492"/>
                    <a:gd name="connsiteY3-290" fmla="*/ 4038435 h 4038435"/>
                    <a:gd name="connsiteX4-291" fmla="*/ 4248998 w 9038492"/>
                    <a:gd name="connsiteY4-292" fmla="*/ 3755230 h 4038435"/>
                    <a:gd name="connsiteX0-293" fmla="*/ 0 w 9038492"/>
                    <a:gd name="connsiteY0-294" fmla="*/ 591850 h 4038435"/>
                    <a:gd name="connsiteX1-295" fmla="*/ 4370306 w 9038492"/>
                    <a:gd name="connsiteY1-296" fmla="*/ 4066 h 4038435"/>
                    <a:gd name="connsiteX2-297" fmla="*/ 9038492 w 9038492"/>
                    <a:gd name="connsiteY2-298" fmla="*/ 863949 h 4038435"/>
                    <a:gd name="connsiteX3-299" fmla="*/ 8581292 w 9038492"/>
                    <a:gd name="connsiteY3-300" fmla="*/ 4038435 h 4038435"/>
                    <a:gd name="connsiteX0-301" fmla="*/ 0 w 9038492"/>
                    <a:gd name="connsiteY0-302" fmla="*/ 591850 h 863949"/>
                    <a:gd name="connsiteX1-303" fmla="*/ 4370306 w 9038492"/>
                    <a:gd name="connsiteY1-304" fmla="*/ 4066 h 863949"/>
                    <a:gd name="connsiteX2-305" fmla="*/ 9038492 w 9038492"/>
                    <a:gd name="connsiteY2-306" fmla="*/ 863949 h 863949"/>
                  </a:gdLst>
                  <a:ahLst/>
                  <a:cxnLst>
                    <a:cxn ang="0">
                      <a:pos x="connsiteX0-1" y="connsiteY0-2"/>
                    </a:cxn>
                    <a:cxn ang="0">
                      <a:pos x="connsiteX1-3" y="connsiteY1-4"/>
                    </a:cxn>
                    <a:cxn ang="0">
                      <a:pos x="connsiteX2-5" y="connsiteY2-6"/>
                    </a:cxn>
                  </a:cxnLst>
                  <a:rect l="l" t="t" r="r" b="b"/>
                  <a:pathLst>
                    <a:path w="9038492" h="863949">
                      <a:moveTo>
                        <a:pt x="0" y="591850"/>
                      </a:moveTo>
                      <a:cubicBezTo>
                        <a:pt x="897124" y="301549"/>
                        <a:pt x="2863891" y="-41284"/>
                        <a:pt x="4370306" y="4066"/>
                      </a:cubicBezTo>
                      <a:cubicBezTo>
                        <a:pt x="5876721" y="49416"/>
                        <a:pt x="8344826" y="220723"/>
                        <a:pt x="9038492" y="863949"/>
                      </a:cubicBezTo>
                    </a:path>
                  </a:pathLst>
                </a:custGeom>
                <a:noFill/>
                <a:ln w="1905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22" name="任意多边形 439"/>
                <p:cNvSpPr/>
                <p:nvPr/>
              </p:nvSpPr>
              <p:spPr>
                <a:xfrm rot="21551468">
                  <a:off x="2552081" y="3892679"/>
                  <a:ext cx="7037029" cy="294832"/>
                </a:xfrm>
                <a:custGeom>
                  <a:avLst/>
                  <a:gdLst>
                    <a:gd name="connsiteX0" fmla="*/ 15811 w 9355101"/>
                    <a:gd name="connsiteY0" fmla="*/ 319790 h 3973972"/>
                    <a:gd name="connsiteX1" fmla="*/ 4447134 w 9355101"/>
                    <a:gd name="connsiteY1" fmla="*/ 3267 h 3973972"/>
                    <a:gd name="connsiteX2" fmla="*/ 9054303 w 9355101"/>
                    <a:gd name="connsiteY2" fmla="*/ 495636 h 3973972"/>
                    <a:gd name="connsiteX3" fmla="*/ 8597103 w 9355101"/>
                    <a:gd name="connsiteY3" fmla="*/ 3766375 h 3973972"/>
                    <a:gd name="connsiteX4" fmla="*/ 4060272 w 9355101"/>
                    <a:gd name="connsiteY4" fmla="*/ 3555359 h 3973972"/>
                    <a:gd name="connsiteX5" fmla="*/ 508180 w 9355101"/>
                    <a:gd name="connsiteY5" fmla="*/ 3766375 h 3973972"/>
                    <a:gd name="connsiteX6" fmla="*/ 15811 w 9355101"/>
                    <a:gd name="connsiteY6" fmla="*/ 390128 h 3973972"/>
                    <a:gd name="connsiteX7" fmla="*/ 121318 w 9355101"/>
                    <a:gd name="connsiteY7" fmla="*/ 354959 h 3973972"/>
                    <a:gd name="connsiteX8" fmla="*/ 121318 w 9355101"/>
                    <a:gd name="connsiteY8" fmla="*/ 284621 h 3973972"/>
                    <a:gd name="connsiteX0-1" fmla="*/ 15811 w 9355101"/>
                    <a:gd name="connsiteY0-2" fmla="*/ 319790 h 3973972"/>
                    <a:gd name="connsiteX1-3" fmla="*/ 4447134 w 9355101"/>
                    <a:gd name="connsiteY1-4" fmla="*/ 3267 h 3973972"/>
                    <a:gd name="connsiteX2-5" fmla="*/ 9054303 w 9355101"/>
                    <a:gd name="connsiteY2-6" fmla="*/ 495636 h 3973972"/>
                    <a:gd name="connsiteX3-7" fmla="*/ 8597103 w 9355101"/>
                    <a:gd name="connsiteY3-8" fmla="*/ 3766375 h 3973972"/>
                    <a:gd name="connsiteX4-9" fmla="*/ 4060272 w 9355101"/>
                    <a:gd name="connsiteY4-10" fmla="*/ 3555359 h 3973972"/>
                    <a:gd name="connsiteX5-11" fmla="*/ 508180 w 9355101"/>
                    <a:gd name="connsiteY5-12" fmla="*/ 3766375 h 3973972"/>
                    <a:gd name="connsiteX6-13" fmla="*/ 15811 w 9355101"/>
                    <a:gd name="connsiteY6-14" fmla="*/ 390128 h 3973972"/>
                    <a:gd name="connsiteX7-15" fmla="*/ 121318 w 9355101"/>
                    <a:gd name="connsiteY7-16" fmla="*/ 354959 h 3973972"/>
                    <a:gd name="connsiteX0-17" fmla="*/ 0 w 9339290"/>
                    <a:gd name="connsiteY0-18" fmla="*/ 319790 h 3973972"/>
                    <a:gd name="connsiteX1-19" fmla="*/ 4431323 w 9339290"/>
                    <a:gd name="connsiteY1-20" fmla="*/ 3267 h 3973972"/>
                    <a:gd name="connsiteX2-21" fmla="*/ 9038492 w 9339290"/>
                    <a:gd name="connsiteY2-22" fmla="*/ 495636 h 3973972"/>
                    <a:gd name="connsiteX3-23" fmla="*/ 8581292 w 9339290"/>
                    <a:gd name="connsiteY3-24" fmla="*/ 3766375 h 3973972"/>
                    <a:gd name="connsiteX4-25" fmla="*/ 4044461 w 9339290"/>
                    <a:gd name="connsiteY4-26" fmla="*/ 3555359 h 3973972"/>
                    <a:gd name="connsiteX5-27" fmla="*/ 492369 w 9339290"/>
                    <a:gd name="connsiteY5-28" fmla="*/ 3766375 h 3973972"/>
                    <a:gd name="connsiteX6-29" fmla="*/ 0 w 9339290"/>
                    <a:gd name="connsiteY6-30" fmla="*/ 390128 h 3973972"/>
                    <a:gd name="connsiteX0-31" fmla="*/ 0 w 9339290"/>
                    <a:gd name="connsiteY0-32" fmla="*/ 319790 h 3973972"/>
                    <a:gd name="connsiteX1-33" fmla="*/ 4431323 w 9339290"/>
                    <a:gd name="connsiteY1-34" fmla="*/ 3267 h 3973972"/>
                    <a:gd name="connsiteX2-35" fmla="*/ 9038492 w 9339290"/>
                    <a:gd name="connsiteY2-36" fmla="*/ 495636 h 3973972"/>
                    <a:gd name="connsiteX3-37" fmla="*/ 8581292 w 9339290"/>
                    <a:gd name="connsiteY3-38" fmla="*/ 3766375 h 3973972"/>
                    <a:gd name="connsiteX4-39" fmla="*/ 4044461 w 9339290"/>
                    <a:gd name="connsiteY4-40" fmla="*/ 3555359 h 3973972"/>
                    <a:gd name="connsiteX5-41" fmla="*/ 492369 w 9339290"/>
                    <a:gd name="connsiteY5-42" fmla="*/ 3766375 h 3973972"/>
                    <a:gd name="connsiteX6-43" fmla="*/ 0 w 9339290"/>
                    <a:gd name="connsiteY6-44" fmla="*/ 390128 h 3973972"/>
                    <a:gd name="connsiteX7-45" fmla="*/ 0 w 9339290"/>
                    <a:gd name="connsiteY7-46" fmla="*/ 319790 h 3973972"/>
                    <a:gd name="connsiteX0-47" fmla="*/ 313949 w 9653239"/>
                    <a:gd name="connsiteY0-48" fmla="*/ 404625 h 4058807"/>
                    <a:gd name="connsiteX1-49" fmla="*/ 4745272 w 9653239"/>
                    <a:gd name="connsiteY1-50" fmla="*/ 88102 h 4058807"/>
                    <a:gd name="connsiteX2-51" fmla="*/ 9352441 w 9653239"/>
                    <a:gd name="connsiteY2-52" fmla="*/ 580471 h 4058807"/>
                    <a:gd name="connsiteX3-53" fmla="*/ 8895241 w 9653239"/>
                    <a:gd name="connsiteY3-54" fmla="*/ 3851210 h 4058807"/>
                    <a:gd name="connsiteX4-55" fmla="*/ 4358410 w 9653239"/>
                    <a:gd name="connsiteY4-56" fmla="*/ 3640194 h 4058807"/>
                    <a:gd name="connsiteX5-57" fmla="*/ 806318 w 9653239"/>
                    <a:gd name="connsiteY5-58" fmla="*/ 3851210 h 4058807"/>
                    <a:gd name="connsiteX6-59" fmla="*/ 313949 w 9653239"/>
                    <a:gd name="connsiteY6-60" fmla="*/ 404625 h 4058807"/>
                    <a:gd name="connsiteX0-61" fmla="*/ 313949 w 9653239"/>
                    <a:gd name="connsiteY0-62" fmla="*/ 404625 h 4058807"/>
                    <a:gd name="connsiteX1-63" fmla="*/ 4745272 w 9653239"/>
                    <a:gd name="connsiteY1-64" fmla="*/ 88102 h 4058807"/>
                    <a:gd name="connsiteX2-65" fmla="*/ 9352441 w 9653239"/>
                    <a:gd name="connsiteY2-66" fmla="*/ 580471 h 4058807"/>
                    <a:gd name="connsiteX3-67" fmla="*/ 8895241 w 9653239"/>
                    <a:gd name="connsiteY3-68" fmla="*/ 3851210 h 4058807"/>
                    <a:gd name="connsiteX4-69" fmla="*/ 4358410 w 9653239"/>
                    <a:gd name="connsiteY4-70" fmla="*/ 3640194 h 4058807"/>
                    <a:gd name="connsiteX5-71" fmla="*/ 806318 w 9653239"/>
                    <a:gd name="connsiteY5-72" fmla="*/ 3851210 h 4058807"/>
                    <a:gd name="connsiteX6-73" fmla="*/ 313949 w 9653239"/>
                    <a:gd name="connsiteY6-74" fmla="*/ 404625 h 4058807"/>
                    <a:gd name="connsiteX0-75" fmla="*/ 73378 w 9412668"/>
                    <a:gd name="connsiteY0-76" fmla="*/ 404625 h 4058807"/>
                    <a:gd name="connsiteX1-77" fmla="*/ 4504701 w 9412668"/>
                    <a:gd name="connsiteY1-78" fmla="*/ 88102 h 4058807"/>
                    <a:gd name="connsiteX2-79" fmla="*/ 9111870 w 9412668"/>
                    <a:gd name="connsiteY2-80" fmla="*/ 580471 h 4058807"/>
                    <a:gd name="connsiteX3-81" fmla="*/ 8654670 w 9412668"/>
                    <a:gd name="connsiteY3-82" fmla="*/ 3851210 h 4058807"/>
                    <a:gd name="connsiteX4-83" fmla="*/ 4117839 w 9412668"/>
                    <a:gd name="connsiteY4-84" fmla="*/ 3640194 h 4058807"/>
                    <a:gd name="connsiteX5-85" fmla="*/ 565747 w 9412668"/>
                    <a:gd name="connsiteY5-86" fmla="*/ 3851210 h 4058807"/>
                    <a:gd name="connsiteX6-87" fmla="*/ 73378 w 9412668"/>
                    <a:gd name="connsiteY6-88" fmla="*/ 404625 h 4058807"/>
                    <a:gd name="connsiteX0-89" fmla="*/ 73378 w 9412668"/>
                    <a:gd name="connsiteY0-90" fmla="*/ 347118 h 4001300"/>
                    <a:gd name="connsiteX1-91" fmla="*/ 4504701 w 9412668"/>
                    <a:gd name="connsiteY1-92" fmla="*/ 30595 h 4001300"/>
                    <a:gd name="connsiteX2-93" fmla="*/ 9111870 w 9412668"/>
                    <a:gd name="connsiteY2-94" fmla="*/ 522964 h 4001300"/>
                    <a:gd name="connsiteX3-95" fmla="*/ 8654670 w 9412668"/>
                    <a:gd name="connsiteY3-96" fmla="*/ 3793703 h 4001300"/>
                    <a:gd name="connsiteX4-97" fmla="*/ 4117839 w 9412668"/>
                    <a:gd name="connsiteY4-98" fmla="*/ 3582687 h 4001300"/>
                    <a:gd name="connsiteX5-99" fmla="*/ 565747 w 9412668"/>
                    <a:gd name="connsiteY5-100" fmla="*/ 3793703 h 4001300"/>
                    <a:gd name="connsiteX6-101" fmla="*/ 73378 w 9412668"/>
                    <a:gd name="connsiteY6-102" fmla="*/ 347118 h 4001300"/>
                    <a:gd name="connsiteX0-103" fmla="*/ 73378 w 9413556"/>
                    <a:gd name="connsiteY0-104" fmla="*/ 424022 h 4078204"/>
                    <a:gd name="connsiteX1-105" fmla="*/ 4492670 w 9413556"/>
                    <a:gd name="connsiteY1-106" fmla="*/ 11247 h 4078204"/>
                    <a:gd name="connsiteX2-107" fmla="*/ 9111870 w 9413556"/>
                    <a:gd name="connsiteY2-108" fmla="*/ 599868 h 4078204"/>
                    <a:gd name="connsiteX3-109" fmla="*/ 8654670 w 9413556"/>
                    <a:gd name="connsiteY3-110" fmla="*/ 3870607 h 4078204"/>
                    <a:gd name="connsiteX4-111" fmla="*/ 4117839 w 9413556"/>
                    <a:gd name="connsiteY4-112" fmla="*/ 3659591 h 4078204"/>
                    <a:gd name="connsiteX5-113" fmla="*/ 565747 w 9413556"/>
                    <a:gd name="connsiteY5-114" fmla="*/ 3870607 h 4078204"/>
                    <a:gd name="connsiteX6-115" fmla="*/ 73378 w 9413556"/>
                    <a:gd name="connsiteY6-116" fmla="*/ 424022 h 4078204"/>
                    <a:gd name="connsiteX0-117" fmla="*/ 73378 w 9413556"/>
                    <a:gd name="connsiteY0-118" fmla="*/ 416356 h 4070538"/>
                    <a:gd name="connsiteX1-119" fmla="*/ 4492670 w 9413556"/>
                    <a:gd name="connsiteY1-120" fmla="*/ 3581 h 4070538"/>
                    <a:gd name="connsiteX2-121" fmla="*/ 9111870 w 9413556"/>
                    <a:gd name="connsiteY2-122" fmla="*/ 592202 h 4070538"/>
                    <a:gd name="connsiteX3-123" fmla="*/ 8654670 w 9413556"/>
                    <a:gd name="connsiteY3-124" fmla="*/ 3862941 h 4070538"/>
                    <a:gd name="connsiteX4-125" fmla="*/ 4117839 w 9413556"/>
                    <a:gd name="connsiteY4-126" fmla="*/ 3651925 h 4070538"/>
                    <a:gd name="connsiteX5-127" fmla="*/ 565747 w 9413556"/>
                    <a:gd name="connsiteY5-128" fmla="*/ 3862941 h 4070538"/>
                    <a:gd name="connsiteX6-129" fmla="*/ 73378 w 9413556"/>
                    <a:gd name="connsiteY6-130" fmla="*/ 416356 h 4070538"/>
                    <a:gd name="connsiteX0-131" fmla="*/ 73378 w 9413556"/>
                    <a:gd name="connsiteY0-132" fmla="*/ 416356 h 4070538"/>
                    <a:gd name="connsiteX1-133" fmla="*/ 4492670 w 9413556"/>
                    <a:gd name="connsiteY1-134" fmla="*/ 3581 h 4070538"/>
                    <a:gd name="connsiteX2-135" fmla="*/ 9111870 w 9413556"/>
                    <a:gd name="connsiteY2-136" fmla="*/ 592202 h 4070538"/>
                    <a:gd name="connsiteX3-137" fmla="*/ 8654670 w 9413556"/>
                    <a:gd name="connsiteY3-138" fmla="*/ 3862941 h 4070538"/>
                    <a:gd name="connsiteX4-139" fmla="*/ 4117839 w 9413556"/>
                    <a:gd name="connsiteY4-140" fmla="*/ 3651925 h 4070538"/>
                    <a:gd name="connsiteX5-141" fmla="*/ 565747 w 9413556"/>
                    <a:gd name="connsiteY5-142" fmla="*/ 3862941 h 4070538"/>
                    <a:gd name="connsiteX6-143" fmla="*/ 73378 w 9413556"/>
                    <a:gd name="connsiteY6-144" fmla="*/ 416356 h 4070538"/>
                    <a:gd name="connsiteX0-145" fmla="*/ 73378 w 9111870"/>
                    <a:gd name="connsiteY0-146" fmla="*/ 416356 h 4070538"/>
                    <a:gd name="connsiteX1-147" fmla="*/ 4492670 w 9111870"/>
                    <a:gd name="connsiteY1-148" fmla="*/ 3581 h 4070538"/>
                    <a:gd name="connsiteX2-149" fmla="*/ 9111870 w 9111870"/>
                    <a:gd name="connsiteY2-150" fmla="*/ 592202 h 4070538"/>
                    <a:gd name="connsiteX3-151" fmla="*/ 8654670 w 9111870"/>
                    <a:gd name="connsiteY3-152" fmla="*/ 3862941 h 4070538"/>
                    <a:gd name="connsiteX4-153" fmla="*/ 4117839 w 9111870"/>
                    <a:gd name="connsiteY4-154" fmla="*/ 3651925 h 4070538"/>
                    <a:gd name="connsiteX5-155" fmla="*/ 565747 w 9111870"/>
                    <a:gd name="connsiteY5-156" fmla="*/ 3862941 h 4070538"/>
                    <a:gd name="connsiteX6-157" fmla="*/ 73378 w 9111870"/>
                    <a:gd name="connsiteY6-158" fmla="*/ 416356 h 4070538"/>
                    <a:gd name="connsiteX0-159" fmla="*/ 73378 w 9111870"/>
                    <a:gd name="connsiteY0-160" fmla="*/ 416356 h 4070538"/>
                    <a:gd name="connsiteX1-161" fmla="*/ 4492670 w 9111870"/>
                    <a:gd name="connsiteY1-162" fmla="*/ 3581 h 4070538"/>
                    <a:gd name="connsiteX2-163" fmla="*/ 9111870 w 9111870"/>
                    <a:gd name="connsiteY2-164" fmla="*/ 592202 h 4070538"/>
                    <a:gd name="connsiteX3-165" fmla="*/ 8654670 w 9111870"/>
                    <a:gd name="connsiteY3-166" fmla="*/ 3862941 h 4070538"/>
                    <a:gd name="connsiteX4-167" fmla="*/ 4117839 w 9111870"/>
                    <a:gd name="connsiteY4-168" fmla="*/ 3651925 h 4070538"/>
                    <a:gd name="connsiteX5-169" fmla="*/ 565747 w 9111870"/>
                    <a:gd name="connsiteY5-170" fmla="*/ 3862941 h 4070538"/>
                    <a:gd name="connsiteX6-171" fmla="*/ 73378 w 9111870"/>
                    <a:gd name="connsiteY6-172" fmla="*/ 416356 h 4070538"/>
                    <a:gd name="connsiteX0-173" fmla="*/ 73378 w 9111870"/>
                    <a:gd name="connsiteY0-174" fmla="*/ 416356 h 4070538"/>
                    <a:gd name="connsiteX1-175" fmla="*/ 4492670 w 9111870"/>
                    <a:gd name="connsiteY1-176" fmla="*/ 3581 h 4070538"/>
                    <a:gd name="connsiteX2-177" fmla="*/ 9111870 w 9111870"/>
                    <a:gd name="connsiteY2-178" fmla="*/ 592202 h 4070538"/>
                    <a:gd name="connsiteX3-179" fmla="*/ 8654670 w 9111870"/>
                    <a:gd name="connsiteY3-180" fmla="*/ 3862941 h 4070538"/>
                    <a:gd name="connsiteX4-181" fmla="*/ 4117839 w 9111870"/>
                    <a:gd name="connsiteY4-182" fmla="*/ 3651925 h 4070538"/>
                    <a:gd name="connsiteX5-183" fmla="*/ 565747 w 9111870"/>
                    <a:gd name="connsiteY5-184" fmla="*/ 3862941 h 4070538"/>
                    <a:gd name="connsiteX6-185" fmla="*/ 73378 w 9111870"/>
                    <a:gd name="connsiteY6-186" fmla="*/ 416356 h 4070538"/>
                    <a:gd name="connsiteX0-187" fmla="*/ 73378 w 9111870"/>
                    <a:gd name="connsiteY0-188" fmla="*/ 416356 h 3862941"/>
                    <a:gd name="connsiteX1-189" fmla="*/ 4492670 w 9111870"/>
                    <a:gd name="connsiteY1-190" fmla="*/ 3581 h 3862941"/>
                    <a:gd name="connsiteX2-191" fmla="*/ 9111870 w 9111870"/>
                    <a:gd name="connsiteY2-192" fmla="*/ 592202 h 3862941"/>
                    <a:gd name="connsiteX3-193" fmla="*/ 8654670 w 9111870"/>
                    <a:gd name="connsiteY3-194" fmla="*/ 3862941 h 3862941"/>
                    <a:gd name="connsiteX4-195" fmla="*/ 4117839 w 9111870"/>
                    <a:gd name="connsiteY4-196" fmla="*/ 3651925 h 3862941"/>
                    <a:gd name="connsiteX5-197" fmla="*/ 565747 w 9111870"/>
                    <a:gd name="connsiteY5-198" fmla="*/ 3862941 h 3862941"/>
                    <a:gd name="connsiteX6-199" fmla="*/ 73378 w 9111870"/>
                    <a:gd name="connsiteY6-200" fmla="*/ 416356 h 3862941"/>
                    <a:gd name="connsiteX0-201" fmla="*/ 73378 w 9111870"/>
                    <a:gd name="connsiteY0-202" fmla="*/ 416356 h 3862941"/>
                    <a:gd name="connsiteX1-203" fmla="*/ 4492670 w 9111870"/>
                    <a:gd name="connsiteY1-204" fmla="*/ 3581 h 3862941"/>
                    <a:gd name="connsiteX2-205" fmla="*/ 9111870 w 9111870"/>
                    <a:gd name="connsiteY2-206" fmla="*/ 592202 h 3862941"/>
                    <a:gd name="connsiteX3-207" fmla="*/ 8654670 w 9111870"/>
                    <a:gd name="connsiteY3-208" fmla="*/ 3862941 h 3862941"/>
                    <a:gd name="connsiteX4-209" fmla="*/ 4322376 w 9111870"/>
                    <a:gd name="connsiteY4-210" fmla="*/ 3579736 h 3862941"/>
                    <a:gd name="connsiteX5-211" fmla="*/ 565747 w 9111870"/>
                    <a:gd name="connsiteY5-212" fmla="*/ 3862941 h 3862941"/>
                    <a:gd name="connsiteX6-213" fmla="*/ 73378 w 9111870"/>
                    <a:gd name="connsiteY6-214" fmla="*/ 416356 h 3862941"/>
                    <a:gd name="connsiteX0-215" fmla="*/ 73378 w 9123902"/>
                    <a:gd name="connsiteY0-216" fmla="*/ 418134 h 3864719"/>
                    <a:gd name="connsiteX1-217" fmla="*/ 4492670 w 9123902"/>
                    <a:gd name="connsiteY1-218" fmla="*/ 5359 h 3864719"/>
                    <a:gd name="connsiteX2-219" fmla="*/ 9123902 w 9123902"/>
                    <a:gd name="connsiteY2-220" fmla="*/ 642107 h 3864719"/>
                    <a:gd name="connsiteX3-221" fmla="*/ 8654670 w 9123902"/>
                    <a:gd name="connsiteY3-222" fmla="*/ 3864719 h 3864719"/>
                    <a:gd name="connsiteX4-223" fmla="*/ 4322376 w 9123902"/>
                    <a:gd name="connsiteY4-224" fmla="*/ 3581514 h 3864719"/>
                    <a:gd name="connsiteX5-225" fmla="*/ 565747 w 9123902"/>
                    <a:gd name="connsiteY5-226" fmla="*/ 3864719 h 3864719"/>
                    <a:gd name="connsiteX6-227" fmla="*/ 73378 w 9123902"/>
                    <a:gd name="connsiteY6-228" fmla="*/ 418134 h 3864719"/>
                    <a:gd name="connsiteX0-229" fmla="*/ 73378 w 9111870"/>
                    <a:gd name="connsiteY0-230" fmla="*/ 420123 h 3866708"/>
                    <a:gd name="connsiteX1-231" fmla="*/ 4492670 w 9111870"/>
                    <a:gd name="connsiteY1-232" fmla="*/ 7348 h 3866708"/>
                    <a:gd name="connsiteX2-233" fmla="*/ 9111870 w 9111870"/>
                    <a:gd name="connsiteY2-234" fmla="*/ 692222 h 3866708"/>
                    <a:gd name="connsiteX3-235" fmla="*/ 8654670 w 9111870"/>
                    <a:gd name="connsiteY3-236" fmla="*/ 3866708 h 3866708"/>
                    <a:gd name="connsiteX4-237" fmla="*/ 4322376 w 9111870"/>
                    <a:gd name="connsiteY4-238" fmla="*/ 3583503 h 3866708"/>
                    <a:gd name="connsiteX5-239" fmla="*/ 565747 w 9111870"/>
                    <a:gd name="connsiteY5-240" fmla="*/ 3866708 h 3866708"/>
                    <a:gd name="connsiteX6-241" fmla="*/ 73378 w 9111870"/>
                    <a:gd name="connsiteY6-242" fmla="*/ 420123 h 3866708"/>
                    <a:gd name="connsiteX0-243" fmla="*/ 73378 w 9111870"/>
                    <a:gd name="connsiteY0-244" fmla="*/ 591850 h 4038435"/>
                    <a:gd name="connsiteX1-245" fmla="*/ 4443684 w 9111870"/>
                    <a:gd name="connsiteY1-246" fmla="*/ 4066 h 4038435"/>
                    <a:gd name="connsiteX2-247" fmla="*/ 9111870 w 9111870"/>
                    <a:gd name="connsiteY2-248" fmla="*/ 863949 h 4038435"/>
                    <a:gd name="connsiteX3-249" fmla="*/ 8654670 w 9111870"/>
                    <a:gd name="connsiteY3-250" fmla="*/ 4038435 h 4038435"/>
                    <a:gd name="connsiteX4-251" fmla="*/ 4322376 w 9111870"/>
                    <a:gd name="connsiteY4-252" fmla="*/ 3755230 h 4038435"/>
                    <a:gd name="connsiteX5-253" fmla="*/ 565747 w 9111870"/>
                    <a:gd name="connsiteY5-254" fmla="*/ 4038435 h 4038435"/>
                    <a:gd name="connsiteX6-255" fmla="*/ 73378 w 9111870"/>
                    <a:gd name="connsiteY6-256" fmla="*/ 591850 h 4038435"/>
                    <a:gd name="connsiteX0-257" fmla="*/ 565747 w 9111870"/>
                    <a:gd name="connsiteY0-258" fmla="*/ 4038435 h 4148323"/>
                    <a:gd name="connsiteX1-259" fmla="*/ 73378 w 9111870"/>
                    <a:gd name="connsiteY1-260" fmla="*/ 591850 h 4148323"/>
                    <a:gd name="connsiteX2-261" fmla="*/ 4443684 w 9111870"/>
                    <a:gd name="connsiteY2-262" fmla="*/ 4066 h 4148323"/>
                    <a:gd name="connsiteX3-263" fmla="*/ 9111870 w 9111870"/>
                    <a:gd name="connsiteY3-264" fmla="*/ 863949 h 4148323"/>
                    <a:gd name="connsiteX4-265" fmla="*/ 8654670 w 9111870"/>
                    <a:gd name="connsiteY4-266" fmla="*/ 4038435 h 4148323"/>
                    <a:gd name="connsiteX5-267" fmla="*/ 4322376 w 9111870"/>
                    <a:gd name="connsiteY5-268" fmla="*/ 3755230 h 4148323"/>
                    <a:gd name="connsiteX6-269" fmla="*/ 657187 w 9111870"/>
                    <a:gd name="connsiteY6-270" fmla="*/ 4148323 h 4148323"/>
                    <a:gd name="connsiteX0-271" fmla="*/ 565747 w 9111870"/>
                    <a:gd name="connsiteY0-272" fmla="*/ 4038435 h 4038435"/>
                    <a:gd name="connsiteX1-273" fmla="*/ 73378 w 9111870"/>
                    <a:gd name="connsiteY1-274" fmla="*/ 591850 h 4038435"/>
                    <a:gd name="connsiteX2-275" fmla="*/ 4443684 w 9111870"/>
                    <a:gd name="connsiteY2-276" fmla="*/ 4066 h 4038435"/>
                    <a:gd name="connsiteX3-277" fmla="*/ 9111870 w 9111870"/>
                    <a:gd name="connsiteY3-278" fmla="*/ 863949 h 4038435"/>
                    <a:gd name="connsiteX4-279" fmla="*/ 8654670 w 9111870"/>
                    <a:gd name="connsiteY4-280" fmla="*/ 4038435 h 4038435"/>
                    <a:gd name="connsiteX5-281" fmla="*/ 4322376 w 9111870"/>
                    <a:gd name="connsiteY5-282" fmla="*/ 3755230 h 4038435"/>
                    <a:gd name="connsiteX0-283" fmla="*/ 0 w 9038492"/>
                    <a:gd name="connsiteY0-284" fmla="*/ 591850 h 4038435"/>
                    <a:gd name="connsiteX1-285" fmla="*/ 4370306 w 9038492"/>
                    <a:gd name="connsiteY1-286" fmla="*/ 4066 h 4038435"/>
                    <a:gd name="connsiteX2-287" fmla="*/ 9038492 w 9038492"/>
                    <a:gd name="connsiteY2-288" fmla="*/ 863949 h 4038435"/>
                    <a:gd name="connsiteX3-289" fmla="*/ 8581292 w 9038492"/>
                    <a:gd name="connsiteY3-290" fmla="*/ 4038435 h 4038435"/>
                    <a:gd name="connsiteX4-291" fmla="*/ 4248998 w 9038492"/>
                    <a:gd name="connsiteY4-292" fmla="*/ 3755230 h 4038435"/>
                    <a:gd name="connsiteX0-293" fmla="*/ 0 w 9038492"/>
                    <a:gd name="connsiteY0-294" fmla="*/ 591850 h 4038435"/>
                    <a:gd name="connsiteX1-295" fmla="*/ 4370306 w 9038492"/>
                    <a:gd name="connsiteY1-296" fmla="*/ 4066 h 4038435"/>
                    <a:gd name="connsiteX2-297" fmla="*/ 9038492 w 9038492"/>
                    <a:gd name="connsiteY2-298" fmla="*/ 863949 h 4038435"/>
                    <a:gd name="connsiteX3-299" fmla="*/ 8581292 w 9038492"/>
                    <a:gd name="connsiteY3-300" fmla="*/ 4038435 h 4038435"/>
                    <a:gd name="connsiteX0-301" fmla="*/ 0 w 9038492"/>
                    <a:gd name="connsiteY0-302" fmla="*/ 591850 h 863949"/>
                    <a:gd name="connsiteX1-303" fmla="*/ 4370306 w 9038492"/>
                    <a:gd name="connsiteY1-304" fmla="*/ 4066 h 863949"/>
                    <a:gd name="connsiteX2-305" fmla="*/ 9038492 w 9038492"/>
                    <a:gd name="connsiteY2-306" fmla="*/ 863949 h 863949"/>
                    <a:gd name="connsiteX0-307" fmla="*/ 0 w 8951458"/>
                    <a:gd name="connsiteY0-308" fmla="*/ 591850 h 829112"/>
                    <a:gd name="connsiteX1-309" fmla="*/ 4370306 w 8951458"/>
                    <a:gd name="connsiteY1-310" fmla="*/ 4066 h 829112"/>
                    <a:gd name="connsiteX2-311" fmla="*/ 8951459 w 8951458"/>
                    <a:gd name="connsiteY2-312" fmla="*/ 829112 h 829112"/>
                    <a:gd name="connsiteX0-313" fmla="*/ 0 w 8951459"/>
                    <a:gd name="connsiteY0-314" fmla="*/ 591850 h 829112"/>
                    <a:gd name="connsiteX1-315" fmla="*/ 4370306 w 8951459"/>
                    <a:gd name="connsiteY1-316" fmla="*/ 4066 h 829112"/>
                    <a:gd name="connsiteX2-317" fmla="*/ 8951459 w 8951459"/>
                    <a:gd name="connsiteY2-318" fmla="*/ 829112 h 829112"/>
                    <a:gd name="connsiteX0-319" fmla="*/ 0 w 8952486"/>
                    <a:gd name="connsiteY0-320" fmla="*/ 751234 h 827915"/>
                    <a:gd name="connsiteX1-321" fmla="*/ 4371333 w 8952486"/>
                    <a:gd name="connsiteY1-322" fmla="*/ 2869 h 827915"/>
                    <a:gd name="connsiteX2-323" fmla="*/ 8952486 w 8952486"/>
                    <a:gd name="connsiteY2-324" fmla="*/ 827915 h 827915"/>
                    <a:gd name="connsiteX0-325" fmla="*/ 0 w 8952486"/>
                    <a:gd name="connsiteY0-326" fmla="*/ 751835 h 828516"/>
                    <a:gd name="connsiteX1-327" fmla="*/ 4371333 w 8952486"/>
                    <a:gd name="connsiteY1-328" fmla="*/ 3470 h 828516"/>
                    <a:gd name="connsiteX2-329" fmla="*/ 8952486 w 8952486"/>
                    <a:gd name="connsiteY2-330" fmla="*/ 828516 h 828516"/>
                  </a:gdLst>
                  <a:ahLst/>
                  <a:cxnLst>
                    <a:cxn ang="0">
                      <a:pos x="connsiteX0-1" y="connsiteY0-2"/>
                    </a:cxn>
                    <a:cxn ang="0">
                      <a:pos x="connsiteX1-3" y="connsiteY1-4"/>
                    </a:cxn>
                    <a:cxn ang="0">
                      <a:pos x="connsiteX2-5" y="connsiteY2-6"/>
                    </a:cxn>
                  </a:cxnLst>
                  <a:rect l="l" t="t" r="r" b="b"/>
                  <a:pathLst>
                    <a:path w="8952486" h="828516">
                      <a:moveTo>
                        <a:pt x="0" y="751835"/>
                      </a:moveTo>
                      <a:cubicBezTo>
                        <a:pt x="897739" y="365186"/>
                        <a:pt x="2864918" y="-41880"/>
                        <a:pt x="4371333" y="3470"/>
                      </a:cubicBezTo>
                      <a:cubicBezTo>
                        <a:pt x="5877748" y="48820"/>
                        <a:pt x="8141063" y="406479"/>
                        <a:pt x="8952486" y="828516"/>
                      </a:cubicBezTo>
                    </a:path>
                  </a:pathLst>
                </a:custGeom>
                <a:noFill/>
                <a:ln w="1905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23" name="任意多边形 478"/>
                <p:cNvSpPr/>
                <p:nvPr/>
              </p:nvSpPr>
              <p:spPr>
                <a:xfrm flipH="1">
                  <a:off x="9062440" y="4364780"/>
                  <a:ext cx="1190467" cy="214800"/>
                </a:xfrm>
                <a:custGeom>
                  <a:avLst/>
                  <a:gdLst>
                    <a:gd name="connsiteX0" fmla="*/ 0 w 731520"/>
                    <a:gd name="connsiteY0" fmla="*/ 125730 h 125730"/>
                    <a:gd name="connsiteX1" fmla="*/ 468630 w 731520"/>
                    <a:gd name="connsiteY1" fmla="*/ 22860 h 125730"/>
                    <a:gd name="connsiteX2" fmla="*/ 731520 w 731520"/>
                    <a:gd name="connsiteY2" fmla="*/ 0 h 125730"/>
                  </a:gdLst>
                  <a:ahLst/>
                  <a:cxnLst>
                    <a:cxn ang="0">
                      <a:pos x="connsiteX0" y="connsiteY0"/>
                    </a:cxn>
                    <a:cxn ang="0">
                      <a:pos x="connsiteX1" y="connsiteY1"/>
                    </a:cxn>
                    <a:cxn ang="0">
                      <a:pos x="connsiteX2" y="connsiteY2"/>
                    </a:cxn>
                  </a:cxnLst>
                  <a:rect l="l" t="t" r="r" b="b"/>
                  <a:pathLst>
                    <a:path w="731520" h="125730">
                      <a:moveTo>
                        <a:pt x="0" y="125730"/>
                      </a:moveTo>
                      <a:cubicBezTo>
                        <a:pt x="173355" y="84772"/>
                        <a:pt x="346710" y="43815"/>
                        <a:pt x="468630" y="22860"/>
                      </a:cubicBezTo>
                      <a:cubicBezTo>
                        <a:pt x="590550" y="1905"/>
                        <a:pt x="661035" y="952"/>
                        <a:pt x="731520" y="0"/>
                      </a:cubicBezTo>
                    </a:path>
                  </a:pathLst>
                </a:custGeom>
                <a:noFill/>
                <a:ln w="1905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24" name="任意多边形 479"/>
                <p:cNvSpPr/>
                <p:nvPr/>
              </p:nvSpPr>
              <p:spPr>
                <a:xfrm>
                  <a:off x="1672507" y="3442292"/>
                  <a:ext cx="731520" cy="125730"/>
                </a:xfrm>
                <a:custGeom>
                  <a:avLst/>
                  <a:gdLst>
                    <a:gd name="connsiteX0" fmla="*/ 0 w 731520"/>
                    <a:gd name="connsiteY0" fmla="*/ 125730 h 125730"/>
                    <a:gd name="connsiteX1" fmla="*/ 468630 w 731520"/>
                    <a:gd name="connsiteY1" fmla="*/ 22860 h 125730"/>
                    <a:gd name="connsiteX2" fmla="*/ 731520 w 731520"/>
                    <a:gd name="connsiteY2" fmla="*/ 0 h 125730"/>
                  </a:gdLst>
                  <a:ahLst/>
                  <a:cxnLst>
                    <a:cxn ang="0">
                      <a:pos x="connsiteX0" y="connsiteY0"/>
                    </a:cxn>
                    <a:cxn ang="0">
                      <a:pos x="connsiteX1" y="connsiteY1"/>
                    </a:cxn>
                    <a:cxn ang="0">
                      <a:pos x="connsiteX2" y="connsiteY2"/>
                    </a:cxn>
                  </a:cxnLst>
                  <a:rect l="l" t="t" r="r" b="b"/>
                  <a:pathLst>
                    <a:path w="731520" h="125730">
                      <a:moveTo>
                        <a:pt x="0" y="125730"/>
                      </a:moveTo>
                      <a:cubicBezTo>
                        <a:pt x="173355" y="84772"/>
                        <a:pt x="346710" y="43815"/>
                        <a:pt x="468630" y="22860"/>
                      </a:cubicBezTo>
                      <a:cubicBezTo>
                        <a:pt x="590550" y="1905"/>
                        <a:pt x="661035" y="952"/>
                        <a:pt x="731520" y="0"/>
                      </a:cubicBezTo>
                    </a:path>
                  </a:pathLst>
                </a:custGeom>
                <a:noFill/>
                <a:ln w="1905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25" name="任意多边形 480"/>
                <p:cNvSpPr/>
                <p:nvPr/>
              </p:nvSpPr>
              <p:spPr>
                <a:xfrm>
                  <a:off x="1953405" y="4447259"/>
                  <a:ext cx="1190467" cy="214800"/>
                </a:xfrm>
                <a:custGeom>
                  <a:avLst/>
                  <a:gdLst>
                    <a:gd name="connsiteX0" fmla="*/ 0 w 731520"/>
                    <a:gd name="connsiteY0" fmla="*/ 125730 h 125730"/>
                    <a:gd name="connsiteX1" fmla="*/ 468630 w 731520"/>
                    <a:gd name="connsiteY1" fmla="*/ 22860 h 125730"/>
                    <a:gd name="connsiteX2" fmla="*/ 731520 w 731520"/>
                    <a:gd name="connsiteY2" fmla="*/ 0 h 125730"/>
                  </a:gdLst>
                  <a:ahLst/>
                  <a:cxnLst>
                    <a:cxn ang="0">
                      <a:pos x="connsiteX0" y="connsiteY0"/>
                    </a:cxn>
                    <a:cxn ang="0">
                      <a:pos x="connsiteX1" y="connsiteY1"/>
                    </a:cxn>
                    <a:cxn ang="0">
                      <a:pos x="connsiteX2" y="connsiteY2"/>
                    </a:cxn>
                  </a:cxnLst>
                  <a:rect l="l" t="t" r="r" b="b"/>
                  <a:pathLst>
                    <a:path w="731520" h="125730">
                      <a:moveTo>
                        <a:pt x="0" y="125730"/>
                      </a:moveTo>
                      <a:cubicBezTo>
                        <a:pt x="173355" y="84772"/>
                        <a:pt x="346710" y="43815"/>
                        <a:pt x="468630" y="22860"/>
                      </a:cubicBezTo>
                      <a:cubicBezTo>
                        <a:pt x="590550" y="1905"/>
                        <a:pt x="661035" y="952"/>
                        <a:pt x="731520" y="0"/>
                      </a:cubicBezTo>
                    </a:path>
                  </a:pathLst>
                </a:custGeom>
                <a:noFill/>
                <a:ln w="19050" cap="rnd">
                  <a:solidFill>
                    <a:schemeClr val="bg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grpSp>
        </p:grpSp>
        <p:sp>
          <p:nvSpPr>
            <p:cNvPr id="12" name="任意多边形 526"/>
            <p:cNvSpPr/>
            <p:nvPr/>
          </p:nvSpPr>
          <p:spPr>
            <a:xfrm rot="174692">
              <a:off x="9317956" y="3353016"/>
              <a:ext cx="206107" cy="294984"/>
            </a:xfrm>
            <a:custGeom>
              <a:avLst/>
              <a:gdLst>
                <a:gd name="connsiteX0" fmla="*/ 335 w 716431"/>
                <a:gd name="connsiteY0" fmla="*/ 485098 h 903739"/>
                <a:gd name="connsiteX1" fmla="*/ 231689 w 716431"/>
                <a:gd name="connsiteY1" fmla="*/ 407980 h 903739"/>
                <a:gd name="connsiteX2" fmla="*/ 352874 w 716431"/>
                <a:gd name="connsiteY2" fmla="*/ 355 h 903739"/>
                <a:gd name="connsiteX3" fmla="*/ 418975 w 716431"/>
                <a:gd name="connsiteY3" fmla="*/ 396963 h 903739"/>
                <a:gd name="connsiteX4" fmla="*/ 716431 w 716431"/>
                <a:gd name="connsiteY4" fmla="*/ 529165 h 903739"/>
                <a:gd name="connsiteX5" fmla="*/ 418975 w 716431"/>
                <a:gd name="connsiteY5" fmla="*/ 562216 h 903739"/>
                <a:gd name="connsiteX6" fmla="*/ 363891 w 716431"/>
                <a:gd name="connsiteY6" fmla="*/ 903739 h 903739"/>
                <a:gd name="connsiteX7" fmla="*/ 286773 w 716431"/>
                <a:gd name="connsiteY7" fmla="*/ 584249 h 903739"/>
                <a:gd name="connsiteX8" fmla="*/ 335 w 716431"/>
                <a:gd name="connsiteY8" fmla="*/ 485098 h 903739"/>
                <a:gd name="connsiteX0-1" fmla="*/ 9 w 716105"/>
                <a:gd name="connsiteY0-2" fmla="*/ 485098 h 903739"/>
                <a:gd name="connsiteX1-3" fmla="*/ 231363 w 716105"/>
                <a:gd name="connsiteY1-4" fmla="*/ 407980 h 903739"/>
                <a:gd name="connsiteX2-5" fmla="*/ 352548 w 716105"/>
                <a:gd name="connsiteY2-6" fmla="*/ 355 h 903739"/>
                <a:gd name="connsiteX3-7" fmla="*/ 418649 w 716105"/>
                <a:gd name="connsiteY3-8" fmla="*/ 396963 h 903739"/>
                <a:gd name="connsiteX4-9" fmla="*/ 716105 w 716105"/>
                <a:gd name="connsiteY4-10" fmla="*/ 529165 h 903739"/>
                <a:gd name="connsiteX5-11" fmla="*/ 418649 w 716105"/>
                <a:gd name="connsiteY5-12" fmla="*/ 562216 h 903739"/>
                <a:gd name="connsiteX6-13" fmla="*/ 363565 w 716105"/>
                <a:gd name="connsiteY6-14" fmla="*/ 903739 h 903739"/>
                <a:gd name="connsiteX7-15" fmla="*/ 239612 w 716105"/>
                <a:gd name="connsiteY7-16" fmla="*/ 584248 h 903739"/>
                <a:gd name="connsiteX8-17" fmla="*/ 9 w 716105"/>
                <a:gd name="connsiteY8-18" fmla="*/ 485098 h 903739"/>
                <a:gd name="connsiteX0-19" fmla="*/ 9 w 716105"/>
                <a:gd name="connsiteY0-20" fmla="*/ 485098 h 903739"/>
                <a:gd name="connsiteX1-21" fmla="*/ 231363 w 716105"/>
                <a:gd name="connsiteY1-22" fmla="*/ 407980 h 903739"/>
                <a:gd name="connsiteX2-23" fmla="*/ 352548 w 716105"/>
                <a:gd name="connsiteY2-24" fmla="*/ 355 h 903739"/>
                <a:gd name="connsiteX3-25" fmla="*/ 418649 w 716105"/>
                <a:gd name="connsiteY3-26" fmla="*/ 396963 h 903739"/>
                <a:gd name="connsiteX4-27" fmla="*/ 716105 w 716105"/>
                <a:gd name="connsiteY4-28" fmla="*/ 529165 h 903739"/>
                <a:gd name="connsiteX5-29" fmla="*/ 429057 w 716105"/>
                <a:gd name="connsiteY5-30" fmla="*/ 598927 h 903739"/>
                <a:gd name="connsiteX6-31" fmla="*/ 363565 w 716105"/>
                <a:gd name="connsiteY6-32" fmla="*/ 903739 h 903739"/>
                <a:gd name="connsiteX7-33" fmla="*/ 239612 w 716105"/>
                <a:gd name="connsiteY7-34" fmla="*/ 584248 h 903739"/>
                <a:gd name="connsiteX8-35" fmla="*/ 9 w 716105"/>
                <a:gd name="connsiteY8-36" fmla="*/ 485098 h 90373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716105" h="903739">
                  <a:moveTo>
                    <a:pt x="9" y="485098"/>
                  </a:moveTo>
                  <a:cubicBezTo>
                    <a:pt x="-1366" y="455720"/>
                    <a:pt x="172607" y="488771"/>
                    <a:pt x="231363" y="407980"/>
                  </a:cubicBezTo>
                  <a:cubicBezTo>
                    <a:pt x="290120" y="327189"/>
                    <a:pt x="323170" y="-12498"/>
                    <a:pt x="352548" y="355"/>
                  </a:cubicBezTo>
                  <a:cubicBezTo>
                    <a:pt x="374582" y="132558"/>
                    <a:pt x="358056" y="308828"/>
                    <a:pt x="418649" y="396963"/>
                  </a:cubicBezTo>
                  <a:cubicBezTo>
                    <a:pt x="479242" y="485098"/>
                    <a:pt x="597673" y="507131"/>
                    <a:pt x="716105" y="529165"/>
                  </a:cubicBezTo>
                  <a:cubicBezTo>
                    <a:pt x="616953" y="540182"/>
                    <a:pt x="487814" y="536498"/>
                    <a:pt x="429057" y="598927"/>
                  </a:cubicBezTo>
                  <a:cubicBezTo>
                    <a:pt x="370300" y="661356"/>
                    <a:pt x="376418" y="848655"/>
                    <a:pt x="363565" y="903739"/>
                  </a:cubicBezTo>
                  <a:cubicBezTo>
                    <a:pt x="337859" y="797242"/>
                    <a:pt x="300205" y="655858"/>
                    <a:pt x="239612" y="584248"/>
                  </a:cubicBezTo>
                  <a:cubicBezTo>
                    <a:pt x="179019" y="512638"/>
                    <a:pt x="1384" y="514476"/>
                    <a:pt x="9" y="485098"/>
                  </a:cubicBezTo>
                  <a:close/>
                </a:path>
              </a:pathLst>
            </a:custGeom>
            <a:solidFill>
              <a:schemeClr val="bg1"/>
            </a:solidFill>
            <a:ln w="190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sp>
          <p:nvSpPr>
            <p:cNvPr id="13" name="任意多边形 527"/>
            <p:cNvSpPr/>
            <p:nvPr/>
          </p:nvSpPr>
          <p:spPr>
            <a:xfrm flipV="1">
              <a:off x="2678108" y="4369082"/>
              <a:ext cx="184274" cy="233027"/>
            </a:xfrm>
            <a:custGeom>
              <a:avLst/>
              <a:gdLst>
                <a:gd name="connsiteX0" fmla="*/ 335 w 716431"/>
                <a:gd name="connsiteY0" fmla="*/ 485098 h 903739"/>
                <a:gd name="connsiteX1" fmla="*/ 231689 w 716431"/>
                <a:gd name="connsiteY1" fmla="*/ 407980 h 903739"/>
                <a:gd name="connsiteX2" fmla="*/ 352874 w 716431"/>
                <a:gd name="connsiteY2" fmla="*/ 355 h 903739"/>
                <a:gd name="connsiteX3" fmla="*/ 418975 w 716431"/>
                <a:gd name="connsiteY3" fmla="*/ 396963 h 903739"/>
                <a:gd name="connsiteX4" fmla="*/ 716431 w 716431"/>
                <a:gd name="connsiteY4" fmla="*/ 529165 h 903739"/>
                <a:gd name="connsiteX5" fmla="*/ 418975 w 716431"/>
                <a:gd name="connsiteY5" fmla="*/ 562216 h 903739"/>
                <a:gd name="connsiteX6" fmla="*/ 363891 w 716431"/>
                <a:gd name="connsiteY6" fmla="*/ 903739 h 903739"/>
                <a:gd name="connsiteX7" fmla="*/ 286773 w 716431"/>
                <a:gd name="connsiteY7" fmla="*/ 584249 h 903739"/>
                <a:gd name="connsiteX8" fmla="*/ 335 w 716431"/>
                <a:gd name="connsiteY8" fmla="*/ 485098 h 903739"/>
                <a:gd name="connsiteX0-1" fmla="*/ 9 w 716105"/>
                <a:gd name="connsiteY0-2" fmla="*/ 485098 h 903739"/>
                <a:gd name="connsiteX1-3" fmla="*/ 231363 w 716105"/>
                <a:gd name="connsiteY1-4" fmla="*/ 407980 h 903739"/>
                <a:gd name="connsiteX2-5" fmla="*/ 352548 w 716105"/>
                <a:gd name="connsiteY2-6" fmla="*/ 355 h 903739"/>
                <a:gd name="connsiteX3-7" fmla="*/ 418649 w 716105"/>
                <a:gd name="connsiteY3-8" fmla="*/ 396963 h 903739"/>
                <a:gd name="connsiteX4-9" fmla="*/ 716105 w 716105"/>
                <a:gd name="connsiteY4-10" fmla="*/ 529165 h 903739"/>
                <a:gd name="connsiteX5-11" fmla="*/ 418649 w 716105"/>
                <a:gd name="connsiteY5-12" fmla="*/ 562216 h 903739"/>
                <a:gd name="connsiteX6-13" fmla="*/ 363565 w 716105"/>
                <a:gd name="connsiteY6-14" fmla="*/ 903739 h 903739"/>
                <a:gd name="connsiteX7-15" fmla="*/ 239612 w 716105"/>
                <a:gd name="connsiteY7-16" fmla="*/ 584248 h 903739"/>
                <a:gd name="connsiteX8-17" fmla="*/ 9 w 716105"/>
                <a:gd name="connsiteY8-18" fmla="*/ 485098 h 903739"/>
                <a:gd name="connsiteX0-19" fmla="*/ 9 w 716105"/>
                <a:gd name="connsiteY0-20" fmla="*/ 485098 h 903739"/>
                <a:gd name="connsiteX1-21" fmla="*/ 231363 w 716105"/>
                <a:gd name="connsiteY1-22" fmla="*/ 407980 h 903739"/>
                <a:gd name="connsiteX2-23" fmla="*/ 352548 w 716105"/>
                <a:gd name="connsiteY2-24" fmla="*/ 355 h 903739"/>
                <a:gd name="connsiteX3-25" fmla="*/ 418649 w 716105"/>
                <a:gd name="connsiteY3-26" fmla="*/ 396963 h 903739"/>
                <a:gd name="connsiteX4-27" fmla="*/ 716105 w 716105"/>
                <a:gd name="connsiteY4-28" fmla="*/ 529165 h 903739"/>
                <a:gd name="connsiteX5-29" fmla="*/ 429057 w 716105"/>
                <a:gd name="connsiteY5-30" fmla="*/ 598927 h 903739"/>
                <a:gd name="connsiteX6-31" fmla="*/ 363565 w 716105"/>
                <a:gd name="connsiteY6-32" fmla="*/ 903739 h 903739"/>
                <a:gd name="connsiteX7-33" fmla="*/ 239612 w 716105"/>
                <a:gd name="connsiteY7-34" fmla="*/ 584248 h 903739"/>
                <a:gd name="connsiteX8-35" fmla="*/ 9 w 716105"/>
                <a:gd name="connsiteY8-36" fmla="*/ 485098 h 903739"/>
                <a:gd name="connsiteX0-37" fmla="*/ 9 w 716105"/>
                <a:gd name="connsiteY0-38" fmla="*/ 379865 h 798506"/>
                <a:gd name="connsiteX1-39" fmla="*/ 231363 w 716105"/>
                <a:gd name="connsiteY1-40" fmla="*/ 302747 h 798506"/>
                <a:gd name="connsiteX2-41" fmla="*/ 340152 w 716105"/>
                <a:gd name="connsiteY2-42" fmla="*/ 474 h 798506"/>
                <a:gd name="connsiteX3-43" fmla="*/ 418649 w 716105"/>
                <a:gd name="connsiteY3-44" fmla="*/ 291730 h 798506"/>
                <a:gd name="connsiteX4-45" fmla="*/ 716105 w 716105"/>
                <a:gd name="connsiteY4-46" fmla="*/ 423932 h 798506"/>
                <a:gd name="connsiteX5-47" fmla="*/ 429057 w 716105"/>
                <a:gd name="connsiteY5-48" fmla="*/ 493694 h 798506"/>
                <a:gd name="connsiteX6-49" fmla="*/ 363565 w 716105"/>
                <a:gd name="connsiteY6-50" fmla="*/ 798506 h 798506"/>
                <a:gd name="connsiteX7-51" fmla="*/ 239612 w 716105"/>
                <a:gd name="connsiteY7-52" fmla="*/ 479015 h 798506"/>
                <a:gd name="connsiteX8-53" fmla="*/ 9 w 716105"/>
                <a:gd name="connsiteY8-54" fmla="*/ 379865 h 79850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716105" h="798506">
                  <a:moveTo>
                    <a:pt x="9" y="379865"/>
                  </a:moveTo>
                  <a:cubicBezTo>
                    <a:pt x="-1366" y="350487"/>
                    <a:pt x="174673" y="365979"/>
                    <a:pt x="231363" y="302747"/>
                  </a:cubicBezTo>
                  <a:cubicBezTo>
                    <a:pt x="288053" y="239515"/>
                    <a:pt x="310774" y="-12379"/>
                    <a:pt x="340152" y="474"/>
                  </a:cubicBezTo>
                  <a:cubicBezTo>
                    <a:pt x="362186" y="132677"/>
                    <a:pt x="355990" y="221154"/>
                    <a:pt x="418649" y="291730"/>
                  </a:cubicBezTo>
                  <a:cubicBezTo>
                    <a:pt x="481308" y="362306"/>
                    <a:pt x="597673" y="401898"/>
                    <a:pt x="716105" y="423932"/>
                  </a:cubicBezTo>
                  <a:cubicBezTo>
                    <a:pt x="616953" y="434949"/>
                    <a:pt x="487814" y="431265"/>
                    <a:pt x="429057" y="493694"/>
                  </a:cubicBezTo>
                  <a:cubicBezTo>
                    <a:pt x="370300" y="556123"/>
                    <a:pt x="376418" y="743422"/>
                    <a:pt x="363565" y="798506"/>
                  </a:cubicBezTo>
                  <a:cubicBezTo>
                    <a:pt x="337859" y="692009"/>
                    <a:pt x="300205" y="550625"/>
                    <a:pt x="239612" y="479015"/>
                  </a:cubicBezTo>
                  <a:cubicBezTo>
                    <a:pt x="179019" y="407405"/>
                    <a:pt x="1384" y="409243"/>
                    <a:pt x="9" y="379865"/>
                  </a:cubicBezTo>
                  <a:close/>
                </a:path>
              </a:pathLst>
            </a:custGeom>
            <a:solidFill>
              <a:schemeClr val="bg1"/>
            </a:solidFill>
            <a:ln w="190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ea"/>
                <a:sym typeface="+mn-lt"/>
              </a:endParaRPr>
            </a:p>
          </p:txBody>
        </p:sp>
      </p:grpSp>
      <p:sp>
        <p:nvSpPr>
          <p:cNvPr id="31" name="任意多边形 135"/>
          <p:cNvSpPr/>
          <p:nvPr userDrawn="1"/>
        </p:nvSpPr>
        <p:spPr>
          <a:xfrm>
            <a:off x="263885" y="264472"/>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2" name="任意多边形 137"/>
          <p:cNvSpPr/>
          <p:nvPr userDrawn="1"/>
        </p:nvSpPr>
        <p:spPr>
          <a:xfrm flipV="1">
            <a:off x="285063" y="6121440"/>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3" name="任意多边形 140"/>
          <p:cNvSpPr/>
          <p:nvPr userDrawn="1"/>
        </p:nvSpPr>
        <p:spPr>
          <a:xfrm flipH="1">
            <a:off x="11566695" y="264472"/>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4" name="任意多边形 141"/>
          <p:cNvSpPr/>
          <p:nvPr userDrawn="1"/>
        </p:nvSpPr>
        <p:spPr>
          <a:xfrm flipH="1" flipV="1">
            <a:off x="11545517" y="6121440"/>
            <a:ext cx="391861" cy="430374"/>
          </a:xfrm>
          <a:custGeom>
            <a:avLst/>
            <a:gdLst>
              <a:gd name="connsiteX0" fmla="*/ 963835 w 963835"/>
              <a:gd name="connsiteY0" fmla="*/ 118445 h 1349368"/>
              <a:gd name="connsiteX1" fmla="*/ 84604 w 963835"/>
              <a:gd name="connsiteY1" fmla="*/ 118445 h 1349368"/>
              <a:gd name="connsiteX2" fmla="*/ 84604 w 963835"/>
              <a:gd name="connsiteY2" fmla="*/ 1349368 h 1349368"/>
              <a:gd name="connsiteX0-1" fmla="*/ 1112851 w 1112851"/>
              <a:gd name="connsiteY0-2" fmla="*/ 59021 h 1437361"/>
              <a:gd name="connsiteX1-3" fmla="*/ 94472 w 1112851"/>
              <a:gd name="connsiteY1-4" fmla="*/ 206438 h 1437361"/>
              <a:gd name="connsiteX2-5" fmla="*/ 94472 w 1112851"/>
              <a:gd name="connsiteY2-6" fmla="*/ 1437361 h 1437361"/>
              <a:gd name="connsiteX0-7" fmla="*/ 1079890 w 1079890"/>
              <a:gd name="connsiteY0-8" fmla="*/ 67255 h 1445595"/>
              <a:gd name="connsiteX1-9" fmla="*/ 121146 w 1079890"/>
              <a:gd name="connsiteY1-10" fmla="*/ 190103 h 1445595"/>
              <a:gd name="connsiteX2-11" fmla="*/ 61511 w 1079890"/>
              <a:gd name="connsiteY2-12" fmla="*/ 1445595 h 1445595"/>
              <a:gd name="connsiteX0-13" fmla="*/ 1064908 w 1064908"/>
              <a:gd name="connsiteY0-14" fmla="*/ 67255 h 1445595"/>
              <a:gd name="connsiteX1-15" fmla="*/ 106164 w 1064908"/>
              <a:gd name="connsiteY1-16" fmla="*/ 190103 h 1445595"/>
              <a:gd name="connsiteX2-17" fmla="*/ 46529 w 1064908"/>
              <a:gd name="connsiteY2-18" fmla="*/ 1445595 h 1445595"/>
            </a:gdLst>
            <a:ahLst/>
            <a:cxnLst>
              <a:cxn ang="0">
                <a:pos x="connsiteX0-1" y="connsiteY0-2"/>
              </a:cxn>
              <a:cxn ang="0">
                <a:pos x="connsiteX1-3" y="connsiteY1-4"/>
              </a:cxn>
              <a:cxn ang="0">
                <a:pos x="connsiteX2-5" y="connsiteY2-6"/>
              </a:cxn>
            </a:cxnLst>
            <a:rect l="l" t="t" r="r" b="b"/>
            <a:pathLst>
              <a:path w="1064908" h="1445595">
                <a:moveTo>
                  <a:pt x="1064908" y="67255"/>
                </a:moveTo>
                <a:cubicBezTo>
                  <a:pt x="698561" y="-35322"/>
                  <a:pt x="275894" y="-39620"/>
                  <a:pt x="106164" y="190103"/>
                </a:cubicBezTo>
                <a:cubicBezTo>
                  <a:pt x="-63566" y="419826"/>
                  <a:pt x="13016" y="883570"/>
                  <a:pt x="46529" y="1445595"/>
                </a:cubicBezTo>
              </a:path>
            </a:pathLst>
          </a:custGeom>
          <a:noFill/>
          <a:ln w="571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nvGrpSpPr>
          <p:cNvPr id="35" name="组合 34"/>
          <p:cNvGrpSpPr/>
          <p:nvPr userDrawn="1"/>
        </p:nvGrpSpPr>
        <p:grpSpPr>
          <a:xfrm>
            <a:off x="927787" y="983119"/>
            <a:ext cx="1159838" cy="480594"/>
            <a:chOff x="10575447" y="2898709"/>
            <a:chExt cx="1355311" cy="561591"/>
          </a:xfrm>
        </p:grpSpPr>
        <p:sp>
          <p:nvSpPr>
            <p:cNvPr id="36" name="任意多边形 158"/>
            <p:cNvSpPr/>
            <p:nvPr/>
          </p:nvSpPr>
          <p:spPr>
            <a:xfrm>
              <a:off x="10575447" y="2898709"/>
              <a:ext cx="1322810" cy="545516"/>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7" name="任意多边形 159"/>
            <p:cNvSpPr/>
            <p:nvPr/>
          </p:nvSpPr>
          <p:spPr>
            <a:xfrm>
              <a:off x="10575447" y="2901381"/>
              <a:ext cx="1355311" cy="558919"/>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accent1">
                <a:lumMod val="20000"/>
                <a:lumOff val="80000"/>
              </a:schemeClr>
            </a:solidFill>
            <a:ln w="12700">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grpSp>
      <p:grpSp>
        <p:nvGrpSpPr>
          <p:cNvPr id="38" name="组合 37"/>
          <p:cNvGrpSpPr/>
          <p:nvPr userDrawn="1"/>
        </p:nvGrpSpPr>
        <p:grpSpPr>
          <a:xfrm>
            <a:off x="1621897" y="1137433"/>
            <a:ext cx="1159838" cy="480594"/>
            <a:chOff x="10575447" y="2898709"/>
            <a:chExt cx="1355311" cy="561591"/>
          </a:xfrm>
        </p:grpSpPr>
        <p:sp>
          <p:nvSpPr>
            <p:cNvPr id="39" name="任意多边形 167"/>
            <p:cNvSpPr/>
            <p:nvPr/>
          </p:nvSpPr>
          <p:spPr>
            <a:xfrm>
              <a:off x="10575447" y="2898709"/>
              <a:ext cx="1322810" cy="545516"/>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40" name="任意多边形 168"/>
            <p:cNvSpPr/>
            <p:nvPr/>
          </p:nvSpPr>
          <p:spPr>
            <a:xfrm>
              <a:off x="10575447" y="2901381"/>
              <a:ext cx="1355311" cy="558919"/>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accent1">
                <a:lumMod val="20000"/>
                <a:lumOff val="80000"/>
              </a:schemeClr>
            </a:solidFill>
            <a:ln w="12700">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grpSp>
      <p:grpSp>
        <p:nvGrpSpPr>
          <p:cNvPr id="41" name="组合 40"/>
          <p:cNvGrpSpPr/>
          <p:nvPr userDrawn="1"/>
        </p:nvGrpSpPr>
        <p:grpSpPr>
          <a:xfrm>
            <a:off x="10619397" y="793239"/>
            <a:ext cx="625430" cy="913160"/>
            <a:chOff x="9401431" y="973248"/>
            <a:chExt cx="901621" cy="1316412"/>
          </a:xfrm>
        </p:grpSpPr>
        <p:sp>
          <p:nvSpPr>
            <p:cNvPr id="42" name="任意多边形 174"/>
            <p:cNvSpPr/>
            <p:nvPr/>
          </p:nvSpPr>
          <p:spPr>
            <a:xfrm>
              <a:off x="9612791" y="973248"/>
              <a:ext cx="271569" cy="1051326"/>
            </a:xfrm>
            <a:custGeom>
              <a:avLst/>
              <a:gdLst>
                <a:gd name="connsiteX0" fmla="*/ 167425 w 271569"/>
                <a:gd name="connsiteY0" fmla="*/ 80244 h 1051326"/>
                <a:gd name="connsiteX1" fmla="*/ 0 w 271569"/>
                <a:gd name="connsiteY1" fmla="*/ 564489 h 1051326"/>
                <a:gd name="connsiteX2" fmla="*/ 167425 w 271569"/>
                <a:gd name="connsiteY2" fmla="*/ 1051311 h 1051326"/>
                <a:gd name="connsiteX3" fmla="*/ 270456 w 271569"/>
                <a:gd name="connsiteY3" fmla="*/ 549035 h 1051326"/>
                <a:gd name="connsiteX4" fmla="*/ 218941 w 271569"/>
                <a:gd name="connsiteY4" fmla="*/ 49335 h 1051326"/>
                <a:gd name="connsiteX5" fmla="*/ 167425 w 271569"/>
                <a:gd name="connsiteY5" fmla="*/ 80244 h 105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569" h="1051326">
                  <a:moveTo>
                    <a:pt x="167425" y="80244"/>
                  </a:moveTo>
                  <a:cubicBezTo>
                    <a:pt x="130935" y="166103"/>
                    <a:pt x="0" y="402645"/>
                    <a:pt x="0" y="564489"/>
                  </a:cubicBezTo>
                  <a:cubicBezTo>
                    <a:pt x="0" y="726333"/>
                    <a:pt x="122349" y="1053887"/>
                    <a:pt x="167425" y="1051311"/>
                  </a:cubicBezTo>
                  <a:cubicBezTo>
                    <a:pt x="212501" y="1048735"/>
                    <a:pt x="261870" y="716031"/>
                    <a:pt x="270456" y="549035"/>
                  </a:cubicBezTo>
                  <a:cubicBezTo>
                    <a:pt x="279042" y="382039"/>
                    <a:pt x="235683" y="131330"/>
                    <a:pt x="218941" y="49335"/>
                  </a:cubicBezTo>
                  <a:cubicBezTo>
                    <a:pt x="202199" y="-32660"/>
                    <a:pt x="203915" y="-5615"/>
                    <a:pt x="167425" y="80244"/>
                  </a:cubicBezTo>
                  <a:close/>
                </a:path>
              </a:pathLst>
            </a:custGeom>
            <a:solidFill>
              <a:schemeClr val="accent5"/>
            </a:solidFill>
            <a:ln w="28575" cap="rnd">
              <a:noFill/>
              <a:round/>
            </a:ln>
            <a:effectLst>
              <a:softEdge rad="31750"/>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43" name="任意多边形 175"/>
            <p:cNvSpPr/>
            <p:nvPr/>
          </p:nvSpPr>
          <p:spPr>
            <a:xfrm>
              <a:off x="9854758" y="979496"/>
              <a:ext cx="245112" cy="1095986"/>
            </a:xfrm>
            <a:custGeom>
              <a:avLst/>
              <a:gdLst>
                <a:gd name="connsiteX0" fmla="*/ 156 w 245112"/>
                <a:gd name="connsiteY0" fmla="*/ 58541 h 1095986"/>
                <a:gd name="connsiteX1" fmla="*/ 38792 w 245112"/>
                <a:gd name="connsiteY1" fmla="*/ 609757 h 1095986"/>
                <a:gd name="connsiteX2" fmla="*/ 2732 w 245112"/>
                <a:gd name="connsiteY2" fmla="*/ 1047639 h 1095986"/>
                <a:gd name="connsiteX3" fmla="*/ 95459 w 245112"/>
                <a:gd name="connsiteY3" fmla="*/ 1027032 h 1095986"/>
                <a:gd name="connsiteX4" fmla="*/ 244854 w 245112"/>
                <a:gd name="connsiteY4" fmla="*/ 532484 h 1095986"/>
                <a:gd name="connsiteX5" fmla="*/ 56823 w 245112"/>
                <a:gd name="connsiteY5" fmla="*/ 68844 h 1095986"/>
                <a:gd name="connsiteX6" fmla="*/ 156 w 245112"/>
                <a:gd name="connsiteY6" fmla="*/ 58541 h 1095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112" h="1095986">
                  <a:moveTo>
                    <a:pt x="156" y="58541"/>
                  </a:moveTo>
                  <a:cubicBezTo>
                    <a:pt x="-2849" y="148693"/>
                    <a:pt x="38363" y="444907"/>
                    <a:pt x="38792" y="609757"/>
                  </a:cubicBezTo>
                  <a:cubicBezTo>
                    <a:pt x="39221" y="774607"/>
                    <a:pt x="-6712" y="978093"/>
                    <a:pt x="2732" y="1047639"/>
                  </a:cubicBezTo>
                  <a:cubicBezTo>
                    <a:pt x="12176" y="1117185"/>
                    <a:pt x="55105" y="1112891"/>
                    <a:pt x="95459" y="1027032"/>
                  </a:cubicBezTo>
                  <a:cubicBezTo>
                    <a:pt x="135813" y="941173"/>
                    <a:pt x="251293" y="692182"/>
                    <a:pt x="244854" y="532484"/>
                  </a:cubicBezTo>
                  <a:cubicBezTo>
                    <a:pt x="238415" y="372786"/>
                    <a:pt x="93742" y="146976"/>
                    <a:pt x="56823" y="68844"/>
                  </a:cubicBezTo>
                  <a:cubicBezTo>
                    <a:pt x="19904" y="-9288"/>
                    <a:pt x="3161" y="-31611"/>
                    <a:pt x="156" y="58541"/>
                  </a:cubicBezTo>
                  <a:close/>
                </a:path>
              </a:pathLst>
            </a:custGeom>
            <a:solidFill>
              <a:schemeClr val="accent3"/>
            </a:solidFill>
            <a:ln w="28575" cap="rnd">
              <a:noFill/>
              <a:round/>
            </a:ln>
            <a:effectLst>
              <a:softEdge rad="31750"/>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44" name="任意多边形 176"/>
            <p:cNvSpPr/>
            <p:nvPr/>
          </p:nvSpPr>
          <p:spPr>
            <a:xfrm flipH="1">
              <a:off x="9918769" y="1016151"/>
              <a:ext cx="384283" cy="1010462"/>
            </a:xfrm>
            <a:custGeom>
              <a:avLst/>
              <a:gdLst>
                <a:gd name="connsiteX0" fmla="*/ 365838 w 368387"/>
                <a:gd name="connsiteY0" fmla="*/ 0 h 925830"/>
                <a:gd name="connsiteX1" fmla="*/ 78 w 368387"/>
                <a:gd name="connsiteY1" fmla="*/ 434340 h 925830"/>
                <a:gd name="connsiteX2" fmla="*/ 331548 w 368387"/>
                <a:gd name="connsiteY2" fmla="*/ 925830 h 925830"/>
                <a:gd name="connsiteX3" fmla="*/ 171528 w 368387"/>
                <a:gd name="connsiteY3" fmla="*/ 434340 h 925830"/>
                <a:gd name="connsiteX4" fmla="*/ 365838 w 368387"/>
                <a:gd name="connsiteY4" fmla="*/ 0 h 925830"/>
                <a:gd name="connsiteX0-1" fmla="*/ 365787 w 368336"/>
                <a:gd name="connsiteY0-2" fmla="*/ 0 h 925830"/>
                <a:gd name="connsiteX1-3" fmla="*/ 27 w 368336"/>
                <a:gd name="connsiteY1-4" fmla="*/ 434340 h 925830"/>
                <a:gd name="connsiteX2-5" fmla="*/ 331497 w 368336"/>
                <a:gd name="connsiteY2-6" fmla="*/ 925830 h 925830"/>
                <a:gd name="connsiteX3-7" fmla="*/ 171477 w 368336"/>
                <a:gd name="connsiteY3-8" fmla="*/ 434340 h 925830"/>
                <a:gd name="connsiteX4-9" fmla="*/ 365787 w 368336"/>
                <a:gd name="connsiteY4-10" fmla="*/ 0 h 925830"/>
                <a:gd name="connsiteX0-11" fmla="*/ 340450 w 343294"/>
                <a:gd name="connsiteY0-12" fmla="*/ 0 h 891309"/>
                <a:gd name="connsiteX1-13" fmla="*/ 6 w 343294"/>
                <a:gd name="connsiteY1-14" fmla="*/ 399819 h 891309"/>
                <a:gd name="connsiteX2-15" fmla="*/ 331476 w 343294"/>
                <a:gd name="connsiteY2-16" fmla="*/ 891309 h 891309"/>
                <a:gd name="connsiteX3-17" fmla="*/ 171456 w 343294"/>
                <a:gd name="connsiteY3-18" fmla="*/ 399819 h 891309"/>
                <a:gd name="connsiteX4-19" fmla="*/ 340450 w 343294"/>
                <a:gd name="connsiteY4-20" fmla="*/ 0 h 891309"/>
                <a:gd name="connsiteX0-21" fmla="*/ 341074 w 343918"/>
                <a:gd name="connsiteY0-22" fmla="*/ 0 h 891309"/>
                <a:gd name="connsiteX1-23" fmla="*/ 630 w 343918"/>
                <a:gd name="connsiteY1-24" fmla="*/ 399819 h 891309"/>
                <a:gd name="connsiteX2-25" fmla="*/ 332100 w 343918"/>
                <a:gd name="connsiteY2-26" fmla="*/ 891309 h 891309"/>
                <a:gd name="connsiteX3-27" fmla="*/ 172080 w 343918"/>
                <a:gd name="connsiteY3-28" fmla="*/ 399819 h 891309"/>
                <a:gd name="connsiteX4-29" fmla="*/ 341074 w 343918"/>
                <a:gd name="connsiteY4-30" fmla="*/ 0 h 891309"/>
                <a:gd name="connsiteX0-31" fmla="*/ 340518 w 343413"/>
                <a:gd name="connsiteY0-32" fmla="*/ 0 h 902816"/>
                <a:gd name="connsiteX1-33" fmla="*/ 74 w 343413"/>
                <a:gd name="connsiteY1-34" fmla="*/ 399819 h 902816"/>
                <a:gd name="connsiteX2-35" fmla="*/ 308530 w 343413"/>
                <a:gd name="connsiteY2-36" fmla="*/ 902816 h 902816"/>
                <a:gd name="connsiteX3-37" fmla="*/ 171524 w 343413"/>
                <a:gd name="connsiteY3-38" fmla="*/ 399819 h 902816"/>
                <a:gd name="connsiteX4-39" fmla="*/ 340518 w 343413"/>
                <a:gd name="connsiteY4-40" fmla="*/ 0 h 902816"/>
                <a:gd name="connsiteX0-41" fmla="*/ 340450 w 343345"/>
                <a:gd name="connsiteY0-42" fmla="*/ 0 h 902816"/>
                <a:gd name="connsiteX1-43" fmla="*/ 6 w 343345"/>
                <a:gd name="connsiteY1-44" fmla="*/ 399819 h 902816"/>
                <a:gd name="connsiteX2-45" fmla="*/ 308462 w 343345"/>
                <a:gd name="connsiteY2-46" fmla="*/ 902816 h 902816"/>
                <a:gd name="connsiteX3-47" fmla="*/ 171456 w 343345"/>
                <a:gd name="connsiteY3-48" fmla="*/ 399819 h 902816"/>
                <a:gd name="connsiteX4-49" fmla="*/ 340450 w 343345"/>
                <a:gd name="connsiteY4-50" fmla="*/ 0 h 90281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43345" h="902816">
                  <a:moveTo>
                    <a:pt x="340450" y="0"/>
                  </a:moveTo>
                  <a:cubicBezTo>
                    <a:pt x="311875" y="0"/>
                    <a:pt x="-1567" y="178008"/>
                    <a:pt x="6" y="399819"/>
                  </a:cubicBezTo>
                  <a:cubicBezTo>
                    <a:pt x="1579" y="621630"/>
                    <a:pt x="279887" y="902816"/>
                    <a:pt x="308462" y="902816"/>
                  </a:cubicBezTo>
                  <a:cubicBezTo>
                    <a:pt x="337037" y="902816"/>
                    <a:pt x="166125" y="550288"/>
                    <a:pt x="171456" y="399819"/>
                  </a:cubicBezTo>
                  <a:cubicBezTo>
                    <a:pt x="176787" y="249350"/>
                    <a:pt x="369025" y="0"/>
                    <a:pt x="340450" y="0"/>
                  </a:cubicBezTo>
                  <a:close/>
                </a:path>
              </a:pathLst>
            </a:custGeom>
            <a:solidFill>
              <a:schemeClr val="accent5"/>
            </a:solidFill>
            <a:ln w="28575" cap="rnd">
              <a:noFill/>
              <a:round/>
            </a:ln>
            <a:effectLst>
              <a:softEdge rad="12700"/>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45" name="任意多边形 177"/>
            <p:cNvSpPr/>
            <p:nvPr/>
          </p:nvSpPr>
          <p:spPr>
            <a:xfrm>
              <a:off x="9401513" y="1014756"/>
              <a:ext cx="384283" cy="1010462"/>
            </a:xfrm>
            <a:custGeom>
              <a:avLst/>
              <a:gdLst>
                <a:gd name="connsiteX0" fmla="*/ 365838 w 368387"/>
                <a:gd name="connsiteY0" fmla="*/ 0 h 925830"/>
                <a:gd name="connsiteX1" fmla="*/ 78 w 368387"/>
                <a:gd name="connsiteY1" fmla="*/ 434340 h 925830"/>
                <a:gd name="connsiteX2" fmla="*/ 331548 w 368387"/>
                <a:gd name="connsiteY2" fmla="*/ 925830 h 925830"/>
                <a:gd name="connsiteX3" fmla="*/ 171528 w 368387"/>
                <a:gd name="connsiteY3" fmla="*/ 434340 h 925830"/>
                <a:gd name="connsiteX4" fmla="*/ 365838 w 368387"/>
                <a:gd name="connsiteY4" fmla="*/ 0 h 925830"/>
                <a:gd name="connsiteX0-1" fmla="*/ 365787 w 368336"/>
                <a:gd name="connsiteY0-2" fmla="*/ 0 h 925830"/>
                <a:gd name="connsiteX1-3" fmla="*/ 27 w 368336"/>
                <a:gd name="connsiteY1-4" fmla="*/ 434340 h 925830"/>
                <a:gd name="connsiteX2-5" fmla="*/ 331497 w 368336"/>
                <a:gd name="connsiteY2-6" fmla="*/ 925830 h 925830"/>
                <a:gd name="connsiteX3-7" fmla="*/ 171477 w 368336"/>
                <a:gd name="connsiteY3-8" fmla="*/ 434340 h 925830"/>
                <a:gd name="connsiteX4-9" fmla="*/ 365787 w 368336"/>
                <a:gd name="connsiteY4-10" fmla="*/ 0 h 925830"/>
                <a:gd name="connsiteX0-11" fmla="*/ 340450 w 343294"/>
                <a:gd name="connsiteY0-12" fmla="*/ 0 h 891309"/>
                <a:gd name="connsiteX1-13" fmla="*/ 6 w 343294"/>
                <a:gd name="connsiteY1-14" fmla="*/ 399819 h 891309"/>
                <a:gd name="connsiteX2-15" fmla="*/ 331476 w 343294"/>
                <a:gd name="connsiteY2-16" fmla="*/ 891309 h 891309"/>
                <a:gd name="connsiteX3-17" fmla="*/ 171456 w 343294"/>
                <a:gd name="connsiteY3-18" fmla="*/ 399819 h 891309"/>
                <a:gd name="connsiteX4-19" fmla="*/ 340450 w 343294"/>
                <a:gd name="connsiteY4-20" fmla="*/ 0 h 891309"/>
                <a:gd name="connsiteX0-21" fmla="*/ 341074 w 343918"/>
                <a:gd name="connsiteY0-22" fmla="*/ 0 h 891309"/>
                <a:gd name="connsiteX1-23" fmla="*/ 630 w 343918"/>
                <a:gd name="connsiteY1-24" fmla="*/ 399819 h 891309"/>
                <a:gd name="connsiteX2-25" fmla="*/ 332100 w 343918"/>
                <a:gd name="connsiteY2-26" fmla="*/ 891309 h 891309"/>
                <a:gd name="connsiteX3-27" fmla="*/ 172080 w 343918"/>
                <a:gd name="connsiteY3-28" fmla="*/ 399819 h 891309"/>
                <a:gd name="connsiteX4-29" fmla="*/ 341074 w 343918"/>
                <a:gd name="connsiteY4-30" fmla="*/ 0 h 891309"/>
                <a:gd name="connsiteX0-31" fmla="*/ 340518 w 343413"/>
                <a:gd name="connsiteY0-32" fmla="*/ 0 h 902816"/>
                <a:gd name="connsiteX1-33" fmla="*/ 74 w 343413"/>
                <a:gd name="connsiteY1-34" fmla="*/ 399819 h 902816"/>
                <a:gd name="connsiteX2-35" fmla="*/ 308530 w 343413"/>
                <a:gd name="connsiteY2-36" fmla="*/ 902816 h 902816"/>
                <a:gd name="connsiteX3-37" fmla="*/ 171524 w 343413"/>
                <a:gd name="connsiteY3-38" fmla="*/ 399819 h 902816"/>
                <a:gd name="connsiteX4-39" fmla="*/ 340518 w 343413"/>
                <a:gd name="connsiteY4-40" fmla="*/ 0 h 902816"/>
                <a:gd name="connsiteX0-41" fmla="*/ 340450 w 343345"/>
                <a:gd name="connsiteY0-42" fmla="*/ 0 h 902816"/>
                <a:gd name="connsiteX1-43" fmla="*/ 6 w 343345"/>
                <a:gd name="connsiteY1-44" fmla="*/ 399819 h 902816"/>
                <a:gd name="connsiteX2-45" fmla="*/ 308462 w 343345"/>
                <a:gd name="connsiteY2-46" fmla="*/ 902816 h 902816"/>
                <a:gd name="connsiteX3-47" fmla="*/ 171456 w 343345"/>
                <a:gd name="connsiteY3-48" fmla="*/ 399819 h 902816"/>
                <a:gd name="connsiteX4-49" fmla="*/ 340450 w 343345"/>
                <a:gd name="connsiteY4-50" fmla="*/ 0 h 90281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43345" h="902816">
                  <a:moveTo>
                    <a:pt x="340450" y="0"/>
                  </a:moveTo>
                  <a:cubicBezTo>
                    <a:pt x="311875" y="0"/>
                    <a:pt x="-1567" y="178008"/>
                    <a:pt x="6" y="399819"/>
                  </a:cubicBezTo>
                  <a:cubicBezTo>
                    <a:pt x="1579" y="621630"/>
                    <a:pt x="279887" y="902816"/>
                    <a:pt x="308462" y="902816"/>
                  </a:cubicBezTo>
                  <a:cubicBezTo>
                    <a:pt x="337037" y="902816"/>
                    <a:pt x="166125" y="550288"/>
                    <a:pt x="171456" y="399819"/>
                  </a:cubicBezTo>
                  <a:cubicBezTo>
                    <a:pt x="176787" y="249350"/>
                    <a:pt x="369025" y="0"/>
                    <a:pt x="340450" y="0"/>
                  </a:cubicBezTo>
                  <a:close/>
                </a:path>
              </a:pathLst>
            </a:custGeom>
            <a:solidFill>
              <a:schemeClr val="accent3"/>
            </a:solidFill>
            <a:ln w="28575" cap="rnd">
              <a:noFill/>
              <a:round/>
            </a:ln>
            <a:effectLst>
              <a:softEdge rad="12700"/>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grpSp>
          <p:nvGrpSpPr>
            <p:cNvPr id="46" name="组合 45"/>
            <p:cNvGrpSpPr/>
            <p:nvPr/>
          </p:nvGrpSpPr>
          <p:grpSpPr>
            <a:xfrm>
              <a:off x="9401431" y="1028591"/>
              <a:ext cx="884827" cy="1261069"/>
              <a:chOff x="5700262" y="545431"/>
              <a:chExt cx="3443984" cy="4908417"/>
            </a:xfrm>
          </p:grpSpPr>
          <p:sp>
            <p:nvSpPr>
              <p:cNvPr id="47" name="任意多边形 179"/>
              <p:cNvSpPr/>
              <p:nvPr/>
            </p:nvSpPr>
            <p:spPr>
              <a:xfrm>
                <a:off x="5700262" y="545431"/>
                <a:ext cx="3443984" cy="3930314"/>
              </a:xfrm>
              <a:custGeom>
                <a:avLst/>
                <a:gdLst>
                  <a:gd name="connsiteX0" fmla="*/ 1718596 w 4355818"/>
                  <a:gd name="connsiteY0" fmla="*/ 4909115 h 4957241"/>
                  <a:gd name="connsiteX1" fmla="*/ 2090 w 4355818"/>
                  <a:gd name="connsiteY1" fmla="*/ 2262168 h 4957241"/>
                  <a:gd name="connsiteX2" fmla="*/ 2023396 w 4355818"/>
                  <a:gd name="connsiteY2" fmla="*/ 231 h 4957241"/>
                  <a:gd name="connsiteX3" fmla="*/ 4349501 w 4355818"/>
                  <a:gd name="connsiteY3" fmla="*/ 2390505 h 4957241"/>
                  <a:gd name="connsiteX4" fmla="*/ 2681122 w 4355818"/>
                  <a:gd name="connsiteY4" fmla="*/ 4957241 h 4957241"/>
                  <a:gd name="connsiteX5" fmla="*/ 1702554 w 4355818"/>
                  <a:gd name="connsiteY5" fmla="*/ 4957241 h 4957241"/>
                  <a:gd name="connsiteX6" fmla="*/ 1718596 w 4355818"/>
                  <a:gd name="connsiteY6" fmla="*/ 4909115 h 4957241"/>
                  <a:gd name="connsiteX0-1" fmla="*/ 1718596 w 4355818"/>
                  <a:gd name="connsiteY0-2" fmla="*/ 4909721 h 4957847"/>
                  <a:gd name="connsiteX1-3" fmla="*/ 2090 w 4355818"/>
                  <a:gd name="connsiteY1-4" fmla="*/ 2262774 h 4957847"/>
                  <a:gd name="connsiteX2-5" fmla="*/ 2023396 w 4355818"/>
                  <a:gd name="connsiteY2-6" fmla="*/ 837 h 4957847"/>
                  <a:gd name="connsiteX3-7" fmla="*/ 4349501 w 4355818"/>
                  <a:gd name="connsiteY3-8" fmla="*/ 2391111 h 4957847"/>
                  <a:gd name="connsiteX4-9" fmla="*/ 2681122 w 4355818"/>
                  <a:gd name="connsiteY4-10" fmla="*/ 4957847 h 4957847"/>
                  <a:gd name="connsiteX5-11" fmla="*/ 1702554 w 4355818"/>
                  <a:gd name="connsiteY5-12" fmla="*/ 4957847 h 4957847"/>
                  <a:gd name="connsiteX6-13" fmla="*/ 1718596 w 4355818"/>
                  <a:gd name="connsiteY6-14" fmla="*/ 4909721 h 4957847"/>
                  <a:gd name="connsiteX0-15" fmla="*/ 1718596 w 4355818"/>
                  <a:gd name="connsiteY0-16" fmla="*/ 4910440 h 4958566"/>
                  <a:gd name="connsiteX1-17" fmla="*/ 2090 w 4355818"/>
                  <a:gd name="connsiteY1-18" fmla="*/ 2263493 h 4958566"/>
                  <a:gd name="connsiteX2-19" fmla="*/ 2023396 w 4355818"/>
                  <a:gd name="connsiteY2-20" fmla="*/ 1556 h 4958566"/>
                  <a:gd name="connsiteX3-21" fmla="*/ 4349501 w 4355818"/>
                  <a:gd name="connsiteY3-22" fmla="*/ 2391830 h 4958566"/>
                  <a:gd name="connsiteX4-23" fmla="*/ 2681122 w 4355818"/>
                  <a:gd name="connsiteY4-24" fmla="*/ 4958566 h 4958566"/>
                  <a:gd name="connsiteX5-25" fmla="*/ 1702554 w 4355818"/>
                  <a:gd name="connsiteY5-26" fmla="*/ 4958566 h 4958566"/>
                  <a:gd name="connsiteX6-27" fmla="*/ 1718596 w 4355818"/>
                  <a:gd name="connsiteY6-28" fmla="*/ 4910440 h 4958566"/>
                  <a:gd name="connsiteX0-29" fmla="*/ 1721741 w 4355933"/>
                  <a:gd name="connsiteY0-30" fmla="*/ 4926470 h 4974596"/>
                  <a:gd name="connsiteX1-31" fmla="*/ 5235 w 4355933"/>
                  <a:gd name="connsiteY1-32" fmla="*/ 2279523 h 4974596"/>
                  <a:gd name="connsiteX2-33" fmla="*/ 2219046 w 4355933"/>
                  <a:gd name="connsiteY2-34" fmla="*/ 1544 h 4974596"/>
                  <a:gd name="connsiteX3-35" fmla="*/ 4352646 w 4355933"/>
                  <a:gd name="connsiteY3-36" fmla="*/ 2407860 h 4974596"/>
                  <a:gd name="connsiteX4-37" fmla="*/ 2684267 w 4355933"/>
                  <a:gd name="connsiteY4-38" fmla="*/ 4974596 h 4974596"/>
                  <a:gd name="connsiteX5-39" fmla="*/ 1705699 w 4355933"/>
                  <a:gd name="connsiteY5-40" fmla="*/ 4974596 h 4974596"/>
                  <a:gd name="connsiteX6-41" fmla="*/ 1721741 w 4355933"/>
                  <a:gd name="connsiteY6-42" fmla="*/ 4926470 h 4974596"/>
                  <a:gd name="connsiteX0-43" fmla="*/ 1720842 w 4355710"/>
                  <a:gd name="connsiteY0-44" fmla="*/ 4926470 h 4974596"/>
                  <a:gd name="connsiteX1-45" fmla="*/ 4336 w 4355710"/>
                  <a:gd name="connsiteY1-46" fmla="*/ 2279523 h 4974596"/>
                  <a:gd name="connsiteX2-47" fmla="*/ 2170021 w 4355710"/>
                  <a:gd name="connsiteY2-48" fmla="*/ 1544 h 4974596"/>
                  <a:gd name="connsiteX3-49" fmla="*/ 4351747 w 4355710"/>
                  <a:gd name="connsiteY3-50" fmla="*/ 2407860 h 4974596"/>
                  <a:gd name="connsiteX4-51" fmla="*/ 2683368 w 4355710"/>
                  <a:gd name="connsiteY4-52" fmla="*/ 4974596 h 4974596"/>
                  <a:gd name="connsiteX5-53" fmla="*/ 1704800 w 4355710"/>
                  <a:gd name="connsiteY5-54" fmla="*/ 4974596 h 4974596"/>
                  <a:gd name="connsiteX6-55" fmla="*/ 1720842 w 4355710"/>
                  <a:gd name="connsiteY6-56" fmla="*/ 4926470 h 4974596"/>
                  <a:gd name="connsiteX0-57" fmla="*/ 1720842 w 4352664"/>
                  <a:gd name="connsiteY0-58" fmla="*/ 4926484 h 4974610"/>
                  <a:gd name="connsiteX1-59" fmla="*/ 4336 w 4352664"/>
                  <a:gd name="connsiteY1-60" fmla="*/ 2279537 h 4974610"/>
                  <a:gd name="connsiteX2-61" fmla="*/ 2170021 w 4352664"/>
                  <a:gd name="connsiteY2-62" fmla="*/ 1558 h 4974610"/>
                  <a:gd name="connsiteX3-63" fmla="*/ 4351747 w 4352664"/>
                  <a:gd name="connsiteY3-64" fmla="*/ 2407874 h 4974610"/>
                  <a:gd name="connsiteX4-65" fmla="*/ 2683368 w 4352664"/>
                  <a:gd name="connsiteY4-66" fmla="*/ 4974610 h 4974610"/>
                  <a:gd name="connsiteX5-67" fmla="*/ 1704800 w 4352664"/>
                  <a:gd name="connsiteY5-68" fmla="*/ 4974610 h 4974610"/>
                  <a:gd name="connsiteX6-69" fmla="*/ 1720842 w 4352664"/>
                  <a:gd name="connsiteY6-70" fmla="*/ 4926484 h 4974610"/>
                  <a:gd name="connsiteX0-71" fmla="*/ 1727235 w 4359057"/>
                  <a:gd name="connsiteY0-72" fmla="*/ 4926484 h 4974610"/>
                  <a:gd name="connsiteX1-73" fmla="*/ 10729 w 4359057"/>
                  <a:gd name="connsiteY1-74" fmla="*/ 2279537 h 4974610"/>
                  <a:gd name="connsiteX2-75" fmla="*/ 2176414 w 4359057"/>
                  <a:gd name="connsiteY2-76" fmla="*/ 1558 h 4974610"/>
                  <a:gd name="connsiteX3-77" fmla="*/ 4358140 w 4359057"/>
                  <a:gd name="connsiteY3-78" fmla="*/ 2407874 h 4974610"/>
                  <a:gd name="connsiteX4-79" fmla="*/ 2689761 w 4359057"/>
                  <a:gd name="connsiteY4-80" fmla="*/ 4974610 h 4974610"/>
                  <a:gd name="connsiteX5-81" fmla="*/ 1711193 w 4359057"/>
                  <a:gd name="connsiteY5-82" fmla="*/ 4974610 h 4974610"/>
                  <a:gd name="connsiteX6-83" fmla="*/ 1727235 w 4359057"/>
                  <a:gd name="connsiteY6-84" fmla="*/ 4926484 h 49746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59057" h="4974610">
                    <a:moveTo>
                      <a:pt x="1727235" y="4926484"/>
                    </a:moveTo>
                    <a:cubicBezTo>
                      <a:pt x="843582" y="4012084"/>
                      <a:pt x="112329" y="3148484"/>
                      <a:pt x="10729" y="2279537"/>
                    </a:cubicBezTo>
                    <a:cubicBezTo>
                      <a:pt x="-90871" y="1410590"/>
                      <a:pt x="521403" y="60380"/>
                      <a:pt x="2176414" y="1558"/>
                    </a:cubicBezTo>
                    <a:cubicBezTo>
                      <a:pt x="3831425" y="-57264"/>
                      <a:pt x="4384876" y="1562990"/>
                      <a:pt x="4358140" y="2407874"/>
                    </a:cubicBezTo>
                    <a:cubicBezTo>
                      <a:pt x="4331404" y="3252758"/>
                      <a:pt x="3120224" y="4536126"/>
                      <a:pt x="2689761" y="4974610"/>
                    </a:cubicBezTo>
                    <a:lnTo>
                      <a:pt x="1711193" y="4974610"/>
                    </a:lnTo>
                    <a:lnTo>
                      <a:pt x="1727235" y="4926484"/>
                    </a:lnTo>
                    <a:close/>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nvGrpSpPr>
              <p:cNvPr id="48" name="组合 47"/>
              <p:cNvGrpSpPr/>
              <p:nvPr/>
            </p:nvGrpSpPr>
            <p:grpSpPr>
              <a:xfrm>
                <a:off x="7010898" y="4475745"/>
                <a:ext cx="913905" cy="978103"/>
                <a:chOff x="5869765" y="4949067"/>
                <a:chExt cx="1450294" cy="1552171"/>
              </a:xfrm>
            </p:grpSpPr>
            <p:sp>
              <p:nvSpPr>
                <p:cNvPr id="52" name="椭圆 31"/>
                <p:cNvSpPr/>
                <p:nvPr/>
              </p:nvSpPr>
              <p:spPr>
                <a:xfrm>
                  <a:off x="5869765" y="5582113"/>
                  <a:ext cx="1450294" cy="91912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60438"/>
                    <a:gd name="connsiteY0-334" fmla="*/ 64927 h 653852"/>
                    <a:gd name="connsiteX1-335" fmla="*/ 410712 w 660438"/>
                    <a:gd name="connsiteY1-336" fmla="*/ 15051 h 653852"/>
                    <a:gd name="connsiteX2-337" fmla="*/ 659670 w 660438"/>
                    <a:gd name="connsiteY2-338" fmla="*/ 337329 h 653852"/>
                    <a:gd name="connsiteX3-339" fmla="*/ 331423 w 660438"/>
                    <a:gd name="connsiteY3-340" fmla="*/ 653852 h 653852"/>
                    <a:gd name="connsiteX4-341" fmla="*/ 3176 w 660438"/>
                    <a:gd name="connsiteY4-342" fmla="*/ 337329 h 653852"/>
                    <a:gd name="connsiteX5-343" fmla="*/ 62645 w 660438"/>
                    <a:gd name="connsiteY5-344" fmla="*/ 134413 h 653852"/>
                    <a:gd name="connsiteX6-345" fmla="*/ 128078 w 660438"/>
                    <a:gd name="connsiteY6-346" fmla="*/ 64927 h 653852"/>
                    <a:gd name="connsiteX0-347" fmla="*/ 252136 w 660153"/>
                    <a:gd name="connsiteY0-348" fmla="*/ 22792 h 698557"/>
                    <a:gd name="connsiteX1-349" fmla="*/ 410712 w 660153"/>
                    <a:gd name="connsiteY1-350" fmla="*/ 59756 h 698557"/>
                    <a:gd name="connsiteX2-351" fmla="*/ 659670 w 660153"/>
                    <a:gd name="connsiteY2-352" fmla="*/ 382034 h 698557"/>
                    <a:gd name="connsiteX3-353" fmla="*/ 331423 w 660153"/>
                    <a:gd name="connsiteY3-354" fmla="*/ 698557 h 698557"/>
                    <a:gd name="connsiteX4-355" fmla="*/ 3176 w 660153"/>
                    <a:gd name="connsiteY4-356" fmla="*/ 382034 h 698557"/>
                    <a:gd name="connsiteX5-357" fmla="*/ 62645 w 660153"/>
                    <a:gd name="connsiteY5-358" fmla="*/ 179118 h 698557"/>
                    <a:gd name="connsiteX6-359" fmla="*/ 252136 w 660153"/>
                    <a:gd name="connsiteY6-360" fmla="*/ 22792 h 698557"/>
                    <a:gd name="connsiteX0-361" fmla="*/ 62645 w 660153"/>
                    <a:gd name="connsiteY0-362" fmla="*/ 119362 h 638801"/>
                    <a:gd name="connsiteX1-363" fmla="*/ 410712 w 660153"/>
                    <a:gd name="connsiteY1-364" fmla="*/ 0 h 638801"/>
                    <a:gd name="connsiteX2-365" fmla="*/ 659670 w 660153"/>
                    <a:gd name="connsiteY2-366" fmla="*/ 322278 h 638801"/>
                    <a:gd name="connsiteX3-367" fmla="*/ 331423 w 660153"/>
                    <a:gd name="connsiteY3-368" fmla="*/ 638801 h 638801"/>
                    <a:gd name="connsiteX4-369" fmla="*/ 3176 w 660153"/>
                    <a:gd name="connsiteY4-370" fmla="*/ 322278 h 638801"/>
                    <a:gd name="connsiteX5-371" fmla="*/ 62645 w 660153"/>
                    <a:gd name="connsiteY5-372" fmla="*/ 119362 h 638801"/>
                    <a:gd name="connsiteX0-373" fmla="*/ 62645 w 684431"/>
                    <a:gd name="connsiteY0-374" fmla="*/ 57333 h 576772"/>
                    <a:gd name="connsiteX1-375" fmla="*/ 615409 w 684431"/>
                    <a:gd name="connsiteY1-376" fmla="*/ 0 h 576772"/>
                    <a:gd name="connsiteX2-377" fmla="*/ 659670 w 684431"/>
                    <a:gd name="connsiteY2-378" fmla="*/ 260249 h 576772"/>
                    <a:gd name="connsiteX3-379" fmla="*/ 331423 w 684431"/>
                    <a:gd name="connsiteY3-380" fmla="*/ 576772 h 576772"/>
                    <a:gd name="connsiteX4-381" fmla="*/ 3176 w 684431"/>
                    <a:gd name="connsiteY4-382" fmla="*/ 260249 h 576772"/>
                    <a:gd name="connsiteX5-383" fmla="*/ 62645 w 684431"/>
                    <a:gd name="connsiteY5-384" fmla="*/ 57333 h 576772"/>
                    <a:gd name="connsiteX0-385" fmla="*/ 62645 w 697568"/>
                    <a:gd name="connsiteY0-386" fmla="*/ 80203 h 611576"/>
                    <a:gd name="connsiteX1-387" fmla="*/ 615409 w 697568"/>
                    <a:gd name="connsiteY1-388" fmla="*/ 22870 h 611576"/>
                    <a:gd name="connsiteX2-389" fmla="*/ 665873 w 697568"/>
                    <a:gd name="connsiteY2-390" fmla="*/ 494018 h 611576"/>
                    <a:gd name="connsiteX3-391" fmla="*/ 331423 w 697568"/>
                    <a:gd name="connsiteY3-392" fmla="*/ 599642 h 611576"/>
                    <a:gd name="connsiteX4-393" fmla="*/ 3176 w 697568"/>
                    <a:gd name="connsiteY4-394" fmla="*/ 283119 h 611576"/>
                    <a:gd name="connsiteX5-395" fmla="*/ 62645 w 697568"/>
                    <a:gd name="connsiteY5-396" fmla="*/ 80203 h 611576"/>
                    <a:gd name="connsiteX0-397" fmla="*/ 62645 w 721268"/>
                    <a:gd name="connsiteY0-398" fmla="*/ 80203 h 500519"/>
                    <a:gd name="connsiteX1-399" fmla="*/ 615409 w 721268"/>
                    <a:gd name="connsiteY1-400" fmla="*/ 22870 h 500519"/>
                    <a:gd name="connsiteX2-401" fmla="*/ 665873 w 721268"/>
                    <a:gd name="connsiteY2-402" fmla="*/ 494018 h 500519"/>
                    <a:gd name="connsiteX3-403" fmla="*/ 3176 w 721268"/>
                    <a:gd name="connsiteY3-404" fmla="*/ 283119 h 500519"/>
                    <a:gd name="connsiteX4-405" fmla="*/ 62645 w 721268"/>
                    <a:gd name="connsiteY4-406" fmla="*/ 80203 h 500519"/>
                    <a:gd name="connsiteX0-407" fmla="*/ 26672 w 681225"/>
                    <a:gd name="connsiteY0-408" fmla="*/ 80203 h 543014"/>
                    <a:gd name="connsiteX1-409" fmla="*/ 579436 w 681225"/>
                    <a:gd name="connsiteY1-410" fmla="*/ 22870 h 543014"/>
                    <a:gd name="connsiteX2-411" fmla="*/ 629900 w 681225"/>
                    <a:gd name="connsiteY2-412" fmla="*/ 494018 h 543014"/>
                    <a:gd name="connsiteX3-413" fmla="*/ 23029 w 681225"/>
                    <a:gd name="connsiteY3-414" fmla="*/ 481613 h 543014"/>
                    <a:gd name="connsiteX4-415" fmla="*/ 26672 w 681225"/>
                    <a:gd name="connsiteY4-416" fmla="*/ 80203 h 543014"/>
                    <a:gd name="connsiteX0-417" fmla="*/ 26672 w 681225"/>
                    <a:gd name="connsiteY0-418" fmla="*/ 89749 h 552560"/>
                    <a:gd name="connsiteX1-419" fmla="*/ 579436 w 681225"/>
                    <a:gd name="connsiteY1-420" fmla="*/ 32416 h 552560"/>
                    <a:gd name="connsiteX2-421" fmla="*/ 629900 w 681225"/>
                    <a:gd name="connsiteY2-422" fmla="*/ 503564 h 552560"/>
                    <a:gd name="connsiteX3-423" fmla="*/ 23029 w 681225"/>
                    <a:gd name="connsiteY3-424" fmla="*/ 491159 h 552560"/>
                    <a:gd name="connsiteX4-425" fmla="*/ 26672 w 681225"/>
                    <a:gd name="connsiteY4-426" fmla="*/ 89749 h 552560"/>
                    <a:gd name="connsiteX0-427" fmla="*/ 29374 w 683927"/>
                    <a:gd name="connsiteY0-428" fmla="*/ 94156 h 556967"/>
                    <a:gd name="connsiteX1-429" fmla="*/ 582138 w 683927"/>
                    <a:gd name="connsiteY1-430" fmla="*/ 36823 h 556967"/>
                    <a:gd name="connsiteX2-431" fmla="*/ 632602 w 683927"/>
                    <a:gd name="connsiteY2-432" fmla="*/ 507971 h 556967"/>
                    <a:gd name="connsiteX3-433" fmla="*/ 25731 w 683927"/>
                    <a:gd name="connsiteY3-434" fmla="*/ 495566 h 556967"/>
                    <a:gd name="connsiteX4-435" fmla="*/ 29374 w 683927"/>
                    <a:gd name="connsiteY4-436" fmla="*/ 94156 h 556967"/>
                    <a:gd name="connsiteX0-437" fmla="*/ 46803 w 712301"/>
                    <a:gd name="connsiteY0-438" fmla="*/ 71704 h 532822"/>
                    <a:gd name="connsiteX1-439" fmla="*/ 624379 w 712301"/>
                    <a:gd name="connsiteY1-440" fmla="*/ 39182 h 532822"/>
                    <a:gd name="connsiteX2-441" fmla="*/ 650031 w 712301"/>
                    <a:gd name="connsiteY2-442" fmla="*/ 485519 h 532822"/>
                    <a:gd name="connsiteX3-443" fmla="*/ 43160 w 712301"/>
                    <a:gd name="connsiteY3-444" fmla="*/ 473114 h 532822"/>
                    <a:gd name="connsiteX4-445" fmla="*/ 46803 w 712301"/>
                    <a:gd name="connsiteY4-446" fmla="*/ 71704 h 532822"/>
                    <a:gd name="connsiteX0-447" fmla="*/ 46803 w 697972"/>
                    <a:gd name="connsiteY0-448" fmla="*/ 58429 h 519547"/>
                    <a:gd name="connsiteX1-449" fmla="*/ 624379 w 697972"/>
                    <a:gd name="connsiteY1-450" fmla="*/ 25907 h 519547"/>
                    <a:gd name="connsiteX2-451" fmla="*/ 650031 w 697972"/>
                    <a:gd name="connsiteY2-452" fmla="*/ 472244 h 519547"/>
                    <a:gd name="connsiteX3-453" fmla="*/ 43160 w 697972"/>
                    <a:gd name="connsiteY3-454" fmla="*/ 459839 h 519547"/>
                    <a:gd name="connsiteX4-455" fmla="*/ 46803 w 697972"/>
                    <a:gd name="connsiteY4-456" fmla="*/ 58429 h 519547"/>
                    <a:gd name="connsiteX0-457" fmla="*/ 46803 w 697972"/>
                    <a:gd name="connsiteY0-458" fmla="*/ 58429 h 538344"/>
                    <a:gd name="connsiteX1-459" fmla="*/ 624379 w 697972"/>
                    <a:gd name="connsiteY1-460" fmla="*/ 25907 h 538344"/>
                    <a:gd name="connsiteX2-461" fmla="*/ 650031 w 697972"/>
                    <a:gd name="connsiteY2-462" fmla="*/ 472244 h 538344"/>
                    <a:gd name="connsiteX3-463" fmla="*/ 43160 w 697972"/>
                    <a:gd name="connsiteY3-464" fmla="*/ 459839 h 538344"/>
                    <a:gd name="connsiteX4-465" fmla="*/ 46803 w 697972"/>
                    <a:gd name="connsiteY4-466" fmla="*/ 58429 h 538344"/>
                    <a:gd name="connsiteX0-467" fmla="*/ 53628 w 704797"/>
                    <a:gd name="connsiteY0-468" fmla="*/ 58429 h 522084"/>
                    <a:gd name="connsiteX1-469" fmla="*/ 631204 w 704797"/>
                    <a:gd name="connsiteY1-470" fmla="*/ 25907 h 522084"/>
                    <a:gd name="connsiteX2-471" fmla="*/ 656856 w 704797"/>
                    <a:gd name="connsiteY2-472" fmla="*/ 472244 h 522084"/>
                    <a:gd name="connsiteX3-473" fmla="*/ 49985 w 704797"/>
                    <a:gd name="connsiteY3-474" fmla="*/ 459839 h 522084"/>
                    <a:gd name="connsiteX4-475" fmla="*/ 53628 w 704797"/>
                    <a:gd name="connsiteY4-476" fmla="*/ 58429 h 522084"/>
                    <a:gd name="connsiteX0-477" fmla="*/ 53628 w 695352"/>
                    <a:gd name="connsiteY0-478" fmla="*/ 44808 h 508463"/>
                    <a:gd name="connsiteX1-479" fmla="*/ 631204 w 695352"/>
                    <a:gd name="connsiteY1-480" fmla="*/ 12286 h 508463"/>
                    <a:gd name="connsiteX2-481" fmla="*/ 656856 w 695352"/>
                    <a:gd name="connsiteY2-482" fmla="*/ 458623 h 508463"/>
                    <a:gd name="connsiteX3-483" fmla="*/ 49985 w 695352"/>
                    <a:gd name="connsiteY3-484" fmla="*/ 446218 h 508463"/>
                    <a:gd name="connsiteX4-485" fmla="*/ 53628 w 695352"/>
                    <a:gd name="connsiteY4-486" fmla="*/ 44808 h 508463"/>
                    <a:gd name="connsiteX0-487" fmla="*/ 27233 w 668957"/>
                    <a:gd name="connsiteY0-488" fmla="*/ 33309 h 496964"/>
                    <a:gd name="connsiteX1-489" fmla="*/ 604809 w 668957"/>
                    <a:gd name="connsiteY1-490" fmla="*/ 787 h 496964"/>
                    <a:gd name="connsiteX2-491" fmla="*/ 630461 w 668957"/>
                    <a:gd name="connsiteY2-492" fmla="*/ 447124 h 496964"/>
                    <a:gd name="connsiteX3-493" fmla="*/ 23590 w 668957"/>
                    <a:gd name="connsiteY3-494" fmla="*/ 434719 h 496964"/>
                    <a:gd name="connsiteX4-495" fmla="*/ 27233 w 668957"/>
                    <a:gd name="connsiteY4-496" fmla="*/ 33309 h 496964"/>
                    <a:gd name="connsiteX0-497" fmla="*/ 56383 w 708074"/>
                    <a:gd name="connsiteY0-498" fmla="*/ 44807 h 508462"/>
                    <a:gd name="connsiteX1-499" fmla="*/ 672500 w 708074"/>
                    <a:gd name="connsiteY1-500" fmla="*/ 12285 h 508462"/>
                    <a:gd name="connsiteX2-501" fmla="*/ 659611 w 708074"/>
                    <a:gd name="connsiteY2-502" fmla="*/ 458622 h 508462"/>
                    <a:gd name="connsiteX3-503" fmla="*/ 52740 w 708074"/>
                    <a:gd name="connsiteY3-504" fmla="*/ 446217 h 508462"/>
                    <a:gd name="connsiteX4-505" fmla="*/ 56383 w 708074"/>
                    <a:gd name="connsiteY4-506" fmla="*/ 44807 h 508462"/>
                    <a:gd name="connsiteX0-507" fmla="*/ 29466 w 681157"/>
                    <a:gd name="connsiteY0-508" fmla="*/ 33309 h 496964"/>
                    <a:gd name="connsiteX1-509" fmla="*/ 645583 w 681157"/>
                    <a:gd name="connsiteY1-510" fmla="*/ 787 h 496964"/>
                    <a:gd name="connsiteX2-511" fmla="*/ 632694 w 681157"/>
                    <a:gd name="connsiteY2-512" fmla="*/ 447124 h 496964"/>
                    <a:gd name="connsiteX3-513" fmla="*/ 25823 w 681157"/>
                    <a:gd name="connsiteY3-514" fmla="*/ 434719 h 496964"/>
                    <a:gd name="connsiteX4-515" fmla="*/ 29466 w 681157"/>
                    <a:gd name="connsiteY4-516" fmla="*/ 33309 h 49696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1157" h="496964">
                      <a:moveTo>
                        <a:pt x="29466" y="33309"/>
                      </a:moveTo>
                      <a:cubicBezTo>
                        <a:pt x="66687" y="6579"/>
                        <a:pt x="638715" y="-2974"/>
                        <a:pt x="645583" y="787"/>
                      </a:cubicBezTo>
                      <a:cubicBezTo>
                        <a:pt x="652451" y="4548"/>
                        <a:pt x="729564" y="374802"/>
                        <a:pt x="632694" y="447124"/>
                      </a:cubicBezTo>
                      <a:cubicBezTo>
                        <a:pt x="535824" y="519446"/>
                        <a:pt x="62180" y="511123"/>
                        <a:pt x="25823" y="434719"/>
                      </a:cubicBezTo>
                      <a:cubicBezTo>
                        <a:pt x="-10534" y="358315"/>
                        <a:pt x="-7755" y="60039"/>
                        <a:pt x="29466" y="33309"/>
                      </a:cubicBezTo>
                      <a:close/>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grpSp>
              <p:nvGrpSpPr>
                <p:cNvPr id="53" name="组合 52"/>
                <p:cNvGrpSpPr/>
                <p:nvPr/>
              </p:nvGrpSpPr>
              <p:grpSpPr>
                <a:xfrm>
                  <a:off x="5869765" y="4949067"/>
                  <a:ext cx="1440000" cy="728759"/>
                  <a:chOff x="5869765" y="4949067"/>
                  <a:chExt cx="1440000" cy="728759"/>
                </a:xfrm>
              </p:grpSpPr>
              <p:sp>
                <p:nvSpPr>
                  <p:cNvPr id="54" name="任意多边形 186"/>
                  <p:cNvSpPr/>
                  <p:nvPr/>
                </p:nvSpPr>
                <p:spPr>
                  <a:xfrm>
                    <a:off x="5987407" y="4949067"/>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55" name="任意多边形 187"/>
                  <p:cNvSpPr/>
                  <p:nvPr/>
                </p:nvSpPr>
                <p:spPr>
                  <a:xfrm>
                    <a:off x="6511686" y="4949067"/>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56" name="任意多边形 188"/>
                  <p:cNvSpPr/>
                  <p:nvPr/>
                </p:nvSpPr>
                <p:spPr>
                  <a:xfrm>
                    <a:off x="7189844" y="4949067"/>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57" name="椭圆 31"/>
                  <p:cNvSpPr/>
                  <p:nvPr/>
                </p:nvSpPr>
                <p:spPr>
                  <a:xfrm>
                    <a:off x="5869765" y="5486403"/>
                    <a:ext cx="1440000" cy="19142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60438"/>
                      <a:gd name="connsiteY0-334" fmla="*/ 64927 h 653852"/>
                      <a:gd name="connsiteX1-335" fmla="*/ 410712 w 660438"/>
                      <a:gd name="connsiteY1-336" fmla="*/ 15051 h 653852"/>
                      <a:gd name="connsiteX2-337" fmla="*/ 659670 w 660438"/>
                      <a:gd name="connsiteY2-338" fmla="*/ 337329 h 653852"/>
                      <a:gd name="connsiteX3-339" fmla="*/ 331423 w 660438"/>
                      <a:gd name="connsiteY3-340" fmla="*/ 653852 h 653852"/>
                      <a:gd name="connsiteX4-341" fmla="*/ 3176 w 660438"/>
                      <a:gd name="connsiteY4-342" fmla="*/ 337329 h 653852"/>
                      <a:gd name="connsiteX5-343" fmla="*/ 62645 w 660438"/>
                      <a:gd name="connsiteY5-344" fmla="*/ 134413 h 653852"/>
                      <a:gd name="connsiteX6-345" fmla="*/ 128078 w 660438"/>
                      <a:gd name="connsiteY6-346" fmla="*/ 64927 h 653852"/>
                      <a:gd name="connsiteX0-347" fmla="*/ 252136 w 660153"/>
                      <a:gd name="connsiteY0-348" fmla="*/ 22792 h 698557"/>
                      <a:gd name="connsiteX1-349" fmla="*/ 410712 w 660153"/>
                      <a:gd name="connsiteY1-350" fmla="*/ 59756 h 698557"/>
                      <a:gd name="connsiteX2-351" fmla="*/ 659670 w 660153"/>
                      <a:gd name="connsiteY2-352" fmla="*/ 382034 h 698557"/>
                      <a:gd name="connsiteX3-353" fmla="*/ 331423 w 660153"/>
                      <a:gd name="connsiteY3-354" fmla="*/ 698557 h 698557"/>
                      <a:gd name="connsiteX4-355" fmla="*/ 3176 w 660153"/>
                      <a:gd name="connsiteY4-356" fmla="*/ 382034 h 698557"/>
                      <a:gd name="connsiteX5-357" fmla="*/ 62645 w 660153"/>
                      <a:gd name="connsiteY5-358" fmla="*/ 179118 h 698557"/>
                      <a:gd name="connsiteX6-359" fmla="*/ 252136 w 660153"/>
                      <a:gd name="connsiteY6-360" fmla="*/ 22792 h 698557"/>
                      <a:gd name="connsiteX0-361" fmla="*/ 62645 w 660153"/>
                      <a:gd name="connsiteY0-362" fmla="*/ 119362 h 638801"/>
                      <a:gd name="connsiteX1-363" fmla="*/ 410712 w 660153"/>
                      <a:gd name="connsiteY1-364" fmla="*/ 0 h 638801"/>
                      <a:gd name="connsiteX2-365" fmla="*/ 659670 w 660153"/>
                      <a:gd name="connsiteY2-366" fmla="*/ 322278 h 638801"/>
                      <a:gd name="connsiteX3-367" fmla="*/ 331423 w 660153"/>
                      <a:gd name="connsiteY3-368" fmla="*/ 638801 h 638801"/>
                      <a:gd name="connsiteX4-369" fmla="*/ 3176 w 660153"/>
                      <a:gd name="connsiteY4-370" fmla="*/ 322278 h 638801"/>
                      <a:gd name="connsiteX5-371" fmla="*/ 62645 w 660153"/>
                      <a:gd name="connsiteY5-372" fmla="*/ 119362 h 638801"/>
                      <a:gd name="connsiteX0-373" fmla="*/ 62645 w 684431"/>
                      <a:gd name="connsiteY0-374" fmla="*/ 57333 h 576772"/>
                      <a:gd name="connsiteX1-375" fmla="*/ 615409 w 684431"/>
                      <a:gd name="connsiteY1-376" fmla="*/ 0 h 576772"/>
                      <a:gd name="connsiteX2-377" fmla="*/ 659670 w 684431"/>
                      <a:gd name="connsiteY2-378" fmla="*/ 260249 h 576772"/>
                      <a:gd name="connsiteX3-379" fmla="*/ 331423 w 684431"/>
                      <a:gd name="connsiteY3-380" fmla="*/ 576772 h 576772"/>
                      <a:gd name="connsiteX4-381" fmla="*/ 3176 w 684431"/>
                      <a:gd name="connsiteY4-382" fmla="*/ 260249 h 576772"/>
                      <a:gd name="connsiteX5-383" fmla="*/ 62645 w 684431"/>
                      <a:gd name="connsiteY5-384" fmla="*/ 57333 h 576772"/>
                      <a:gd name="connsiteX0-385" fmla="*/ 62645 w 697568"/>
                      <a:gd name="connsiteY0-386" fmla="*/ 80203 h 611576"/>
                      <a:gd name="connsiteX1-387" fmla="*/ 615409 w 697568"/>
                      <a:gd name="connsiteY1-388" fmla="*/ 22870 h 611576"/>
                      <a:gd name="connsiteX2-389" fmla="*/ 665873 w 697568"/>
                      <a:gd name="connsiteY2-390" fmla="*/ 494018 h 611576"/>
                      <a:gd name="connsiteX3-391" fmla="*/ 331423 w 697568"/>
                      <a:gd name="connsiteY3-392" fmla="*/ 599642 h 611576"/>
                      <a:gd name="connsiteX4-393" fmla="*/ 3176 w 697568"/>
                      <a:gd name="connsiteY4-394" fmla="*/ 283119 h 611576"/>
                      <a:gd name="connsiteX5-395" fmla="*/ 62645 w 697568"/>
                      <a:gd name="connsiteY5-396" fmla="*/ 80203 h 611576"/>
                      <a:gd name="connsiteX0-397" fmla="*/ 62645 w 721268"/>
                      <a:gd name="connsiteY0-398" fmla="*/ 80203 h 500519"/>
                      <a:gd name="connsiteX1-399" fmla="*/ 615409 w 721268"/>
                      <a:gd name="connsiteY1-400" fmla="*/ 22870 h 500519"/>
                      <a:gd name="connsiteX2-401" fmla="*/ 665873 w 721268"/>
                      <a:gd name="connsiteY2-402" fmla="*/ 494018 h 500519"/>
                      <a:gd name="connsiteX3-403" fmla="*/ 3176 w 721268"/>
                      <a:gd name="connsiteY3-404" fmla="*/ 283119 h 500519"/>
                      <a:gd name="connsiteX4-405" fmla="*/ 62645 w 721268"/>
                      <a:gd name="connsiteY4-406" fmla="*/ 80203 h 500519"/>
                      <a:gd name="connsiteX0-407" fmla="*/ 26672 w 681225"/>
                      <a:gd name="connsiteY0-408" fmla="*/ 80203 h 543014"/>
                      <a:gd name="connsiteX1-409" fmla="*/ 579436 w 681225"/>
                      <a:gd name="connsiteY1-410" fmla="*/ 22870 h 543014"/>
                      <a:gd name="connsiteX2-411" fmla="*/ 629900 w 681225"/>
                      <a:gd name="connsiteY2-412" fmla="*/ 494018 h 543014"/>
                      <a:gd name="connsiteX3-413" fmla="*/ 23029 w 681225"/>
                      <a:gd name="connsiteY3-414" fmla="*/ 481613 h 543014"/>
                      <a:gd name="connsiteX4-415" fmla="*/ 26672 w 681225"/>
                      <a:gd name="connsiteY4-416" fmla="*/ 80203 h 543014"/>
                      <a:gd name="connsiteX0-417" fmla="*/ 26672 w 681225"/>
                      <a:gd name="connsiteY0-418" fmla="*/ 89749 h 552560"/>
                      <a:gd name="connsiteX1-419" fmla="*/ 579436 w 681225"/>
                      <a:gd name="connsiteY1-420" fmla="*/ 32416 h 552560"/>
                      <a:gd name="connsiteX2-421" fmla="*/ 629900 w 681225"/>
                      <a:gd name="connsiteY2-422" fmla="*/ 503564 h 552560"/>
                      <a:gd name="connsiteX3-423" fmla="*/ 23029 w 681225"/>
                      <a:gd name="connsiteY3-424" fmla="*/ 491159 h 552560"/>
                      <a:gd name="connsiteX4-425" fmla="*/ 26672 w 681225"/>
                      <a:gd name="connsiteY4-426" fmla="*/ 89749 h 552560"/>
                      <a:gd name="connsiteX0-427" fmla="*/ 29374 w 683927"/>
                      <a:gd name="connsiteY0-428" fmla="*/ 94156 h 556967"/>
                      <a:gd name="connsiteX1-429" fmla="*/ 582138 w 683927"/>
                      <a:gd name="connsiteY1-430" fmla="*/ 36823 h 556967"/>
                      <a:gd name="connsiteX2-431" fmla="*/ 632602 w 683927"/>
                      <a:gd name="connsiteY2-432" fmla="*/ 507971 h 556967"/>
                      <a:gd name="connsiteX3-433" fmla="*/ 25731 w 683927"/>
                      <a:gd name="connsiteY3-434" fmla="*/ 495566 h 556967"/>
                      <a:gd name="connsiteX4-435" fmla="*/ 29374 w 683927"/>
                      <a:gd name="connsiteY4-436" fmla="*/ 94156 h 556967"/>
                      <a:gd name="connsiteX0-437" fmla="*/ 46803 w 712301"/>
                      <a:gd name="connsiteY0-438" fmla="*/ 71704 h 532822"/>
                      <a:gd name="connsiteX1-439" fmla="*/ 624379 w 712301"/>
                      <a:gd name="connsiteY1-440" fmla="*/ 39182 h 532822"/>
                      <a:gd name="connsiteX2-441" fmla="*/ 650031 w 712301"/>
                      <a:gd name="connsiteY2-442" fmla="*/ 485519 h 532822"/>
                      <a:gd name="connsiteX3-443" fmla="*/ 43160 w 712301"/>
                      <a:gd name="connsiteY3-444" fmla="*/ 473114 h 532822"/>
                      <a:gd name="connsiteX4-445" fmla="*/ 46803 w 712301"/>
                      <a:gd name="connsiteY4-446" fmla="*/ 71704 h 532822"/>
                      <a:gd name="connsiteX0-447" fmla="*/ 46803 w 697972"/>
                      <a:gd name="connsiteY0-448" fmla="*/ 58429 h 519547"/>
                      <a:gd name="connsiteX1-449" fmla="*/ 624379 w 697972"/>
                      <a:gd name="connsiteY1-450" fmla="*/ 25907 h 519547"/>
                      <a:gd name="connsiteX2-451" fmla="*/ 650031 w 697972"/>
                      <a:gd name="connsiteY2-452" fmla="*/ 472244 h 519547"/>
                      <a:gd name="connsiteX3-453" fmla="*/ 43160 w 697972"/>
                      <a:gd name="connsiteY3-454" fmla="*/ 459839 h 519547"/>
                      <a:gd name="connsiteX4-455" fmla="*/ 46803 w 697972"/>
                      <a:gd name="connsiteY4-456" fmla="*/ 58429 h 519547"/>
                      <a:gd name="connsiteX0-457" fmla="*/ 46803 w 697972"/>
                      <a:gd name="connsiteY0-458" fmla="*/ 58429 h 538344"/>
                      <a:gd name="connsiteX1-459" fmla="*/ 624379 w 697972"/>
                      <a:gd name="connsiteY1-460" fmla="*/ 25907 h 538344"/>
                      <a:gd name="connsiteX2-461" fmla="*/ 650031 w 697972"/>
                      <a:gd name="connsiteY2-462" fmla="*/ 472244 h 538344"/>
                      <a:gd name="connsiteX3-463" fmla="*/ 43160 w 697972"/>
                      <a:gd name="connsiteY3-464" fmla="*/ 459839 h 538344"/>
                      <a:gd name="connsiteX4-465" fmla="*/ 46803 w 697972"/>
                      <a:gd name="connsiteY4-466" fmla="*/ 58429 h 538344"/>
                      <a:gd name="connsiteX0-467" fmla="*/ 53628 w 704797"/>
                      <a:gd name="connsiteY0-468" fmla="*/ 58429 h 522084"/>
                      <a:gd name="connsiteX1-469" fmla="*/ 631204 w 704797"/>
                      <a:gd name="connsiteY1-470" fmla="*/ 25907 h 522084"/>
                      <a:gd name="connsiteX2-471" fmla="*/ 656856 w 704797"/>
                      <a:gd name="connsiteY2-472" fmla="*/ 472244 h 522084"/>
                      <a:gd name="connsiteX3-473" fmla="*/ 49985 w 704797"/>
                      <a:gd name="connsiteY3-474" fmla="*/ 459839 h 522084"/>
                      <a:gd name="connsiteX4-475" fmla="*/ 53628 w 704797"/>
                      <a:gd name="connsiteY4-476" fmla="*/ 58429 h 522084"/>
                      <a:gd name="connsiteX0-477" fmla="*/ 95220 w 721339"/>
                      <a:gd name="connsiteY0-478" fmla="*/ 66938 h 536957"/>
                      <a:gd name="connsiteX1-479" fmla="*/ 635419 w 721339"/>
                      <a:gd name="connsiteY1-480" fmla="*/ 42846 h 536957"/>
                      <a:gd name="connsiteX2-481" fmla="*/ 661071 w 721339"/>
                      <a:gd name="connsiteY2-482" fmla="*/ 489183 h 536957"/>
                      <a:gd name="connsiteX3-483" fmla="*/ 54200 w 721339"/>
                      <a:gd name="connsiteY3-484" fmla="*/ 476778 h 536957"/>
                      <a:gd name="connsiteX4-485" fmla="*/ 95220 w 721339"/>
                      <a:gd name="connsiteY4-486" fmla="*/ 66938 h 536957"/>
                      <a:gd name="connsiteX0-487" fmla="*/ 97719 w 723838"/>
                      <a:gd name="connsiteY0-488" fmla="*/ 55834 h 525853"/>
                      <a:gd name="connsiteX1-489" fmla="*/ 637918 w 723838"/>
                      <a:gd name="connsiteY1-490" fmla="*/ 31742 h 525853"/>
                      <a:gd name="connsiteX2-491" fmla="*/ 663570 w 723838"/>
                      <a:gd name="connsiteY2-492" fmla="*/ 478079 h 525853"/>
                      <a:gd name="connsiteX3-493" fmla="*/ 56699 w 723838"/>
                      <a:gd name="connsiteY3-494" fmla="*/ 465674 h 525853"/>
                      <a:gd name="connsiteX4-495" fmla="*/ 97719 w 723838"/>
                      <a:gd name="connsiteY4-496" fmla="*/ 55834 h 5258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3838" h="525853">
                        <a:moveTo>
                          <a:pt x="97719" y="55834"/>
                        </a:moveTo>
                        <a:cubicBezTo>
                          <a:pt x="203084" y="25657"/>
                          <a:pt x="543610" y="-38632"/>
                          <a:pt x="637918" y="31742"/>
                        </a:cubicBezTo>
                        <a:cubicBezTo>
                          <a:pt x="732226" y="102116"/>
                          <a:pt x="760440" y="405757"/>
                          <a:pt x="663570" y="478079"/>
                        </a:cubicBezTo>
                        <a:cubicBezTo>
                          <a:pt x="566700" y="550401"/>
                          <a:pt x="151007" y="536048"/>
                          <a:pt x="56699" y="465674"/>
                        </a:cubicBezTo>
                        <a:cubicBezTo>
                          <a:pt x="-37609" y="395300"/>
                          <a:pt x="-7646" y="86011"/>
                          <a:pt x="97719" y="55834"/>
                        </a:cubicBezTo>
                        <a:close/>
                      </a:path>
                    </a:pathLst>
                  </a:custGeom>
                  <a:solidFill>
                    <a:schemeClr val="bg1"/>
                  </a:solid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站酷快乐体" panose="02010600030101010101" pitchFamily="2" charset="-122"/>
                      <a:ea typeface="微软雅黑 Light" panose="020B0502040204020203" pitchFamily="34" charset="-122"/>
                    </a:endParaRPr>
                  </a:p>
                </p:txBody>
              </p:sp>
            </p:grpSp>
          </p:grpSp>
          <p:sp>
            <p:nvSpPr>
              <p:cNvPr id="49" name="任意多边形 181"/>
              <p:cNvSpPr/>
              <p:nvPr/>
            </p:nvSpPr>
            <p:spPr>
              <a:xfrm>
                <a:off x="6543421" y="636428"/>
                <a:ext cx="628025" cy="3839317"/>
              </a:xfrm>
              <a:custGeom>
                <a:avLst/>
                <a:gdLst>
                  <a:gd name="connsiteX0" fmla="*/ 46893 w 46893"/>
                  <a:gd name="connsiteY0" fmla="*/ 3141785 h 3141785"/>
                  <a:gd name="connsiteX1" fmla="*/ 0 w 46893"/>
                  <a:gd name="connsiteY1" fmla="*/ 0 h 3141785"/>
                  <a:gd name="connsiteX0-1" fmla="*/ 281675 w 281675"/>
                  <a:gd name="connsiteY0-2" fmla="*/ 3141785 h 3141785"/>
                  <a:gd name="connsiteX1-3" fmla="*/ 234782 w 281675"/>
                  <a:gd name="connsiteY1-4" fmla="*/ 0 h 3141785"/>
                  <a:gd name="connsiteX0-5" fmla="*/ 445802 w 445802"/>
                  <a:gd name="connsiteY0-6" fmla="*/ 3141785 h 3141785"/>
                  <a:gd name="connsiteX1-7" fmla="*/ 398909 w 445802"/>
                  <a:gd name="connsiteY1-8" fmla="*/ 0 h 3141785"/>
                </a:gdLst>
                <a:ahLst/>
                <a:cxnLst>
                  <a:cxn ang="0">
                    <a:pos x="connsiteX0-1" y="connsiteY0-2"/>
                  </a:cxn>
                  <a:cxn ang="0">
                    <a:pos x="connsiteX1-3" y="connsiteY1-4"/>
                  </a:cxn>
                </a:cxnLst>
                <a:rect l="l" t="t" r="r" b="b"/>
                <a:pathLst>
                  <a:path w="445802" h="3141785">
                    <a:moveTo>
                      <a:pt x="445802" y="3141785"/>
                    </a:moveTo>
                    <a:cubicBezTo>
                      <a:pt x="-132537" y="2094523"/>
                      <a:pt x="-148167" y="1234831"/>
                      <a:pt x="398909" y="0"/>
                    </a:cubicBezTo>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50" name="任意多边形 182"/>
              <p:cNvSpPr/>
              <p:nvPr/>
            </p:nvSpPr>
            <p:spPr>
              <a:xfrm flipH="1">
                <a:off x="7423459" y="593251"/>
                <a:ext cx="169750" cy="3839317"/>
              </a:xfrm>
              <a:custGeom>
                <a:avLst/>
                <a:gdLst>
                  <a:gd name="connsiteX0" fmla="*/ 46893 w 46893"/>
                  <a:gd name="connsiteY0" fmla="*/ 3141785 h 3141785"/>
                  <a:gd name="connsiteX1" fmla="*/ 0 w 46893"/>
                  <a:gd name="connsiteY1" fmla="*/ 0 h 3141785"/>
                  <a:gd name="connsiteX0-1" fmla="*/ 281675 w 281675"/>
                  <a:gd name="connsiteY0-2" fmla="*/ 3141785 h 3141785"/>
                  <a:gd name="connsiteX1-3" fmla="*/ 234782 w 281675"/>
                  <a:gd name="connsiteY1-4" fmla="*/ 0 h 3141785"/>
                  <a:gd name="connsiteX0-5" fmla="*/ 445802 w 445802"/>
                  <a:gd name="connsiteY0-6" fmla="*/ 3141785 h 3141785"/>
                  <a:gd name="connsiteX1-7" fmla="*/ 398909 w 445802"/>
                  <a:gd name="connsiteY1-8" fmla="*/ 0 h 3141785"/>
                </a:gdLst>
                <a:ahLst/>
                <a:cxnLst>
                  <a:cxn ang="0">
                    <a:pos x="connsiteX0-1" y="connsiteY0-2"/>
                  </a:cxn>
                  <a:cxn ang="0">
                    <a:pos x="connsiteX1-3" y="connsiteY1-4"/>
                  </a:cxn>
                </a:cxnLst>
                <a:rect l="l" t="t" r="r" b="b"/>
                <a:pathLst>
                  <a:path w="445802" h="3141785">
                    <a:moveTo>
                      <a:pt x="445802" y="3141785"/>
                    </a:moveTo>
                    <a:cubicBezTo>
                      <a:pt x="-132537" y="2094523"/>
                      <a:pt x="-148167" y="1234831"/>
                      <a:pt x="398909" y="0"/>
                    </a:cubicBezTo>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51" name="任意多边形 183"/>
              <p:cNvSpPr/>
              <p:nvPr/>
            </p:nvSpPr>
            <p:spPr>
              <a:xfrm flipH="1">
                <a:off x="7723942" y="636428"/>
                <a:ext cx="661849" cy="3839317"/>
              </a:xfrm>
              <a:custGeom>
                <a:avLst/>
                <a:gdLst>
                  <a:gd name="connsiteX0" fmla="*/ 46893 w 46893"/>
                  <a:gd name="connsiteY0" fmla="*/ 3141785 h 3141785"/>
                  <a:gd name="connsiteX1" fmla="*/ 0 w 46893"/>
                  <a:gd name="connsiteY1" fmla="*/ 0 h 3141785"/>
                  <a:gd name="connsiteX0-1" fmla="*/ 281675 w 281675"/>
                  <a:gd name="connsiteY0-2" fmla="*/ 3141785 h 3141785"/>
                  <a:gd name="connsiteX1-3" fmla="*/ 234782 w 281675"/>
                  <a:gd name="connsiteY1-4" fmla="*/ 0 h 3141785"/>
                  <a:gd name="connsiteX0-5" fmla="*/ 445802 w 445802"/>
                  <a:gd name="connsiteY0-6" fmla="*/ 3141785 h 3141785"/>
                  <a:gd name="connsiteX1-7" fmla="*/ 398909 w 445802"/>
                  <a:gd name="connsiteY1-8" fmla="*/ 0 h 3141785"/>
                  <a:gd name="connsiteX0-9" fmla="*/ 396664 w 450611"/>
                  <a:gd name="connsiteY0-10" fmla="*/ 3141785 h 3141785"/>
                  <a:gd name="connsiteX1-11" fmla="*/ 450611 w 450611"/>
                  <a:gd name="connsiteY1-12" fmla="*/ 0 h 3141785"/>
                  <a:gd name="connsiteX0-13" fmla="*/ 333668 w 387615"/>
                  <a:gd name="connsiteY0-14" fmla="*/ 3141785 h 3141785"/>
                  <a:gd name="connsiteX1-15" fmla="*/ 387615 w 387615"/>
                  <a:gd name="connsiteY1-16" fmla="*/ 0 h 3141785"/>
                  <a:gd name="connsiteX0-17" fmla="*/ 299672 w 353619"/>
                  <a:gd name="connsiteY0-18" fmla="*/ 3141785 h 3141785"/>
                  <a:gd name="connsiteX1-19" fmla="*/ 353619 w 353619"/>
                  <a:gd name="connsiteY1-20" fmla="*/ 0 h 3141785"/>
                  <a:gd name="connsiteX0-21" fmla="*/ 301871 w 355818"/>
                  <a:gd name="connsiteY0-22" fmla="*/ 3141785 h 3141785"/>
                  <a:gd name="connsiteX1-23" fmla="*/ 355818 w 355818"/>
                  <a:gd name="connsiteY1-24" fmla="*/ 0 h 3141785"/>
                </a:gdLst>
                <a:ahLst/>
                <a:cxnLst>
                  <a:cxn ang="0">
                    <a:pos x="connsiteX0-1" y="connsiteY0-2"/>
                  </a:cxn>
                  <a:cxn ang="0">
                    <a:pos x="connsiteX1-3" y="connsiteY1-4"/>
                  </a:cxn>
                </a:cxnLst>
                <a:rect l="l" t="t" r="r" b="b"/>
                <a:pathLst>
                  <a:path w="355818" h="3141785">
                    <a:moveTo>
                      <a:pt x="301871" y="3141785"/>
                    </a:moveTo>
                    <a:cubicBezTo>
                      <a:pt x="-24369" y="2246924"/>
                      <a:pt x="-191258" y="1234831"/>
                      <a:pt x="355818" y="0"/>
                    </a:cubicBezTo>
                  </a:path>
                </a:pathLst>
              </a:custGeom>
              <a:noFill/>
              <a:ln w="22225" cap="rnd">
                <a:solidFill>
                  <a:schemeClr val="accent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grpSp>
      <p:sp>
        <p:nvSpPr>
          <p:cNvPr id="58" name="Freeform 26"/>
          <p:cNvSpPr>
            <a:spLocks noEditPoints="1"/>
          </p:cNvSpPr>
          <p:nvPr userDrawn="1"/>
        </p:nvSpPr>
        <p:spPr bwMode="auto">
          <a:xfrm flipH="1">
            <a:off x="1893987" y="5220748"/>
            <a:ext cx="944879" cy="461664"/>
          </a:xfrm>
          <a:custGeom>
            <a:avLst/>
            <a:gdLst>
              <a:gd name="T0" fmla="*/ 612 w 703"/>
              <a:gd name="T1" fmla="*/ 61 h 344"/>
              <a:gd name="T2" fmla="*/ 465 w 703"/>
              <a:gd name="T3" fmla="*/ 68 h 344"/>
              <a:gd name="T4" fmla="*/ 468 w 703"/>
              <a:gd name="T5" fmla="*/ 92 h 344"/>
              <a:gd name="T6" fmla="*/ 576 w 703"/>
              <a:gd name="T7" fmla="*/ 87 h 344"/>
              <a:gd name="T8" fmla="*/ 631 w 703"/>
              <a:gd name="T9" fmla="*/ 99 h 344"/>
              <a:gd name="T10" fmla="*/ 605 w 703"/>
              <a:gd name="T11" fmla="*/ 154 h 344"/>
              <a:gd name="T12" fmla="*/ 503 w 703"/>
              <a:gd name="T13" fmla="*/ 193 h 344"/>
              <a:gd name="T14" fmla="*/ 500 w 703"/>
              <a:gd name="T15" fmla="*/ 158 h 344"/>
              <a:gd name="T16" fmla="*/ 403 w 703"/>
              <a:gd name="T17" fmla="*/ 55 h 344"/>
              <a:gd name="T18" fmla="*/ 392 w 703"/>
              <a:gd name="T19" fmla="*/ 73 h 344"/>
              <a:gd name="T20" fmla="*/ 470 w 703"/>
              <a:gd name="T21" fmla="*/ 158 h 344"/>
              <a:gd name="T22" fmla="*/ 474 w 703"/>
              <a:gd name="T23" fmla="*/ 201 h 344"/>
              <a:gd name="T24" fmla="*/ 310 w 703"/>
              <a:gd name="T25" fmla="*/ 235 h 344"/>
              <a:gd name="T26" fmla="*/ 250 w 703"/>
              <a:gd name="T27" fmla="*/ 249 h 344"/>
              <a:gd name="T28" fmla="*/ 264 w 703"/>
              <a:gd name="T29" fmla="*/ 105 h 344"/>
              <a:gd name="T30" fmla="*/ 366 w 703"/>
              <a:gd name="T31" fmla="*/ 62 h 344"/>
              <a:gd name="T32" fmla="*/ 378 w 703"/>
              <a:gd name="T33" fmla="*/ 54 h 344"/>
              <a:gd name="T34" fmla="*/ 247 w 703"/>
              <a:gd name="T35" fmla="*/ 80 h 344"/>
              <a:gd name="T36" fmla="*/ 220 w 703"/>
              <a:gd name="T37" fmla="*/ 255 h 344"/>
              <a:gd name="T38" fmla="*/ 99 w 703"/>
              <a:gd name="T39" fmla="*/ 255 h 344"/>
              <a:gd name="T40" fmla="*/ 89 w 703"/>
              <a:gd name="T41" fmla="*/ 189 h 344"/>
              <a:gd name="T42" fmla="*/ 190 w 703"/>
              <a:gd name="T43" fmla="*/ 148 h 344"/>
              <a:gd name="T44" fmla="*/ 197 w 703"/>
              <a:gd name="T45" fmla="*/ 132 h 344"/>
              <a:gd name="T46" fmla="*/ 46 w 703"/>
              <a:gd name="T47" fmla="*/ 257 h 344"/>
              <a:gd name="T48" fmla="*/ 154 w 703"/>
              <a:gd name="T49" fmla="*/ 291 h 344"/>
              <a:gd name="T50" fmla="*/ 240 w 703"/>
              <a:gd name="T51" fmla="*/ 282 h 344"/>
              <a:gd name="T52" fmla="*/ 460 w 703"/>
              <a:gd name="T53" fmla="*/ 283 h 344"/>
              <a:gd name="T54" fmla="*/ 496 w 703"/>
              <a:gd name="T55" fmla="*/ 228 h 344"/>
              <a:gd name="T56" fmla="*/ 661 w 703"/>
              <a:gd name="T57" fmla="*/ 154 h 344"/>
              <a:gd name="T58" fmla="*/ 612 w 703"/>
              <a:gd name="T59" fmla="*/ 61 h 344"/>
              <a:gd name="T60" fmla="*/ 278 w 703"/>
              <a:gd name="T61" fmla="*/ 275 h 344"/>
              <a:gd name="T62" fmla="*/ 304 w 703"/>
              <a:gd name="T63" fmla="*/ 269 h 344"/>
              <a:gd name="T64" fmla="*/ 460 w 703"/>
              <a:gd name="T65" fmla="*/ 236 h 344"/>
              <a:gd name="T66" fmla="*/ 439 w 703"/>
              <a:gd name="T67" fmla="*/ 262 h 344"/>
              <a:gd name="T68" fmla="*/ 278 w 703"/>
              <a:gd name="T69" fmla="*/ 27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3" h="344">
                <a:moveTo>
                  <a:pt x="612" y="61"/>
                </a:moveTo>
                <a:cubicBezTo>
                  <a:pt x="565" y="51"/>
                  <a:pt x="511" y="58"/>
                  <a:pt x="465" y="68"/>
                </a:cubicBezTo>
                <a:cubicBezTo>
                  <a:pt x="451" y="71"/>
                  <a:pt x="455" y="91"/>
                  <a:pt x="468" y="92"/>
                </a:cubicBezTo>
                <a:cubicBezTo>
                  <a:pt x="504" y="94"/>
                  <a:pt x="540" y="86"/>
                  <a:pt x="576" y="87"/>
                </a:cubicBezTo>
                <a:cubicBezTo>
                  <a:pt x="595" y="87"/>
                  <a:pt x="615" y="89"/>
                  <a:pt x="631" y="99"/>
                </a:cubicBezTo>
                <a:cubicBezTo>
                  <a:pt x="665" y="120"/>
                  <a:pt x="623" y="145"/>
                  <a:pt x="605" y="154"/>
                </a:cubicBezTo>
                <a:cubicBezTo>
                  <a:pt x="572" y="171"/>
                  <a:pt x="538" y="183"/>
                  <a:pt x="503" y="193"/>
                </a:cubicBezTo>
                <a:cubicBezTo>
                  <a:pt x="504" y="181"/>
                  <a:pt x="503" y="169"/>
                  <a:pt x="500" y="158"/>
                </a:cubicBezTo>
                <a:cubicBezTo>
                  <a:pt x="490" y="115"/>
                  <a:pt x="444" y="68"/>
                  <a:pt x="403" y="55"/>
                </a:cubicBezTo>
                <a:cubicBezTo>
                  <a:pt x="392" y="52"/>
                  <a:pt x="386" y="66"/>
                  <a:pt x="392" y="73"/>
                </a:cubicBezTo>
                <a:cubicBezTo>
                  <a:pt x="419" y="103"/>
                  <a:pt x="454" y="119"/>
                  <a:pt x="470" y="158"/>
                </a:cubicBezTo>
                <a:cubicBezTo>
                  <a:pt x="475" y="173"/>
                  <a:pt x="476" y="187"/>
                  <a:pt x="474" y="201"/>
                </a:cubicBezTo>
                <a:cubicBezTo>
                  <a:pt x="420" y="214"/>
                  <a:pt x="364" y="223"/>
                  <a:pt x="310" y="235"/>
                </a:cubicBezTo>
                <a:cubicBezTo>
                  <a:pt x="291" y="240"/>
                  <a:pt x="271" y="244"/>
                  <a:pt x="250" y="249"/>
                </a:cubicBezTo>
                <a:cubicBezTo>
                  <a:pt x="216" y="205"/>
                  <a:pt x="234" y="145"/>
                  <a:pt x="264" y="105"/>
                </a:cubicBezTo>
                <a:cubicBezTo>
                  <a:pt x="284" y="80"/>
                  <a:pt x="333" y="33"/>
                  <a:pt x="366" y="62"/>
                </a:cubicBezTo>
                <a:cubicBezTo>
                  <a:pt x="372" y="68"/>
                  <a:pt x="382" y="61"/>
                  <a:pt x="378" y="54"/>
                </a:cubicBezTo>
                <a:cubicBezTo>
                  <a:pt x="345" y="0"/>
                  <a:pt x="276" y="47"/>
                  <a:pt x="247" y="80"/>
                </a:cubicBezTo>
                <a:cubicBezTo>
                  <a:pt x="204" y="130"/>
                  <a:pt x="189" y="198"/>
                  <a:pt x="220" y="255"/>
                </a:cubicBezTo>
                <a:cubicBezTo>
                  <a:pt x="179" y="262"/>
                  <a:pt x="137" y="265"/>
                  <a:pt x="99" y="255"/>
                </a:cubicBezTo>
                <a:cubicBezTo>
                  <a:pt x="61" y="245"/>
                  <a:pt x="65" y="212"/>
                  <a:pt x="89" y="189"/>
                </a:cubicBezTo>
                <a:cubicBezTo>
                  <a:pt x="111" y="167"/>
                  <a:pt x="158" y="143"/>
                  <a:pt x="190" y="148"/>
                </a:cubicBezTo>
                <a:cubicBezTo>
                  <a:pt x="199" y="149"/>
                  <a:pt x="207" y="136"/>
                  <a:pt x="197" y="132"/>
                </a:cubicBezTo>
                <a:cubicBezTo>
                  <a:pt x="134" y="104"/>
                  <a:pt x="0" y="180"/>
                  <a:pt x="46" y="257"/>
                </a:cubicBezTo>
                <a:cubicBezTo>
                  <a:pt x="67" y="291"/>
                  <a:pt x="119" y="292"/>
                  <a:pt x="154" y="291"/>
                </a:cubicBezTo>
                <a:cubicBezTo>
                  <a:pt x="183" y="291"/>
                  <a:pt x="212" y="287"/>
                  <a:pt x="240" y="282"/>
                </a:cubicBezTo>
                <a:cubicBezTo>
                  <a:pt x="299" y="344"/>
                  <a:pt x="398" y="338"/>
                  <a:pt x="460" y="283"/>
                </a:cubicBezTo>
                <a:cubicBezTo>
                  <a:pt x="477" y="268"/>
                  <a:pt x="489" y="249"/>
                  <a:pt x="496" y="228"/>
                </a:cubicBezTo>
                <a:cubicBezTo>
                  <a:pt x="554" y="215"/>
                  <a:pt x="619" y="195"/>
                  <a:pt x="661" y="154"/>
                </a:cubicBezTo>
                <a:cubicBezTo>
                  <a:pt x="703" y="113"/>
                  <a:pt x="652" y="69"/>
                  <a:pt x="612" y="61"/>
                </a:cubicBezTo>
                <a:moveTo>
                  <a:pt x="278" y="275"/>
                </a:moveTo>
                <a:cubicBezTo>
                  <a:pt x="287" y="273"/>
                  <a:pt x="296" y="271"/>
                  <a:pt x="304" y="269"/>
                </a:cubicBezTo>
                <a:cubicBezTo>
                  <a:pt x="356" y="258"/>
                  <a:pt x="408" y="248"/>
                  <a:pt x="460" y="236"/>
                </a:cubicBezTo>
                <a:cubicBezTo>
                  <a:pt x="454" y="246"/>
                  <a:pt x="447" y="255"/>
                  <a:pt x="439" y="262"/>
                </a:cubicBezTo>
                <a:cubicBezTo>
                  <a:pt x="394" y="306"/>
                  <a:pt x="327" y="307"/>
                  <a:pt x="278" y="275"/>
                </a:cubicBezTo>
              </a:path>
            </a:pathLst>
          </a:custGeom>
          <a:solidFill>
            <a:schemeClr val="accent1"/>
          </a:solidFill>
          <a:ln>
            <a:noFill/>
          </a:ln>
        </p:spPr>
        <p:txBody>
          <a:bodyPr vert="horz" wrap="square" lIns="91440" tIns="45720" rIns="91440" bIns="45720" numCol="1" anchor="t" anchorCtr="0" compatLnSpc="1"/>
          <a:lstStyle/>
          <a:p>
            <a:endParaRPr lang="zh-CN" altLang="en-US" dirty="0">
              <a:latin typeface="站酷快乐体" panose="02010600030101010101" pitchFamily="2" charset="-122"/>
              <a:ea typeface="微软雅黑 Light" panose="020B0502040204020203" pitchFamily="34" charset="-122"/>
            </a:endParaRPr>
          </a:p>
        </p:txBody>
      </p:sp>
      <p:sp>
        <p:nvSpPr>
          <p:cNvPr id="59" name="Freeform 23"/>
          <p:cNvSpPr>
            <a:spLocks noEditPoints="1"/>
          </p:cNvSpPr>
          <p:nvPr userDrawn="1"/>
        </p:nvSpPr>
        <p:spPr bwMode="auto">
          <a:xfrm rot="20783204" flipH="1">
            <a:off x="7547541" y="1056742"/>
            <a:ext cx="326093" cy="347875"/>
          </a:xfrm>
          <a:custGeom>
            <a:avLst/>
            <a:gdLst>
              <a:gd name="T0" fmla="*/ 361 w 381"/>
              <a:gd name="T1" fmla="*/ 278 h 406"/>
              <a:gd name="T2" fmla="*/ 197 w 381"/>
              <a:gd name="T3" fmla="*/ 191 h 406"/>
              <a:gd name="T4" fmla="*/ 219 w 381"/>
              <a:gd name="T5" fmla="*/ 57 h 406"/>
              <a:gd name="T6" fmla="*/ 225 w 381"/>
              <a:gd name="T7" fmla="*/ 53 h 406"/>
              <a:gd name="T8" fmla="*/ 246 w 381"/>
              <a:gd name="T9" fmla="*/ 42 h 406"/>
              <a:gd name="T10" fmla="*/ 244 w 381"/>
              <a:gd name="T11" fmla="*/ 24 h 406"/>
              <a:gd name="T12" fmla="*/ 238 w 381"/>
              <a:gd name="T13" fmla="*/ 24 h 406"/>
              <a:gd name="T14" fmla="*/ 232 w 381"/>
              <a:gd name="T15" fmla="*/ 20 h 406"/>
              <a:gd name="T16" fmla="*/ 45 w 381"/>
              <a:gd name="T17" fmla="*/ 266 h 406"/>
              <a:gd name="T18" fmla="*/ 371 w 381"/>
              <a:gd name="T19" fmla="*/ 303 h 406"/>
              <a:gd name="T20" fmla="*/ 361 w 381"/>
              <a:gd name="T21" fmla="*/ 278 h 406"/>
              <a:gd name="T22" fmla="*/ 79 w 381"/>
              <a:gd name="T23" fmla="*/ 260 h 406"/>
              <a:gd name="T24" fmla="*/ 98 w 381"/>
              <a:gd name="T25" fmla="*/ 116 h 406"/>
              <a:gd name="T26" fmla="*/ 178 w 381"/>
              <a:gd name="T27" fmla="*/ 52 h 406"/>
              <a:gd name="T28" fmla="*/ 166 w 381"/>
              <a:gd name="T29" fmla="*/ 190 h 406"/>
              <a:gd name="T30" fmla="*/ 314 w 381"/>
              <a:gd name="T31" fmla="*/ 303 h 406"/>
              <a:gd name="T32" fmla="*/ 79 w 381"/>
              <a:gd name="T33" fmla="*/ 26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1" h="406">
                <a:moveTo>
                  <a:pt x="361" y="278"/>
                </a:moveTo>
                <a:cubicBezTo>
                  <a:pt x="293" y="274"/>
                  <a:pt x="225" y="260"/>
                  <a:pt x="197" y="191"/>
                </a:cubicBezTo>
                <a:cubicBezTo>
                  <a:pt x="184" y="158"/>
                  <a:pt x="173" y="69"/>
                  <a:pt x="219" y="57"/>
                </a:cubicBezTo>
                <a:cubicBezTo>
                  <a:pt x="222" y="56"/>
                  <a:pt x="224" y="55"/>
                  <a:pt x="225" y="53"/>
                </a:cubicBezTo>
                <a:cubicBezTo>
                  <a:pt x="232" y="50"/>
                  <a:pt x="240" y="47"/>
                  <a:pt x="246" y="42"/>
                </a:cubicBezTo>
                <a:cubicBezTo>
                  <a:pt x="252" y="38"/>
                  <a:pt x="253" y="26"/>
                  <a:pt x="244" y="24"/>
                </a:cubicBezTo>
                <a:cubicBezTo>
                  <a:pt x="242" y="24"/>
                  <a:pt x="240" y="24"/>
                  <a:pt x="238" y="24"/>
                </a:cubicBezTo>
                <a:cubicBezTo>
                  <a:pt x="237" y="22"/>
                  <a:pt x="235" y="20"/>
                  <a:pt x="232" y="20"/>
                </a:cubicBezTo>
                <a:cubicBezTo>
                  <a:pt x="105" y="0"/>
                  <a:pt x="0" y="152"/>
                  <a:pt x="45" y="266"/>
                </a:cubicBezTo>
                <a:cubicBezTo>
                  <a:pt x="99" y="406"/>
                  <a:pt x="276" y="381"/>
                  <a:pt x="371" y="303"/>
                </a:cubicBezTo>
                <a:cubicBezTo>
                  <a:pt x="381" y="294"/>
                  <a:pt x="372" y="278"/>
                  <a:pt x="361" y="278"/>
                </a:cubicBezTo>
                <a:moveTo>
                  <a:pt x="79" y="260"/>
                </a:moveTo>
                <a:cubicBezTo>
                  <a:pt x="55" y="213"/>
                  <a:pt x="71" y="157"/>
                  <a:pt x="98" y="116"/>
                </a:cubicBezTo>
                <a:cubicBezTo>
                  <a:pt x="118" y="86"/>
                  <a:pt x="146" y="65"/>
                  <a:pt x="178" y="52"/>
                </a:cubicBezTo>
                <a:cubicBezTo>
                  <a:pt x="150" y="86"/>
                  <a:pt x="156" y="155"/>
                  <a:pt x="166" y="190"/>
                </a:cubicBezTo>
                <a:cubicBezTo>
                  <a:pt x="185" y="263"/>
                  <a:pt x="247" y="292"/>
                  <a:pt x="314" y="303"/>
                </a:cubicBezTo>
                <a:cubicBezTo>
                  <a:pt x="232" y="344"/>
                  <a:pt x="128" y="357"/>
                  <a:pt x="79" y="260"/>
                </a:cubicBezTo>
              </a:path>
            </a:pathLst>
          </a:custGeom>
          <a:solidFill>
            <a:schemeClr val="accent1"/>
          </a:solidFill>
          <a:ln>
            <a:noFill/>
          </a:ln>
        </p:spPr>
        <p:txBody>
          <a:bodyPr vert="horz" wrap="square" lIns="91440" tIns="45720" rIns="91440" bIns="45720" numCol="1" anchor="t" anchorCtr="0" compatLnSpc="1"/>
          <a:lstStyle/>
          <a:p>
            <a:endParaRPr lang="zh-CN" altLang="en-US" dirty="0">
              <a:latin typeface="站酷快乐体" panose="02010600030101010101" pitchFamily="2" charset="-122"/>
              <a:ea typeface="微软雅黑 Light" panose="020B0502040204020203" pitchFamily="34" charset="-122"/>
            </a:endParaRPr>
          </a:p>
        </p:txBody>
      </p:sp>
      <p:sp>
        <p:nvSpPr>
          <p:cNvPr id="60" name="Freeform 8"/>
          <p:cNvSpPr>
            <a:spLocks noEditPoints="1"/>
          </p:cNvSpPr>
          <p:nvPr userDrawn="1"/>
        </p:nvSpPr>
        <p:spPr bwMode="auto">
          <a:xfrm rot="20043660">
            <a:off x="10623303" y="4440392"/>
            <a:ext cx="232878" cy="265678"/>
          </a:xfrm>
          <a:custGeom>
            <a:avLst/>
            <a:gdLst>
              <a:gd name="T0" fmla="*/ 20 w 28"/>
              <a:gd name="T1" fmla="*/ 11 h 32"/>
              <a:gd name="T2" fmla="*/ 28 w 28"/>
              <a:gd name="T3" fmla="*/ 12 h 32"/>
              <a:gd name="T4" fmla="*/ 20 w 28"/>
              <a:gd name="T5" fmla="*/ 20 h 32"/>
              <a:gd name="T6" fmla="*/ 20 w 28"/>
              <a:gd name="T7" fmla="*/ 32 h 32"/>
              <a:gd name="T8" fmla="*/ 13 w 28"/>
              <a:gd name="T9" fmla="*/ 25 h 32"/>
              <a:gd name="T10" fmla="*/ 3 w 28"/>
              <a:gd name="T11" fmla="*/ 31 h 32"/>
              <a:gd name="T12" fmla="*/ 3 w 28"/>
              <a:gd name="T13" fmla="*/ 31 h 32"/>
              <a:gd name="T14" fmla="*/ 8 w 28"/>
              <a:gd name="T15" fmla="*/ 18 h 32"/>
              <a:gd name="T16" fmla="*/ 4 w 28"/>
              <a:gd name="T17" fmla="*/ 13 h 32"/>
              <a:gd name="T18" fmla="*/ 0 w 28"/>
              <a:gd name="T19" fmla="*/ 8 h 32"/>
              <a:gd name="T20" fmla="*/ 12 w 28"/>
              <a:gd name="T21" fmla="*/ 10 h 32"/>
              <a:gd name="T22" fmla="*/ 16 w 28"/>
              <a:gd name="T23" fmla="*/ 0 h 32"/>
              <a:gd name="T24" fmla="*/ 20 w 28"/>
              <a:gd name="T25" fmla="*/ 11 h 32"/>
              <a:gd name="T26" fmla="*/ 14 w 28"/>
              <a:gd name="T27" fmla="*/ 10 h 32"/>
              <a:gd name="T28" fmla="*/ 18 w 28"/>
              <a:gd name="T29" fmla="*/ 11 h 32"/>
              <a:gd name="T30" fmla="*/ 16 w 28"/>
              <a:gd name="T31" fmla="*/ 5 h 32"/>
              <a:gd name="T32" fmla="*/ 14 w 28"/>
              <a:gd name="T33" fmla="*/ 10 h 32"/>
              <a:gd name="T34" fmla="*/ 9 w 28"/>
              <a:gd name="T35" fmla="*/ 16 h 32"/>
              <a:gd name="T36" fmla="*/ 11 w 28"/>
              <a:gd name="T37" fmla="*/ 12 h 32"/>
              <a:gd name="T38" fmla="*/ 5 w 28"/>
              <a:gd name="T39" fmla="*/ 11 h 32"/>
              <a:gd name="T40" fmla="*/ 9 w 28"/>
              <a:gd name="T41" fmla="*/ 16 h 32"/>
              <a:gd name="T42" fmla="*/ 10 w 28"/>
              <a:gd name="T43" fmla="*/ 18 h 32"/>
              <a:gd name="T44" fmla="*/ 14 w 28"/>
              <a:gd name="T45" fmla="*/ 22 h 32"/>
              <a:gd name="T46" fmla="*/ 18 w 28"/>
              <a:gd name="T47" fmla="*/ 19 h 32"/>
              <a:gd name="T48" fmla="*/ 18 w 28"/>
              <a:gd name="T49" fmla="*/ 13 h 32"/>
              <a:gd name="T50" fmla="*/ 13 w 28"/>
              <a:gd name="T51" fmla="*/ 12 h 32"/>
              <a:gd name="T52" fmla="*/ 10 w 28"/>
              <a:gd name="T53" fmla="*/ 18 h 32"/>
              <a:gd name="T54" fmla="*/ 20 w 28"/>
              <a:gd name="T55" fmla="*/ 14 h 32"/>
              <a:gd name="T56" fmla="*/ 20 w 28"/>
              <a:gd name="T57" fmla="*/ 17 h 32"/>
              <a:gd name="T58" fmla="*/ 25 w 28"/>
              <a:gd name="T59" fmla="*/ 14 h 32"/>
              <a:gd name="T60" fmla="*/ 20 w 28"/>
              <a:gd name="T61" fmla="*/ 14 h 32"/>
              <a:gd name="T62" fmla="*/ 6 w 28"/>
              <a:gd name="T63" fmla="*/ 27 h 32"/>
              <a:gd name="T64" fmla="*/ 12 w 28"/>
              <a:gd name="T65" fmla="*/ 23 h 32"/>
              <a:gd name="T66" fmla="*/ 9 w 28"/>
              <a:gd name="T67" fmla="*/ 20 h 32"/>
              <a:gd name="T68" fmla="*/ 6 w 28"/>
              <a:gd name="T69" fmla="*/ 27 h 32"/>
              <a:gd name="T70" fmla="*/ 15 w 28"/>
              <a:gd name="T71" fmla="*/ 24 h 32"/>
              <a:gd name="T72" fmla="*/ 19 w 28"/>
              <a:gd name="T73" fmla="*/ 27 h 32"/>
              <a:gd name="T74" fmla="*/ 18 w 28"/>
              <a:gd name="T75" fmla="*/ 22 h 32"/>
              <a:gd name="T76" fmla="*/ 15 w 28"/>
              <a:gd name="T77"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8" h="32">
                <a:moveTo>
                  <a:pt x="20" y="11"/>
                </a:moveTo>
                <a:cubicBezTo>
                  <a:pt x="23" y="12"/>
                  <a:pt x="26" y="11"/>
                  <a:pt x="28" y="12"/>
                </a:cubicBezTo>
                <a:cubicBezTo>
                  <a:pt x="28" y="16"/>
                  <a:pt x="23" y="17"/>
                  <a:pt x="20" y="20"/>
                </a:cubicBezTo>
                <a:cubicBezTo>
                  <a:pt x="20" y="25"/>
                  <a:pt x="21" y="27"/>
                  <a:pt x="20" y="32"/>
                </a:cubicBezTo>
                <a:cubicBezTo>
                  <a:pt x="16" y="31"/>
                  <a:pt x="16" y="27"/>
                  <a:pt x="13" y="25"/>
                </a:cubicBezTo>
                <a:cubicBezTo>
                  <a:pt x="10" y="27"/>
                  <a:pt x="7" y="29"/>
                  <a:pt x="3" y="31"/>
                </a:cubicBezTo>
                <a:cubicBezTo>
                  <a:pt x="3" y="31"/>
                  <a:pt x="3" y="31"/>
                  <a:pt x="3" y="31"/>
                </a:cubicBezTo>
                <a:cubicBezTo>
                  <a:pt x="3" y="27"/>
                  <a:pt x="6" y="22"/>
                  <a:pt x="8" y="18"/>
                </a:cubicBezTo>
                <a:cubicBezTo>
                  <a:pt x="6" y="16"/>
                  <a:pt x="5" y="15"/>
                  <a:pt x="4" y="13"/>
                </a:cubicBezTo>
                <a:cubicBezTo>
                  <a:pt x="3" y="12"/>
                  <a:pt x="0" y="10"/>
                  <a:pt x="0" y="8"/>
                </a:cubicBezTo>
                <a:cubicBezTo>
                  <a:pt x="3" y="7"/>
                  <a:pt x="8" y="10"/>
                  <a:pt x="12" y="10"/>
                </a:cubicBezTo>
                <a:cubicBezTo>
                  <a:pt x="14" y="7"/>
                  <a:pt x="14" y="3"/>
                  <a:pt x="16" y="0"/>
                </a:cubicBezTo>
                <a:cubicBezTo>
                  <a:pt x="19" y="2"/>
                  <a:pt x="19" y="7"/>
                  <a:pt x="20" y="11"/>
                </a:cubicBezTo>
                <a:close/>
                <a:moveTo>
                  <a:pt x="14" y="10"/>
                </a:moveTo>
                <a:cubicBezTo>
                  <a:pt x="16" y="11"/>
                  <a:pt x="17" y="11"/>
                  <a:pt x="18" y="11"/>
                </a:cubicBezTo>
                <a:cubicBezTo>
                  <a:pt x="17" y="9"/>
                  <a:pt x="18" y="6"/>
                  <a:pt x="16" y="5"/>
                </a:cubicBezTo>
                <a:cubicBezTo>
                  <a:pt x="16" y="7"/>
                  <a:pt x="15" y="8"/>
                  <a:pt x="14" y="10"/>
                </a:cubicBezTo>
                <a:close/>
                <a:moveTo>
                  <a:pt x="9" y="16"/>
                </a:moveTo>
                <a:cubicBezTo>
                  <a:pt x="9" y="14"/>
                  <a:pt x="10" y="13"/>
                  <a:pt x="11" y="12"/>
                </a:cubicBezTo>
                <a:cubicBezTo>
                  <a:pt x="9" y="12"/>
                  <a:pt x="7" y="10"/>
                  <a:pt x="5" y="11"/>
                </a:cubicBezTo>
                <a:cubicBezTo>
                  <a:pt x="6" y="12"/>
                  <a:pt x="7" y="15"/>
                  <a:pt x="9" y="16"/>
                </a:cubicBezTo>
                <a:close/>
                <a:moveTo>
                  <a:pt x="10" y="18"/>
                </a:moveTo>
                <a:cubicBezTo>
                  <a:pt x="12" y="19"/>
                  <a:pt x="13" y="21"/>
                  <a:pt x="14" y="22"/>
                </a:cubicBezTo>
                <a:cubicBezTo>
                  <a:pt x="16" y="21"/>
                  <a:pt x="16" y="20"/>
                  <a:pt x="18" y="19"/>
                </a:cubicBezTo>
                <a:cubicBezTo>
                  <a:pt x="18" y="17"/>
                  <a:pt x="18" y="15"/>
                  <a:pt x="18" y="13"/>
                </a:cubicBezTo>
                <a:cubicBezTo>
                  <a:pt x="16" y="13"/>
                  <a:pt x="14" y="13"/>
                  <a:pt x="13" y="12"/>
                </a:cubicBezTo>
                <a:cubicBezTo>
                  <a:pt x="13" y="14"/>
                  <a:pt x="11" y="16"/>
                  <a:pt x="10" y="18"/>
                </a:cubicBezTo>
                <a:close/>
                <a:moveTo>
                  <a:pt x="20" y="14"/>
                </a:moveTo>
                <a:cubicBezTo>
                  <a:pt x="20" y="15"/>
                  <a:pt x="20" y="16"/>
                  <a:pt x="20" y="17"/>
                </a:cubicBezTo>
                <a:cubicBezTo>
                  <a:pt x="22" y="17"/>
                  <a:pt x="24" y="16"/>
                  <a:pt x="25" y="14"/>
                </a:cubicBezTo>
                <a:cubicBezTo>
                  <a:pt x="23" y="14"/>
                  <a:pt x="21" y="13"/>
                  <a:pt x="20" y="14"/>
                </a:cubicBezTo>
                <a:close/>
                <a:moveTo>
                  <a:pt x="6" y="27"/>
                </a:moveTo>
                <a:cubicBezTo>
                  <a:pt x="8" y="26"/>
                  <a:pt x="10" y="24"/>
                  <a:pt x="12" y="23"/>
                </a:cubicBezTo>
                <a:cubicBezTo>
                  <a:pt x="11" y="22"/>
                  <a:pt x="10" y="21"/>
                  <a:pt x="9" y="20"/>
                </a:cubicBezTo>
                <a:cubicBezTo>
                  <a:pt x="8" y="22"/>
                  <a:pt x="7" y="24"/>
                  <a:pt x="6" y="27"/>
                </a:cubicBezTo>
                <a:close/>
                <a:moveTo>
                  <a:pt x="15" y="24"/>
                </a:moveTo>
                <a:cubicBezTo>
                  <a:pt x="16" y="25"/>
                  <a:pt x="18" y="28"/>
                  <a:pt x="19" y="27"/>
                </a:cubicBezTo>
                <a:cubicBezTo>
                  <a:pt x="18" y="26"/>
                  <a:pt x="19" y="22"/>
                  <a:pt x="18" y="22"/>
                </a:cubicBezTo>
                <a:cubicBezTo>
                  <a:pt x="17" y="23"/>
                  <a:pt x="15" y="23"/>
                  <a:pt x="15" y="24"/>
                </a:cubicBezTo>
                <a:close/>
              </a:path>
            </a:pathLst>
          </a:custGeom>
          <a:solidFill>
            <a:schemeClr val="accent1"/>
          </a:solidFill>
          <a:ln>
            <a:noFill/>
          </a:ln>
        </p:spPr>
        <p:txBody>
          <a:bodyPr vert="horz" wrap="square" lIns="91440" tIns="45720" rIns="91440" bIns="45720" numCol="1" anchor="t" anchorCtr="0" compatLnSpc="1"/>
          <a:lstStyle/>
          <a:p>
            <a:endParaRPr lang="zh-CN" altLang="en-US" dirty="0">
              <a:latin typeface="站酷快乐体" panose="02010600030101010101" pitchFamily="2" charset="-122"/>
              <a:ea typeface="微软雅黑 Light" panose="020B0502040204020203" pitchFamily="34" charset="-122"/>
            </a:endParaRPr>
          </a:p>
        </p:txBody>
      </p:sp>
      <p:sp>
        <p:nvSpPr>
          <p:cNvPr id="64" name="内容占位符 63"/>
          <p:cNvSpPr>
            <a:spLocks noGrp="1"/>
          </p:cNvSpPr>
          <p:nvPr>
            <p:ph sz="quarter" idx="11" hasCustomPrompt="1"/>
          </p:nvPr>
        </p:nvSpPr>
        <p:spPr>
          <a:xfrm>
            <a:off x="4569879" y="5776696"/>
            <a:ext cx="3052243" cy="433965"/>
          </a:xfrm>
          <a:prstGeom prst="rect">
            <a:avLst/>
          </a:prstGeom>
          <a:noFill/>
        </p:spPr>
        <p:txBody>
          <a:bodyPr wrap="square" rtlCol="0">
            <a:spAutoFit/>
          </a:bodyPr>
          <a:lstStyle>
            <a:lvl1pPr marL="0" indent="0" algn="ctr">
              <a:buNone/>
              <a:defRPr lang="zh-CN" altLang="en-US" sz="240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r>
              <a:rPr lang="zh-CN" altLang="en-US" dirty="0"/>
              <a:t>编辑母版文本样式</a:t>
            </a:r>
          </a:p>
        </p:txBody>
      </p:sp>
      <p:sp>
        <p:nvSpPr>
          <p:cNvPr id="61" name="标题 4"/>
          <p:cNvSpPr>
            <a:spLocks noGrp="1"/>
          </p:cNvSpPr>
          <p:nvPr>
            <p:ph type="title" hasCustomPrompt="1"/>
          </p:nvPr>
        </p:nvSpPr>
        <p:spPr>
          <a:xfrm>
            <a:off x="2395521" y="2600670"/>
            <a:ext cx="7337442" cy="718170"/>
          </a:xfrm>
          <a:prstGeom prst="rect">
            <a:avLst/>
          </a:prstGeom>
        </p:spPr>
        <p:txBody>
          <a:bodyPr spcFirstLastPara="1" wrap="none" numCol="1">
            <a:prstTxWarp prst="textArchUp">
              <a:avLst>
                <a:gd name="adj" fmla="val 10935122"/>
              </a:avLst>
            </a:prstTxWarp>
            <a:spAutoFit/>
          </a:bodyPr>
          <a:lstStyle>
            <a:lvl1pPr algn="ctr">
              <a:defRPr lang="zh-CN" altLang="en-US" sz="7200" b="0" spc="-200" dirty="0">
                <a:solidFill>
                  <a:schemeClr val="bg1"/>
                </a:solidFill>
                <a:latin typeface="站酷快乐体2016修订版" panose="02010600030101010101" pitchFamily="2" charset="-122"/>
                <a:ea typeface="站酷快乐体2016修订版" panose="02010600030101010101" pitchFamily="2" charset="-122"/>
                <a:cs typeface="+mn-cs"/>
              </a:defRPr>
            </a:lvl1pPr>
          </a:lstStyle>
          <a:p>
            <a:pPr marL="0" lvl="0" indent="-228600" algn="ctr">
              <a:spcBef>
                <a:spcPts val="1000"/>
              </a:spcBef>
              <a:buFont typeface="Arial" panose="020B0604020202020204" pitchFamily="34" charset="0"/>
              <a:buChar char="•"/>
            </a:pPr>
            <a:r>
              <a:rPr lang="zh-CN" altLang="en-US" dirty="0"/>
              <a:t>编辑母版标题样式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两段内容（图片+文本）">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870516" y="484693"/>
            <a:ext cx="4450968" cy="599161"/>
          </a:xfrm>
          <a:prstGeom prst="rect">
            <a:avLst/>
          </a:prstGeom>
          <a:noFill/>
        </p:spPr>
        <p:txBody>
          <a:bodyPr wrap="square" rtlCol="0">
            <a:spAutoFit/>
          </a:bodyPr>
          <a:lstStyle>
            <a:lvl1pPr algn="ctr">
              <a:defRPr lang="zh-CN" altLang="en-US" sz="3600" b="0" dirty="0">
                <a:solidFill>
                  <a:schemeClr val="accent1"/>
                </a:solidFill>
                <a:latin typeface="站酷快乐体2016修订版" panose="02010600030101010101" pitchFamily="2" charset="-122"/>
                <a:ea typeface="站酷快乐体2016修订版" panose="02010600030101010101" pitchFamily="2" charset="-122"/>
                <a:cs typeface="+mn-cs"/>
              </a:defRPr>
            </a:lvl1pPr>
          </a:lstStyle>
          <a:p>
            <a:pPr marL="0" lvl="0" indent="0" algn="ctr">
              <a:spcBef>
                <a:spcPts val="1000"/>
              </a:spcBef>
              <a:buFont typeface="Arial" panose="020B0604020202020204" pitchFamily="34" charset="0"/>
            </a:pPr>
            <a:r>
              <a:rPr lang="zh-CN" altLang="en-US" dirty="0"/>
              <a:t>编辑母版标题样式</a:t>
            </a:r>
          </a:p>
        </p:txBody>
      </p:sp>
      <p:sp>
        <p:nvSpPr>
          <p:cNvPr id="28" name="图片占位符 27"/>
          <p:cNvSpPr>
            <a:spLocks noGrp="1"/>
          </p:cNvSpPr>
          <p:nvPr>
            <p:ph type="pic" sz="quarter" idx="11"/>
          </p:nvPr>
        </p:nvSpPr>
        <p:spPr>
          <a:xfrm>
            <a:off x="1217613" y="1946275"/>
            <a:ext cx="3606800" cy="2146300"/>
          </a:xfrm>
          <a:prstGeom prst="roundRect">
            <a:avLst>
              <a:gd name="adj" fmla="val 3058"/>
            </a:avLst>
          </a:prstGeom>
        </p:spPr>
        <p:txBody>
          <a:bodyPr/>
          <a:lstStyle>
            <a:lvl1pPr>
              <a:defRPr>
                <a:latin typeface="站酷快乐体" panose="02010600030101010101" pitchFamily="2" charset="-122"/>
                <a:ea typeface="微软雅黑 Light" panose="020B0502040204020203" pitchFamily="34" charset="-122"/>
              </a:defRPr>
            </a:lvl1pPr>
          </a:lstStyle>
          <a:p>
            <a:endParaRPr lang="zh-CN" altLang="en-US" dirty="0"/>
          </a:p>
        </p:txBody>
      </p:sp>
      <p:grpSp>
        <p:nvGrpSpPr>
          <p:cNvPr id="8" name="组合 7"/>
          <p:cNvGrpSpPr/>
          <p:nvPr userDrawn="1"/>
        </p:nvGrpSpPr>
        <p:grpSpPr>
          <a:xfrm>
            <a:off x="4002821" y="1047597"/>
            <a:ext cx="4186359" cy="163210"/>
            <a:chOff x="3165003" y="4030582"/>
            <a:chExt cx="5853910" cy="276264"/>
          </a:xfrm>
        </p:grpSpPr>
        <p:sp>
          <p:nvSpPr>
            <p:cNvPr id="9" name="任意多边形 29"/>
            <p:cNvSpPr/>
            <p:nvPr/>
          </p:nvSpPr>
          <p:spPr>
            <a:xfrm>
              <a:off x="3165003" y="4030582"/>
              <a:ext cx="5853910" cy="276264"/>
            </a:xfrm>
            <a:custGeom>
              <a:avLst/>
              <a:gdLst>
                <a:gd name="connsiteX0" fmla="*/ 383416 w 6863855"/>
                <a:gd name="connsiteY0" fmla="*/ 497045 h 741328"/>
                <a:gd name="connsiteX1" fmla="*/ 3431416 w 6863855"/>
                <a:gd name="connsiteY1" fmla="*/ 141445 h 741328"/>
                <a:gd name="connsiteX2" fmla="*/ 6835016 w 6863855"/>
                <a:gd name="connsiteY2" fmla="*/ 27145 h 741328"/>
                <a:gd name="connsiteX3" fmla="*/ 3139316 w 6863855"/>
                <a:gd name="connsiteY3" fmla="*/ 319245 h 741328"/>
                <a:gd name="connsiteX4" fmla="*/ 345316 w 6863855"/>
                <a:gd name="connsiteY4" fmla="*/ 738345 h 741328"/>
                <a:gd name="connsiteX5" fmla="*/ 383416 w 6863855"/>
                <a:gd name="connsiteY5" fmla="*/ 497045 h 74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855" h="741328">
                  <a:moveTo>
                    <a:pt x="383416" y="497045"/>
                  </a:moveTo>
                  <a:cubicBezTo>
                    <a:pt x="897766" y="397562"/>
                    <a:pt x="2356149" y="219762"/>
                    <a:pt x="3431416" y="141445"/>
                  </a:cubicBezTo>
                  <a:cubicBezTo>
                    <a:pt x="4506683" y="63128"/>
                    <a:pt x="7169449" y="-53288"/>
                    <a:pt x="6835016" y="27145"/>
                  </a:cubicBezTo>
                  <a:cubicBezTo>
                    <a:pt x="5603116" y="124512"/>
                    <a:pt x="4220933" y="200712"/>
                    <a:pt x="3139316" y="319245"/>
                  </a:cubicBezTo>
                  <a:cubicBezTo>
                    <a:pt x="2057699" y="437778"/>
                    <a:pt x="802516" y="710828"/>
                    <a:pt x="345316" y="738345"/>
                  </a:cubicBezTo>
                  <a:cubicBezTo>
                    <a:pt x="-111884" y="765862"/>
                    <a:pt x="-130934" y="596528"/>
                    <a:pt x="383416" y="497045"/>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0" name="任意多边形 30"/>
            <p:cNvSpPr/>
            <p:nvPr/>
          </p:nvSpPr>
          <p:spPr>
            <a:xfrm>
              <a:off x="4594609" y="4124484"/>
              <a:ext cx="4378994" cy="165002"/>
            </a:xfrm>
            <a:custGeom>
              <a:avLst/>
              <a:gdLst>
                <a:gd name="connsiteX0" fmla="*/ 0 w 4657663"/>
                <a:gd name="connsiteY0" fmla="*/ 239002 h 239002"/>
                <a:gd name="connsiteX1" fmla="*/ 2857500 w 4657663"/>
                <a:gd name="connsiteY1" fmla="*/ 35802 h 239002"/>
                <a:gd name="connsiteX2" fmla="*/ 4597400 w 4657663"/>
                <a:gd name="connsiteY2" fmla="*/ 10402 h 239002"/>
                <a:gd name="connsiteX3" fmla="*/ 4089400 w 4657663"/>
                <a:gd name="connsiteY3" fmla="*/ 150102 h 239002"/>
              </a:gdLst>
              <a:ahLst/>
              <a:cxnLst>
                <a:cxn ang="0">
                  <a:pos x="connsiteX0" y="connsiteY0"/>
                </a:cxn>
                <a:cxn ang="0">
                  <a:pos x="connsiteX1" y="connsiteY1"/>
                </a:cxn>
                <a:cxn ang="0">
                  <a:pos x="connsiteX2" y="connsiteY2"/>
                </a:cxn>
                <a:cxn ang="0">
                  <a:pos x="connsiteX3" y="connsiteY3"/>
                </a:cxn>
              </a:cxnLst>
              <a:rect l="l" t="t" r="r" b="b"/>
              <a:pathLst>
                <a:path w="4657663" h="239002">
                  <a:moveTo>
                    <a:pt x="0" y="239002"/>
                  </a:moveTo>
                  <a:lnTo>
                    <a:pt x="2857500" y="35802"/>
                  </a:lnTo>
                  <a:cubicBezTo>
                    <a:pt x="3623733" y="-2298"/>
                    <a:pt x="4392083" y="-8648"/>
                    <a:pt x="4597400" y="10402"/>
                  </a:cubicBezTo>
                  <a:cubicBezTo>
                    <a:pt x="4802717" y="29452"/>
                    <a:pt x="4446058" y="89777"/>
                    <a:pt x="4089400" y="150102"/>
                  </a:cubicBezTo>
                </a:path>
              </a:pathLst>
            </a:custGeom>
            <a:noFill/>
            <a:ln w="28575"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sp>
        <p:nvSpPr>
          <p:cNvPr id="15" name="任意多边形 3"/>
          <p:cNvSpPr/>
          <p:nvPr/>
        </p:nvSpPr>
        <p:spPr>
          <a:xfrm>
            <a:off x="1073150" y="1785938"/>
            <a:ext cx="3946525" cy="2466975"/>
          </a:xfrm>
          <a:custGeom>
            <a:avLst/>
            <a:gdLst>
              <a:gd name="connsiteX0" fmla="*/ 235132 w 4441372"/>
              <a:gd name="connsiteY0" fmla="*/ 26126 h 2312126"/>
              <a:gd name="connsiteX1" fmla="*/ 0 w 4441372"/>
              <a:gd name="connsiteY1" fmla="*/ 26126 h 2312126"/>
              <a:gd name="connsiteX2" fmla="*/ 52252 w 4441372"/>
              <a:gd name="connsiteY2" fmla="*/ 2299063 h 2312126"/>
              <a:gd name="connsiteX3" fmla="*/ 4441372 w 4441372"/>
              <a:gd name="connsiteY3" fmla="*/ 2312126 h 2312126"/>
              <a:gd name="connsiteX4" fmla="*/ 4284618 w 4441372"/>
              <a:gd name="connsiteY4" fmla="*/ 52251 h 2312126"/>
              <a:gd name="connsiteX5" fmla="*/ 1854926 w 4441372"/>
              <a:gd name="connsiteY5" fmla="*/ 0 h 2312126"/>
              <a:gd name="connsiteX0-1" fmla="*/ 235132 w 4441372"/>
              <a:gd name="connsiteY0-2" fmla="*/ 26126 h 2312126"/>
              <a:gd name="connsiteX1-3" fmla="*/ 0 w 4441372"/>
              <a:gd name="connsiteY1-4" fmla="*/ 26126 h 2312126"/>
              <a:gd name="connsiteX2-5" fmla="*/ 52252 w 4441372"/>
              <a:gd name="connsiteY2-6" fmla="*/ 2299063 h 2312126"/>
              <a:gd name="connsiteX3-7" fmla="*/ 4441372 w 4441372"/>
              <a:gd name="connsiteY3-8" fmla="*/ 2312126 h 2312126"/>
              <a:gd name="connsiteX4-9" fmla="*/ 4389121 w 4441372"/>
              <a:gd name="connsiteY4-10" fmla="*/ 39188 h 2312126"/>
              <a:gd name="connsiteX5-11" fmla="*/ 1854926 w 4441372"/>
              <a:gd name="connsiteY5-12" fmla="*/ 0 h 2312126"/>
              <a:gd name="connsiteX0-13" fmla="*/ 235132 w 4860149"/>
              <a:gd name="connsiteY0-14" fmla="*/ 165813 h 2451813"/>
              <a:gd name="connsiteX1-15" fmla="*/ 0 w 4860149"/>
              <a:gd name="connsiteY1-16" fmla="*/ 165813 h 2451813"/>
              <a:gd name="connsiteX2-17" fmla="*/ 52252 w 4860149"/>
              <a:gd name="connsiteY2-18" fmla="*/ 2438750 h 2451813"/>
              <a:gd name="connsiteX3-19" fmla="*/ 4441372 w 4860149"/>
              <a:gd name="connsiteY3-20" fmla="*/ 2451813 h 2451813"/>
              <a:gd name="connsiteX4-21" fmla="*/ 4389121 w 4860149"/>
              <a:gd name="connsiteY4-22" fmla="*/ 178875 h 2451813"/>
              <a:gd name="connsiteX5-23" fmla="*/ 1854926 w 4860149"/>
              <a:gd name="connsiteY5-24" fmla="*/ 139687 h 2451813"/>
              <a:gd name="connsiteX0-25" fmla="*/ 235132 w 4752333"/>
              <a:gd name="connsiteY0-26" fmla="*/ 39388 h 2325388"/>
              <a:gd name="connsiteX1-27" fmla="*/ 0 w 4752333"/>
              <a:gd name="connsiteY1-28" fmla="*/ 39388 h 2325388"/>
              <a:gd name="connsiteX2-29" fmla="*/ 52252 w 4752333"/>
              <a:gd name="connsiteY2-30" fmla="*/ 2312325 h 2325388"/>
              <a:gd name="connsiteX3-31" fmla="*/ 4441372 w 4752333"/>
              <a:gd name="connsiteY3-32" fmla="*/ 2325388 h 2325388"/>
              <a:gd name="connsiteX4-33" fmla="*/ 4389121 w 4752333"/>
              <a:gd name="connsiteY4-34" fmla="*/ 52450 h 2325388"/>
              <a:gd name="connsiteX5-35" fmla="*/ 1854926 w 4752333"/>
              <a:gd name="connsiteY5-36" fmla="*/ 13262 h 2325388"/>
              <a:gd name="connsiteX0-37" fmla="*/ 235132 w 4860149"/>
              <a:gd name="connsiteY0-38" fmla="*/ 39388 h 2603032"/>
              <a:gd name="connsiteX1-39" fmla="*/ 0 w 4860149"/>
              <a:gd name="connsiteY1-40" fmla="*/ 39388 h 2603032"/>
              <a:gd name="connsiteX2-41" fmla="*/ 52252 w 4860149"/>
              <a:gd name="connsiteY2-42" fmla="*/ 2312325 h 2603032"/>
              <a:gd name="connsiteX3-43" fmla="*/ 4441372 w 4860149"/>
              <a:gd name="connsiteY3-44" fmla="*/ 2325388 h 2603032"/>
              <a:gd name="connsiteX4-45" fmla="*/ 4389121 w 4860149"/>
              <a:gd name="connsiteY4-46" fmla="*/ 52450 h 2603032"/>
              <a:gd name="connsiteX5-47" fmla="*/ 1854926 w 4860149"/>
              <a:gd name="connsiteY5-48" fmla="*/ 13262 h 2603032"/>
              <a:gd name="connsiteX0-49" fmla="*/ 235132 w 4617563"/>
              <a:gd name="connsiteY0-50" fmla="*/ 39388 h 2493940"/>
              <a:gd name="connsiteX1-51" fmla="*/ 0 w 4617563"/>
              <a:gd name="connsiteY1-52" fmla="*/ 39388 h 2493940"/>
              <a:gd name="connsiteX2-53" fmla="*/ 52252 w 4617563"/>
              <a:gd name="connsiteY2-54" fmla="*/ 2312325 h 2493940"/>
              <a:gd name="connsiteX3-55" fmla="*/ 4441372 w 4617563"/>
              <a:gd name="connsiteY3-56" fmla="*/ 2325388 h 2493940"/>
              <a:gd name="connsiteX4-57" fmla="*/ 4389121 w 4617563"/>
              <a:gd name="connsiteY4-58" fmla="*/ 52450 h 2493940"/>
              <a:gd name="connsiteX5-59" fmla="*/ 1854926 w 4617563"/>
              <a:gd name="connsiteY5-60" fmla="*/ 13262 h 2493940"/>
              <a:gd name="connsiteX0-61" fmla="*/ 235132 w 4479124"/>
              <a:gd name="connsiteY0-62" fmla="*/ 26126 h 2480678"/>
              <a:gd name="connsiteX1-63" fmla="*/ 0 w 4479124"/>
              <a:gd name="connsiteY1-64" fmla="*/ 26126 h 2480678"/>
              <a:gd name="connsiteX2-65" fmla="*/ 52252 w 4479124"/>
              <a:gd name="connsiteY2-66" fmla="*/ 2299063 h 2480678"/>
              <a:gd name="connsiteX3-67" fmla="*/ 4441372 w 4479124"/>
              <a:gd name="connsiteY3-68" fmla="*/ 2312126 h 2480678"/>
              <a:gd name="connsiteX4-69" fmla="*/ 4389121 w 4479124"/>
              <a:gd name="connsiteY4-70" fmla="*/ 39188 h 2480678"/>
              <a:gd name="connsiteX5-71" fmla="*/ 1854926 w 4479124"/>
              <a:gd name="connsiteY5-72" fmla="*/ 0 h 2480678"/>
              <a:gd name="connsiteX0-73" fmla="*/ 533373 w 4777365"/>
              <a:gd name="connsiteY0-74" fmla="*/ 26126 h 2589770"/>
              <a:gd name="connsiteX1-75" fmla="*/ 298241 w 4777365"/>
              <a:gd name="connsiteY1-76" fmla="*/ 26126 h 2589770"/>
              <a:gd name="connsiteX2-77" fmla="*/ 350493 w 4777365"/>
              <a:gd name="connsiteY2-78" fmla="*/ 2299063 h 2589770"/>
              <a:gd name="connsiteX3-79" fmla="*/ 4739613 w 4777365"/>
              <a:gd name="connsiteY3-80" fmla="*/ 2312126 h 2589770"/>
              <a:gd name="connsiteX4-81" fmla="*/ 4687362 w 4777365"/>
              <a:gd name="connsiteY4-82" fmla="*/ 39188 h 2589770"/>
              <a:gd name="connsiteX5-83" fmla="*/ 2153167 w 4777365"/>
              <a:gd name="connsiteY5-84" fmla="*/ 0 h 2589770"/>
              <a:gd name="connsiteX0-85" fmla="*/ 248811 w 4492803"/>
              <a:gd name="connsiteY0-86" fmla="*/ 26126 h 2476671"/>
              <a:gd name="connsiteX1-87" fmla="*/ 13679 w 4492803"/>
              <a:gd name="connsiteY1-88" fmla="*/ 26126 h 2476671"/>
              <a:gd name="connsiteX2-89" fmla="*/ 65931 w 4492803"/>
              <a:gd name="connsiteY2-90" fmla="*/ 2299063 h 2476671"/>
              <a:gd name="connsiteX3-91" fmla="*/ 4455051 w 4492803"/>
              <a:gd name="connsiteY3-92" fmla="*/ 2312126 h 2476671"/>
              <a:gd name="connsiteX4-93" fmla="*/ 4402800 w 4492803"/>
              <a:gd name="connsiteY4-94" fmla="*/ 39188 h 2476671"/>
              <a:gd name="connsiteX5-95" fmla="*/ 1868605 w 4492803"/>
              <a:gd name="connsiteY5-96" fmla="*/ 0 h 2476671"/>
              <a:gd name="connsiteX0-97" fmla="*/ 248811 w 4475396"/>
              <a:gd name="connsiteY0-98" fmla="*/ 26126 h 2343322"/>
              <a:gd name="connsiteX1-99" fmla="*/ 13679 w 4475396"/>
              <a:gd name="connsiteY1-100" fmla="*/ 26126 h 2343322"/>
              <a:gd name="connsiteX2-101" fmla="*/ 65931 w 4475396"/>
              <a:gd name="connsiteY2-102" fmla="*/ 2299063 h 2343322"/>
              <a:gd name="connsiteX3-103" fmla="*/ 4455051 w 4475396"/>
              <a:gd name="connsiteY3-104" fmla="*/ 2312126 h 2343322"/>
              <a:gd name="connsiteX4-105" fmla="*/ 4402800 w 4475396"/>
              <a:gd name="connsiteY4-106" fmla="*/ 39188 h 2343322"/>
              <a:gd name="connsiteX5-107" fmla="*/ 1868605 w 4475396"/>
              <a:gd name="connsiteY5-108" fmla="*/ 0 h 2343322"/>
              <a:gd name="connsiteX0-109" fmla="*/ 1129968 w 4475396"/>
              <a:gd name="connsiteY0-110" fmla="*/ 65314 h 2343322"/>
              <a:gd name="connsiteX1-111" fmla="*/ 13679 w 4475396"/>
              <a:gd name="connsiteY1-112" fmla="*/ 26126 h 2343322"/>
              <a:gd name="connsiteX2-113" fmla="*/ 65931 w 4475396"/>
              <a:gd name="connsiteY2-114" fmla="*/ 2299063 h 2343322"/>
              <a:gd name="connsiteX3-115" fmla="*/ 4455051 w 4475396"/>
              <a:gd name="connsiteY3-116" fmla="*/ 2312126 h 2343322"/>
              <a:gd name="connsiteX4-117" fmla="*/ 4402800 w 4475396"/>
              <a:gd name="connsiteY4-118" fmla="*/ 39188 h 2343322"/>
              <a:gd name="connsiteX5-119" fmla="*/ 1868605 w 4475396"/>
              <a:gd name="connsiteY5-120" fmla="*/ 0 h 2343322"/>
              <a:gd name="connsiteX0-121" fmla="*/ 1129968 w 4517641"/>
              <a:gd name="connsiteY0-122" fmla="*/ 200403 h 2478411"/>
              <a:gd name="connsiteX1-123" fmla="*/ 13679 w 4517641"/>
              <a:gd name="connsiteY1-124" fmla="*/ 161215 h 2478411"/>
              <a:gd name="connsiteX2-125" fmla="*/ 65931 w 4517641"/>
              <a:gd name="connsiteY2-126" fmla="*/ 2434152 h 2478411"/>
              <a:gd name="connsiteX3-127" fmla="*/ 4455051 w 4517641"/>
              <a:gd name="connsiteY3-128" fmla="*/ 2447215 h 2478411"/>
              <a:gd name="connsiteX4-129" fmla="*/ 4402800 w 4517641"/>
              <a:gd name="connsiteY4-130" fmla="*/ 174277 h 2478411"/>
              <a:gd name="connsiteX5-131" fmla="*/ 3308240 w 4517641"/>
              <a:gd name="connsiteY5-132" fmla="*/ 148152 h 2478411"/>
              <a:gd name="connsiteX0-133" fmla="*/ 1129968 w 4493857"/>
              <a:gd name="connsiteY0-134" fmla="*/ 84545 h 2362553"/>
              <a:gd name="connsiteX1-135" fmla="*/ 13679 w 4493857"/>
              <a:gd name="connsiteY1-136" fmla="*/ 45357 h 2362553"/>
              <a:gd name="connsiteX2-137" fmla="*/ 65931 w 4493857"/>
              <a:gd name="connsiteY2-138" fmla="*/ 2318294 h 2362553"/>
              <a:gd name="connsiteX3-139" fmla="*/ 4455051 w 4493857"/>
              <a:gd name="connsiteY3-140" fmla="*/ 2331357 h 2362553"/>
              <a:gd name="connsiteX4-141" fmla="*/ 4402800 w 4493857"/>
              <a:gd name="connsiteY4-142" fmla="*/ 58419 h 2362553"/>
              <a:gd name="connsiteX5-143" fmla="*/ 3308240 w 4493857"/>
              <a:gd name="connsiteY5-144" fmla="*/ 32294 h 2362553"/>
              <a:gd name="connsiteX0-145" fmla="*/ 1129968 w 4478639"/>
              <a:gd name="connsiteY0-146" fmla="*/ 52251 h 2330259"/>
              <a:gd name="connsiteX1-147" fmla="*/ 13679 w 4478639"/>
              <a:gd name="connsiteY1-148" fmla="*/ 13063 h 2330259"/>
              <a:gd name="connsiteX2-149" fmla="*/ 65931 w 4478639"/>
              <a:gd name="connsiteY2-150" fmla="*/ 2286000 h 2330259"/>
              <a:gd name="connsiteX3-151" fmla="*/ 4455051 w 4478639"/>
              <a:gd name="connsiteY3-152" fmla="*/ 2299063 h 2330259"/>
              <a:gd name="connsiteX4-153" fmla="*/ 4402800 w 4478639"/>
              <a:gd name="connsiteY4-154" fmla="*/ 26125 h 2330259"/>
              <a:gd name="connsiteX5-155" fmla="*/ 3308240 w 4478639"/>
              <a:gd name="connsiteY5-156" fmla="*/ 0 h 2330259"/>
              <a:gd name="connsiteX0-157" fmla="*/ 1129968 w 4478639"/>
              <a:gd name="connsiteY0-158" fmla="*/ 13063 h 2330259"/>
              <a:gd name="connsiteX1-159" fmla="*/ 13679 w 4478639"/>
              <a:gd name="connsiteY1-160" fmla="*/ 13063 h 2330259"/>
              <a:gd name="connsiteX2-161" fmla="*/ 65931 w 4478639"/>
              <a:gd name="connsiteY2-162" fmla="*/ 2286000 h 2330259"/>
              <a:gd name="connsiteX3-163" fmla="*/ 4455051 w 4478639"/>
              <a:gd name="connsiteY3-164" fmla="*/ 2299063 h 2330259"/>
              <a:gd name="connsiteX4-165" fmla="*/ 4402800 w 4478639"/>
              <a:gd name="connsiteY4-166" fmla="*/ 26125 h 2330259"/>
              <a:gd name="connsiteX5-167" fmla="*/ 3308240 w 4478639"/>
              <a:gd name="connsiteY5-168" fmla="*/ 0 h 2330259"/>
              <a:gd name="connsiteX0-169" fmla="*/ 1129968 w 4478639"/>
              <a:gd name="connsiteY0-170" fmla="*/ 13063 h 2330259"/>
              <a:gd name="connsiteX1-171" fmla="*/ 13679 w 4478639"/>
              <a:gd name="connsiteY1-172" fmla="*/ 13063 h 2330259"/>
              <a:gd name="connsiteX2-173" fmla="*/ 65931 w 4478639"/>
              <a:gd name="connsiteY2-174" fmla="*/ 2286000 h 2330259"/>
              <a:gd name="connsiteX3-175" fmla="*/ 4455051 w 4478639"/>
              <a:gd name="connsiteY3-176" fmla="*/ 2299063 h 2330259"/>
              <a:gd name="connsiteX4-177" fmla="*/ 4402800 w 4478639"/>
              <a:gd name="connsiteY4-178" fmla="*/ 26125 h 2330259"/>
              <a:gd name="connsiteX5-179" fmla="*/ 3308240 w 4478639"/>
              <a:gd name="connsiteY5-180" fmla="*/ 0 h 2330259"/>
              <a:gd name="connsiteX6" fmla="*/ 1129968 w 4478639"/>
              <a:gd name="connsiteY6" fmla="*/ 13063 h 2330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 y="connsiteY6"/>
              </a:cxn>
            </a:cxnLst>
            <a:rect l="l" t="t" r="r" b="b"/>
            <a:pathLst>
              <a:path w="4478639" h="2330259">
                <a:moveTo>
                  <a:pt x="1129968" y="13063"/>
                </a:moveTo>
                <a:lnTo>
                  <a:pt x="13679" y="13063"/>
                </a:lnTo>
                <a:cubicBezTo>
                  <a:pt x="-16801" y="391886"/>
                  <a:pt x="4971" y="2283823"/>
                  <a:pt x="65931" y="2286000"/>
                </a:cubicBezTo>
                <a:cubicBezTo>
                  <a:pt x="126891" y="2288177"/>
                  <a:pt x="4411508" y="2375263"/>
                  <a:pt x="4455051" y="2299063"/>
                </a:cubicBezTo>
                <a:cubicBezTo>
                  <a:pt x="4498594" y="2222863"/>
                  <a:pt x="4482237" y="69668"/>
                  <a:pt x="4402800" y="26125"/>
                </a:cubicBezTo>
                <a:cubicBezTo>
                  <a:pt x="4323363" y="-17418"/>
                  <a:pt x="4152972" y="13063"/>
                  <a:pt x="3308240" y="0"/>
                </a:cubicBezTo>
                <a:lnTo>
                  <a:pt x="1129968" y="13063"/>
                </a:lnTo>
                <a:close/>
              </a:path>
            </a:pathLst>
          </a:custGeom>
          <a:noFill/>
          <a:ln w="25400" cap="rnd">
            <a:solidFill>
              <a:schemeClr val="accent1"/>
            </a:solidFill>
            <a:prstDash val="lgDash"/>
          </a:ln>
        </p:spPr>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21" name="任意多边形 3"/>
          <p:cNvSpPr/>
          <p:nvPr/>
        </p:nvSpPr>
        <p:spPr>
          <a:xfrm>
            <a:off x="7186101" y="1852613"/>
            <a:ext cx="3946525" cy="2466975"/>
          </a:xfrm>
          <a:custGeom>
            <a:avLst/>
            <a:gdLst>
              <a:gd name="connsiteX0" fmla="*/ 235132 w 4441372"/>
              <a:gd name="connsiteY0" fmla="*/ 26126 h 2312126"/>
              <a:gd name="connsiteX1" fmla="*/ 0 w 4441372"/>
              <a:gd name="connsiteY1" fmla="*/ 26126 h 2312126"/>
              <a:gd name="connsiteX2" fmla="*/ 52252 w 4441372"/>
              <a:gd name="connsiteY2" fmla="*/ 2299063 h 2312126"/>
              <a:gd name="connsiteX3" fmla="*/ 4441372 w 4441372"/>
              <a:gd name="connsiteY3" fmla="*/ 2312126 h 2312126"/>
              <a:gd name="connsiteX4" fmla="*/ 4284618 w 4441372"/>
              <a:gd name="connsiteY4" fmla="*/ 52251 h 2312126"/>
              <a:gd name="connsiteX5" fmla="*/ 1854926 w 4441372"/>
              <a:gd name="connsiteY5" fmla="*/ 0 h 2312126"/>
              <a:gd name="connsiteX0-1" fmla="*/ 235132 w 4441372"/>
              <a:gd name="connsiteY0-2" fmla="*/ 26126 h 2312126"/>
              <a:gd name="connsiteX1-3" fmla="*/ 0 w 4441372"/>
              <a:gd name="connsiteY1-4" fmla="*/ 26126 h 2312126"/>
              <a:gd name="connsiteX2-5" fmla="*/ 52252 w 4441372"/>
              <a:gd name="connsiteY2-6" fmla="*/ 2299063 h 2312126"/>
              <a:gd name="connsiteX3-7" fmla="*/ 4441372 w 4441372"/>
              <a:gd name="connsiteY3-8" fmla="*/ 2312126 h 2312126"/>
              <a:gd name="connsiteX4-9" fmla="*/ 4389121 w 4441372"/>
              <a:gd name="connsiteY4-10" fmla="*/ 39188 h 2312126"/>
              <a:gd name="connsiteX5-11" fmla="*/ 1854926 w 4441372"/>
              <a:gd name="connsiteY5-12" fmla="*/ 0 h 2312126"/>
              <a:gd name="connsiteX0-13" fmla="*/ 235132 w 4860149"/>
              <a:gd name="connsiteY0-14" fmla="*/ 165813 h 2451813"/>
              <a:gd name="connsiteX1-15" fmla="*/ 0 w 4860149"/>
              <a:gd name="connsiteY1-16" fmla="*/ 165813 h 2451813"/>
              <a:gd name="connsiteX2-17" fmla="*/ 52252 w 4860149"/>
              <a:gd name="connsiteY2-18" fmla="*/ 2438750 h 2451813"/>
              <a:gd name="connsiteX3-19" fmla="*/ 4441372 w 4860149"/>
              <a:gd name="connsiteY3-20" fmla="*/ 2451813 h 2451813"/>
              <a:gd name="connsiteX4-21" fmla="*/ 4389121 w 4860149"/>
              <a:gd name="connsiteY4-22" fmla="*/ 178875 h 2451813"/>
              <a:gd name="connsiteX5-23" fmla="*/ 1854926 w 4860149"/>
              <a:gd name="connsiteY5-24" fmla="*/ 139687 h 2451813"/>
              <a:gd name="connsiteX0-25" fmla="*/ 235132 w 4752333"/>
              <a:gd name="connsiteY0-26" fmla="*/ 39388 h 2325388"/>
              <a:gd name="connsiteX1-27" fmla="*/ 0 w 4752333"/>
              <a:gd name="connsiteY1-28" fmla="*/ 39388 h 2325388"/>
              <a:gd name="connsiteX2-29" fmla="*/ 52252 w 4752333"/>
              <a:gd name="connsiteY2-30" fmla="*/ 2312325 h 2325388"/>
              <a:gd name="connsiteX3-31" fmla="*/ 4441372 w 4752333"/>
              <a:gd name="connsiteY3-32" fmla="*/ 2325388 h 2325388"/>
              <a:gd name="connsiteX4-33" fmla="*/ 4389121 w 4752333"/>
              <a:gd name="connsiteY4-34" fmla="*/ 52450 h 2325388"/>
              <a:gd name="connsiteX5-35" fmla="*/ 1854926 w 4752333"/>
              <a:gd name="connsiteY5-36" fmla="*/ 13262 h 2325388"/>
              <a:gd name="connsiteX0-37" fmla="*/ 235132 w 4860149"/>
              <a:gd name="connsiteY0-38" fmla="*/ 39388 h 2603032"/>
              <a:gd name="connsiteX1-39" fmla="*/ 0 w 4860149"/>
              <a:gd name="connsiteY1-40" fmla="*/ 39388 h 2603032"/>
              <a:gd name="connsiteX2-41" fmla="*/ 52252 w 4860149"/>
              <a:gd name="connsiteY2-42" fmla="*/ 2312325 h 2603032"/>
              <a:gd name="connsiteX3-43" fmla="*/ 4441372 w 4860149"/>
              <a:gd name="connsiteY3-44" fmla="*/ 2325388 h 2603032"/>
              <a:gd name="connsiteX4-45" fmla="*/ 4389121 w 4860149"/>
              <a:gd name="connsiteY4-46" fmla="*/ 52450 h 2603032"/>
              <a:gd name="connsiteX5-47" fmla="*/ 1854926 w 4860149"/>
              <a:gd name="connsiteY5-48" fmla="*/ 13262 h 2603032"/>
              <a:gd name="connsiteX0-49" fmla="*/ 235132 w 4617563"/>
              <a:gd name="connsiteY0-50" fmla="*/ 39388 h 2493940"/>
              <a:gd name="connsiteX1-51" fmla="*/ 0 w 4617563"/>
              <a:gd name="connsiteY1-52" fmla="*/ 39388 h 2493940"/>
              <a:gd name="connsiteX2-53" fmla="*/ 52252 w 4617563"/>
              <a:gd name="connsiteY2-54" fmla="*/ 2312325 h 2493940"/>
              <a:gd name="connsiteX3-55" fmla="*/ 4441372 w 4617563"/>
              <a:gd name="connsiteY3-56" fmla="*/ 2325388 h 2493940"/>
              <a:gd name="connsiteX4-57" fmla="*/ 4389121 w 4617563"/>
              <a:gd name="connsiteY4-58" fmla="*/ 52450 h 2493940"/>
              <a:gd name="connsiteX5-59" fmla="*/ 1854926 w 4617563"/>
              <a:gd name="connsiteY5-60" fmla="*/ 13262 h 2493940"/>
              <a:gd name="connsiteX0-61" fmla="*/ 235132 w 4479124"/>
              <a:gd name="connsiteY0-62" fmla="*/ 26126 h 2480678"/>
              <a:gd name="connsiteX1-63" fmla="*/ 0 w 4479124"/>
              <a:gd name="connsiteY1-64" fmla="*/ 26126 h 2480678"/>
              <a:gd name="connsiteX2-65" fmla="*/ 52252 w 4479124"/>
              <a:gd name="connsiteY2-66" fmla="*/ 2299063 h 2480678"/>
              <a:gd name="connsiteX3-67" fmla="*/ 4441372 w 4479124"/>
              <a:gd name="connsiteY3-68" fmla="*/ 2312126 h 2480678"/>
              <a:gd name="connsiteX4-69" fmla="*/ 4389121 w 4479124"/>
              <a:gd name="connsiteY4-70" fmla="*/ 39188 h 2480678"/>
              <a:gd name="connsiteX5-71" fmla="*/ 1854926 w 4479124"/>
              <a:gd name="connsiteY5-72" fmla="*/ 0 h 2480678"/>
              <a:gd name="connsiteX0-73" fmla="*/ 533373 w 4777365"/>
              <a:gd name="connsiteY0-74" fmla="*/ 26126 h 2589770"/>
              <a:gd name="connsiteX1-75" fmla="*/ 298241 w 4777365"/>
              <a:gd name="connsiteY1-76" fmla="*/ 26126 h 2589770"/>
              <a:gd name="connsiteX2-77" fmla="*/ 350493 w 4777365"/>
              <a:gd name="connsiteY2-78" fmla="*/ 2299063 h 2589770"/>
              <a:gd name="connsiteX3-79" fmla="*/ 4739613 w 4777365"/>
              <a:gd name="connsiteY3-80" fmla="*/ 2312126 h 2589770"/>
              <a:gd name="connsiteX4-81" fmla="*/ 4687362 w 4777365"/>
              <a:gd name="connsiteY4-82" fmla="*/ 39188 h 2589770"/>
              <a:gd name="connsiteX5-83" fmla="*/ 2153167 w 4777365"/>
              <a:gd name="connsiteY5-84" fmla="*/ 0 h 2589770"/>
              <a:gd name="connsiteX0-85" fmla="*/ 248811 w 4492803"/>
              <a:gd name="connsiteY0-86" fmla="*/ 26126 h 2476671"/>
              <a:gd name="connsiteX1-87" fmla="*/ 13679 w 4492803"/>
              <a:gd name="connsiteY1-88" fmla="*/ 26126 h 2476671"/>
              <a:gd name="connsiteX2-89" fmla="*/ 65931 w 4492803"/>
              <a:gd name="connsiteY2-90" fmla="*/ 2299063 h 2476671"/>
              <a:gd name="connsiteX3-91" fmla="*/ 4455051 w 4492803"/>
              <a:gd name="connsiteY3-92" fmla="*/ 2312126 h 2476671"/>
              <a:gd name="connsiteX4-93" fmla="*/ 4402800 w 4492803"/>
              <a:gd name="connsiteY4-94" fmla="*/ 39188 h 2476671"/>
              <a:gd name="connsiteX5-95" fmla="*/ 1868605 w 4492803"/>
              <a:gd name="connsiteY5-96" fmla="*/ 0 h 2476671"/>
              <a:gd name="connsiteX0-97" fmla="*/ 248811 w 4475396"/>
              <a:gd name="connsiteY0-98" fmla="*/ 26126 h 2343322"/>
              <a:gd name="connsiteX1-99" fmla="*/ 13679 w 4475396"/>
              <a:gd name="connsiteY1-100" fmla="*/ 26126 h 2343322"/>
              <a:gd name="connsiteX2-101" fmla="*/ 65931 w 4475396"/>
              <a:gd name="connsiteY2-102" fmla="*/ 2299063 h 2343322"/>
              <a:gd name="connsiteX3-103" fmla="*/ 4455051 w 4475396"/>
              <a:gd name="connsiteY3-104" fmla="*/ 2312126 h 2343322"/>
              <a:gd name="connsiteX4-105" fmla="*/ 4402800 w 4475396"/>
              <a:gd name="connsiteY4-106" fmla="*/ 39188 h 2343322"/>
              <a:gd name="connsiteX5-107" fmla="*/ 1868605 w 4475396"/>
              <a:gd name="connsiteY5-108" fmla="*/ 0 h 2343322"/>
              <a:gd name="connsiteX0-109" fmla="*/ 1129968 w 4475396"/>
              <a:gd name="connsiteY0-110" fmla="*/ 65314 h 2343322"/>
              <a:gd name="connsiteX1-111" fmla="*/ 13679 w 4475396"/>
              <a:gd name="connsiteY1-112" fmla="*/ 26126 h 2343322"/>
              <a:gd name="connsiteX2-113" fmla="*/ 65931 w 4475396"/>
              <a:gd name="connsiteY2-114" fmla="*/ 2299063 h 2343322"/>
              <a:gd name="connsiteX3-115" fmla="*/ 4455051 w 4475396"/>
              <a:gd name="connsiteY3-116" fmla="*/ 2312126 h 2343322"/>
              <a:gd name="connsiteX4-117" fmla="*/ 4402800 w 4475396"/>
              <a:gd name="connsiteY4-118" fmla="*/ 39188 h 2343322"/>
              <a:gd name="connsiteX5-119" fmla="*/ 1868605 w 4475396"/>
              <a:gd name="connsiteY5-120" fmla="*/ 0 h 2343322"/>
              <a:gd name="connsiteX0-121" fmla="*/ 1129968 w 4517641"/>
              <a:gd name="connsiteY0-122" fmla="*/ 200403 h 2478411"/>
              <a:gd name="connsiteX1-123" fmla="*/ 13679 w 4517641"/>
              <a:gd name="connsiteY1-124" fmla="*/ 161215 h 2478411"/>
              <a:gd name="connsiteX2-125" fmla="*/ 65931 w 4517641"/>
              <a:gd name="connsiteY2-126" fmla="*/ 2434152 h 2478411"/>
              <a:gd name="connsiteX3-127" fmla="*/ 4455051 w 4517641"/>
              <a:gd name="connsiteY3-128" fmla="*/ 2447215 h 2478411"/>
              <a:gd name="connsiteX4-129" fmla="*/ 4402800 w 4517641"/>
              <a:gd name="connsiteY4-130" fmla="*/ 174277 h 2478411"/>
              <a:gd name="connsiteX5-131" fmla="*/ 3308240 w 4517641"/>
              <a:gd name="connsiteY5-132" fmla="*/ 148152 h 2478411"/>
              <a:gd name="connsiteX0-133" fmla="*/ 1129968 w 4493857"/>
              <a:gd name="connsiteY0-134" fmla="*/ 84545 h 2362553"/>
              <a:gd name="connsiteX1-135" fmla="*/ 13679 w 4493857"/>
              <a:gd name="connsiteY1-136" fmla="*/ 45357 h 2362553"/>
              <a:gd name="connsiteX2-137" fmla="*/ 65931 w 4493857"/>
              <a:gd name="connsiteY2-138" fmla="*/ 2318294 h 2362553"/>
              <a:gd name="connsiteX3-139" fmla="*/ 4455051 w 4493857"/>
              <a:gd name="connsiteY3-140" fmla="*/ 2331357 h 2362553"/>
              <a:gd name="connsiteX4-141" fmla="*/ 4402800 w 4493857"/>
              <a:gd name="connsiteY4-142" fmla="*/ 58419 h 2362553"/>
              <a:gd name="connsiteX5-143" fmla="*/ 3308240 w 4493857"/>
              <a:gd name="connsiteY5-144" fmla="*/ 32294 h 2362553"/>
              <a:gd name="connsiteX0-145" fmla="*/ 1129968 w 4478639"/>
              <a:gd name="connsiteY0-146" fmla="*/ 52251 h 2330259"/>
              <a:gd name="connsiteX1-147" fmla="*/ 13679 w 4478639"/>
              <a:gd name="connsiteY1-148" fmla="*/ 13063 h 2330259"/>
              <a:gd name="connsiteX2-149" fmla="*/ 65931 w 4478639"/>
              <a:gd name="connsiteY2-150" fmla="*/ 2286000 h 2330259"/>
              <a:gd name="connsiteX3-151" fmla="*/ 4455051 w 4478639"/>
              <a:gd name="connsiteY3-152" fmla="*/ 2299063 h 2330259"/>
              <a:gd name="connsiteX4-153" fmla="*/ 4402800 w 4478639"/>
              <a:gd name="connsiteY4-154" fmla="*/ 26125 h 2330259"/>
              <a:gd name="connsiteX5-155" fmla="*/ 3308240 w 4478639"/>
              <a:gd name="connsiteY5-156" fmla="*/ 0 h 2330259"/>
              <a:gd name="connsiteX0-157" fmla="*/ 1129968 w 4478639"/>
              <a:gd name="connsiteY0-158" fmla="*/ 13063 h 2330259"/>
              <a:gd name="connsiteX1-159" fmla="*/ 13679 w 4478639"/>
              <a:gd name="connsiteY1-160" fmla="*/ 13063 h 2330259"/>
              <a:gd name="connsiteX2-161" fmla="*/ 65931 w 4478639"/>
              <a:gd name="connsiteY2-162" fmla="*/ 2286000 h 2330259"/>
              <a:gd name="connsiteX3-163" fmla="*/ 4455051 w 4478639"/>
              <a:gd name="connsiteY3-164" fmla="*/ 2299063 h 2330259"/>
              <a:gd name="connsiteX4-165" fmla="*/ 4402800 w 4478639"/>
              <a:gd name="connsiteY4-166" fmla="*/ 26125 h 2330259"/>
              <a:gd name="connsiteX5-167" fmla="*/ 3308240 w 4478639"/>
              <a:gd name="connsiteY5-168" fmla="*/ 0 h 2330259"/>
              <a:gd name="connsiteX0-169" fmla="*/ 1129968 w 4478639"/>
              <a:gd name="connsiteY0-170" fmla="*/ 13063 h 2330259"/>
              <a:gd name="connsiteX1-171" fmla="*/ 13679 w 4478639"/>
              <a:gd name="connsiteY1-172" fmla="*/ 13063 h 2330259"/>
              <a:gd name="connsiteX2-173" fmla="*/ 65931 w 4478639"/>
              <a:gd name="connsiteY2-174" fmla="*/ 2286000 h 2330259"/>
              <a:gd name="connsiteX3-175" fmla="*/ 4455051 w 4478639"/>
              <a:gd name="connsiteY3-176" fmla="*/ 2299063 h 2330259"/>
              <a:gd name="connsiteX4-177" fmla="*/ 4402800 w 4478639"/>
              <a:gd name="connsiteY4-178" fmla="*/ 26125 h 2330259"/>
              <a:gd name="connsiteX5-179" fmla="*/ 3308240 w 4478639"/>
              <a:gd name="connsiteY5-180" fmla="*/ 0 h 2330259"/>
              <a:gd name="connsiteX6" fmla="*/ 1129968 w 4478639"/>
              <a:gd name="connsiteY6" fmla="*/ 13063 h 2330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 y="connsiteY6"/>
              </a:cxn>
            </a:cxnLst>
            <a:rect l="l" t="t" r="r" b="b"/>
            <a:pathLst>
              <a:path w="4478639" h="2330259">
                <a:moveTo>
                  <a:pt x="1129968" y="13063"/>
                </a:moveTo>
                <a:lnTo>
                  <a:pt x="13679" y="13063"/>
                </a:lnTo>
                <a:cubicBezTo>
                  <a:pt x="-16801" y="391886"/>
                  <a:pt x="4971" y="2283823"/>
                  <a:pt x="65931" y="2286000"/>
                </a:cubicBezTo>
                <a:cubicBezTo>
                  <a:pt x="126891" y="2288177"/>
                  <a:pt x="4411508" y="2375263"/>
                  <a:pt x="4455051" y="2299063"/>
                </a:cubicBezTo>
                <a:cubicBezTo>
                  <a:pt x="4498594" y="2222863"/>
                  <a:pt x="4482237" y="69668"/>
                  <a:pt x="4402800" y="26125"/>
                </a:cubicBezTo>
                <a:cubicBezTo>
                  <a:pt x="4323363" y="-17418"/>
                  <a:pt x="4152972" y="13063"/>
                  <a:pt x="3308240" y="0"/>
                </a:cubicBezTo>
                <a:lnTo>
                  <a:pt x="1129968" y="13063"/>
                </a:lnTo>
                <a:close/>
              </a:path>
            </a:pathLst>
          </a:custGeom>
          <a:noFill/>
          <a:ln w="25400" cap="rnd">
            <a:solidFill>
              <a:schemeClr val="accent1"/>
            </a:solidFill>
            <a:prstDash val="lgDash"/>
          </a:ln>
        </p:spPr>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25" name="任意多边形 36"/>
          <p:cNvSpPr/>
          <p:nvPr userDrawn="1"/>
        </p:nvSpPr>
        <p:spPr>
          <a:xfrm rot="16200000" flipH="1">
            <a:off x="3937757" y="3909184"/>
            <a:ext cx="4319587" cy="73099"/>
          </a:xfrm>
          <a:custGeom>
            <a:avLst/>
            <a:gdLst>
              <a:gd name="connsiteX0" fmla="*/ 0 w 1393372"/>
              <a:gd name="connsiteY0" fmla="*/ 72708 h 72708"/>
              <a:gd name="connsiteX1" fmla="*/ 870857 w 1393372"/>
              <a:gd name="connsiteY1" fmla="*/ 136 h 72708"/>
              <a:gd name="connsiteX2" fmla="*/ 1393372 w 1393372"/>
              <a:gd name="connsiteY2" fmla="*/ 58193 h 72708"/>
            </a:gdLst>
            <a:ahLst/>
            <a:cxnLst>
              <a:cxn ang="0">
                <a:pos x="connsiteX0" y="connsiteY0"/>
              </a:cxn>
              <a:cxn ang="0">
                <a:pos x="connsiteX1" y="connsiteY1"/>
              </a:cxn>
              <a:cxn ang="0">
                <a:pos x="connsiteX2" y="connsiteY2"/>
              </a:cxn>
            </a:cxnLst>
            <a:rect l="l" t="t" r="r" b="b"/>
            <a:pathLst>
              <a:path w="1393372" h="72708">
                <a:moveTo>
                  <a:pt x="0" y="72708"/>
                </a:moveTo>
                <a:cubicBezTo>
                  <a:pt x="319314" y="37631"/>
                  <a:pt x="638628" y="2555"/>
                  <a:pt x="870857" y="136"/>
                </a:cubicBezTo>
                <a:cubicBezTo>
                  <a:pt x="1103086" y="-2283"/>
                  <a:pt x="1248229" y="27955"/>
                  <a:pt x="1393372" y="58193"/>
                </a:cubicBezTo>
              </a:path>
            </a:pathLst>
          </a:custGeom>
          <a:noFill/>
          <a:ln w="6350">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0" name="图片占位符 27"/>
          <p:cNvSpPr>
            <a:spLocks noGrp="1"/>
          </p:cNvSpPr>
          <p:nvPr>
            <p:ph type="pic" sz="quarter" idx="12"/>
          </p:nvPr>
        </p:nvSpPr>
        <p:spPr>
          <a:xfrm>
            <a:off x="7342187" y="1997075"/>
            <a:ext cx="3606800" cy="2146300"/>
          </a:xfrm>
          <a:prstGeom prst="roundRect">
            <a:avLst>
              <a:gd name="adj" fmla="val 3058"/>
            </a:avLst>
          </a:prstGeom>
        </p:spPr>
        <p:txBody>
          <a:bodyPr/>
          <a:lstStyle>
            <a:lvl1pPr>
              <a:defRPr>
                <a:latin typeface="站酷快乐体" panose="02010600030101010101" pitchFamily="2" charset="-122"/>
                <a:ea typeface="微软雅黑 Light" panose="020B0502040204020203" pitchFamily="34" charset="-122"/>
              </a:defRPr>
            </a:lvl1pPr>
          </a:lstStyle>
          <a:p>
            <a:endParaRPr lang="zh-CN" altLang="en-US" dirty="0"/>
          </a:p>
        </p:txBody>
      </p:sp>
      <p:sp>
        <p:nvSpPr>
          <p:cNvPr id="31" name="内容占位符 47"/>
          <p:cNvSpPr>
            <a:spLocks noGrp="1"/>
          </p:cNvSpPr>
          <p:nvPr>
            <p:ph sz="quarter" idx="22" hasCustomPrompt="1"/>
          </p:nvPr>
        </p:nvSpPr>
        <p:spPr>
          <a:xfrm>
            <a:off x="962847" y="4824404"/>
            <a:ext cx="4056827" cy="774251"/>
          </a:xfrm>
          <a:prstGeom prst="rect">
            <a:avLst/>
          </a:prstGeom>
          <a:noFill/>
        </p:spPr>
        <p:txBody>
          <a:bodyPr wrap="square" rtlCol="0">
            <a:spAutoFit/>
          </a:bodyPr>
          <a:lstStyle>
            <a:lvl1pPr marL="0" indent="0" algn="l">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l">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p>
          <a:p>
            <a:pPr marL="457200" lvl="1"/>
            <a:r>
              <a:rPr lang="zh-CN" altLang="en-US" dirty="0"/>
              <a:t>第二级</a:t>
            </a:r>
          </a:p>
        </p:txBody>
      </p:sp>
      <p:sp>
        <p:nvSpPr>
          <p:cNvPr id="32" name="内容占位符 34"/>
          <p:cNvSpPr>
            <a:spLocks noGrp="1"/>
          </p:cNvSpPr>
          <p:nvPr>
            <p:ph sz="quarter" idx="23" hasCustomPrompt="1"/>
          </p:nvPr>
        </p:nvSpPr>
        <p:spPr>
          <a:xfrm>
            <a:off x="958850" y="4457045"/>
            <a:ext cx="3189288" cy="741998"/>
          </a:xfrm>
          <a:prstGeom prst="rect">
            <a:avLst/>
          </a:prstGeom>
          <a:noFill/>
        </p:spPr>
        <p:txBody>
          <a:bodyPr wrap="square" rtlCol="0">
            <a:spAutoFit/>
          </a:bodyPr>
          <a:lstStyle>
            <a:lvl1pPr marL="0" indent="0">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p>
          <a:p>
            <a:pPr marL="457200" lvl="1"/>
            <a:endParaRPr lang="zh-CN" altLang="en-US" dirty="0"/>
          </a:p>
        </p:txBody>
      </p:sp>
      <p:sp>
        <p:nvSpPr>
          <p:cNvPr id="33" name="内容占位符 47"/>
          <p:cNvSpPr>
            <a:spLocks noGrp="1"/>
          </p:cNvSpPr>
          <p:nvPr>
            <p:ph sz="quarter" idx="24" hasCustomPrompt="1"/>
          </p:nvPr>
        </p:nvSpPr>
        <p:spPr>
          <a:xfrm>
            <a:off x="7101199" y="4824404"/>
            <a:ext cx="4056827" cy="774251"/>
          </a:xfrm>
          <a:prstGeom prst="rect">
            <a:avLst/>
          </a:prstGeom>
          <a:noFill/>
        </p:spPr>
        <p:txBody>
          <a:bodyPr wrap="square" rtlCol="0">
            <a:spAutoFit/>
          </a:bodyPr>
          <a:lstStyle>
            <a:lvl1pPr marL="0" indent="0" algn="l">
              <a:lnSpc>
                <a:spcPct val="130000"/>
              </a:lnSpc>
              <a:buNone/>
              <a:defRPr lang="zh-CN" altLang="en-US" sz="1600" dirty="0" smtClean="0">
                <a:latin typeface="站酷快乐体" panose="02010600030101010101" pitchFamily="2" charset="-122"/>
                <a:ea typeface="微软雅黑 Light" panose="020B0502040204020203" pitchFamily="34" charset="-122"/>
              </a:defRPr>
            </a:lvl1pPr>
            <a:lvl2pPr marL="228600" indent="0" algn="l">
              <a:lnSpc>
                <a:spcPct val="130000"/>
              </a:lnSpc>
              <a:buNone/>
              <a:defRPr lang="zh-CN" altLang="en-US" sz="1600" dirty="0">
                <a:latin typeface="站酷快乐体" panose="02010600030101010101" pitchFamily="2" charset="-122"/>
                <a:ea typeface="微软雅黑 Light" panose="020B0502040204020203" pitchFamily="34" charset="-122"/>
              </a:defRPr>
            </a:lvl2pPr>
          </a:lstStyle>
          <a:p>
            <a:pPr marL="0" lvl="0">
              <a:lnSpc>
                <a:spcPct val="130000"/>
              </a:lnSpc>
            </a:pPr>
            <a:r>
              <a:rPr lang="zh-CN" altLang="en-US" dirty="0"/>
              <a:t>编辑母版文本样式</a:t>
            </a:r>
          </a:p>
          <a:p>
            <a:pPr marL="457200" lvl="1"/>
            <a:r>
              <a:rPr lang="zh-CN" altLang="en-US" dirty="0"/>
              <a:t>第二级</a:t>
            </a:r>
          </a:p>
        </p:txBody>
      </p:sp>
      <p:sp>
        <p:nvSpPr>
          <p:cNvPr id="34" name="内容占位符 34"/>
          <p:cNvSpPr>
            <a:spLocks noGrp="1"/>
          </p:cNvSpPr>
          <p:nvPr>
            <p:ph sz="quarter" idx="25" hasCustomPrompt="1"/>
          </p:nvPr>
        </p:nvSpPr>
        <p:spPr>
          <a:xfrm>
            <a:off x="7097202" y="4457045"/>
            <a:ext cx="3189288" cy="741998"/>
          </a:xfrm>
          <a:prstGeom prst="rect">
            <a:avLst/>
          </a:prstGeom>
          <a:noFill/>
        </p:spPr>
        <p:txBody>
          <a:bodyPr wrap="square" rtlCol="0">
            <a:spAutoFit/>
          </a:bodyPr>
          <a:lstStyle>
            <a:lvl1pPr marL="0" indent="0">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vl2pPr>
              <a:defRPr lang="zh-CN" altLang="en-US" sz="1800" b="0" dirty="0">
                <a:latin typeface="站酷快乐体" panose="02010600030101010101" pitchFamily="2" charset="-122"/>
                <a:ea typeface="微软雅黑 Light" panose="020B0502040204020203" pitchFamily="34" charset="-122"/>
              </a:defRPr>
            </a:lvl2pPr>
          </a:lstStyle>
          <a:p>
            <a:pPr marL="0" lvl="0"/>
            <a:r>
              <a:rPr lang="zh-CN" altLang="en-US" dirty="0"/>
              <a:t>编辑母版文本样式</a:t>
            </a:r>
          </a:p>
          <a:p>
            <a:pPr marL="457200" lvl="1"/>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3张图页（团队介绍等）">
    <p:spTree>
      <p:nvGrpSpPr>
        <p:cNvPr id="1" name=""/>
        <p:cNvGrpSpPr/>
        <p:nvPr/>
      </p:nvGrpSpPr>
      <p:grpSpPr>
        <a:xfrm>
          <a:off x="0" y="0"/>
          <a:ext cx="0" cy="0"/>
          <a:chOff x="0" y="0"/>
          <a:chExt cx="0" cy="0"/>
        </a:xfrm>
      </p:grpSpPr>
      <p:sp>
        <p:nvSpPr>
          <p:cNvPr id="32" name="图片占位符 31"/>
          <p:cNvSpPr>
            <a:spLocks noGrp="1"/>
          </p:cNvSpPr>
          <p:nvPr>
            <p:ph type="pic" sz="quarter" idx="11"/>
          </p:nvPr>
        </p:nvSpPr>
        <p:spPr>
          <a:xfrm>
            <a:off x="1062065" y="1885468"/>
            <a:ext cx="2333625" cy="2333625"/>
          </a:xfrm>
          <a:prstGeom prst="ellipse">
            <a:avLst/>
          </a:prstGeom>
        </p:spPr>
        <p:txBody>
          <a:bodyPr/>
          <a:lstStyle>
            <a:lvl1pPr>
              <a:defRPr>
                <a:latin typeface="站酷快乐体" panose="02010600030101010101" pitchFamily="2" charset="-122"/>
                <a:ea typeface="微软雅黑 Light" panose="020B0502040204020203" pitchFamily="34" charset="-122"/>
              </a:defRPr>
            </a:lvl1pPr>
          </a:lstStyle>
          <a:p>
            <a:endParaRPr lang="zh-CN" altLang="en-US" dirty="0"/>
          </a:p>
        </p:txBody>
      </p:sp>
      <p:grpSp>
        <p:nvGrpSpPr>
          <p:cNvPr id="10" name="组合 9"/>
          <p:cNvGrpSpPr/>
          <p:nvPr userDrawn="1"/>
        </p:nvGrpSpPr>
        <p:grpSpPr>
          <a:xfrm>
            <a:off x="4002821" y="1047597"/>
            <a:ext cx="4186359" cy="163210"/>
            <a:chOff x="3165003" y="4030582"/>
            <a:chExt cx="5853910" cy="276264"/>
          </a:xfrm>
        </p:grpSpPr>
        <p:sp>
          <p:nvSpPr>
            <p:cNvPr id="11" name="任意多边形 29"/>
            <p:cNvSpPr/>
            <p:nvPr/>
          </p:nvSpPr>
          <p:spPr>
            <a:xfrm>
              <a:off x="3165003" y="4030582"/>
              <a:ext cx="5853910" cy="276264"/>
            </a:xfrm>
            <a:custGeom>
              <a:avLst/>
              <a:gdLst>
                <a:gd name="connsiteX0" fmla="*/ 383416 w 6863855"/>
                <a:gd name="connsiteY0" fmla="*/ 497045 h 741328"/>
                <a:gd name="connsiteX1" fmla="*/ 3431416 w 6863855"/>
                <a:gd name="connsiteY1" fmla="*/ 141445 h 741328"/>
                <a:gd name="connsiteX2" fmla="*/ 6835016 w 6863855"/>
                <a:gd name="connsiteY2" fmla="*/ 27145 h 741328"/>
                <a:gd name="connsiteX3" fmla="*/ 3139316 w 6863855"/>
                <a:gd name="connsiteY3" fmla="*/ 319245 h 741328"/>
                <a:gd name="connsiteX4" fmla="*/ 345316 w 6863855"/>
                <a:gd name="connsiteY4" fmla="*/ 738345 h 741328"/>
                <a:gd name="connsiteX5" fmla="*/ 383416 w 6863855"/>
                <a:gd name="connsiteY5" fmla="*/ 497045 h 741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855" h="741328">
                  <a:moveTo>
                    <a:pt x="383416" y="497045"/>
                  </a:moveTo>
                  <a:cubicBezTo>
                    <a:pt x="897766" y="397562"/>
                    <a:pt x="2356149" y="219762"/>
                    <a:pt x="3431416" y="141445"/>
                  </a:cubicBezTo>
                  <a:cubicBezTo>
                    <a:pt x="4506683" y="63128"/>
                    <a:pt x="7169449" y="-53288"/>
                    <a:pt x="6835016" y="27145"/>
                  </a:cubicBezTo>
                  <a:cubicBezTo>
                    <a:pt x="5603116" y="124512"/>
                    <a:pt x="4220933" y="200712"/>
                    <a:pt x="3139316" y="319245"/>
                  </a:cubicBezTo>
                  <a:cubicBezTo>
                    <a:pt x="2057699" y="437778"/>
                    <a:pt x="802516" y="710828"/>
                    <a:pt x="345316" y="738345"/>
                  </a:cubicBezTo>
                  <a:cubicBezTo>
                    <a:pt x="-111884" y="765862"/>
                    <a:pt x="-130934" y="596528"/>
                    <a:pt x="383416" y="497045"/>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2" name="任意多边形 30"/>
            <p:cNvSpPr/>
            <p:nvPr/>
          </p:nvSpPr>
          <p:spPr>
            <a:xfrm>
              <a:off x="4594609" y="4124484"/>
              <a:ext cx="4378994" cy="165002"/>
            </a:xfrm>
            <a:custGeom>
              <a:avLst/>
              <a:gdLst>
                <a:gd name="connsiteX0" fmla="*/ 0 w 4657663"/>
                <a:gd name="connsiteY0" fmla="*/ 239002 h 239002"/>
                <a:gd name="connsiteX1" fmla="*/ 2857500 w 4657663"/>
                <a:gd name="connsiteY1" fmla="*/ 35802 h 239002"/>
                <a:gd name="connsiteX2" fmla="*/ 4597400 w 4657663"/>
                <a:gd name="connsiteY2" fmla="*/ 10402 h 239002"/>
                <a:gd name="connsiteX3" fmla="*/ 4089400 w 4657663"/>
                <a:gd name="connsiteY3" fmla="*/ 150102 h 239002"/>
              </a:gdLst>
              <a:ahLst/>
              <a:cxnLst>
                <a:cxn ang="0">
                  <a:pos x="connsiteX0" y="connsiteY0"/>
                </a:cxn>
                <a:cxn ang="0">
                  <a:pos x="connsiteX1" y="connsiteY1"/>
                </a:cxn>
                <a:cxn ang="0">
                  <a:pos x="connsiteX2" y="connsiteY2"/>
                </a:cxn>
                <a:cxn ang="0">
                  <a:pos x="connsiteX3" y="connsiteY3"/>
                </a:cxn>
              </a:cxnLst>
              <a:rect l="l" t="t" r="r" b="b"/>
              <a:pathLst>
                <a:path w="4657663" h="239002">
                  <a:moveTo>
                    <a:pt x="0" y="239002"/>
                  </a:moveTo>
                  <a:lnTo>
                    <a:pt x="2857500" y="35802"/>
                  </a:lnTo>
                  <a:cubicBezTo>
                    <a:pt x="3623733" y="-2298"/>
                    <a:pt x="4392083" y="-8648"/>
                    <a:pt x="4597400" y="10402"/>
                  </a:cubicBezTo>
                  <a:cubicBezTo>
                    <a:pt x="4802717" y="29452"/>
                    <a:pt x="4446058" y="89777"/>
                    <a:pt x="4089400" y="150102"/>
                  </a:cubicBezTo>
                </a:path>
              </a:pathLst>
            </a:custGeom>
            <a:noFill/>
            <a:ln w="28575"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grpSp>
      <p:sp>
        <p:nvSpPr>
          <p:cNvPr id="16" name="任意多边形 3"/>
          <p:cNvSpPr/>
          <p:nvPr/>
        </p:nvSpPr>
        <p:spPr>
          <a:xfrm rot="12455369">
            <a:off x="916626" y="1710460"/>
            <a:ext cx="2624505" cy="2683644"/>
          </a:xfrm>
          <a:custGeom>
            <a:avLst/>
            <a:gdLst>
              <a:gd name="connsiteX0" fmla="*/ 0 w 2579278"/>
              <a:gd name="connsiteY0" fmla="*/ 1293430 h 2586860"/>
              <a:gd name="connsiteX1" fmla="*/ 1289639 w 2579278"/>
              <a:gd name="connsiteY1" fmla="*/ 0 h 2586860"/>
              <a:gd name="connsiteX2" fmla="*/ 2579278 w 2579278"/>
              <a:gd name="connsiteY2" fmla="*/ 1293430 h 2586860"/>
              <a:gd name="connsiteX3" fmla="*/ 1289639 w 2579278"/>
              <a:gd name="connsiteY3" fmla="*/ 2586860 h 2586860"/>
              <a:gd name="connsiteX4" fmla="*/ 0 w 2579278"/>
              <a:gd name="connsiteY4" fmla="*/ 1293430 h 2586860"/>
              <a:gd name="connsiteX0-1" fmla="*/ 2579278 w 2670718"/>
              <a:gd name="connsiteY0-2" fmla="*/ 1293430 h 2586860"/>
              <a:gd name="connsiteX1-3" fmla="*/ 1289639 w 2670718"/>
              <a:gd name="connsiteY1-4" fmla="*/ 2586860 h 2586860"/>
              <a:gd name="connsiteX2-5" fmla="*/ 0 w 2670718"/>
              <a:gd name="connsiteY2-6" fmla="*/ 1293430 h 2586860"/>
              <a:gd name="connsiteX3-7" fmla="*/ 1289639 w 2670718"/>
              <a:gd name="connsiteY3-8" fmla="*/ 0 h 2586860"/>
              <a:gd name="connsiteX4-9" fmla="*/ 2670718 w 2670718"/>
              <a:gd name="connsiteY4-10" fmla="*/ 1384870 h 2586860"/>
              <a:gd name="connsiteX0-11" fmla="*/ 2593792 w 2670718"/>
              <a:gd name="connsiteY0-12" fmla="*/ 1496630 h 2588806"/>
              <a:gd name="connsiteX1-13" fmla="*/ 1289639 w 2670718"/>
              <a:gd name="connsiteY1-14" fmla="*/ 2586860 h 2588806"/>
              <a:gd name="connsiteX2-15" fmla="*/ 0 w 2670718"/>
              <a:gd name="connsiteY2-16" fmla="*/ 1293430 h 2588806"/>
              <a:gd name="connsiteX3-17" fmla="*/ 1289639 w 2670718"/>
              <a:gd name="connsiteY3-18" fmla="*/ 0 h 2588806"/>
              <a:gd name="connsiteX4-19" fmla="*/ 2670718 w 2670718"/>
              <a:gd name="connsiteY4-20" fmla="*/ 1384870 h 2588806"/>
              <a:gd name="connsiteX0-21" fmla="*/ 2593792 w 2593792"/>
              <a:gd name="connsiteY0-22" fmla="*/ 1497453 h 2589629"/>
              <a:gd name="connsiteX1-23" fmla="*/ 1289639 w 2593792"/>
              <a:gd name="connsiteY1-24" fmla="*/ 2587683 h 2589629"/>
              <a:gd name="connsiteX2-25" fmla="*/ 0 w 2593792"/>
              <a:gd name="connsiteY2-26" fmla="*/ 1294253 h 2589629"/>
              <a:gd name="connsiteX3-27" fmla="*/ 1289639 w 2593792"/>
              <a:gd name="connsiteY3-28" fmla="*/ 823 h 2589629"/>
              <a:gd name="connsiteX4-29" fmla="*/ 2583632 w 2593792"/>
              <a:gd name="connsiteY4-30" fmla="*/ 1167979 h 2589629"/>
              <a:gd name="connsiteX0-31" fmla="*/ 2593792 w 2593792"/>
              <a:gd name="connsiteY0-32" fmla="*/ 1497453 h 2589659"/>
              <a:gd name="connsiteX1-33" fmla="*/ 1289639 w 2593792"/>
              <a:gd name="connsiteY1-34" fmla="*/ 2587683 h 2589659"/>
              <a:gd name="connsiteX2-35" fmla="*/ 0 w 2593792"/>
              <a:gd name="connsiteY2-36" fmla="*/ 1294253 h 2589659"/>
              <a:gd name="connsiteX3-37" fmla="*/ 1289639 w 2593792"/>
              <a:gd name="connsiteY3-38" fmla="*/ 823 h 2589659"/>
              <a:gd name="connsiteX4-39" fmla="*/ 2583632 w 2593792"/>
              <a:gd name="connsiteY4-40" fmla="*/ 1167979 h 2589659"/>
              <a:gd name="connsiteX0-41" fmla="*/ 2593792 w 2593792"/>
              <a:gd name="connsiteY0-42" fmla="*/ 1497453 h 2594741"/>
              <a:gd name="connsiteX1-43" fmla="*/ 1289639 w 2593792"/>
              <a:gd name="connsiteY1-44" fmla="*/ 2587683 h 2594741"/>
              <a:gd name="connsiteX2-45" fmla="*/ 0 w 2593792"/>
              <a:gd name="connsiteY2-46" fmla="*/ 1294253 h 2594741"/>
              <a:gd name="connsiteX3-47" fmla="*/ 1289639 w 2593792"/>
              <a:gd name="connsiteY3-48" fmla="*/ 823 h 2594741"/>
              <a:gd name="connsiteX4-49" fmla="*/ 2583632 w 2593792"/>
              <a:gd name="connsiteY4-50" fmla="*/ 1167979 h 2594741"/>
              <a:gd name="connsiteX0-51" fmla="*/ 2593792 w 2593792"/>
              <a:gd name="connsiteY0-52" fmla="*/ 1497453 h 2587686"/>
              <a:gd name="connsiteX1-53" fmla="*/ 1289639 w 2593792"/>
              <a:gd name="connsiteY1-54" fmla="*/ 2587683 h 2587686"/>
              <a:gd name="connsiteX2-55" fmla="*/ 0 w 2593792"/>
              <a:gd name="connsiteY2-56" fmla="*/ 1294253 h 2587686"/>
              <a:gd name="connsiteX3-57" fmla="*/ 1289639 w 2593792"/>
              <a:gd name="connsiteY3-58" fmla="*/ 823 h 2587686"/>
              <a:gd name="connsiteX4-59" fmla="*/ 2583632 w 2593792"/>
              <a:gd name="connsiteY4-60" fmla="*/ 1167979 h 2587686"/>
              <a:gd name="connsiteX0-61" fmla="*/ 2483016 w 2483016"/>
              <a:gd name="connsiteY0-62" fmla="*/ 1497738 h 2589548"/>
              <a:gd name="connsiteX1-63" fmla="*/ 1178863 w 2483016"/>
              <a:gd name="connsiteY1-64" fmla="*/ 2587968 h 2589548"/>
              <a:gd name="connsiteX2-65" fmla="*/ 0 w 2483016"/>
              <a:gd name="connsiteY2-66" fmla="*/ 1316112 h 2589548"/>
              <a:gd name="connsiteX3-67" fmla="*/ 1178863 w 2483016"/>
              <a:gd name="connsiteY3-68" fmla="*/ 1108 h 2589548"/>
              <a:gd name="connsiteX4-69" fmla="*/ 2472856 w 2483016"/>
              <a:gd name="connsiteY4-70" fmla="*/ 1168264 h 2589548"/>
              <a:gd name="connsiteX0-71" fmla="*/ 2531194 w 2531194"/>
              <a:gd name="connsiteY0-72" fmla="*/ 1395681 h 2588230"/>
              <a:gd name="connsiteX1-73" fmla="*/ 1178863 w 2531194"/>
              <a:gd name="connsiteY1-74" fmla="*/ 2587968 h 2588230"/>
              <a:gd name="connsiteX2-75" fmla="*/ 0 w 2531194"/>
              <a:gd name="connsiteY2-76" fmla="*/ 1316112 h 2588230"/>
              <a:gd name="connsiteX3-77" fmla="*/ 1178863 w 2531194"/>
              <a:gd name="connsiteY3-78" fmla="*/ 1108 h 2588230"/>
              <a:gd name="connsiteX4-79" fmla="*/ 2472856 w 2531194"/>
              <a:gd name="connsiteY4-80" fmla="*/ 1168264 h 25882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31194" h="2588230">
                <a:moveTo>
                  <a:pt x="2531194" y="1395681"/>
                </a:moveTo>
                <a:cubicBezTo>
                  <a:pt x="2531194" y="2110023"/>
                  <a:pt x="1600729" y="2601230"/>
                  <a:pt x="1178863" y="2587968"/>
                </a:cubicBezTo>
                <a:cubicBezTo>
                  <a:pt x="756997" y="2574707"/>
                  <a:pt x="0" y="2030454"/>
                  <a:pt x="0" y="1316112"/>
                </a:cubicBezTo>
                <a:cubicBezTo>
                  <a:pt x="0" y="601770"/>
                  <a:pt x="766720" y="25749"/>
                  <a:pt x="1178863" y="1108"/>
                </a:cubicBezTo>
                <a:cubicBezTo>
                  <a:pt x="1591006" y="-23533"/>
                  <a:pt x="2381416" y="362482"/>
                  <a:pt x="2472856" y="1168264"/>
                </a:cubicBezTo>
              </a:path>
            </a:pathLst>
          </a:custGeom>
          <a:noFill/>
          <a:ln w="25400" cap="rnd">
            <a:solidFill>
              <a:schemeClr val="accent1"/>
            </a:solidFill>
            <a:prstDash val="lgDash"/>
          </a:ln>
        </p:spPr>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19" name="任意多边形 3"/>
          <p:cNvSpPr/>
          <p:nvPr/>
        </p:nvSpPr>
        <p:spPr>
          <a:xfrm rot="12455369">
            <a:off x="4783748" y="1710459"/>
            <a:ext cx="2624505" cy="2683644"/>
          </a:xfrm>
          <a:custGeom>
            <a:avLst/>
            <a:gdLst>
              <a:gd name="connsiteX0" fmla="*/ 0 w 2579278"/>
              <a:gd name="connsiteY0" fmla="*/ 1293430 h 2586860"/>
              <a:gd name="connsiteX1" fmla="*/ 1289639 w 2579278"/>
              <a:gd name="connsiteY1" fmla="*/ 0 h 2586860"/>
              <a:gd name="connsiteX2" fmla="*/ 2579278 w 2579278"/>
              <a:gd name="connsiteY2" fmla="*/ 1293430 h 2586860"/>
              <a:gd name="connsiteX3" fmla="*/ 1289639 w 2579278"/>
              <a:gd name="connsiteY3" fmla="*/ 2586860 h 2586860"/>
              <a:gd name="connsiteX4" fmla="*/ 0 w 2579278"/>
              <a:gd name="connsiteY4" fmla="*/ 1293430 h 2586860"/>
              <a:gd name="connsiteX0-1" fmla="*/ 2579278 w 2670718"/>
              <a:gd name="connsiteY0-2" fmla="*/ 1293430 h 2586860"/>
              <a:gd name="connsiteX1-3" fmla="*/ 1289639 w 2670718"/>
              <a:gd name="connsiteY1-4" fmla="*/ 2586860 h 2586860"/>
              <a:gd name="connsiteX2-5" fmla="*/ 0 w 2670718"/>
              <a:gd name="connsiteY2-6" fmla="*/ 1293430 h 2586860"/>
              <a:gd name="connsiteX3-7" fmla="*/ 1289639 w 2670718"/>
              <a:gd name="connsiteY3-8" fmla="*/ 0 h 2586860"/>
              <a:gd name="connsiteX4-9" fmla="*/ 2670718 w 2670718"/>
              <a:gd name="connsiteY4-10" fmla="*/ 1384870 h 2586860"/>
              <a:gd name="connsiteX0-11" fmla="*/ 2593792 w 2670718"/>
              <a:gd name="connsiteY0-12" fmla="*/ 1496630 h 2588806"/>
              <a:gd name="connsiteX1-13" fmla="*/ 1289639 w 2670718"/>
              <a:gd name="connsiteY1-14" fmla="*/ 2586860 h 2588806"/>
              <a:gd name="connsiteX2-15" fmla="*/ 0 w 2670718"/>
              <a:gd name="connsiteY2-16" fmla="*/ 1293430 h 2588806"/>
              <a:gd name="connsiteX3-17" fmla="*/ 1289639 w 2670718"/>
              <a:gd name="connsiteY3-18" fmla="*/ 0 h 2588806"/>
              <a:gd name="connsiteX4-19" fmla="*/ 2670718 w 2670718"/>
              <a:gd name="connsiteY4-20" fmla="*/ 1384870 h 2588806"/>
              <a:gd name="connsiteX0-21" fmla="*/ 2593792 w 2593792"/>
              <a:gd name="connsiteY0-22" fmla="*/ 1497453 h 2589629"/>
              <a:gd name="connsiteX1-23" fmla="*/ 1289639 w 2593792"/>
              <a:gd name="connsiteY1-24" fmla="*/ 2587683 h 2589629"/>
              <a:gd name="connsiteX2-25" fmla="*/ 0 w 2593792"/>
              <a:gd name="connsiteY2-26" fmla="*/ 1294253 h 2589629"/>
              <a:gd name="connsiteX3-27" fmla="*/ 1289639 w 2593792"/>
              <a:gd name="connsiteY3-28" fmla="*/ 823 h 2589629"/>
              <a:gd name="connsiteX4-29" fmla="*/ 2583632 w 2593792"/>
              <a:gd name="connsiteY4-30" fmla="*/ 1167979 h 2589629"/>
              <a:gd name="connsiteX0-31" fmla="*/ 2593792 w 2593792"/>
              <a:gd name="connsiteY0-32" fmla="*/ 1497453 h 2589659"/>
              <a:gd name="connsiteX1-33" fmla="*/ 1289639 w 2593792"/>
              <a:gd name="connsiteY1-34" fmla="*/ 2587683 h 2589659"/>
              <a:gd name="connsiteX2-35" fmla="*/ 0 w 2593792"/>
              <a:gd name="connsiteY2-36" fmla="*/ 1294253 h 2589659"/>
              <a:gd name="connsiteX3-37" fmla="*/ 1289639 w 2593792"/>
              <a:gd name="connsiteY3-38" fmla="*/ 823 h 2589659"/>
              <a:gd name="connsiteX4-39" fmla="*/ 2583632 w 2593792"/>
              <a:gd name="connsiteY4-40" fmla="*/ 1167979 h 2589659"/>
              <a:gd name="connsiteX0-41" fmla="*/ 2593792 w 2593792"/>
              <a:gd name="connsiteY0-42" fmla="*/ 1497453 h 2594741"/>
              <a:gd name="connsiteX1-43" fmla="*/ 1289639 w 2593792"/>
              <a:gd name="connsiteY1-44" fmla="*/ 2587683 h 2594741"/>
              <a:gd name="connsiteX2-45" fmla="*/ 0 w 2593792"/>
              <a:gd name="connsiteY2-46" fmla="*/ 1294253 h 2594741"/>
              <a:gd name="connsiteX3-47" fmla="*/ 1289639 w 2593792"/>
              <a:gd name="connsiteY3-48" fmla="*/ 823 h 2594741"/>
              <a:gd name="connsiteX4-49" fmla="*/ 2583632 w 2593792"/>
              <a:gd name="connsiteY4-50" fmla="*/ 1167979 h 2594741"/>
              <a:gd name="connsiteX0-51" fmla="*/ 2593792 w 2593792"/>
              <a:gd name="connsiteY0-52" fmla="*/ 1497453 h 2587686"/>
              <a:gd name="connsiteX1-53" fmla="*/ 1289639 w 2593792"/>
              <a:gd name="connsiteY1-54" fmla="*/ 2587683 h 2587686"/>
              <a:gd name="connsiteX2-55" fmla="*/ 0 w 2593792"/>
              <a:gd name="connsiteY2-56" fmla="*/ 1294253 h 2587686"/>
              <a:gd name="connsiteX3-57" fmla="*/ 1289639 w 2593792"/>
              <a:gd name="connsiteY3-58" fmla="*/ 823 h 2587686"/>
              <a:gd name="connsiteX4-59" fmla="*/ 2583632 w 2593792"/>
              <a:gd name="connsiteY4-60" fmla="*/ 1167979 h 2587686"/>
              <a:gd name="connsiteX0-61" fmla="*/ 2483016 w 2483016"/>
              <a:gd name="connsiteY0-62" fmla="*/ 1497738 h 2589548"/>
              <a:gd name="connsiteX1-63" fmla="*/ 1178863 w 2483016"/>
              <a:gd name="connsiteY1-64" fmla="*/ 2587968 h 2589548"/>
              <a:gd name="connsiteX2-65" fmla="*/ 0 w 2483016"/>
              <a:gd name="connsiteY2-66" fmla="*/ 1316112 h 2589548"/>
              <a:gd name="connsiteX3-67" fmla="*/ 1178863 w 2483016"/>
              <a:gd name="connsiteY3-68" fmla="*/ 1108 h 2589548"/>
              <a:gd name="connsiteX4-69" fmla="*/ 2472856 w 2483016"/>
              <a:gd name="connsiteY4-70" fmla="*/ 1168264 h 2589548"/>
              <a:gd name="connsiteX0-71" fmla="*/ 2531194 w 2531194"/>
              <a:gd name="connsiteY0-72" fmla="*/ 1395681 h 2588230"/>
              <a:gd name="connsiteX1-73" fmla="*/ 1178863 w 2531194"/>
              <a:gd name="connsiteY1-74" fmla="*/ 2587968 h 2588230"/>
              <a:gd name="connsiteX2-75" fmla="*/ 0 w 2531194"/>
              <a:gd name="connsiteY2-76" fmla="*/ 1316112 h 2588230"/>
              <a:gd name="connsiteX3-77" fmla="*/ 1178863 w 2531194"/>
              <a:gd name="connsiteY3-78" fmla="*/ 1108 h 2588230"/>
              <a:gd name="connsiteX4-79" fmla="*/ 2472856 w 2531194"/>
              <a:gd name="connsiteY4-80" fmla="*/ 1168264 h 25882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31194" h="2588230">
                <a:moveTo>
                  <a:pt x="2531194" y="1395681"/>
                </a:moveTo>
                <a:cubicBezTo>
                  <a:pt x="2531194" y="2110023"/>
                  <a:pt x="1600729" y="2601230"/>
                  <a:pt x="1178863" y="2587968"/>
                </a:cubicBezTo>
                <a:cubicBezTo>
                  <a:pt x="756997" y="2574707"/>
                  <a:pt x="0" y="2030454"/>
                  <a:pt x="0" y="1316112"/>
                </a:cubicBezTo>
                <a:cubicBezTo>
                  <a:pt x="0" y="601770"/>
                  <a:pt x="766720" y="25749"/>
                  <a:pt x="1178863" y="1108"/>
                </a:cubicBezTo>
                <a:cubicBezTo>
                  <a:pt x="1591006" y="-23533"/>
                  <a:pt x="2381416" y="362482"/>
                  <a:pt x="2472856" y="1168264"/>
                </a:cubicBezTo>
              </a:path>
            </a:pathLst>
          </a:custGeom>
          <a:noFill/>
          <a:ln w="25400" cap="rnd">
            <a:solidFill>
              <a:schemeClr val="accent1"/>
            </a:solidFill>
            <a:prstDash val="lgDash"/>
          </a:ln>
        </p:spPr>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22" name="任意多边形 3"/>
          <p:cNvSpPr/>
          <p:nvPr/>
        </p:nvSpPr>
        <p:spPr>
          <a:xfrm rot="12455369">
            <a:off x="8650869" y="1710459"/>
            <a:ext cx="2624505" cy="2683644"/>
          </a:xfrm>
          <a:custGeom>
            <a:avLst/>
            <a:gdLst>
              <a:gd name="connsiteX0" fmla="*/ 0 w 2579278"/>
              <a:gd name="connsiteY0" fmla="*/ 1293430 h 2586860"/>
              <a:gd name="connsiteX1" fmla="*/ 1289639 w 2579278"/>
              <a:gd name="connsiteY1" fmla="*/ 0 h 2586860"/>
              <a:gd name="connsiteX2" fmla="*/ 2579278 w 2579278"/>
              <a:gd name="connsiteY2" fmla="*/ 1293430 h 2586860"/>
              <a:gd name="connsiteX3" fmla="*/ 1289639 w 2579278"/>
              <a:gd name="connsiteY3" fmla="*/ 2586860 h 2586860"/>
              <a:gd name="connsiteX4" fmla="*/ 0 w 2579278"/>
              <a:gd name="connsiteY4" fmla="*/ 1293430 h 2586860"/>
              <a:gd name="connsiteX0-1" fmla="*/ 2579278 w 2670718"/>
              <a:gd name="connsiteY0-2" fmla="*/ 1293430 h 2586860"/>
              <a:gd name="connsiteX1-3" fmla="*/ 1289639 w 2670718"/>
              <a:gd name="connsiteY1-4" fmla="*/ 2586860 h 2586860"/>
              <a:gd name="connsiteX2-5" fmla="*/ 0 w 2670718"/>
              <a:gd name="connsiteY2-6" fmla="*/ 1293430 h 2586860"/>
              <a:gd name="connsiteX3-7" fmla="*/ 1289639 w 2670718"/>
              <a:gd name="connsiteY3-8" fmla="*/ 0 h 2586860"/>
              <a:gd name="connsiteX4-9" fmla="*/ 2670718 w 2670718"/>
              <a:gd name="connsiteY4-10" fmla="*/ 1384870 h 2586860"/>
              <a:gd name="connsiteX0-11" fmla="*/ 2593792 w 2670718"/>
              <a:gd name="connsiteY0-12" fmla="*/ 1496630 h 2588806"/>
              <a:gd name="connsiteX1-13" fmla="*/ 1289639 w 2670718"/>
              <a:gd name="connsiteY1-14" fmla="*/ 2586860 h 2588806"/>
              <a:gd name="connsiteX2-15" fmla="*/ 0 w 2670718"/>
              <a:gd name="connsiteY2-16" fmla="*/ 1293430 h 2588806"/>
              <a:gd name="connsiteX3-17" fmla="*/ 1289639 w 2670718"/>
              <a:gd name="connsiteY3-18" fmla="*/ 0 h 2588806"/>
              <a:gd name="connsiteX4-19" fmla="*/ 2670718 w 2670718"/>
              <a:gd name="connsiteY4-20" fmla="*/ 1384870 h 2588806"/>
              <a:gd name="connsiteX0-21" fmla="*/ 2593792 w 2593792"/>
              <a:gd name="connsiteY0-22" fmla="*/ 1497453 h 2589629"/>
              <a:gd name="connsiteX1-23" fmla="*/ 1289639 w 2593792"/>
              <a:gd name="connsiteY1-24" fmla="*/ 2587683 h 2589629"/>
              <a:gd name="connsiteX2-25" fmla="*/ 0 w 2593792"/>
              <a:gd name="connsiteY2-26" fmla="*/ 1294253 h 2589629"/>
              <a:gd name="connsiteX3-27" fmla="*/ 1289639 w 2593792"/>
              <a:gd name="connsiteY3-28" fmla="*/ 823 h 2589629"/>
              <a:gd name="connsiteX4-29" fmla="*/ 2583632 w 2593792"/>
              <a:gd name="connsiteY4-30" fmla="*/ 1167979 h 2589629"/>
              <a:gd name="connsiteX0-31" fmla="*/ 2593792 w 2593792"/>
              <a:gd name="connsiteY0-32" fmla="*/ 1497453 h 2589659"/>
              <a:gd name="connsiteX1-33" fmla="*/ 1289639 w 2593792"/>
              <a:gd name="connsiteY1-34" fmla="*/ 2587683 h 2589659"/>
              <a:gd name="connsiteX2-35" fmla="*/ 0 w 2593792"/>
              <a:gd name="connsiteY2-36" fmla="*/ 1294253 h 2589659"/>
              <a:gd name="connsiteX3-37" fmla="*/ 1289639 w 2593792"/>
              <a:gd name="connsiteY3-38" fmla="*/ 823 h 2589659"/>
              <a:gd name="connsiteX4-39" fmla="*/ 2583632 w 2593792"/>
              <a:gd name="connsiteY4-40" fmla="*/ 1167979 h 2589659"/>
              <a:gd name="connsiteX0-41" fmla="*/ 2593792 w 2593792"/>
              <a:gd name="connsiteY0-42" fmla="*/ 1497453 h 2594741"/>
              <a:gd name="connsiteX1-43" fmla="*/ 1289639 w 2593792"/>
              <a:gd name="connsiteY1-44" fmla="*/ 2587683 h 2594741"/>
              <a:gd name="connsiteX2-45" fmla="*/ 0 w 2593792"/>
              <a:gd name="connsiteY2-46" fmla="*/ 1294253 h 2594741"/>
              <a:gd name="connsiteX3-47" fmla="*/ 1289639 w 2593792"/>
              <a:gd name="connsiteY3-48" fmla="*/ 823 h 2594741"/>
              <a:gd name="connsiteX4-49" fmla="*/ 2583632 w 2593792"/>
              <a:gd name="connsiteY4-50" fmla="*/ 1167979 h 2594741"/>
              <a:gd name="connsiteX0-51" fmla="*/ 2593792 w 2593792"/>
              <a:gd name="connsiteY0-52" fmla="*/ 1497453 h 2587686"/>
              <a:gd name="connsiteX1-53" fmla="*/ 1289639 w 2593792"/>
              <a:gd name="connsiteY1-54" fmla="*/ 2587683 h 2587686"/>
              <a:gd name="connsiteX2-55" fmla="*/ 0 w 2593792"/>
              <a:gd name="connsiteY2-56" fmla="*/ 1294253 h 2587686"/>
              <a:gd name="connsiteX3-57" fmla="*/ 1289639 w 2593792"/>
              <a:gd name="connsiteY3-58" fmla="*/ 823 h 2587686"/>
              <a:gd name="connsiteX4-59" fmla="*/ 2583632 w 2593792"/>
              <a:gd name="connsiteY4-60" fmla="*/ 1167979 h 2587686"/>
              <a:gd name="connsiteX0-61" fmla="*/ 2483016 w 2483016"/>
              <a:gd name="connsiteY0-62" fmla="*/ 1497738 h 2589548"/>
              <a:gd name="connsiteX1-63" fmla="*/ 1178863 w 2483016"/>
              <a:gd name="connsiteY1-64" fmla="*/ 2587968 h 2589548"/>
              <a:gd name="connsiteX2-65" fmla="*/ 0 w 2483016"/>
              <a:gd name="connsiteY2-66" fmla="*/ 1316112 h 2589548"/>
              <a:gd name="connsiteX3-67" fmla="*/ 1178863 w 2483016"/>
              <a:gd name="connsiteY3-68" fmla="*/ 1108 h 2589548"/>
              <a:gd name="connsiteX4-69" fmla="*/ 2472856 w 2483016"/>
              <a:gd name="connsiteY4-70" fmla="*/ 1168264 h 2589548"/>
              <a:gd name="connsiteX0-71" fmla="*/ 2531194 w 2531194"/>
              <a:gd name="connsiteY0-72" fmla="*/ 1395681 h 2588230"/>
              <a:gd name="connsiteX1-73" fmla="*/ 1178863 w 2531194"/>
              <a:gd name="connsiteY1-74" fmla="*/ 2587968 h 2588230"/>
              <a:gd name="connsiteX2-75" fmla="*/ 0 w 2531194"/>
              <a:gd name="connsiteY2-76" fmla="*/ 1316112 h 2588230"/>
              <a:gd name="connsiteX3-77" fmla="*/ 1178863 w 2531194"/>
              <a:gd name="connsiteY3-78" fmla="*/ 1108 h 2588230"/>
              <a:gd name="connsiteX4-79" fmla="*/ 2472856 w 2531194"/>
              <a:gd name="connsiteY4-80" fmla="*/ 1168264 h 25882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31194" h="2588230">
                <a:moveTo>
                  <a:pt x="2531194" y="1395681"/>
                </a:moveTo>
                <a:cubicBezTo>
                  <a:pt x="2531194" y="2110023"/>
                  <a:pt x="1600729" y="2601230"/>
                  <a:pt x="1178863" y="2587968"/>
                </a:cubicBezTo>
                <a:cubicBezTo>
                  <a:pt x="756997" y="2574707"/>
                  <a:pt x="0" y="2030454"/>
                  <a:pt x="0" y="1316112"/>
                </a:cubicBezTo>
                <a:cubicBezTo>
                  <a:pt x="0" y="601770"/>
                  <a:pt x="766720" y="25749"/>
                  <a:pt x="1178863" y="1108"/>
                </a:cubicBezTo>
                <a:cubicBezTo>
                  <a:pt x="1591006" y="-23533"/>
                  <a:pt x="2381416" y="362482"/>
                  <a:pt x="2472856" y="1168264"/>
                </a:cubicBezTo>
              </a:path>
            </a:pathLst>
          </a:custGeom>
          <a:noFill/>
          <a:ln w="25400" cap="rnd">
            <a:solidFill>
              <a:schemeClr val="accent1"/>
            </a:solidFill>
            <a:prstDash val="lgDash"/>
          </a:ln>
        </p:spPr>
        <p:txBody>
          <a:bodyPr rtlCol="0" anchor="ctr"/>
          <a:lstStyle/>
          <a:p>
            <a:pPr algn="ctr"/>
            <a:endParaRPr lang="zh-CN" altLang="en-US" dirty="0">
              <a:latin typeface="站酷快乐体" panose="02010600030101010101" pitchFamily="2" charset="-122"/>
              <a:ea typeface="微软雅黑 Light" panose="020B0502040204020203" pitchFamily="34" charset="-122"/>
            </a:endParaRPr>
          </a:p>
        </p:txBody>
      </p:sp>
      <p:sp>
        <p:nvSpPr>
          <p:cNvPr id="33" name="图片占位符 31"/>
          <p:cNvSpPr>
            <a:spLocks noGrp="1"/>
          </p:cNvSpPr>
          <p:nvPr>
            <p:ph type="pic" sz="quarter" idx="12"/>
          </p:nvPr>
        </p:nvSpPr>
        <p:spPr>
          <a:xfrm>
            <a:off x="4929188" y="1885468"/>
            <a:ext cx="2333625" cy="2333625"/>
          </a:xfrm>
          <a:prstGeom prst="ellipse">
            <a:avLst/>
          </a:prstGeom>
        </p:spPr>
        <p:txBody>
          <a:bodyPr/>
          <a:lstStyle>
            <a:lvl1pPr>
              <a:defRPr>
                <a:latin typeface="站酷快乐体" panose="02010600030101010101" pitchFamily="2" charset="-122"/>
                <a:ea typeface="微软雅黑 Light" panose="020B0502040204020203" pitchFamily="34" charset="-122"/>
              </a:defRPr>
            </a:lvl1pPr>
          </a:lstStyle>
          <a:p>
            <a:endParaRPr lang="zh-CN" altLang="en-US" dirty="0"/>
          </a:p>
        </p:txBody>
      </p:sp>
      <p:sp>
        <p:nvSpPr>
          <p:cNvPr id="34" name="图片占位符 31"/>
          <p:cNvSpPr>
            <a:spLocks noGrp="1"/>
          </p:cNvSpPr>
          <p:nvPr>
            <p:ph type="pic" sz="quarter" idx="13"/>
          </p:nvPr>
        </p:nvSpPr>
        <p:spPr>
          <a:xfrm>
            <a:off x="8796310" y="1885468"/>
            <a:ext cx="2333625" cy="2333625"/>
          </a:xfrm>
          <a:prstGeom prst="ellipse">
            <a:avLst/>
          </a:prstGeom>
        </p:spPr>
        <p:txBody>
          <a:bodyPr/>
          <a:lstStyle>
            <a:lvl1pPr>
              <a:defRPr>
                <a:latin typeface="站酷快乐体" panose="02010600030101010101" pitchFamily="2" charset="-122"/>
                <a:ea typeface="微软雅黑 Light" panose="020B0502040204020203" pitchFamily="34" charset="-122"/>
              </a:defRPr>
            </a:lvl1pPr>
          </a:lstStyle>
          <a:p>
            <a:endParaRPr lang="zh-CN" altLang="en-US" dirty="0"/>
          </a:p>
        </p:txBody>
      </p:sp>
      <p:sp>
        <p:nvSpPr>
          <p:cNvPr id="39" name="内容占位符 35"/>
          <p:cNvSpPr>
            <a:spLocks noGrp="1"/>
          </p:cNvSpPr>
          <p:nvPr>
            <p:ph sz="quarter" idx="16" hasCustomPrompt="1"/>
          </p:nvPr>
        </p:nvSpPr>
        <p:spPr>
          <a:xfrm>
            <a:off x="4538301" y="4653646"/>
            <a:ext cx="3115398" cy="433965"/>
          </a:xfrm>
          <a:prstGeom prst="rect">
            <a:avLst/>
          </a:prstGeom>
          <a:noFill/>
        </p:spPr>
        <p:txBody>
          <a:bodyPr wrap="square" rtlCol="0">
            <a:spAutoFit/>
          </a:bodyPr>
          <a:lstStyle>
            <a:lvl1pPr marL="0" indent="0" algn="ct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p>
        </p:txBody>
      </p:sp>
      <p:sp>
        <p:nvSpPr>
          <p:cNvPr id="43" name="内容占位符 35"/>
          <p:cNvSpPr>
            <a:spLocks noGrp="1"/>
          </p:cNvSpPr>
          <p:nvPr>
            <p:ph sz="quarter" idx="18" hasCustomPrompt="1"/>
          </p:nvPr>
        </p:nvSpPr>
        <p:spPr>
          <a:xfrm>
            <a:off x="702731" y="4653646"/>
            <a:ext cx="3115398" cy="433965"/>
          </a:xfrm>
          <a:prstGeom prst="rect">
            <a:avLst/>
          </a:prstGeom>
          <a:noFill/>
        </p:spPr>
        <p:txBody>
          <a:bodyPr wrap="square" rtlCol="0">
            <a:spAutoFit/>
          </a:bodyPr>
          <a:lstStyle>
            <a:lvl1pPr marL="0" indent="0" algn="ct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p>
        </p:txBody>
      </p:sp>
      <p:sp>
        <p:nvSpPr>
          <p:cNvPr id="45" name="内容占位符 35"/>
          <p:cNvSpPr>
            <a:spLocks noGrp="1"/>
          </p:cNvSpPr>
          <p:nvPr>
            <p:ph sz="quarter" idx="20" hasCustomPrompt="1"/>
          </p:nvPr>
        </p:nvSpPr>
        <p:spPr>
          <a:xfrm>
            <a:off x="8405423" y="4653646"/>
            <a:ext cx="3115398" cy="433965"/>
          </a:xfrm>
          <a:prstGeom prst="rect">
            <a:avLst/>
          </a:prstGeom>
          <a:noFill/>
        </p:spPr>
        <p:txBody>
          <a:bodyPr wrap="square" rtlCol="0">
            <a:spAutoFit/>
          </a:bodyPr>
          <a:lstStyle>
            <a:lvl1pPr marL="0" indent="0" algn="ctr">
              <a:buNone/>
              <a:defRPr lang="zh-CN" altLang="en-US" sz="2400" b="0" dirty="0" smtClean="0">
                <a:solidFill>
                  <a:schemeClr val="accent1"/>
                </a:solidFill>
                <a:latin typeface="站酷快乐体2016修订版" panose="02010600030101010101" pitchFamily="2" charset="-122"/>
                <a:ea typeface="站酷快乐体2016修订版" panose="02010600030101010101" pitchFamily="2" charset="-122"/>
              </a:defRPr>
            </a:lvl1pPr>
          </a:lstStyle>
          <a:p>
            <a:pPr marL="0" lvl="0" algn="ctr"/>
            <a:r>
              <a:rPr lang="zh-CN" altLang="en-US" dirty="0"/>
              <a:t>编辑母版文本样式</a:t>
            </a:r>
          </a:p>
        </p:txBody>
      </p:sp>
      <p:sp>
        <p:nvSpPr>
          <p:cNvPr id="48" name="内容占位符 47"/>
          <p:cNvSpPr>
            <a:spLocks noGrp="1"/>
          </p:cNvSpPr>
          <p:nvPr>
            <p:ph sz="quarter" idx="22" hasCustomPrompt="1"/>
          </p:nvPr>
        </p:nvSpPr>
        <p:spPr>
          <a:xfrm>
            <a:off x="703454" y="5047669"/>
            <a:ext cx="3114675" cy="770596"/>
          </a:xfrm>
          <a:prstGeom prst="rect">
            <a:avLst/>
          </a:prstGeom>
          <a:noFill/>
        </p:spPr>
        <p:txBody>
          <a:bodyPr wrap="square" rtlCol="0">
            <a:spAutoFit/>
          </a:bodyPr>
          <a:lstStyle>
            <a:lvl1pPr algn="ctr">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ctr">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p>
          <a:p>
            <a:pPr lvl="1"/>
            <a:r>
              <a:rPr lang="zh-CN" altLang="en-US" dirty="0"/>
              <a:t>第二级</a:t>
            </a:r>
          </a:p>
        </p:txBody>
      </p:sp>
      <p:sp>
        <p:nvSpPr>
          <p:cNvPr id="18" name="内容占位符 47"/>
          <p:cNvSpPr>
            <a:spLocks noGrp="1"/>
          </p:cNvSpPr>
          <p:nvPr>
            <p:ph sz="quarter" idx="23" hasCustomPrompt="1"/>
          </p:nvPr>
        </p:nvSpPr>
        <p:spPr>
          <a:xfrm>
            <a:off x="4539024" y="5047669"/>
            <a:ext cx="3114675" cy="770596"/>
          </a:xfrm>
          <a:prstGeom prst="rect">
            <a:avLst/>
          </a:prstGeom>
          <a:noFill/>
        </p:spPr>
        <p:txBody>
          <a:bodyPr wrap="square" rtlCol="0">
            <a:spAutoFit/>
          </a:bodyPr>
          <a:lstStyle>
            <a:lvl1pPr algn="ctr">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ctr">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p>
          <a:p>
            <a:pPr lvl="1"/>
            <a:r>
              <a:rPr lang="zh-CN" altLang="en-US" dirty="0"/>
              <a:t>第二级</a:t>
            </a:r>
          </a:p>
        </p:txBody>
      </p:sp>
      <p:sp>
        <p:nvSpPr>
          <p:cNvPr id="20" name="内容占位符 47"/>
          <p:cNvSpPr>
            <a:spLocks noGrp="1"/>
          </p:cNvSpPr>
          <p:nvPr>
            <p:ph sz="quarter" idx="24" hasCustomPrompt="1"/>
          </p:nvPr>
        </p:nvSpPr>
        <p:spPr>
          <a:xfrm>
            <a:off x="8406146" y="5047669"/>
            <a:ext cx="3114675" cy="770596"/>
          </a:xfrm>
          <a:prstGeom prst="rect">
            <a:avLst/>
          </a:prstGeom>
          <a:noFill/>
        </p:spPr>
        <p:txBody>
          <a:bodyPr wrap="square" rtlCol="0">
            <a:spAutoFit/>
          </a:bodyPr>
          <a:lstStyle>
            <a:lvl1pPr algn="ctr">
              <a:lnSpc>
                <a:spcPct val="130000"/>
              </a:lnSpc>
              <a:defRPr lang="zh-CN" altLang="en-US" sz="1600" dirty="0" smtClean="0">
                <a:latin typeface="微软雅黑 Light" panose="020B0502040204020203" pitchFamily="34" charset="-122"/>
                <a:ea typeface="微软雅黑 Light" panose="020B0502040204020203" pitchFamily="34" charset="-122"/>
              </a:defRPr>
            </a:lvl1pPr>
            <a:lvl2pPr marL="457200" indent="0" algn="ctr">
              <a:lnSpc>
                <a:spcPct val="130000"/>
              </a:lnSpc>
              <a:buNone/>
              <a:defRPr lang="zh-CN" altLang="en-US" sz="1600" dirty="0" smtClean="0">
                <a:latin typeface="微软雅黑 Light" panose="020B0502040204020203" pitchFamily="34" charset="-122"/>
                <a:ea typeface="微软雅黑 Light" panose="020B0502040204020203" pitchFamily="34" charset="-122"/>
              </a:defRPr>
            </a:lvl2pPr>
          </a:lstStyle>
          <a:p>
            <a:pPr marL="0" lvl="0" indent="0" algn="ctr">
              <a:lnSpc>
                <a:spcPct val="130000"/>
              </a:lnSpc>
              <a:buNone/>
            </a:pPr>
            <a:r>
              <a:rPr lang="zh-CN" altLang="en-US" dirty="0"/>
              <a:t>编辑母版文本样式</a:t>
            </a:r>
          </a:p>
          <a:p>
            <a:pPr lvl="1"/>
            <a:r>
              <a:rPr lang="zh-CN" altLang="en-US" dirty="0"/>
              <a:t>第二级</a:t>
            </a:r>
          </a:p>
        </p:txBody>
      </p:sp>
      <p:sp>
        <p:nvSpPr>
          <p:cNvPr id="21" name="标题 1"/>
          <p:cNvSpPr>
            <a:spLocks noGrp="1"/>
          </p:cNvSpPr>
          <p:nvPr>
            <p:ph type="title" hasCustomPrompt="1"/>
          </p:nvPr>
        </p:nvSpPr>
        <p:spPr>
          <a:xfrm>
            <a:off x="3870516" y="484693"/>
            <a:ext cx="4450968" cy="599161"/>
          </a:xfrm>
          <a:prstGeom prst="rect">
            <a:avLst/>
          </a:prstGeom>
          <a:noFill/>
        </p:spPr>
        <p:txBody>
          <a:bodyPr wrap="square" rtlCol="0">
            <a:spAutoFit/>
          </a:bodyPr>
          <a:lstStyle>
            <a:lvl1pPr algn="ctr">
              <a:defRPr lang="zh-CN" altLang="en-US" sz="3600" b="0" i="0" dirty="0">
                <a:solidFill>
                  <a:schemeClr val="accent1"/>
                </a:solidFill>
                <a:latin typeface="站酷快乐体2016修订版" panose="02010600030101010101" pitchFamily="2" charset="-122"/>
                <a:ea typeface="站酷快乐体2016修订版" panose="02010600030101010101" pitchFamily="2" charset="-122"/>
                <a:cs typeface="+mn-cs"/>
              </a:defRPr>
            </a:lvl1pPr>
          </a:lstStyle>
          <a:p>
            <a:pPr marL="0" lvl="0" indent="0" algn="ctr">
              <a:spcBef>
                <a:spcPts val="1000"/>
              </a:spcBef>
              <a:buFont typeface="Arial" panose="020B0604020202020204" pitchFamily="34" charset="0"/>
            </a:pPr>
            <a:r>
              <a:rPr lang="zh-CN" altLang="en-US" dirty="0"/>
              <a:t>编辑母版标题样式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gGrid">
          <a:fgClr>
            <a:schemeClr val="bg1">
              <a:lumMod val="9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3" Type="http://schemas.openxmlformats.org/officeDocument/2006/relationships/tags" Target="../tags/tag16.xml"/><Relationship Id="rId18" Type="http://schemas.openxmlformats.org/officeDocument/2006/relationships/tags" Target="../tags/tag21.xml"/><Relationship Id="rId26" Type="http://schemas.openxmlformats.org/officeDocument/2006/relationships/tags" Target="../tags/tag29.xml"/><Relationship Id="rId21" Type="http://schemas.openxmlformats.org/officeDocument/2006/relationships/tags" Target="../tags/tag24.xml"/><Relationship Id="rId34" Type="http://schemas.openxmlformats.org/officeDocument/2006/relationships/image" Target="../media/image3.jpeg"/><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tags" Target="../tags/tag20.xml"/><Relationship Id="rId25" Type="http://schemas.openxmlformats.org/officeDocument/2006/relationships/tags" Target="../tags/tag28.xml"/><Relationship Id="rId33" Type="http://schemas.openxmlformats.org/officeDocument/2006/relationships/image" Target="../media/image2.jpeg"/><Relationship Id="rId38" Type="http://schemas.openxmlformats.org/officeDocument/2006/relationships/image" Target="../media/image7.jpeg"/><Relationship Id="rId2" Type="http://schemas.openxmlformats.org/officeDocument/2006/relationships/tags" Target="../tags/tag5.xml"/><Relationship Id="rId16" Type="http://schemas.openxmlformats.org/officeDocument/2006/relationships/tags" Target="../tags/tag19.xml"/><Relationship Id="rId20" Type="http://schemas.openxmlformats.org/officeDocument/2006/relationships/tags" Target="../tags/tag23.xml"/><Relationship Id="rId29" Type="http://schemas.openxmlformats.org/officeDocument/2006/relationships/tags" Target="../tags/tag32.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24" Type="http://schemas.openxmlformats.org/officeDocument/2006/relationships/tags" Target="../tags/tag27.xml"/><Relationship Id="rId32" Type="http://schemas.openxmlformats.org/officeDocument/2006/relationships/image" Target="../media/image8.jpeg"/><Relationship Id="rId37" Type="http://schemas.openxmlformats.org/officeDocument/2006/relationships/image" Target="../media/image6.jpeg"/><Relationship Id="rId5" Type="http://schemas.openxmlformats.org/officeDocument/2006/relationships/tags" Target="../tags/tag8.xml"/><Relationship Id="rId15" Type="http://schemas.openxmlformats.org/officeDocument/2006/relationships/tags" Target="../tags/tag18.xml"/><Relationship Id="rId23" Type="http://schemas.openxmlformats.org/officeDocument/2006/relationships/tags" Target="../tags/tag26.xml"/><Relationship Id="rId28" Type="http://schemas.openxmlformats.org/officeDocument/2006/relationships/tags" Target="../tags/tag31.xml"/><Relationship Id="rId36" Type="http://schemas.openxmlformats.org/officeDocument/2006/relationships/image" Target="../media/image5.jpeg"/><Relationship Id="rId10" Type="http://schemas.openxmlformats.org/officeDocument/2006/relationships/tags" Target="../tags/tag13.xml"/><Relationship Id="rId19" Type="http://schemas.openxmlformats.org/officeDocument/2006/relationships/tags" Target="../tags/tag22.xml"/><Relationship Id="rId31" Type="http://schemas.openxmlformats.org/officeDocument/2006/relationships/slideLayout" Target="../slideLayouts/slideLayout14.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 Id="rId22" Type="http://schemas.openxmlformats.org/officeDocument/2006/relationships/tags" Target="../tags/tag25.xml"/><Relationship Id="rId27" Type="http://schemas.openxmlformats.org/officeDocument/2006/relationships/tags" Target="../tags/tag30.xml"/><Relationship Id="rId30" Type="http://schemas.openxmlformats.org/officeDocument/2006/relationships/tags" Target="../tags/tag33.xml"/><Relationship Id="rId35" Type="http://schemas.openxmlformats.org/officeDocument/2006/relationships/image" Target="../media/image4.jpeg"/><Relationship Id="rId8" Type="http://schemas.openxmlformats.org/officeDocument/2006/relationships/tags" Target="../tags/tag11.xml"/><Relationship Id="rId3" Type="http://schemas.openxmlformats.org/officeDocument/2006/relationships/tags" Target="../tags/tag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slideLayout" Target="../slideLayouts/slideLayout14.xml"/><Relationship Id="rId7" Type="http://schemas.openxmlformats.org/officeDocument/2006/relationships/image" Target="../media/image5.jpe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4338267" y="4560959"/>
            <a:ext cx="3052243" cy="423545"/>
          </a:xfrm>
        </p:spPr>
        <p:txBody>
          <a:bodyPr/>
          <a:lstStyle/>
          <a:p>
            <a:r>
              <a:rPr lang="zh-CN" altLang="en-US" dirty="0">
                <a:latin typeface="+mn-lt"/>
                <a:ea typeface="+mn-ea"/>
                <a:cs typeface="+mn-ea"/>
                <a:sym typeface="+mn-lt"/>
              </a:rPr>
              <a:t>演讲人：阿布</a:t>
            </a:r>
          </a:p>
        </p:txBody>
      </p:sp>
      <p:sp>
        <p:nvSpPr>
          <p:cNvPr id="21" name="标题 20"/>
          <p:cNvSpPr>
            <a:spLocks noGrp="1"/>
          </p:cNvSpPr>
          <p:nvPr>
            <p:ph type="title"/>
          </p:nvPr>
        </p:nvSpPr>
        <p:spPr>
          <a:xfrm>
            <a:off x="2195668" y="2710830"/>
            <a:ext cx="7337442" cy="718170"/>
          </a:xfrm>
        </p:spPr>
        <p:txBody>
          <a:bodyPr/>
          <a:lstStyle/>
          <a:p>
            <a:r>
              <a:rPr dirty="0">
                <a:latin typeface="+mn-lt"/>
                <a:ea typeface="+mn-ea"/>
                <a:cs typeface="+mn-ea"/>
                <a:sym typeface="+mn-lt"/>
              </a:rPr>
              <a:t>斗地主</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3381751" y="4135902"/>
            <a:ext cx="5428498" cy="755650"/>
          </a:xfrm>
        </p:spPr>
        <p:txBody>
          <a:bodyPr/>
          <a:lstStyle/>
          <a:p>
            <a:r>
              <a:rPr lang="zh-CN" altLang="en-US" dirty="0">
                <a:latin typeface="+mn-lt"/>
                <a:ea typeface="+mn-ea"/>
                <a:cs typeface="+mn-ea"/>
                <a:sym typeface="+mn-lt"/>
              </a:rPr>
              <a:t>项目总结</a:t>
            </a:r>
          </a:p>
        </p:txBody>
      </p:sp>
      <p:sp>
        <p:nvSpPr>
          <p:cNvPr id="5" name="TextBox 4"/>
          <p:cNvSpPr txBox="1"/>
          <p:nvPr/>
        </p:nvSpPr>
        <p:spPr>
          <a:xfrm>
            <a:off x="879005" y="6729869"/>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模板 </a:t>
            </a:r>
            <a:r>
              <a:rPr kumimoji="0" lang="en-US" altLang="zh-CN" sz="100" b="0" i="0" u="none" strike="noStrike" kern="0" cap="none" spc="0" normalizeH="0" baseline="0" noProof="0" dirty="0">
                <a:ln>
                  <a:noFill/>
                </a:ln>
                <a:solidFill>
                  <a:schemeClr val="bg1"/>
                </a:solidFill>
                <a:effectLst/>
                <a:uLnTx/>
                <a:uFillTx/>
              </a:rPr>
              <a:t>http://www.1ppt.com/moban/</a:t>
            </a:r>
            <a:r>
              <a:rPr kumimoji="0" lang="zh-CN" altLang="en-US" sz="100" b="0" i="0" u="none" strike="noStrike" kern="0" cap="none" spc="0" normalizeH="0" baseline="0" noProof="0" dirty="0">
                <a:ln>
                  <a:noFill/>
                </a:ln>
                <a:solidFill>
                  <a:schemeClr val="bg1"/>
                </a:solidFill>
                <a:effectLst/>
                <a:uLnTx/>
                <a:uFillTx/>
              </a:rPr>
              <a:t> </a:t>
            </a:r>
            <a:endParaRPr kumimoji="0" lang="en-US" altLang="zh-CN" sz="100" b="0" i="0" u="none" strike="noStrike" kern="0" cap="none" spc="0" normalizeH="0" baseline="0" noProof="0" dirty="0">
              <a:ln>
                <a:noFill/>
              </a:ln>
              <a:solidFill>
                <a:schemeClr val="bg1"/>
              </a:solidFill>
              <a:effectLst/>
              <a:uLnTx/>
              <a:uFillTx/>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870516" y="484693"/>
            <a:ext cx="4450968" cy="589280"/>
          </a:xfrm>
        </p:spPr>
        <p:txBody>
          <a:bodyPr/>
          <a:lstStyle/>
          <a:p>
            <a:r>
              <a:rPr b="1" dirty="0">
                <a:solidFill>
                  <a:schemeClr val="accent1"/>
                </a:solidFill>
                <a:latin typeface="+mn-lt"/>
                <a:ea typeface="+mn-ea"/>
                <a:cs typeface="+mn-ea"/>
                <a:sym typeface="+mn-lt"/>
              </a:rPr>
              <a:t>项目总结</a:t>
            </a:r>
          </a:p>
        </p:txBody>
      </p:sp>
      <p:sp>
        <p:nvSpPr>
          <p:cNvPr id="21" name="文本占位符 1"/>
          <p:cNvSpPr>
            <a:spLocks noGrp="1"/>
          </p:cNvSpPr>
          <p:nvPr/>
        </p:nvSpPr>
        <p:spPr>
          <a:xfrm>
            <a:off x="3710809" y="501461"/>
            <a:ext cx="4667249" cy="622355"/>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665"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kumimoji="1" lang="zh-CN" altLang="en-US" b="1" dirty="0">
              <a:solidFill>
                <a:schemeClr val="tx1"/>
              </a:solidFill>
              <a:cs typeface="+mn-ea"/>
              <a:sym typeface="+mn-lt"/>
            </a:endParaRPr>
          </a:p>
        </p:txBody>
      </p:sp>
      <p:sp>
        <p:nvSpPr>
          <p:cNvPr id="33" name="文本框 32"/>
          <p:cNvSpPr txBox="1"/>
          <p:nvPr/>
        </p:nvSpPr>
        <p:spPr>
          <a:xfrm>
            <a:off x="10072846" y="4847879"/>
            <a:ext cx="2119154" cy="330835"/>
          </a:xfrm>
          <a:prstGeom prst="rect">
            <a:avLst/>
          </a:prstGeom>
          <a:noFill/>
        </p:spPr>
        <p:txBody>
          <a:bodyPr wrap="square" rtlCol="0">
            <a:spAutoFit/>
          </a:bodyPr>
          <a:lstStyle/>
          <a:p>
            <a:pPr>
              <a:lnSpc>
                <a:spcPct val="130000"/>
              </a:lnSpc>
              <a:spcBef>
                <a:spcPts val="600"/>
              </a:spcBef>
            </a:pPr>
            <a:r>
              <a:rPr lang="zh-CN" altLang="en-US" sz="1200" b="1" kern="0" dirty="0">
                <a:solidFill>
                  <a:schemeClr val="tx1"/>
                </a:solidFill>
                <a:latin typeface="微软雅黑" panose="020B0503020204020204" charset="-122"/>
                <a:ea typeface="微软雅黑" panose="020B0503020204020204" charset="-122"/>
                <a:cs typeface="+mn-ea"/>
                <a:sym typeface="+mn-lt"/>
              </a:rPr>
              <a:t>信息官、副组长</a:t>
            </a:r>
          </a:p>
        </p:txBody>
      </p:sp>
      <p:sp>
        <p:nvSpPr>
          <p:cNvPr id="79" name="文本框 78"/>
          <p:cNvSpPr txBox="1"/>
          <p:nvPr>
            <p:custDataLst>
              <p:tags r:id="rId1"/>
            </p:custDataLst>
          </p:nvPr>
        </p:nvSpPr>
        <p:spPr>
          <a:xfrm>
            <a:off x="4357370" y="1961804"/>
            <a:ext cx="1597660" cy="330835"/>
          </a:xfrm>
          <a:prstGeom prst="rect">
            <a:avLst/>
          </a:prstGeom>
          <a:noFill/>
        </p:spPr>
        <p:txBody>
          <a:bodyPr wrap="square" rtlCol="0">
            <a:spAutoFit/>
          </a:bodyPr>
          <a:lstStyle/>
          <a:p>
            <a:pPr>
              <a:lnSpc>
                <a:spcPct val="130000"/>
              </a:lnSpc>
              <a:spcBef>
                <a:spcPts val="600"/>
              </a:spcBef>
            </a:pPr>
            <a:r>
              <a:rPr lang="zh-CN" altLang="en-US" sz="1200" b="1" kern="0" dirty="0">
                <a:solidFill>
                  <a:schemeClr val="tx1"/>
                </a:solidFill>
                <a:latin typeface="微软雅黑" panose="020B0503020204020204" charset="-122"/>
                <a:ea typeface="微软雅黑" panose="020B0503020204020204" charset="-122"/>
                <a:cs typeface="+mn-ea"/>
                <a:sym typeface="+mn-lt"/>
              </a:rPr>
              <a:t>产品经理</a:t>
            </a:r>
          </a:p>
        </p:txBody>
      </p:sp>
      <p:sp>
        <p:nvSpPr>
          <p:cNvPr id="83" name="文本框 82"/>
          <p:cNvSpPr txBox="1"/>
          <p:nvPr>
            <p:custDataLst>
              <p:tags r:id="rId2"/>
            </p:custDataLst>
          </p:nvPr>
        </p:nvSpPr>
        <p:spPr>
          <a:xfrm>
            <a:off x="4026384" y="1591122"/>
            <a:ext cx="1698681" cy="370840"/>
          </a:xfrm>
          <a:prstGeom prst="rect">
            <a:avLst/>
          </a:prstGeom>
          <a:noFill/>
        </p:spPr>
        <p:txBody>
          <a:bodyPr wrap="square" rtlCol="0">
            <a:spAutoFit/>
          </a:bodyPr>
          <a:lstStyle/>
          <a:p>
            <a:pPr>
              <a:lnSpc>
                <a:spcPct val="130000"/>
              </a:lnSpc>
              <a:spcBef>
                <a:spcPts val="600"/>
              </a:spcBef>
            </a:pPr>
            <a:r>
              <a:rPr lang="en-US" altLang="zh-CN" sz="1400" b="1" kern="0" dirty="0">
                <a:solidFill>
                  <a:schemeClr val="tx1"/>
                </a:solidFill>
                <a:latin typeface="微软雅黑" panose="020B0503020204020204" charset="-122"/>
                <a:ea typeface="微软雅黑" panose="020B0503020204020204" charset="-122"/>
                <a:cs typeface="+mn-ea"/>
                <a:sym typeface="+mn-lt"/>
              </a:rPr>
              <a:t>        </a:t>
            </a:r>
            <a:r>
              <a:rPr lang="zh-CN" altLang="en-US" sz="1400" b="1" kern="0" dirty="0">
                <a:solidFill>
                  <a:schemeClr val="tx1"/>
                </a:solidFill>
                <a:latin typeface="微软雅黑" panose="020B0503020204020204" charset="-122"/>
                <a:ea typeface="微软雅黑" panose="020B0503020204020204" charset="-122"/>
                <a:cs typeface="+mn-ea"/>
                <a:sym typeface="+mn-lt"/>
              </a:rPr>
              <a:t>旅箔</a:t>
            </a:r>
          </a:p>
        </p:txBody>
      </p:sp>
      <p:sp>
        <p:nvSpPr>
          <p:cNvPr id="84" name="文本框 83"/>
          <p:cNvSpPr txBox="1"/>
          <p:nvPr>
            <p:custDataLst>
              <p:tags r:id="rId3"/>
            </p:custDataLst>
          </p:nvPr>
        </p:nvSpPr>
        <p:spPr>
          <a:xfrm>
            <a:off x="1229701" y="4800113"/>
            <a:ext cx="2030472" cy="410845"/>
          </a:xfrm>
          <a:prstGeom prst="rect">
            <a:avLst/>
          </a:prstGeom>
          <a:noFill/>
        </p:spPr>
        <p:txBody>
          <a:bodyPr wrap="square" rtlCol="0">
            <a:spAutoFit/>
          </a:bodyPr>
          <a:lstStyle/>
          <a:p>
            <a:pPr>
              <a:lnSpc>
                <a:spcPct val="130000"/>
              </a:lnSpc>
              <a:spcBef>
                <a:spcPts val="600"/>
              </a:spcBef>
            </a:pPr>
            <a:r>
              <a:rPr lang="zh-CN" altLang="en-US" sz="1400" kern="0" dirty="0">
                <a:solidFill>
                  <a:schemeClr val="tx1"/>
                </a:solidFill>
                <a:latin typeface="微软雅黑" panose="020B0503020204020204" charset="-122"/>
                <a:ea typeface="微软雅黑" panose="020B0503020204020204" charset="-122"/>
                <a:cs typeface="+mn-ea"/>
                <a:sym typeface="+mn-lt"/>
              </a:rPr>
              <a:t>     </a:t>
            </a:r>
            <a:r>
              <a:rPr lang="zh-CN" altLang="en-US" sz="1600" kern="0" dirty="0">
                <a:solidFill>
                  <a:schemeClr val="tx1"/>
                </a:solidFill>
                <a:latin typeface="微软雅黑" panose="020B0503020204020204" charset="-122"/>
                <a:ea typeface="微软雅黑" panose="020B0503020204020204" charset="-122"/>
                <a:cs typeface="+mn-ea"/>
                <a:sym typeface="+mn-lt"/>
              </a:rPr>
              <a:t>  </a:t>
            </a:r>
            <a:r>
              <a:rPr lang="zh-CN" altLang="en-US" sz="1200" b="1" kern="0" dirty="0">
                <a:solidFill>
                  <a:schemeClr val="tx1"/>
                </a:solidFill>
                <a:latin typeface="微软雅黑" panose="020B0503020204020204" charset="-122"/>
                <a:ea typeface="微软雅黑" panose="020B0503020204020204" charset="-122"/>
                <a:cs typeface="+mn-ea"/>
                <a:sym typeface="+mn-lt"/>
              </a:rPr>
              <a:t>技术官，副组长</a:t>
            </a:r>
          </a:p>
        </p:txBody>
      </p:sp>
      <p:sp>
        <p:nvSpPr>
          <p:cNvPr id="85" name="文本框 84"/>
          <p:cNvSpPr txBox="1"/>
          <p:nvPr>
            <p:custDataLst>
              <p:tags r:id="rId4"/>
            </p:custDataLst>
          </p:nvPr>
        </p:nvSpPr>
        <p:spPr>
          <a:xfrm>
            <a:off x="1682536" y="4509336"/>
            <a:ext cx="817975" cy="370840"/>
          </a:xfrm>
          <a:prstGeom prst="rect">
            <a:avLst/>
          </a:prstGeom>
          <a:noFill/>
        </p:spPr>
        <p:txBody>
          <a:bodyPr wrap="square" rtlCol="0">
            <a:spAutoFit/>
          </a:bodyPr>
          <a:lstStyle/>
          <a:p>
            <a:pPr>
              <a:lnSpc>
                <a:spcPct val="130000"/>
              </a:lnSpc>
              <a:spcBef>
                <a:spcPts val="600"/>
              </a:spcBef>
            </a:pPr>
            <a:r>
              <a:rPr lang="en-US" altLang="zh-CN" sz="1400" b="1" kern="0" dirty="0">
                <a:solidFill>
                  <a:schemeClr val="tx1"/>
                </a:solidFill>
                <a:latin typeface="微软雅黑" panose="020B0503020204020204" charset="-122"/>
                <a:ea typeface="微软雅黑" panose="020B0503020204020204" charset="-122"/>
                <a:cs typeface="+mn-ea"/>
                <a:sym typeface="+mn-lt"/>
              </a:rPr>
              <a:t>hh</a:t>
            </a:r>
          </a:p>
        </p:txBody>
      </p:sp>
      <p:sp>
        <p:nvSpPr>
          <p:cNvPr id="86" name="文本框 85"/>
          <p:cNvSpPr txBox="1"/>
          <p:nvPr>
            <p:custDataLst>
              <p:tags r:id="rId5"/>
            </p:custDataLst>
          </p:nvPr>
        </p:nvSpPr>
        <p:spPr>
          <a:xfrm>
            <a:off x="1682883" y="1655153"/>
            <a:ext cx="836678" cy="370840"/>
          </a:xfrm>
          <a:prstGeom prst="rect">
            <a:avLst/>
          </a:prstGeom>
          <a:noFill/>
        </p:spPr>
        <p:txBody>
          <a:bodyPr wrap="square" rtlCol="0">
            <a:spAutoFit/>
          </a:bodyPr>
          <a:lstStyle/>
          <a:p>
            <a:pPr>
              <a:lnSpc>
                <a:spcPct val="130000"/>
              </a:lnSpc>
              <a:spcBef>
                <a:spcPts val="600"/>
              </a:spcBef>
            </a:pPr>
            <a:r>
              <a:rPr lang="en-US" altLang="zh-CN" sz="1400" b="1" kern="0" dirty="0">
                <a:solidFill>
                  <a:schemeClr val="tx1"/>
                </a:solidFill>
                <a:latin typeface="微软雅黑" panose="020B0503020204020204" charset="-122"/>
                <a:ea typeface="微软雅黑" panose="020B0503020204020204" charset="-122"/>
                <a:cs typeface="+mn-ea"/>
                <a:sym typeface="+mn-lt"/>
              </a:rPr>
              <a:t>wind</a:t>
            </a:r>
          </a:p>
        </p:txBody>
      </p:sp>
      <p:sp>
        <p:nvSpPr>
          <p:cNvPr id="87" name="文本框 86"/>
          <p:cNvSpPr txBox="1"/>
          <p:nvPr>
            <p:custDataLst>
              <p:tags r:id="rId6"/>
            </p:custDataLst>
          </p:nvPr>
        </p:nvSpPr>
        <p:spPr>
          <a:xfrm>
            <a:off x="1345721" y="2026237"/>
            <a:ext cx="1492821" cy="370840"/>
          </a:xfrm>
          <a:prstGeom prst="rect">
            <a:avLst/>
          </a:prstGeom>
          <a:noFill/>
        </p:spPr>
        <p:txBody>
          <a:bodyPr wrap="square" rtlCol="0">
            <a:spAutoFit/>
          </a:bodyPr>
          <a:lstStyle/>
          <a:p>
            <a:pPr>
              <a:lnSpc>
                <a:spcPct val="130000"/>
              </a:lnSpc>
              <a:spcBef>
                <a:spcPts val="600"/>
              </a:spcBef>
            </a:pPr>
            <a:r>
              <a:rPr lang="en-US" altLang="zh-CN" sz="1400" b="1" kern="0" dirty="0">
                <a:solidFill>
                  <a:schemeClr val="tx1"/>
                </a:solidFill>
                <a:latin typeface="微软雅黑" panose="020B0503020204020204" charset="-122"/>
                <a:ea typeface="微软雅黑" panose="020B0503020204020204" charset="-122"/>
                <a:cs typeface="+mn-ea"/>
                <a:sym typeface="+mn-lt"/>
              </a:rPr>
              <a:t>     </a:t>
            </a:r>
            <a:r>
              <a:rPr lang="zh-CN" altLang="en-US" sz="1400" b="1" kern="0" dirty="0">
                <a:solidFill>
                  <a:schemeClr val="tx1"/>
                </a:solidFill>
                <a:latin typeface="微软雅黑" panose="020B0503020204020204" charset="-122"/>
                <a:ea typeface="微软雅黑" panose="020B0503020204020204" charset="-122"/>
                <a:cs typeface="+mn-ea"/>
                <a:sym typeface="+mn-lt"/>
              </a:rPr>
              <a:t>技术官</a:t>
            </a:r>
            <a:r>
              <a:rPr lang="zh-CN" altLang="en-US" sz="1400" kern="0" dirty="0">
                <a:solidFill>
                  <a:schemeClr val="tx1"/>
                </a:solidFill>
                <a:latin typeface="微软雅黑" panose="020B0503020204020204" charset="-122"/>
                <a:ea typeface="微软雅黑" panose="020B0503020204020204" charset="-122"/>
                <a:cs typeface="+mn-ea"/>
                <a:sym typeface="+mn-lt"/>
              </a:rPr>
              <a:t>  </a:t>
            </a:r>
          </a:p>
        </p:txBody>
      </p:sp>
      <p:sp>
        <p:nvSpPr>
          <p:cNvPr id="92" name="文本框 91"/>
          <p:cNvSpPr txBox="1"/>
          <p:nvPr>
            <p:custDataLst>
              <p:tags r:id="rId7"/>
            </p:custDataLst>
          </p:nvPr>
        </p:nvSpPr>
        <p:spPr>
          <a:xfrm>
            <a:off x="7474251" y="1654971"/>
            <a:ext cx="728171" cy="370840"/>
          </a:xfrm>
          <a:prstGeom prst="rect">
            <a:avLst/>
          </a:prstGeom>
          <a:noFill/>
        </p:spPr>
        <p:txBody>
          <a:bodyPr wrap="square" rtlCol="0">
            <a:spAutoFit/>
          </a:bodyPr>
          <a:lstStyle/>
          <a:p>
            <a:pPr>
              <a:lnSpc>
                <a:spcPct val="130000"/>
              </a:lnSpc>
              <a:spcBef>
                <a:spcPts val="600"/>
              </a:spcBef>
            </a:pPr>
            <a:r>
              <a:rPr lang="zh-CN" altLang="en-US" sz="1400" b="1" kern="0" dirty="0">
                <a:solidFill>
                  <a:schemeClr val="tx1"/>
                </a:solidFill>
                <a:latin typeface="微软雅黑" panose="020B0503020204020204" charset="-122"/>
                <a:ea typeface="微软雅黑" panose="020B0503020204020204" charset="-122"/>
                <a:cs typeface="+mn-ea"/>
                <a:sym typeface="+mn-lt"/>
              </a:rPr>
              <a:t>巴别</a:t>
            </a:r>
          </a:p>
        </p:txBody>
      </p:sp>
      <p:sp>
        <p:nvSpPr>
          <p:cNvPr id="96" name="文本框 95"/>
          <p:cNvSpPr txBox="1"/>
          <p:nvPr>
            <p:custDataLst>
              <p:tags r:id="rId8"/>
            </p:custDataLst>
          </p:nvPr>
        </p:nvSpPr>
        <p:spPr>
          <a:xfrm>
            <a:off x="7376771" y="2025968"/>
            <a:ext cx="1307416" cy="370840"/>
          </a:xfrm>
          <a:prstGeom prst="rect">
            <a:avLst/>
          </a:prstGeom>
          <a:noFill/>
        </p:spPr>
        <p:txBody>
          <a:bodyPr wrap="square" rtlCol="0">
            <a:spAutoFit/>
          </a:bodyPr>
          <a:lstStyle/>
          <a:p>
            <a:pPr>
              <a:lnSpc>
                <a:spcPct val="130000"/>
              </a:lnSpc>
              <a:spcBef>
                <a:spcPts val="600"/>
              </a:spcBef>
            </a:pPr>
            <a:r>
              <a:rPr lang="zh-CN" altLang="en-US" sz="1400" b="1" kern="0" dirty="0">
                <a:solidFill>
                  <a:schemeClr val="tx1"/>
                </a:solidFill>
                <a:latin typeface="微软雅黑" panose="020B0503020204020204" charset="-122"/>
                <a:ea typeface="微软雅黑" panose="020B0503020204020204" charset="-122"/>
                <a:cs typeface="+mn-ea"/>
                <a:sym typeface="+mn-lt"/>
              </a:rPr>
              <a:t>技术官</a:t>
            </a:r>
          </a:p>
        </p:txBody>
      </p:sp>
      <p:sp>
        <p:nvSpPr>
          <p:cNvPr id="97" name="文本框 96"/>
          <p:cNvSpPr txBox="1"/>
          <p:nvPr>
            <p:custDataLst>
              <p:tags r:id="rId9"/>
            </p:custDataLst>
          </p:nvPr>
        </p:nvSpPr>
        <p:spPr>
          <a:xfrm>
            <a:off x="10353612" y="1655257"/>
            <a:ext cx="872104" cy="370840"/>
          </a:xfrm>
          <a:prstGeom prst="rect">
            <a:avLst/>
          </a:prstGeom>
          <a:noFill/>
        </p:spPr>
        <p:txBody>
          <a:bodyPr wrap="square" rtlCol="0">
            <a:spAutoFit/>
          </a:bodyPr>
          <a:lstStyle/>
          <a:p>
            <a:pPr>
              <a:lnSpc>
                <a:spcPct val="130000"/>
              </a:lnSpc>
              <a:spcBef>
                <a:spcPts val="600"/>
              </a:spcBef>
            </a:pPr>
            <a:r>
              <a:rPr lang="zh-CN" altLang="en-US" sz="1400" b="1" kern="0" dirty="0">
                <a:solidFill>
                  <a:schemeClr val="tx1"/>
                </a:solidFill>
                <a:latin typeface="微软雅黑" panose="020B0503020204020204" charset="-122"/>
                <a:ea typeface="微软雅黑" panose="020B0503020204020204" charset="-122"/>
                <a:cs typeface="+mn-ea"/>
                <a:sym typeface="+mn-lt"/>
              </a:rPr>
              <a:t>小白</a:t>
            </a:r>
          </a:p>
        </p:txBody>
      </p:sp>
      <p:sp>
        <p:nvSpPr>
          <p:cNvPr id="98" name="文本框 97"/>
          <p:cNvSpPr txBox="1"/>
          <p:nvPr>
            <p:custDataLst>
              <p:tags r:id="rId10"/>
            </p:custDataLst>
          </p:nvPr>
        </p:nvSpPr>
        <p:spPr>
          <a:xfrm>
            <a:off x="10336081" y="2026039"/>
            <a:ext cx="1182115" cy="370840"/>
          </a:xfrm>
          <a:prstGeom prst="rect">
            <a:avLst/>
          </a:prstGeom>
          <a:noFill/>
        </p:spPr>
        <p:txBody>
          <a:bodyPr wrap="square" rtlCol="0">
            <a:spAutoFit/>
          </a:bodyPr>
          <a:lstStyle/>
          <a:p>
            <a:pPr>
              <a:lnSpc>
                <a:spcPct val="130000"/>
              </a:lnSpc>
              <a:spcBef>
                <a:spcPts val="600"/>
              </a:spcBef>
            </a:pPr>
            <a:r>
              <a:rPr lang="zh-CN" altLang="en-US" sz="1400" b="1" kern="0">
                <a:solidFill>
                  <a:schemeClr val="tx1"/>
                </a:solidFill>
                <a:latin typeface="微软雅黑" panose="020B0503020204020204" charset="-122"/>
                <a:ea typeface="微软雅黑" panose="020B0503020204020204" charset="-122"/>
                <a:cs typeface="+mn-ea"/>
                <a:sym typeface="+mn-lt"/>
              </a:rPr>
              <a:t>监督官 </a:t>
            </a:r>
            <a:endParaRPr lang="zh-CN" altLang="en-US" sz="1400" b="1" kern="0" dirty="0">
              <a:solidFill>
                <a:schemeClr val="tx1"/>
              </a:solidFill>
              <a:latin typeface="微软雅黑" panose="020B0503020204020204" charset="-122"/>
              <a:ea typeface="微软雅黑" panose="020B0503020204020204" charset="-122"/>
              <a:cs typeface="+mn-ea"/>
              <a:sym typeface="+mn-lt"/>
            </a:endParaRPr>
          </a:p>
        </p:txBody>
      </p:sp>
      <p:sp>
        <p:nvSpPr>
          <p:cNvPr id="99" name="文本框 98"/>
          <p:cNvSpPr txBox="1"/>
          <p:nvPr>
            <p:custDataLst>
              <p:tags r:id="rId11"/>
            </p:custDataLst>
          </p:nvPr>
        </p:nvSpPr>
        <p:spPr>
          <a:xfrm>
            <a:off x="6038957" y="4721594"/>
            <a:ext cx="930203" cy="370840"/>
          </a:xfrm>
          <a:prstGeom prst="rect">
            <a:avLst/>
          </a:prstGeom>
          <a:noFill/>
        </p:spPr>
        <p:txBody>
          <a:bodyPr wrap="square" rtlCol="0">
            <a:spAutoFit/>
          </a:bodyPr>
          <a:lstStyle/>
          <a:p>
            <a:pPr>
              <a:lnSpc>
                <a:spcPct val="130000"/>
              </a:lnSpc>
              <a:spcBef>
                <a:spcPts val="600"/>
              </a:spcBef>
            </a:pPr>
            <a:r>
              <a:rPr lang="zh-CN" altLang="en-US" sz="1400" b="1" kern="0" dirty="0">
                <a:solidFill>
                  <a:schemeClr val="tx1"/>
                </a:solidFill>
                <a:latin typeface="微软雅黑" panose="020B0503020204020204" charset="-122"/>
                <a:ea typeface="微软雅黑" panose="020B0503020204020204" charset="-122"/>
                <a:cs typeface="+mn-ea"/>
                <a:sym typeface="+mn-lt"/>
              </a:rPr>
              <a:t>组长</a:t>
            </a:r>
          </a:p>
        </p:txBody>
      </p:sp>
      <p:sp>
        <p:nvSpPr>
          <p:cNvPr id="100" name="Shape 908"/>
          <p:cNvSpPr/>
          <p:nvPr>
            <p:custDataLst>
              <p:tags r:id="rId12"/>
            </p:custDataLst>
          </p:nvPr>
        </p:nvSpPr>
        <p:spPr>
          <a:xfrm>
            <a:off x="3260725" y="1293149"/>
            <a:ext cx="2336165" cy="2605405"/>
          </a:xfrm>
          <a:custGeom>
            <a:avLst/>
            <a:gdLst/>
            <a:ahLst/>
            <a:cxnLst>
              <a:cxn ang="0">
                <a:pos x="wd2" y="hd2"/>
              </a:cxn>
              <a:cxn ang="5400000">
                <a:pos x="wd2" y="hd2"/>
              </a:cxn>
              <a:cxn ang="10800000">
                <a:pos x="wd2" y="hd2"/>
              </a:cxn>
              <a:cxn ang="16200000">
                <a:pos x="wd2" y="hd2"/>
              </a:cxn>
            </a:cxnLst>
            <a:rect l="0" t="0" r="r" b="b"/>
            <a:pathLst>
              <a:path w="21562" h="21600" extrusionOk="0">
                <a:moveTo>
                  <a:pt x="0" y="6"/>
                </a:moveTo>
                <a:lnTo>
                  <a:pt x="0" y="21600"/>
                </a:lnTo>
                <a:cubicBezTo>
                  <a:pt x="1797" y="21600"/>
                  <a:pt x="3593" y="21600"/>
                  <a:pt x="5390" y="21600"/>
                </a:cubicBezTo>
                <a:cubicBezTo>
                  <a:pt x="7186" y="21600"/>
                  <a:pt x="8983" y="21600"/>
                  <a:pt x="10779" y="21600"/>
                </a:cubicBezTo>
                <a:cubicBezTo>
                  <a:pt x="12576" y="21600"/>
                  <a:pt x="14372" y="21600"/>
                  <a:pt x="16169" y="21600"/>
                </a:cubicBezTo>
                <a:cubicBezTo>
                  <a:pt x="17067" y="21600"/>
                  <a:pt x="17965" y="21600"/>
                  <a:pt x="18864" y="21600"/>
                </a:cubicBezTo>
                <a:cubicBezTo>
                  <a:pt x="19762" y="21600"/>
                  <a:pt x="20660" y="21600"/>
                  <a:pt x="21558" y="21600"/>
                </a:cubicBezTo>
                <a:lnTo>
                  <a:pt x="21558" y="2855"/>
                </a:lnTo>
                <a:cubicBezTo>
                  <a:pt x="21600" y="2305"/>
                  <a:pt x="21246" y="1790"/>
                  <a:pt x="20671" y="1564"/>
                </a:cubicBezTo>
                <a:cubicBezTo>
                  <a:pt x="20513" y="1501"/>
                  <a:pt x="20343" y="1465"/>
                  <a:pt x="20172" y="1445"/>
                </a:cubicBezTo>
                <a:cubicBezTo>
                  <a:pt x="20040" y="1429"/>
                  <a:pt x="19907" y="1423"/>
                  <a:pt x="19774" y="1427"/>
                </a:cubicBezTo>
                <a:lnTo>
                  <a:pt x="16044" y="1427"/>
                </a:lnTo>
                <a:lnTo>
                  <a:pt x="13556" y="1427"/>
                </a:lnTo>
                <a:cubicBezTo>
                  <a:pt x="13186" y="1430"/>
                  <a:pt x="12822" y="1378"/>
                  <a:pt x="12477" y="1278"/>
                </a:cubicBezTo>
                <a:cubicBezTo>
                  <a:pt x="12142" y="1180"/>
                  <a:pt x="11824" y="1036"/>
                  <a:pt x="11544" y="839"/>
                </a:cubicBezTo>
                <a:cubicBezTo>
                  <a:pt x="11175" y="579"/>
                  <a:pt x="10877" y="233"/>
                  <a:pt x="10436" y="75"/>
                </a:cubicBezTo>
                <a:cubicBezTo>
                  <a:pt x="10329" y="37"/>
                  <a:pt x="10217" y="12"/>
                  <a:pt x="10102" y="0"/>
                </a:cubicBezTo>
                <a:lnTo>
                  <a:pt x="0" y="6"/>
                </a:lnTo>
                <a:close/>
              </a:path>
            </a:pathLst>
          </a:custGeom>
          <a:noFill/>
          <a:ln w="25400" cap="flat">
            <a:solidFill>
              <a:schemeClr val="bg1">
                <a:lumMod val="85000"/>
              </a:schemeClr>
            </a:solidFill>
            <a:prstDash val="solid"/>
            <a:miter lim="400000"/>
          </a:ln>
          <a:effectLst/>
        </p:spPr>
        <p:txBody>
          <a:bodyPr wrap="square" lIns="0" tIns="0" rIns="0" bIns="0" numCol="1" anchor="ctr">
            <a:noAutofit/>
          </a:bodyPr>
          <a:lstStyle/>
          <a:p>
            <a:pPr lvl="0">
              <a:defRPr sz="3100">
                <a:solidFill>
                  <a:srgbClr val="3AA6DE"/>
                </a:solidFill>
              </a:defRPr>
            </a:pPr>
            <a:endParaRPr sz="1800">
              <a:solidFill>
                <a:schemeClr val="tx1"/>
              </a:solidFill>
            </a:endParaRPr>
          </a:p>
        </p:txBody>
      </p:sp>
      <p:sp>
        <p:nvSpPr>
          <p:cNvPr id="101" name="Shape 908"/>
          <p:cNvSpPr/>
          <p:nvPr>
            <p:custDataLst>
              <p:tags r:id="rId13"/>
            </p:custDataLst>
          </p:nvPr>
        </p:nvSpPr>
        <p:spPr>
          <a:xfrm>
            <a:off x="9105900" y="1365539"/>
            <a:ext cx="2310765" cy="2533015"/>
          </a:xfrm>
          <a:custGeom>
            <a:avLst/>
            <a:gdLst/>
            <a:ahLst/>
            <a:cxnLst>
              <a:cxn ang="0">
                <a:pos x="wd2" y="hd2"/>
              </a:cxn>
              <a:cxn ang="5400000">
                <a:pos x="wd2" y="hd2"/>
              </a:cxn>
              <a:cxn ang="10800000">
                <a:pos x="wd2" y="hd2"/>
              </a:cxn>
              <a:cxn ang="16200000">
                <a:pos x="wd2" y="hd2"/>
              </a:cxn>
            </a:cxnLst>
            <a:rect l="0" t="0" r="r" b="b"/>
            <a:pathLst>
              <a:path w="21562" h="21600" extrusionOk="0">
                <a:moveTo>
                  <a:pt x="0" y="6"/>
                </a:moveTo>
                <a:lnTo>
                  <a:pt x="0" y="21600"/>
                </a:lnTo>
                <a:cubicBezTo>
                  <a:pt x="1797" y="21600"/>
                  <a:pt x="3593" y="21600"/>
                  <a:pt x="5390" y="21600"/>
                </a:cubicBezTo>
                <a:cubicBezTo>
                  <a:pt x="7186" y="21600"/>
                  <a:pt x="8983" y="21600"/>
                  <a:pt x="10779" y="21600"/>
                </a:cubicBezTo>
                <a:cubicBezTo>
                  <a:pt x="12576" y="21600"/>
                  <a:pt x="14372" y="21600"/>
                  <a:pt x="16169" y="21600"/>
                </a:cubicBezTo>
                <a:cubicBezTo>
                  <a:pt x="17067" y="21600"/>
                  <a:pt x="17965" y="21600"/>
                  <a:pt x="18864" y="21600"/>
                </a:cubicBezTo>
                <a:cubicBezTo>
                  <a:pt x="19762" y="21600"/>
                  <a:pt x="20660" y="21600"/>
                  <a:pt x="21558" y="21600"/>
                </a:cubicBezTo>
                <a:lnTo>
                  <a:pt x="21558" y="2855"/>
                </a:lnTo>
                <a:cubicBezTo>
                  <a:pt x="21600" y="2305"/>
                  <a:pt x="21246" y="1790"/>
                  <a:pt x="20671" y="1564"/>
                </a:cubicBezTo>
                <a:cubicBezTo>
                  <a:pt x="20513" y="1501"/>
                  <a:pt x="20343" y="1465"/>
                  <a:pt x="20172" y="1445"/>
                </a:cubicBezTo>
                <a:cubicBezTo>
                  <a:pt x="20040" y="1429"/>
                  <a:pt x="19907" y="1423"/>
                  <a:pt x="19774" y="1427"/>
                </a:cubicBezTo>
                <a:lnTo>
                  <a:pt x="16044" y="1427"/>
                </a:lnTo>
                <a:lnTo>
                  <a:pt x="13556" y="1427"/>
                </a:lnTo>
                <a:cubicBezTo>
                  <a:pt x="13186" y="1430"/>
                  <a:pt x="12822" y="1378"/>
                  <a:pt x="12477" y="1278"/>
                </a:cubicBezTo>
                <a:cubicBezTo>
                  <a:pt x="12142" y="1180"/>
                  <a:pt x="11824" y="1036"/>
                  <a:pt x="11544" y="839"/>
                </a:cubicBezTo>
                <a:cubicBezTo>
                  <a:pt x="11175" y="579"/>
                  <a:pt x="10877" y="233"/>
                  <a:pt x="10436" y="75"/>
                </a:cubicBezTo>
                <a:cubicBezTo>
                  <a:pt x="10329" y="37"/>
                  <a:pt x="10217" y="12"/>
                  <a:pt x="10102" y="0"/>
                </a:cubicBezTo>
                <a:lnTo>
                  <a:pt x="0" y="6"/>
                </a:lnTo>
                <a:close/>
              </a:path>
            </a:pathLst>
          </a:custGeom>
          <a:noFill/>
          <a:ln w="25400" cap="flat">
            <a:solidFill>
              <a:schemeClr val="bg1">
                <a:lumMod val="85000"/>
              </a:schemeClr>
            </a:solidFill>
            <a:prstDash val="solid"/>
            <a:miter lim="400000"/>
          </a:ln>
          <a:effectLst/>
        </p:spPr>
        <p:txBody>
          <a:bodyPr wrap="square" lIns="0" tIns="0" rIns="0" bIns="0" numCol="1" anchor="ctr">
            <a:noAutofit/>
          </a:bodyPr>
          <a:lstStyle/>
          <a:p>
            <a:pPr lvl="0">
              <a:defRPr sz="3100">
                <a:solidFill>
                  <a:srgbClr val="3AA6DE"/>
                </a:solidFill>
              </a:defRPr>
            </a:pPr>
            <a:endParaRPr sz="1800">
              <a:solidFill>
                <a:schemeClr val="tx1"/>
              </a:solidFill>
            </a:endParaRPr>
          </a:p>
        </p:txBody>
      </p:sp>
      <p:sp>
        <p:nvSpPr>
          <p:cNvPr id="102" name="Shape 908"/>
          <p:cNvSpPr/>
          <p:nvPr>
            <p:custDataLst>
              <p:tags r:id="rId14"/>
            </p:custDataLst>
          </p:nvPr>
        </p:nvSpPr>
        <p:spPr>
          <a:xfrm>
            <a:off x="6184265" y="1364904"/>
            <a:ext cx="2376805" cy="2493010"/>
          </a:xfrm>
          <a:custGeom>
            <a:avLst/>
            <a:gdLst/>
            <a:ahLst/>
            <a:cxnLst>
              <a:cxn ang="0">
                <a:pos x="wd2" y="hd2"/>
              </a:cxn>
              <a:cxn ang="5400000">
                <a:pos x="wd2" y="hd2"/>
              </a:cxn>
              <a:cxn ang="10800000">
                <a:pos x="wd2" y="hd2"/>
              </a:cxn>
              <a:cxn ang="16200000">
                <a:pos x="wd2" y="hd2"/>
              </a:cxn>
            </a:cxnLst>
            <a:rect l="0" t="0" r="r" b="b"/>
            <a:pathLst>
              <a:path w="21562" h="21600" extrusionOk="0">
                <a:moveTo>
                  <a:pt x="0" y="6"/>
                </a:moveTo>
                <a:lnTo>
                  <a:pt x="0" y="21600"/>
                </a:lnTo>
                <a:cubicBezTo>
                  <a:pt x="1797" y="21600"/>
                  <a:pt x="3593" y="21600"/>
                  <a:pt x="5390" y="21600"/>
                </a:cubicBezTo>
                <a:cubicBezTo>
                  <a:pt x="7186" y="21600"/>
                  <a:pt x="8983" y="21600"/>
                  <a:pt x="10779" y="21600"/>
                </a:cubicBezTo>
                <a:cubicBezTo>
                  <a:pt x="12576" y="21600"/>
                  <a:pt x="14372" y="21600"/>
                  <a:pt x="16169" y="21600"/>
                </a:cubicBezTo>
                <a:cubicBezTo>
                  <a:pt x="17067" y="21600"/>
                  <a:pt x="17965" y="21600"/>
                  <a:pt x="18864" y="21600"/>
                </a:cubicBezTo>
                <a:cubicBezTo>
                  <a:pt x="19762" y="21600"/>
                  <a:pt x="20660" y="21600"/>
                  <a:pt x="21558" y="21600"/>
                </a:cubicBezTo>
                <a:lnTo>
                  <a:pt x="21558" y="2855"/>
                </a:lnTo>
                <a:cubicBezTo>
                  <a:pt x="21600" y="2305"/>
                  <a:pt x="21246" y="1790"/>
                  <a:pt x="20671" y="1564"/>
                </a:cubicBezTo>
                <a:cubicBezTo>
                  <a:pt x="20513" y="1501"/>
                  <a:pt x="20343" y="1465"/>
                  <a:pt x="20172" y="1445"/>
                </a:cubicBezTo>
                <a:cubicBezTo>
                  <a:pt x="20040" y="1429"/>
                  <a:pt x="19907" y="1423"/>
                  <a:pt x="19774" y="1427"/>
                </a:cubicBezTo>
                <a:lnTo>
                  <a:pt x="16044" y="1427"/>
                </a:lnTo>
                <a:lnTo>
                  <a:pt x="13556" y="1427"/>
                </a:lnTo>
                <a:cubicBezTo>
                  <a:pt x="13186" y="1430"/>
                  <a:pt x="12822" y="1378"/>
                  <a:pt x="12477" y="1278"/>
                </a:cubicBezTo>
                <a:cubicBezTo>
                  <a:pt x="12142" y="1180"/>
                  <a:pt x="11824" y="1036"/>
                  <a:pt x="11544" y="839"/>
                </a:cubicBezTo>
                <a:cubicBezTo>
                  <a:pt x="11175" y="579"/>
                  <a:pt x="10877" y="233"/>
                  <a:pt x="10436" y="75"/>
                </a:cubicBezTo>
                <a:cubicBezTo>
                  <a:pt x="10329" y="37"/>
                  <a:pt x="10217" y="12"/>
                  <a:pt x="10102" y="0"/>
                </a:cubicBezTo>
                <a:lnTo>
                  <a:pt x="0" y="6"/>
                </a:lnTo>
                <a:close/>
              </a:path>
            </a:pathLst>
          </a:custGeom>
          <a:noFill/>
          <a:ln w="25400" cap="flat">
            <a:solidFill>
              <a:schemeClr val="bg1">
                <a:lumMod val="85000"/>
              </a:schemeClr>
            </a:solidFill>
            <a:prstDash val="solid"/>
            <a:miter lim="400000"/>
          </a:ln>
          <a:effectLst/>
        </p:spPr>
        <p:txBody>
          <a:bodyPr wrap="square" lIns="0" tIns="0" rIns="0" bIns="0" numCol="1" anchor="ctr">
            <a:noAutofit/>
          </a:bodyPr>
          <a:lstStyle/>
          <a:p>
            <a:pPr lvl="0">
              <a:defRPr sz="3100">
                <a:solidFill>
                  <a:srgbClr val="3AA6DE"/>
                </a:solidFill>
              </a:defRPr>
            </a:pPr>
            <a:endParaRPr sz="1800">
              <a:solidFill>
                <a:schemeClr val="tx1"/>
              </a:solidFill>
            </a:endParaRPr>
          </a:p>
        </p:txBody>
      </p:sp>
      <p:sp>
        <p:nvSpPr>
          <p:cNvPr id="103" name="Shape 908"/>
          <p:cNvSpPr/>
          <p:nvPr>
            <p:custDataLst>
              <p:tags r:id="rId15"/>
            </p:custDataLst>
          </p:nvPr>
        </p:nvSpPr>
        <p:spPr>
          <a:xfrm>
            <a:off x="444500" y="1364269"/>
            <a:ext cx="2257425" cy="2534285"/>
          </a:xfrm>
          <a:custGeom>
            <a:avLst/>
            <a:gdLst/>
            <a:ahLst/>
            <a:cxnLst>
              <a:cxn ang="0">
                <a:pos x="wd2" y="hd2"/>
              </a:cxn>
              <a:cxn ang="5400000">
                <a:pos x="wd2" y="hd2"/>
              </a:cxn>
              <a:cxn ang="10800000">
                <a:pos x="wd2" y="hd2"/>
              </a:cxn>
              <a:cxn ang="16200000">
                <a:pos x="wd2" y="hd2"/>
              </a:cxn>
            </a:cxnLst>
            <a:rect l="0" t="0" r="r" b="b"/>
            <a:pathLst>
              <a:path w="21562" h="21600" extrusionOk="0">
                <a:moveTo>
                  <a:pt x="0" y="6"/>
                </a:moveTo>
                <a:lnTo>
                  <a:pt x="0" y="21600"/>
                </a:lnTo>
                <a:cubicBezTo>
                  <a:pt x="1797" y="21600"/>
                  <a:pt x="3593" y="21600"/>
                  <a:pt x="5390" y="21600"/>
                </a:cubicBezTo>
                <a:cubicBezTo>
                  <a:pt x="7186" y="21600"/>
                  <a:pt x="8983" y="21600"/>
                  <a:pt x="10779" y="21600"/>
                </a:cubicBezTo>
                <a:cubicBezTo>
                  <a:pt x="12576" y="21600"/>
                  <a:pt x="14372" y="21600"/>
                  <a:pt x="16169" y="21600"/>
                </a:cubicBezTo>
                <a:cubicBezTo>
                  <a:pt x="17067" y="21600"/>
                  <a:pt x="17965" y="21600"/>
                  <a:pt x="18864" y="21600"/>
                </a:cubicBezTo>
                <a:cubicBezTo>
                  <a:pt x="19762" y="21600"/>
                  <a:pt x="20660" y="21600"/>
                  <a:pt x="21558" y="21600"/>
                </a:cubicBezTo>
                <a:lnTo>
                  <a:pt x="21558" y="2855"/>
                </a:lnTo>
                <a:cubicBezTo>
                  <a:pt x="21600" y="2305"/>
                  <a:pt x="21246" y="1790"/>
                  <a:pt x="20671" y="1564"/>
                </a:cubicBezTo>
                <a:cubicBezTo>
                  <a:pt x="20513" y="1501"/>
                  <a:pt x="20343" y="1465"/>
                  <a:pt x="20172" y="1445"/>
                </a:cubicBezTo>
                <a:cubicBezTo>
                  <a:pt x="20040" y="1429"/>
                  <a:pt x="19907" y="1423"/>
                  <a:pt x="19774" y="1427"/>
                </a:cubicBezTo>
                <a:lnTo>
                  <a:pt x="16044" y="1427"/>
                </a:lnTo>
                <a:lnTo>
                  <a:pt x="13556" y="1427"/>
                </a:lnTo>
                <a:cubicBezTo>
                  <a:pt x="13186" y="1430"/>
                  <a:pt x="12822" y="1378"/>
                  <a:pt x="12477" y="1278"/>
                </a:cubicBezTo>
                <a:cubicBezTo>
                  <a:pt x="12142" y="1180"/>
                  <a:pt x="11824" y="1036"/>
                  <a:pt x="11544" y="839"/>
                </a:cubicBezTo>
                <a:cubicBezTo>
                  <a:pt x="11175" y="579"/>
                  <a:pt x="10877" y="233"/>
                  <a:pt x="10436" y="75"/>
                </a:cubicBezTo>
                <a:cubicBezTo>
                  <a:pt x="10329" y="37"/>
                  <a:pt x="10217" y="12"/>
                  <a:pt x="10102" y="0"/>
                </a:cubicBezTo>
                <a:lnTo>
                  <a:pt x="0" y="6"/>
                </a:lnTo>
                <a:close/>
              </a:path>
            </a:pathLst>
          </a:custGeom>
          <a:noFill/>
          <a:ln w="25400" cap="flat">
            <a:solidFill>
              <a:schemeClr val="bg1">
                <a:lumMod val="85000"/>
              </a:schemeClr>
            </a:solidFill>
            <a:prstDash val="solid"/>
            <a:miter lim="400000"/>
          </a:ln>
          <a:effectLst/>
        </p:spPr>
        <p:txBody>
          <a:bodyPr wrap="square" lIns="0" tIns="0" rIns="0" bIns="0" numCol="1" anchor="ctr">
            <a:noAutofit/>
          </a:bodyPr>
          <a:lstStyle/>
          <a:p>
            <a:pPr lvl="0">
              <a:defRPr sz="3100">
                <a:solidFill>
                  <a:srgbClr val="3AA6DE"/>
                </a:solidFill>
              </a:defRPr>
            </a:pPr>
            <a:endParaRPr sz="1800">
              <a:solidFill>
                <a:schemeClr val="tx1"/>
              </a:solidFill>
            </a:endParaRPr>
          </a:p>
        </p:txBody>
      </p:sp>
      <p:sp>
        <p:nvSpPr>
          <p:cNvPr id="104" name="Shape 908"/>
          <p:cNvSpPr/>
          <p:nvPr>
            <p:custDataLst>
              <p:tags r:id="rId16"/>
            </p:custDataLst>
          </p:nvPr>
        </p:nvSpPr>
        <p:spPr>
          <a:xfrm>
            <a:off x="496570" y="4165254"/>
            <a:ext cx="2256790" cy="2473960"/>
          </a:xfrm>
          <a:custGeom>
            <a:avLst/>
            <a:gdLst/>
            <a:ahLst/>
            <a:cxnLst>
              <a:cxn ang="0">
                <a:pos x="wd2" y="hd2"/>
              </a:cxn>
              <a:cxn ang="5400000">
                <a:pos x="wd2" y="hd2"/>
              </a:cxn>
              <a:cxn ang="10800000">
                <a:pos x="wd2" y="hd2"/>
              </a:cxn>
              <a:cxn ang="16200000">
                <a:pos x="wd2" y="hd2"/>
              </a:cxn>
            </a:cxnLst>
            <a:rect l="0" t="0" r="r" b="b"/>
            <a:pathLst>
              <a:path w="21562" h="21600" extrusionOk="0">
                <a:moveTo>
                  <a:pt x="0" y="6"/>
                </a:moveTo>
                <a:lnTo>
                  <a:pt x="0" y="21600"/>
                </a:lnTo>
                <a:cubicBezTo>
                  <a:pt x="1797" y="21600"/>
                  <a:pt x="3593" y="21600"/>
                  <a:pt x="5390" y="21600"/>
                </a:cubicBezTo>
                <a:cubicBezTo>
                  <a:pt x="7186" y="21600"/>
                  <a:pt x="8983" y="21600"/>
                  <a:pt x="10779" y="21600"/>
                </a:cubicBezTo>
                <a:cubicBezTo>
                  <a:pt x="12576" y="21600"/>
                  <a:pt x="14372" y="21600"/>
                  <a:pt x="16169" y="21600"/>
                </a:cubicBezTo>
                <a:cubicBezTo>
                  <a:pt x="17067" y="21600"/>
                  <a:pt x="17965" y="21600"/>
                  <a:pt x="18864" y="21600"/>
                </a:cubicBezTo>
                <a:cubicBezTo>
                  <a:pt x="19762" y="21600"/>
                  <a:pt x="20660" y="21600"/>
                  <a:pt x="21558" y="21600"/>
                </a:cubicBezTo>
                <a:lnTo>
                  <a:pt x="21558" y="2855"/>
                </a:lnTo>
                <a:cubicBezTo>
                  <a:pt x="21600" y="2305"/>
                  <a:pt x="21246" y="1790"/>
                  <a:pt x="20671" y="1564"/>
                </a:cubicBezTo>
                <a:cubicBezTo>
                  <a:pt x="20513" y="1501"/>
                  <a:pt x="20343" y="1465"/>
                  <a:pt x="20172" y="1445"/>
                </a:cubicBezTo>
                <a:cubicBezTo>
                  <a:pt x="20040" y="1429"/>
                  <a:pt x="19907" y="1423"/>
                  <a:pt x="19774" y="1427"/>
                </a:cubicBezTo>
                <a:lnTo>
                  <a:pt x="16044" y="1427"/>
                </a:lnTo>
                <a:lnTo>
                  <a:pt x="13556" y="1427"/>
                </a:lnTo>
                <a:cubicBezTo>
                  <a:pt x="13186" y="1430"/>
                  <a:pt x="12822" y="1378"/>
                  <a:pt x="12477" y="1278"/>
                </a:cubicBezTo>
                <a:cubicBezTo>
                  <a:pt x="12142" y="1180"/>
                  <a:pt x="11824" y="1036"/>
                  <a:pt x="11544" y="839"/>
                </a:cubicBezTo>
                <a:cubicBezTo>
                  <a:pt x="11175" y="579"/>
                  <a:pt x="10877" y="233"/>
                  <a:pt x="10436" y="75"/>
                </a:cubicBezTo>
                <a:cubicBezTo>
                  <a:pt x="10329" y="37"/>
                  <a:pt x="10217" y="12"/>
                  <a:pt x="10102" y="0"/>
                </a:cubicBezTo>
                <a:lnTo>
                  <a:pt x="0" y="6"/>
                </a:lnTo>
                <a:close/>
              </a:path>
            </a:pathLst>
          </a:custGeom>
          <a:noFill/>
          <a:ln w="25400" cap="flat">
            <a:solidFill>
              <a:schemeClr val="bg1">
                <a:lumMod val="85000"/>
              </a:schemeClr>
            </a:solidFill>
            <a:prstDash val="solid"/>
            <a:miter lim="400000"/>
          </a:ln>
          <a:effectLst/>
        </p:spPr>
        <p:txBody>
          <a:bodyPr wrap="square" lIns="0" tIns="0" rIns="0" bIns="0" numCol="1" anchor="ctr">
            <a:noAutofit/>
          </a:bodyPr>
          <a:lstStyle/>
          <a:p>
            <a:pPr lvl="0">
              <a:defRPr sz="3100">
                <a:solidFill>
                  <a:srgbClr val="3AA6DE"/>
                </a:solidFill>
              </a:defRPr>
            </a:pPr>
            <a:endParaRPr sz="1800">
              <a:solidFill>
                <a:schemeClr val="tx1"/>
              </a:solidFill>
            </a:endParaRPr>
          </a:p>
        </p:txBody>
      </p:sp>
      <p:sp>
        <p:nvSpPr>
          <p:cNvPr id="105" name="Shape 908"/>
          <p:cNvSpPr/>
          <p:nvPr>
            <p:custDataLst>
              <p:tags r:id="rId17"/>
            </p:custDataLst>
          </p:nvPr>
        </p:nvSpPr>
        <p:spPr>
          <a:xfrm>
            <a:off x="9105900" y="4165254"/>
            <a:ext cx="2089150" cy="2404110"/>
          </a:xfrm>
          <a:custGeom>
            <a:avLst/>
            <a:gdLst/>
            <a:ahLst/>
            <a:cxnLst>
              <a:cxn ang="0">
                <a:pos x="wd2" y="hd2"/>
              </a:cxn>
              <a:cxn ang="5400000">
                <a:pos x="wd2" y="hd2"/>
              </a:cxn>
              <a:cxn ang="10800000">
                <a:pos x="wd2" y="hd2"/>
              </a:cxn>
              <a:cxn ang="16200000">
                <a:pos x="wd2" y="hd2"/>
              </a:cxn>
            </a:cxnLst>
            <a:rect l="0" t="0" r="r" b="b"/>
            <a:pathLst>
              <a:path w="21562" h="21600" extrusionOk="0">
                <a:moveTo>
                  <a:pt x="0" y="6"/>
                </a:moveTo>
                <a:lnTo>
                  <a:pt x="0" y="21600"/>
                </a:lnTo>
                <a:cubicBezTo>
                  <a:pt x="1797" y="21600"/>
                  <a:pt x="3593" y="21600"/>
                  <a:pt x="5390" y="21600"/>
                </a:cubicBezTo>
                <a:cubicBezTo>
                  <a:pt x="7186" y="21600"/>
                  <a:pt x="8983" y="21600"/>
                  <a:pt x="10779" y="21600"/>
                </a:cubicBezTo>
                <a:cubicBezTo>
                  <a:pt x="12576" y="21600"/>
                  <a:pt x="14372" y="21600"/>
                  <a:pt x="16169" y="21600"/>
                </a:cubicBezTo>
                <a:cubicBezTo>
                  <a:pt x="17067" y="21600"/>
                  <a:pt x="17965" y="21600"/>
                  <a:pt x="18864" y="21600"/>
                </a:cubicBezTo>
                <a:cubicBezTo>
                  <a:pt x="19762" y="21600"/>
                  <a:pt x="20660" y="21600"/>
                  <a:pt x="21558" y="21600"/>
                </a:cubicBezTo>
                <a:lnTo>
                  <a:pt x="21558" y="2855"/>
                </a:lnTo>
                <a:cubicBezTo>
                  <a:pt x="21600" y="2305"/>
                  <a:pt x="21246" y="1790"/>
                  <a:pt x="20671" y="1564"/>
                </a:cubicBezTo>
                <a:cubicBezTo>
                  <a:pt x="20513" y="1501"/>
                  <a:pt x="20343" y="1465"/>
                  <a:pt x="20172" y="1445"/>
                </a:cubicBezTo>
                <a:cubicBezTo>
                  <a:pt x="20040" y="1429"/>
                  <a:pt x="19907" y="1423"/>
                  <a:pt x="19774" y="1427"/>
                </a:cubicBezTo>
                <a:lnTo>
                  <a:pt x="16044" y="1427"/>
                </a:lnTo>
                <a:lnTo>
                  <a:pt x="13556" y="1427"/>
                </a:lnTo>
                <a:cubicBezTo>
                  <a:pt x="13186" y="1430"/>
                  <a:pt x="12822" y="1378"/>
                  <a:pt x="12477" y="1278"/>
                </a:cubicBezTo>
                <a:cubicBezTo>
                  <a:pt x="12142" y="1180"/>
                  <a:pt x="11824" y="1036"/>
                  <a:pt x="11544" y="839"/>
                </a:cubicBezTo>
                <a:cubicBezTo>
                  <a:pt x="11175" y="579"/>
                  <a:pt x="10877" y="233"/>
                  <a:pt x="10436" y="75"/>
                </a:cubicBezTo>
                <a:cubicBezTo>
                  <a:pt x="10329" y="37"/>
                  <a:pt x="10217" y="12"/>
                  <a:pt x="10102" y="0"/>
                </a:cubicBezTo>
                <a:lnTo>
                  <a:pt x="0" y="6"/>
                </a:lnTo>
                <a:close/>
              </a:path>
            </a:pathLst>
          </a:custGeom>
          <a:noFill/>
          <a:ln w="25400" cap="flat">
            <a:solidFill>
              <a:schemeClr val="bg1">
                <a:lumMod val="85000"/>
              </a:schemeClr>
            </a:solidFill>
            <a:prstDash val="solid"/>
            <a:miter lim="400000"/>
          </a:ln>
          <a:effectLst/>
        </p:spPr>
        <p:txBody>
          <a:bodyPr wrap="square" lIns="0" tIns="0" rIns="0" bIns="0" numCol="1" anchor="ctr">
            <a:noAutofit/>
          </a:bodyPr>
          <a:lstStyle/>
          <a:p>
            <a:pPr lvl="0">
              <a:defRPr sz="3100">
                <a:solidFill>
                  <a:srgbClr val="3AA6DE"/>
                </a:solidFill>
              </a:defRPr>
            </a:pPr>
            <a:endParaRPr sz="1800">
              <a:solidFill>
                <a:schemeClr val="tx1"/>
              </a:solidFill>
            </a:endParaRPr>
          </a:p>
        </p:txBody>
      </p:sp>
      <p:sp>
        <p:nvSpPr>
          <p:cNvPr id="106" name="Shape 908"/>
          <p:cNvSpPr/>
          <p:nvPr>
            <p:custDataLst>
              <p:tags r:id="rId18"/>
            </p:custDataLst>
          </p:nvPr>
        </p:nvSpPr>
        <p:spPr>
          <a:xfrm>
            <a:off x="4852035" y="4031904"/>
            <a:ext cx="2244090" cy="2607310"/>
          </a:xfrm>
          <a:custGeom>
            <a:avLst/>
            <a:gdLst/>
            <a:ahLst/>
            <a:cxnLst>
              <a:cxn ang="0">
                <a:pos x="wd2" y="hd2"/>
              </a:cxn>
              <a:cxn ang="5400000">
                <a:pos x="wd2" y="hd2"/>
              </a:cxn>
              <a:cxn ang="10800000">
                <a:pos x="wd2" y="hd2"/>
              </a:cxn>
              <a:cxn ang="16200000">
                <a:pos x="wd2" y="hd2"/>
              </a:cxn>
            </a:cxnLst>
            <a:rect l="0" t="0" r="r" b="b"/>
            <a:pathLst>
              <a:path w="21562" h="21600" extrusionOk="0">
                <a:moveTo>
                  <a:pt x="0" y="6"/>
                </a:moveTo>
                <a:lnTo>
                  <a:pt x="0" y="21600"/>
                </a:lnTo>
                <a:cubicBezTo>
                  <a:pt x="1797" y="21600"/>
                  <a:pt x="3593" y="21600"/>
                  <a:pt x="5390" y="21600"/>
                </a:cubicBezTo>
                <a:cubicBezTo>
                  <a:pt x="7186" y="21600"/>
                  <a:pt x="8983" y="21600"/>
                  <a:pt x="10779" y="21600"/>
                </a:cubicBezTo>
                <a:cubicBezTo>
                  <a:pt x="12576" y="21600"/>
                  <a:pt x="14372" y="21600"/>
                  <a:pt x="16169" y="21600"/>
                </a:cubicBezTo>
                <a:cubicBezTo>
                  <a:pt x="17067" y="21600"/>
                  <a:pt x="17965" y="21600"/>
                  <a:pt x="18864" y="21600"/>
                </a:cubicBezTo>
                <a:cubicBezTo>
                  <a:pt x="19762" y="21600"/>
                  <a:pt x="20660" y="21600"/>
                  <a:pt x="21558" y="21600"/>
                </a:cubicBezTo>
                <a:lnTo>
                  <a:pt x="21558" y="2855"/>
                </a:lnTo>
                <a:cubicBezTo>
                  <a:pt x="21600" y="2305"/>
                  <a:pt x="21246" y="1790"/>
                  <a:pt x="20671" y="1564"/>
                </a:cubicBezTo>
                <a:cubicBezTo>
                  <a:pt x="20513" y="1501"/>
                  <a:pt x="20343" y="1465"/>
                  <a:pt x="20172" y="1445"/>
                </a:cubicBezTo>
                <a:cubicBezTo>
                  <a:pt x="20040" y="1429"/>
                  <a:pt x="19907" y="1423"/>
                  <a:pt x="19774" y="1427"/>
                </a:cubicBezTo>
                <a:lnTo>
                  <a:pt x="16044" y="1427"/>
                </a:lnTo>
                <a:lnTo>
                  <a:pt x="13556" y="1427"/>
                </a:lnTo>
                <a:cubicBezTo>
                  <a:pt x="13186" y="1430"/>
                  <a:pt x="12822" y="1378"/>
                  <a:pt x="12477" y="1278"/>
                </a:cubicBezTo>
                <a:cubicBezTo>
                  <a:pt x="12142" y="1180"/>
                  <a:pt x="11824" y="1036"/>
                  <a:pt x="11544" y="839"/>
                </a:cubicBezTo>
                <a:cubicBezTo>
                  <a:pt x="11175" y="579"/>
                  <a:pt x="10877" y="233"/>
                  <a:pt x="10436" y="75"/>
                </a:cubicBezTo>
                <a:cubicBezTo>
                  <a:pt x="10329" y="37"/>
                  <a:pt x="10217" y="12"/>
                  <a:pt x="10102" y="0"/>
                </a:cubicBezTo>
                <a:lnTo>
                  <a:pt x="0" y="6"/>
                </a:lnTo>
                <a:close/>
              </a:path>
            </a:pathLst>
          </a:custGeom>
          <a:noFill/>
          <a:ln w="25400" cap="flat">
            <a:solidFill>
              <a:schemeClr val="bg1">
                <a:lumMod val="85000"/>
              </a:schemeClr>
            </a:solidFill>
            <a:prstDash val="solid"/>
            <a:miter lim="400000"/>
          </a:ln>
          <a:effectLst/>
        </p:spPr>
        <p:txBody>
          <a:bodyPr wrap="square" lIns="0" tIns="0" rIns="0" bIns="0" numCol="1" anchor="ctr">
            <a:noAutofit/>
          </a:bodyPr>
          <a:lstStyle/>
          <a:p>
            <a:pPr lvl="0">
              <a:defRPr sz="3100">
                <a:solidFill>
                  <a:srgbClr val="3AA6DE"/>
                </a:solidFill>
              </a:defRPr>
            </a:pPr>
            <a:endParaRPr sz="1800">
              <a:solidFill>
                <a:schemeClr val="tx1"/>
              </a:solidFill>
            </a:endParaRPr>
          </a:p>
        </p:txBody>
      </p:sp>
      <p:sp>
        <p:nvSpPr>
          <p:cNvPr id="107" name="文本框 106"/>
          <p:cNvSpPr txBox="1"/>
          <p:nvPr>
            <p:custDataLst>
              <p:tags r:id="rId19"/>
            </p:custDataLst>
          </p:nvPr>
        </p:nvSpPr>
        <p:spPr>
          <a:xfrm>
            <a:off x="414655" y="5373659"/>
            <a:ext cx="2428240" cy="1190625"/>
          </a:xfrm>
          <a:prstGeom prst="rect">
            <a:avLst/>
          </a:prstGeom>
          <a:noFill/>
        </p:spPr>
        <p:txBody>
          <a:bodyPr wrap="square" rtlCol="0">
            <a:spAutoFit/>
          </a:bodyPr>
          <a:lstStyle/>
          <a:p>
            <a:pPr indent="457200">
              <a:lnSpc>
                <a:spcPct val="130000"/>
              </a:lnSpc>
              <a:spcBef>
                <a:spcPts val="600"/>
              </a:spcBef>
            </a:pPr>
            <a:r>
              <a:rPr lang="zh-CN" altLang="en-US" sz="1100" kern="0" dirty="0">
                <a:solidFill>
                  <a:schemeClr val="bg2">
                    <a:lumMod val="25000"/>
                  </a:schemeClr>
                </a:solidFill>
                <a:latin typeface="微软雅黑" panose="020B0503020204020204" charset="-122"/>
                <a:ea typeface="微软雅黑" panose="020B0503020204020204" charset="-122"/>
                <a:cs typeface="+mn-ea"/>
                <a:sym typeface="+mn-lt"/>
              </a:rPr>
              <a:t>这次的团队合作经历让我对一个项目的开发流程和生命周期有了大概的了解，在写自己负责的板块时碰到的问题也能通过团队的合作解决，自己的代码实现能力还需提升</a:t>
            </a:r>
          </a:p>
        </p:txBody>
      </p:sp>
      <p:sp>
        <p:nvSpPr>
          <p:cNvPr id="112" name="文本框 111"/>
          <p:cNvSpPr txBox="1"/>
          <p:nvPr>
            <p:custDataLst>
              <p:tags r:id="rId20"/>
            </p:custDataLst>
          </p:nvPr>
        </p:nvSpPr>
        <p:spPr>
          <a:xfrm>
            <a:off x="4766945" y="5045999"/>
            <a:ext cx="2422525" cy="1657350"/>
          </a:xfrm>
          <a:prstGeom prst="rect">
            <a:avLst/>
          </a:prstGeom>
          <a:noFill/>
        </p:spPr>
        <p:txBody>
          <a:bodyPr wrap="square" rtlCol="0">
            <a:noAutofit/>
          </a:bodyPr>
          <a:lstStyle/>
          <a:p>
            <a:pPr indent="457200">
              <a:lnSpc>
                <a:spcPct val="130000"/>
              </a:lnSpc>
              <a:spcBef>
                <a:spcPts val="600"/>
              </a:spcBef>
            </a:pPr>
            <a:r>
              <a:rPr lang="zh-CN" altLang="en-US" sz="1000" kern="0" dirty="0">
                <a:solidFill>
                  <a:schemeClr val="bg2">
                    <a:lumMod val="25000"/>
                  </a:schemeClr>
                </a:solidFill>
                <a:latin typeface="微软雅黑" panose="020B0503020204020204" charset="-122"/>
                <a:ea typeface="微软雅黑" panose="020B0503020204020204" charset="-122"/>
                <a:cs typeface="+mn-ea"/>
                <a:sym typeface="+mn-lt"/>
              </a:rPr>
              <a:t>在本次斗地主项目中，参与了整个项目的项目定项、产品设计、结构设计、开发、代码整合等，在开发方面、主要负责前端大厅页面搭建、后端线程搭建，这次项目的重点在于出牌算法，这也让我更加重视算法。作为组长，这次项目也锻炼了我的组织能力，并认识到了自己组织能力上还有不足。</a:t>
            </a:r>
          </a:p>
        </p:txBody>
      </p:sp>
      <p:sp>
        <p:nvSpPr>
          <p:cNvPr id="118" name="文本框 117"/>
          <p:cNvSpPr txBox="1"/>
          <p:nvPr>
            <p:custDataLst>
              <p:tags r:id="rId21"/>
            </p:custDataLst>
          </p:nvPr>
        </p:nvSpPr>
        <p:spPr>
          <a:xfrm>
            <a:off x="9190990" y="5385724"/>
            <a:ext cx="1898015" cy="1721485"/>
          </a:xfrm>
          <a:prstGeom prst="rect">
            <a:avLst/>
          </a:prstGeom>
          <a:noFill/>
        </p:spPr>
        <p:txBody>
          <a:bodyPr wrap="square" rtlCol="0">
            <a:noAutofit/>
          </a:bodyPr>
          <a:lstStyle/>
          <a:p>
            <a:pPr indent="457200">
              <a:lnSpc>
                <a:spcPct val="130000"/>
              </a:lnSpc>
              <a:spcBef>
                <a:spcPts val="600"/>
              </a:spcBef>
            </a:pPr>
            <a:r>
              <a:rPr lang="zh-CN" altLang="en-US" sz="1100" kern="0" dirty="0">
                <a:solidFill>
                  <a:schemeClr val="bg2">
                    <a:lumMod val="25000"/>
                  </a:schemeClr>
                </a:solidFill>
                <a:latin typeface="微软雅黑" panose="020B0503020204020204" charset="-122"/>
                <a:ea typeface="微软雅黑" panose="020B0503020204020204" charset="-122"/>
                <a:cs typeface="+mn-ea"/>
                <a:sym typeface="+mn-lt"/>
              </a:rPr>
              <a:t>我主要是做了出牌play模块的开发，这次项目最主要的收获就是对于项目的框架有了更深的理解，对于项目开发流程更加清晰。</a:t>
            </a:r>
          </a:p>
        </p:txBody>
      </p:sp>
      <p:pic>
        <p:nvPicPr>
          <p:cNvPr id="119" name="图片 118" descr="308BA0AAE3268D4EC0BCB9F3FAB979E7"/>
          <p:cNvPicPr>
            <a:picLocks noChangeAspect="1"/>
          </p:cNvPicPr>
          <p:nvPr>
            <p:custDataLst>
              <p:tags r:id="rId22"/>
            </p:custDataLst>
          </p:nvPr>
        </p:nvPicPr>
        <p:blipFill>
          <a:blip r:embed="rId32"/>
          <a:stretch>
            <a:fillRect/>
          </a:stretch>
        </p:blipFill>
        <p:spPr>
          <a:xfrm>
            <a:off x="4852035" y="4031904"/>
            <a:ext cx="1024255" cy="1014095"/>
          </a:xfrm>
          <a:prstGeom prst="rect">
            <a:avLst/>
          </a:prstGeom>
        </p:spPr>
      </p:pic>
      <p:pic>
        <p:nvPicPr>
          <p:cNvPr id="120" name="图片 119" descr="199EA5B0DDC46B4D7A90FA03CC54BDC2"/>
          <p:cNvPicPr>
            <a:picLocks noChangeAspect="1"/>
          </p:cNvPicPr>
          <p:nvPr>
            <p:custDataLst>
              <p:tags r:id="rId23"/>
            </p:custDataLst>
          </p:nvPr>
        </p:nvPicPr>
        <p:blipFill>
          <a:blip r:embed="rId33"/>
          <a:stretch>
            <a:fillRect/>
          </a:stretch>
        </p:blipFill>
        <p:spPr>
          <a:xfrm>
            <a:off x="3264535" y="1293149"/>
            <a:ext cx="1031240" cy="1195705"/>
          </a:xfrm>
          <a:prstGeom prst="rect">
            <a:avLst/>
          </a:prstGeom>
        </p:spPr>
      </p:pic>
      <p:pic>
        <p:nvPicPr>
          <p:cNvPr id="121" name="图片 120" descr="EA3CD0871606D16FF1F9F91F2CA68B4E"/>
          <p:cNvPicPr>
            <a:picLocks noChangeAspect="1"/>
          </p:cNvPicPr>
          <p:nvPr>
            <p:custDataLst>
              <p:tags r:id="rId24"/>
            </p:custDataLst>
          </p:nvPr>
        </p:nvPicPr>
        <p:blipFill>
          <a:blip r:embed="rId34"/>
          <a:stretch>
            <a:fillRect/>
          </a:stretch>
        </p:blipFill>
        <p:spPr>
          <a:xfrm>
            <a:off x="6177280" y="1365539"/>
            <a:ext cx="1047115" cy="1195705"/>
          </a:xfrm>
          <a:prstGeom prst="rect">
            <a:avLst/>
          </a:prstGeom>
        </p:spPr>
      </p:pic>
      <p:pic>
        <p:nvPicPr>
          <p:cNvPr id="122" name="图片 121" descr="E12A959C9962CEFD667D2A71BD83A165"/>
          <p:cNvPicPr>
            <a:picLocks noChangeAspect="1"/>
          </p:cNvPicPr>
          <p:nvPr>
            <p:custDataLst>
              <p:tags r:id="rId25"/>
            </p:custDataLst>
          </p:nvPr>
        </p:nvPicPr>
        <p:blipFill>
          <a:blip r:embed="rId35"/>
          <a:stretch>
            <a:fillRect/>
          </a:stretch>
        </p:blipFill>
        <p:spPr>
          <a:xfrm>
            <a:off x="9117330" y="1365539"/>
            <a:ext cx="1135380" cy="1250950"/>
          </a:xfrm>
          <a:prstGeom prst="rect">
            <a:avLst/>
          </a:prstGeom>
        </p:spPr>
      </p:pic>
      <p:pic>
        <p:nvPicPr>
          <p:cNvPr id="123" name="图片 122" descr="B693116D52EE40EB99008E78468839E3"/>
          <p:cNvPicPr>
            <a:picLocks noChangeAspect="1"/>
          </p:cNvPicPr>
          <p:nvPr>
            <p:custDataLst>
              <p:tags r:id="rId26"/>
            </p:custDataLst>
          </p:nvPr>
        </p:nvPicPr>
        <p:blipFill>
          <a:blip r:embed="rId36"/>
          <a:stretch>
            <a:fillRect/>
          </a:stretch>
        </p:blipFill>
        <p:spPr>
          <a:xfrm flipH="1">
            <a:off x="465455" y="1364269"/>
            <a:ext cx="1015365" cy="1196340"/>
          </a:xfrm>
          <a:prstGeom prst="rect">
            <a:avLst/>
          </a:prstGeom>
        </p:spPr>
      </p:pic>
      <p:pic>
        <p:nvPicPr>
          <p:cNvPr id="124" name="图片 123" descr="Cache_-3f89735213d39af3."/>
          <p:cNvPicPr>
            <a:picLocks noChangeAspect="1"/>
          </p:cNvPicPr>
          <p:nvPr>
            <p:custDataLst>
              <p:tags r:id="rId27"/>
            </p:custDataLst>
          </p:nvPr>
        </p:nvPicPr>
        <p:blipFill>
          <a:blip r:embed="rId37"/>
          <a:stretch>
            <a:fillRect/>
          </a:stretch>
        </p:blipFill>
        <p:spPr>
          <a:xfrm flipH="1">
            <a:off x="496570" y="4165254"/>
            <a:ext cx="1087755" cy="1208405"/>
          </a:xfrm>
          <a:prstGeom prst="rect">
            <a:avLst/>
          </a:prstGeom>
        </p:spPr>
      </p:pic>
      <p:pic>
        <p:nvPicPr>
          <p:cNvPr id="126" name="图片 125" descr="7710E24A3B6F989F9324190A9A57D3E2"/>
          <p:cNvPicPr>
            <a:picLocks noChangeAspect="1"/>
          </p:cNvPicPr>
          <p:nvPr>
            <p:custDataLst>
              <p:tags r:id="rId28"/>
            </p:custDataLst>
          </p:nvPr>
        </p:nvPicPr>
        <p:blipFill>
          <a:blip r:embed="rId38"/>
          <a:stretch>
            <a:fillRect/>
          </a:stretch>
        </p:blipFill>
        <p:spPr>
          <a:xfrm flipH="1">
            <a:off x="9105900" y="4165254"/>
            <a:ext cx="1012190" cy="1220470"/>
          </a:xfrm>
          <a:prstGeom prst="rect">
            <a:avLst/>
          </a:prstGeom>
        </p:spPr>
      </p:pic>
      <p:sp>
        <p:nvSpPr>
          <p:cNvPr id="131" name="文本框 130"/>
          <p:cNvSpPr txBox="1"/>
          <p:nvPr/>
        </p:nvSpPr>
        <p:spPr>
          <a:xfrm>
            <a:off x="9148445" y="2870489"/>
            <a:ext cx="2279650" cy="948690"/>
          </a:xfrm>
          <a:prstGeom prst="rect">
            <a:avLst/>
          </a:prstGeom>
          <a:noFill/>
        </p:spPr>
        <p:txBody>
          <a:bodyPr wrap="square" rtlCol="0" anchor="t">
            <a:noAutofit/>
          </a:bodyPr>
          <a:lstStyle/>
          <a:p>
            <a:pPr indent="457200"/>
            <a:r>
              <a:rPr lang="zh-CN" altLang="en-US" sz="1200" dirty="0">
                <a:solidFill>
                  <a:schemeClr val="bg2">
                    <a:lumMod val="25000"/>
                  </a:schemeClr>
                </a:solidFill>
              </a:rPr>
              <a:t>熟悉了项目开发流程，对前端后端的开发有了一些具体的感受，认识到自己要学的东西还有很多</a:t>
            </a:r>
          </a:p>
        </p:txBody>
      </p:sp>
      <p:sp>
        <p:nvSpPr>
          <p:cNvPr id="132" name="文本框 131"/>
          <p:cNvSpPr txBox="1"/>
          <p:nvPr/>
        </p:nvSpPr>
        <p:spPr>
          <a:xfrm>
            <a:off x="3234055" y="2491394"/>
            <a:ext cx="2393950" cy="1614805"/>
          </a:xfrm>
          <a:prstGeom prst="rect">
            <a:avLst/>
          </a:prstGeom>
          <a:noFill/>
        </p:spPr>
        <p:txBody>
          <a:bodyPr wrap="square" rtlCol="0" anchor="t">
            <a:noAutofit/>
          </a:bodyPr>
          <a:lstStyle/>
          <a:p>
            <a:pPr indent="457200"/>
            <a:r>
              <a:rPr lang="zh-CN" altLang="en-US" sz="1200" dirty="0">
                <a:solidFill>
                  <a:schemeClr val="bg2">
                    <a:lumMod val="25000"/>
                  </a:schemeClr>
                </a:solidFill>
              </a:rPr>
              <a:t>我在项目中主要负责应用的前端显示和音频输出，由于我对线程和音频的理解不够深，所以在制作过程中有点难以下手。在浏览教程和上手制作独立的试样的过程中，我逐渐理解了如何驾驭这些组件和如何使用它们</a:t>
            </a:r>
            <a:r>
              <a:rPr lang="zh-CN" altLang="en-US" dirty="0">
                <a:solidFill>
                  <a:schemeClr val="bg2">
                    <a:lumMod val="25000"/>
                  </a:schemeClr>
                </a:solidFill>
              </a:rPr>
              <a:t>。</a:t>
            </a:r>
          </a:p>
        </p:txBody>
      </p:sp>
      <p:sp>
        <p:nvSpPr>
          <p:cNvPr id="133" name="文本框 132"/>
          <p:cNvSpPr txBox="1"/>
          <p:nvPr/>
        </p:nvSpPr>
        <p:spPr>
          <a:xfrm>
            <a:off x="361950" y="2660939"/>
            <a:ext cx="2318385" cy="1198880"/>
          </a:xfrm>
          <a:prstGeom prst="rect">
            <a:avLst/>
          </a:prstGeom>
          <a:noFill/>
        </p:spPr>
        <p:txBody>
          <a:bodyPr wrap="square" rtlCol="0" anchor="t">
            <a:spAutoFit/>
          </a:bodyPr>
          <a:lstStyle/>
          <a:p>
            <a:pPr indent="457200"/>
            <a:r>
              <a:rPr lang="zh-CN" altLang="en-US" sz="1200" dirty="0">
                <a:solidFill>
                  <a:schemeClr val="bg2">
                    <a:lumMod val="25000"/>
                  </a:schemeClr>
                </a:solidFill>
              </a:rPr>
              <a:t>参与了整个斗地主应用的设计，开发到最后修改ｂｕｇ，完整体验了一次软件的开发流程。这次我主要的角色是后端的开发与设计，在设计中遇到了一些问题，不过有组员相互弥补。</a:t>
            </a:r>
          </a:p>
        </p:txBody>
      </p:sp>
      <p:sp>
        <p:nvSpPr>
          <p:cNvPr id="134" name="文本框 133"/>
          <p:cNvSpPr txBox="1"/>
          <p:nvPr/>
        </p:nvSpPr>
        <p:spPr>
          <a:xfrm>
            <a:off x="6177280" y="2777144"/>
            <a:ext cx="2392045" cy="882650"/>
          </a:xfrm>
          <a:prstGeom prst="rect">
            <a:avLst/>
          </a:prstGeom>
          <a:noFill/>
        </p:spPr>
        <p:txBody>
          <a:bodyPr wrap="square" rtlCol="0" anchor="t">
            <a:noAutofit/>
          </a:bodyPr>
          <a:lstStyle/>
          <a:p>
            <a:pPr indent="457200"/>
            <a:r>
              <a:rPr lang="zh-CN" altLang="en-US" sz="1200" dirty="0">
                <a:solidFill>
                  <a:schemeClr val="bg2">
                    <a:lumMod val="25000"/>
                  </a:schemeClr>
                </a:solidFill>
              </a:rPr>
              <a:t>我的开发有很多问题，主要还是组长解决的，但经过这次通过团队配合经历，我还是学习到了不少之前没接触到的知识</a:t>
            </a:r>
          </a:p>
        </p:txBody>
      </p:sp>
      <p:sp>
        <p:nvSpPr>
          <p:cNvPr id="3" name="文本框 2">
            <a:extLst>
              <a:ext uri="{FF2B5EF4-FFF2-40B4-BE49-F238E27FC236}">
                <a16:creationId xmlns:a16="http://schemas.microsoft.com/office/drawing/2014/main" id="{5FEE2186-F432-F38A-D638-A19C8550D5F4}"/>
              </a:ext>
            </a:extLst>
          </p:cNvPr>
          <p:cNvSpPr txBox="1"/>
          <p:nvPr>
            <p:custDataLst>
              <p:tags r:id="rId29"/>
            </p:custDataLst>
          </p:nvPr>
        </p:nvSpPr>
        <p:spPr>
          <a:xfrm>
            <a:off x="6044499" y="4363962"/>
            <a:ext cx="836678" cy="345094"/>
          </a:xfrm>
          <a:prstGeom prst="rect">
            <a:avLst/>
          </a:prstGeom>
          <a:noFill/>
        </p:spPr>
        <p:txBody>
          <a:bodyPr wrap="square" rtlCol="0">
            <a:spAutoFit/>
          </a:bodyPr>
          <a:lstStyle/>
          <a:p>
            <a:pPr>
              <a:lnSpc>
                <a:spcPct val="130000"/>
              </a:lnSpc>
              <a:spcBef>
                <a:spcPts val="600"/>
              </a:spcBef>
            </a:pPr>
            <a:r>
              <a:rPr lang="zh-CN" altLang="en-US" sz="1400" b="1" kern="0" dirty="0">
                <a:solidFill>
                  <a:schemeClr val="tx1"/>
                </a:solidFill>
                <a:latin typeface="微软雅黑" panose="020B0503020204020204" charset="-122"/>
                <a:ea typeface="微软雅黑" panose="020B0503020204020204" charset="-122"/>
                <a:cs typeface="+mn-ea"/>
                <a:sym typeface="+mn-lt"/>
              </a:rPr>
              <a:t>阿布</a:t>
            </a:r>
            <a:endParaRPr lang="en-US" altLang="zh-CN" sz="1400" b="1" kern="0" dirty="0">
              <a:solidFill>
                <a:schemeClr val="tx1"/>
              </a:solidFill>
              <a:latin typeface="微软雅黑" panose="020B0503020204020204" charset="-122"/>
              <a:ea typeface="微软雅黑" panose="020B0503020204020204" charset="-122"/>
              <a:cs typeface="+mn-ea"/>
              <a:sym typeface="+mn-lt"/>
            </a:endParaRPr>
          </a:p>
        </p:txBody>
      </p:sp>
      <p:sp>
        <p:nvSpPr>
          <p:cNvPr id="4" name="文本框 3">
            <a:extLst>
              <a:ext uri="{FF2B5EF4-FFF2-40B4-BE49-F238E27FC236}">
                <a16:creationId xmlns:a16="http://schemas.microsoft.com/office/drawing/2014/main" id="{FEE77C0D-BAF9-6702-8D35-2D50EC99163D}"/>
              </a:ext>
            </a:extLst>
          </p:cNvPr>
          <p:cNvSpPr txBox="1"/>
          <p:nvPr>
            <p:custDataLst>
              <p:tags r:id="rId30"/>
            </p:custDataLst>
          </p:nvPr>
        </p:nvSpPr>
        <p:spPr>
          <a:xfrm>
            <a:off x="10211092" y="4429273"/>
            <a:ext cx="836678" cy="345094"/>
          </a:xfrm>
          <a:prstGeom prst="rect">
            <a:avLst/>
          </a:prstGeom>
          <a:noFill/>
        </p:spPr>
        <p:txBody>
          <a:bodyPr wrap="square" rtlCol="0">
            <a:spAutoFit/>
          </a:bodyPr>
          <a:lstStyle/>
          <a:p>
            <a:pPr>
              <a:lnSpc>
                <a:spcPct val="130000"/>
              </a:lnSpc>
              <a:spcBef>
                <a:spcPts val="600"/>
              </a:spcBef>
            </a:pPr>
            <a:r>
              <a:rPr lang="en-US" altLang="zh-CN" sz="1400" b="1" kern="0" dirty="0">
                <a:latin typeface="微软雅黑" panose="020B0503020204020204" charset="-122"/>
                <a:ea typeface="微软雅黑" panose="020B0503020204020204" charset="-122"/>
                <a:cs typeface="+mn-ea"/>
                <a:sym typeface="+mn-lt"/>
              </a:rPr>
              <a:t>.(</a:t>
            </a:r>
            <a:r>
              <a:rPr lang="zh-CN" altLang="en-US" sz="1400" b="1" kern="0" dirty="0">
                <a:latin typeface="微软雅黑" panose="020B0503020204020204" charset="-122"/>
                <a:ea typeface="微软雅黑" panose="020B0503020204020204" charset="-122"/>
                <a:cs typeface="+mn-ea"/>
                <a:sym typeface="+mn-lt"/>
              </a:rPr>
              <a:t>点号</a:t>
            </a:r>
            <a:r>
              <a:rPr lang="en-US" altLang="zh-CN" sz="1400" b="1" kern="0" dirty="0">
                <a:latin typeface="微软雅黑" panose="020B0503020204020204" charset="-122"/>
                <a:ea typeface="微软雅黑" panose="020B0503020204020204" charset="-122"/>
                <a:cs typeface="+mn-ea"/>
                <a:sym typeface="+mn-lt"/>
              </a:rPr>
              <a:t>)</a:t>
            </a:r>
            <a:endParaRPr lang="en-US" altLang="zh-CN" sz="1400" b="1" kern="0" dirty="0">
              <a:solidFill>
                <a:schemeClr val="tx1"/>
              </a:solidFill>
              <a:latin typeface="微软雅黑" panose="020B0503020204020204" charset="-122"/>
              <a:ea typeface="微软雅黑" panose="020B0503020204020204" charset="-122"/>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fade">
                                      <p:cBhvr>
                                        <p:cTn id="12" dur="500"/>
                                        <p:tgtEl>
                                          <p:spTgt spid="8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7"/>
                                        </p:tgtEl>
                                        <p:attrNameLst>
                                          <p:attrName>style.visibility</p:attrName>
                                        </p:attrNameLst>
                                      </p:cBhvr>
                                      <p:to>
                                        <p:strVal val="visible"/>
                                      </p:to>
                                    </p:set>
                                    <p:animEffect transition="in" filter="fade">
                                      <p:cBhvr>
                                        <p:cTn id="15" dur="500"/>
                                        <p:tgtEl>
                                          <p:spTgt spid="8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3"/>
                                        </p:tgtEl>
                                        <p:attrNameLst>
                                          <p:attrName>style.visibility</p:attrName>
                                        </p:attrNameLst>
                                      </p:cBhvr>
                                      <p:to>
                                        <p:strVal val="visible"/>
                                      </p:to>
                                    </p:set>
                                    <p:animEffect transition="in" filter="fade">
                                      <p:cBhvr>
                                        <p:cTn id="18" dur="500"/>
                                        <p:tgtEl>
                                          <p:spTgt spid="10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9"/>
                                        </p:tgtEl>
                                        <p:attrNameLst>
                                          <p:attrName>style.visibility</p:attrName>
                                        </p:attrNameLst>
                                      </p:cBhvr>
                                      <p:to>
                                        <p:strVal val="visible"/>
                                      </p:to>
                                    </p:set>
                                    <p:animEffect transition="in" filter="fade">
                                      <p:cBhvr>
                                        <p:cTn id="23" dur="500"/>
                                        <p:tgtEl>
                                          <p:spTgt spid="7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3"/>
                                        </p:tgtEl>
                                        <p:attrNameLst>
                                          <p:attrName>style.visibility</p:attrName>
                                        </p:attrNameLst>
                                      </p:cBhvr>
                                      <p:to>
                                        <p:strVal val="visible"/>
                                      </p:to>
                                    </p:set>
                                    <p:animEffect transition="in" filter="fade">
                                      <p:cBhvr>
                                        <p:cTn id="26" dur="500"/>
                                        <p:tgtEl>
                                          <p:spTgt spid="8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0"/>
                                        </p:tgtEl>
                                        <p:attrNameLst>
                                          <p:attrName>style.visibility</p:attrName>
                                        </p:attrNameLst>
                                      </p:cBhvr>
                                      <p:to>
                                        <p:strVal val="visible"/>
                                      </p:to>
                                    </p:set>
                                    <p:animEffect transition="in" filter="fade">
                                      <p:cBhvr>
                                        <p:cTn id="29" dur="500"/>
                                        <p:tgtEl>
                                          <p:spTgt spid="10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2"/>
                                        </p:tgtEl>
                                        <p:attrNameLst>
                                          <p:attrName>style.visibility</p:attrName>
                                        </p:attrNameLst>
                                      </p:cBhvr>
                                      <p:to>
                                        <p:strVal val="visible"/>
                                      </p:to>
                                    </p:set>
                                    <p:animEffect transition="in" filter="fade">
                                      <p:cBhvr>
                                        <p:cTn id="32" dur="500"/>
                                        <p:tgtEl>
                                          <p:spTgt spid="9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6"/>
                                        </p:tgtEl>
                                        <p:attrNameLst>
                                          <p:attrName>style.visibility</p:attrName>
                                        </p:attrNameLst>
                                      </p:cBhvr>
                                      <p:to>
                                        <p:strVal val="visible"/>
                                      </p:to>
                                    </p:set>
                                    <p:animEffect transition="in" filter="fade">
                                      <p:cBhvr>
                                        <p:cTn id="35" dur="500"/>
                                        <p:tgtEl>
                                          <p:spTgt spid="9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2"/>
                                        </p:tgtEl>
                                        <p:attrNameLst>
                                          <p:attrName>style.visibility</p:attrName>
                                        </p:attrNameLst>
                                      </p:cBhvr>
                                      <p:to>
                                        <p:strVal val="visible"/>
                                      </p:to>
                                    </p:set>
                                    <p:animEffect transition="in" filter="fade">
                                      <p:cBhvr>
                                        <p:cTn id="38" dur="500"/>
                                        <p:tgtEl>
                                          <p:spTgt spid="10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97"/>
                                        </p:tgtEl>
                                        <p:attrNameLst>
                                          <p:attrName>style.visibility</p:attrName>
                                        </p:attrNameLst>
                                      </p:cBhvr>
                                      <p:to>
                                        <p:strVal val="visible"/>
                                      </p:to>
                                    </p:set>
                                    <p:animEffect transition="in" filter="fade">
                                      <p:cBhvr>
                                        <p:cTn id="41" dur="500"/>
                                        <p:tgtEl>
                                          <p:spTgt spid="9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98"/>
                                        </p:tgtEl>
                                        <p:attrNameLst>
                                          <p:attrName>style.visibility</p:attrName>
                                        </p:attrNameLst>
                                      </p:cBhvr>
                                      <p:to>
                                        <p:strVal val="visible"/>
                                      </p:to>
                                    </p:set>
                                    <p:animEffect transition="in" filter="fade">
                                      <p:cBhvr>
                                        <p:cTn id="44" dur="500"/>
                                        <p:tgtEl>
                                          <p:spTgt spid="9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01"/>
                                        </p:tgtEl>
                                        <p:attrNameLst>
                                          <p:attrName>style.visibility</p:attrName>
                                        </p:attrNameLst>
                                      </p:cBhvr>
                                      <p:to>
                                        <p:strVal val="visible"/>
                                      </p:to>
                                    </p:set>
                                    <p:animEffect transition="in" filter="fade">
                                      <p:cBhvr>
                                        <p:cTn id="47" dur="500"/>
                                        <p:tgtEl>
                                          <p:spTgt spid="10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4"/>
                                        </p:tgtEl>
                                        <p:attrNameLst>
                                          <p:attrName>style.visibility</p:attrName>
                                        </p:attrNameLst>
                                      </p:cBhvr>
                                      <p:to>
                                        <p:strVal val="visible"/>
                                      </p:to>
                                    </p:set>
                                    <p:animEffect transition="in" filter="fade">
                                      <p:cBhvr>
                                        <p:cTn id="52" dur="500"/>
                                        <p:tgtEl>
                                          <p:spTgt spid="8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5"/>
                                        </p:tgtEl>
                                        <p:attrNameLst>
                                          <p:attrName>style.visibility</p:attrName>
                                        </p:attrNameLst>
                                      </p:cBhvr>
                                      <p:to>
                                        <p:strVal val="visible"/>
                                      </p:to>
                                    </p:set>
                                    <p:animEffect transition="in" filter="fade">
                                      <p:cBhvr>
                                        <p:cTn id="55" dur="500"/>
                                        <p:tgtEl>
                                          <p:spTgt spid="8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04"/>
                                        </p:tgtEl>
                                        <p:attrNameLst>
                                          <p:attrName>style.visibility</p:attrName>
                                        </p:attrNameLst>
                                      </p:cBhvr>
                                      <p:to>
                                        <p:strVal val="visible"/>
                                      </p:to>
                                    </p:set>
                                    <p:animEffect transition="in" filter="fade">
                                      <p:cBhvr>
                                        <p:cTn id="58" dur="500"/>
                                        <p:tgtEl>
                                          <p:spTgt spid="10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07"/>
                                        </p:tgtEl>
                                        <p:attrNameLst>
                                          <p:attrName>style.visibility</p:attrName>
                                        </p:attrNameLst>
                                      </p:cBhvr>
                                      <p:to>
                                        <p:strVal val="visible"/>
                                      </p:to>
                                    </p:set>
                                    <p:animEffect transition="in" filter="fade">
                                      <p:cBhvr>
                                        <p:cTn id="61" dur="500"/>
                                        <p:tgtEl>
                                          <p:spTgt spid="10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05"/>
                                        </p:tgtEl>
                                        <p:attrNameLst>
                                          <p:attrName>style.visibility</p:attrName>
                                        </p:attrNameLst>
                                      </p:cBhvr>
                                      <p:to>
                                        <p:strVal val="visible"/>
                                      </p:to>
                                    </p:set>
                                    <p:animEffect transition="in" filter="fade">
                                      <p:cBhvr>
                                        <p:cTn id="64" dur="500"/>
                                        <p:tgtEl>
                                          <p:spTgt spid="10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12"/>
                                        </p:tgtEl>
                                        <p:attrNameLst>
                                          <p:attrName>style.visibility</p:attrName>
                                        </p:attrNameLst>
                                      </p:cBhvr>
                                      <p:to>
                                        <p:strVal val="visible"/>
                                      </p:to>
                                    </p:set>
                                    <p:animEffect transition="in" filter="fade">
                                      <p:cBhvr>
                                        <p:cTn id="67" dur="500"/>
                                        <p:tgtEl>
                                          <p:spTgt spid="11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18"/>
                                        </p:tgtEl>
                                        <p:attrNameLst>
                                          <p:attrName>style.visibility</p:attrName>
                                        </p:attrNameLst>
                                      </p:cBhvr>
                                      <p:to>
                                        <p:strVal val="visible"/>
                                      </p:to>
                                    </p:set>
                                    <p:animEffect transition="in" filter="fade">
                                      <p:cBhvr>
                                        <p:cTn id="70" dur="500"/>
                                        <p:tgtEl>
                                          <p:spTgt spid="11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99"/>
                                        </p:tgtEl>
                                        <p:attrNameLst>
                                          <p:attrName>style.visibility</p:attrName>
                                        </p:attrNameLst>
                                      </p:cBhvr>
                                      <p:to>
                                        <p:strVal val="visible"/>
                                      </p:to>
                                    </p:set>
                                    <p:animEffect transition="in" filter="fade">
                                      <p:cBhvr>
                                        <p:cTn id="73" dur="500"/>
                                        <p:tgtEl>
                                          <p:spTgt spid="9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06"/>
                                        </p:tgtEl>
                                        <p:attrNameLst>
                                          <p:attrName>style.visibility</p:attrName>
                                        </p:attrNameLst>
                                      </p:cBhvr>
                                      <p:to>
                                        <p:strVal val="visible"/>
                                      </p:to>
                                    </p:set>
                                    <p:animEffect transition="in" filter="fade">
                                      <p:cBhvr>
                                        <p:cTn id="76" dur="500"/>
                                        <p:tgtEl>
                                          <p:spTgt spid="106"/>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
                                        </p:tgtEl>
                                        <p:attrNameLst>
                                          <p:attrName>style.visibility</p:attrName>
                                        </p:attrNameLst>
                                      </p:cBhvr>
                                      <p:to>
                                        <p:strVal val="visible"/>
                                      </p:to>
                                    </p:set>
                                    <p:animEffect transition="in" filter="fade">
                                      <p:cBhvr>
                                        <p:cTn id="81" dur="500"/>
                                        <p:tgtEl>
                                          <p:spTgt spid="3"/>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4"/>
                                        </p:tgtEl>
                                        <p:attrNameLst>
                                          <p:attrName>style.visibility</p:attrName>
                                        </p:attrNameLst>
                                      </p:cBhvr>
                                      <p:to>
                                        <p:strVal val="visible"/>
                                      </p:to>
                                    </p:set>
                                    <p:animEffect transition="in" filter="fade">
                                      <p:cBhvr>
                                        <p:cTn id="8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3" grpId="1"/>
      <p:bldP spid="79" grpId="0"/>
      <p:bldP spid="79" grpId="1"/>
      <p:bldP spid="83" grpId="0"/>
      <p:bldP spid="83" grpId="1"/>
      <p:bldP spid="84" grpId="0"/>
      <p:bldP spid="85" grpId="0"/>
      <p:bldP spid="86" grpId="0"/>
      <p:bldP spid="86" grpId="1"/>
      <p:bldP spid="87" grpId="0"/>
      <p:bldP spid="87" grpId="1"/>
      <p:bldP spid="92" grpId="0"/>
      <p:bldP spid="92" grpId="1"/>
      <p:bldP spid="96" grpId="0"/>
      <p:bldP spid="96" grpId="1"/>
      <p:bldP spid="97" grpId="0"/>
      <p:bldP spid="98" grpId="0"/>
      <p:bldP spid="99" grpId="0"/>
      <p:bldP spid="99" grpId="1"/>
      <p:bldP spid="100" grpId="0" bldLvl="0" animBg="1"/>
      <p:bldP spid="100" grpId="1" animBg="1"/>
      <p:bldP spid="101" grpId="0" bldLvl="0" animBg="1"/>
      <p:bldP spid="102" grpId="0" bldLvl="0" animBg="1"/>
      <p:bldP spid="102" grpId="1" animBg="1"/>
      <p:bldP spid="103" grpId="0" bldLvl="0" animBg="1"/>
      <p:bldP spid="103" grpId="1" animBg="1"/>
      <p:bldP spid="104" grpId="0" bldLvl="0" animBg="1"/>
      <p:bldP spid="105" grpId="0" bldLvl="0" animBg="1"/>
      <p:bldP spid="106" grpId="0" bldLvl="0" animBg="1"/>
      <p:bldP spid="106" grpId="1" animBg="1"/>
      <p:bldP spid="107" grpId="0"/>
      <p:bldP spid="112" grpId="0"/>
      <p:bldP spid="118" grpId="0"/>
      <p:bldP spid="3" grpId="0"/>
      <p:bldP spid="3" grpId="1"/>
      <p:bldP spid="4" grpId="0"/>
      <p:bldP spid="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内容占位符 28"/>
          <p:cNvSpPr>
            <a:spLocks noGrp="1"/>
          </p:cNvSpPr>
          <p:nvPr>
            <p:ph sz="quarter" idx="29"/>
          </p:nvPr>
        </p:nvSpPr>
        <p:spPr>
          <a:xfrm>
            <a:off x="8458975" y="1950509"/>
            <a:ext cx="3189288" cy="423545"/>
          </a:xfrm>
        </p:spPr>
        <p:txBody>
          <a:bodyPr/>
          <a:lstStyle/>
          <a:p>
            <a:r>
              <a:rPr lang="zh-CN" altLang="en-US" dirty="0"/>
              <a:t>挑战二</a:t>
            </a:r>
          </a:p>
        </p:txBody>
      </p:sp>
      <p:sp>
        <p:nvSpPr>
          <p:cNvPr id="30" name="内容占位符 29"/>
          <p:cNvSpPr>
            <a:spLocks noGrp="1"/>
          </p:cNvSpPr>
          <p:nvPr>
            <p:ph sz="quarter" idx="30"/>
          </p:nvPr>
        </p:nvSpPr>
        <p:spPr>
          <a:xfrm>
            <a:off x="8437151" y="4478799"/>
            <a:ext cx="3189288" cy="423545"/>
          </a:xfrm>
        </p:spPr>
        <p:txBody>
          <a:bodyPr/>
          <a:lstStyle/>
          <a:p>
            <a:r>
              <a:rPr lang="zh-CN" altLang="en-US"/>
              <a:t>展望一</a:t>
            </a:r>
          </a:p>
        </p:txBody>
      </p:sp>
      <p:sp>
        <p:nvSpPr>
          <p:cNvPr id="31" name="内容占位符 30"/>
          <p:cNvSpPr>
            <a:spLocks noGrp="1"/>
          </p:cNvSpPr>
          <p:nvPr>
            <p:ph sz="quarter" idx="28"/>
          </p:nvPr>
        </p:nvSpPr>
        <p:spPr>
          <a:xfrm>
            <a:off x="8482965" y="2456180"/>
            <a:ext cx="2755377" cy="1007712"/>
          </a:xfrm>
        </p:spPr>
        <p:txBody>
          <a:bodyPr wrap="square"/>
          <a:lstStyle/>
          <a:p>
            <a:r>
              <a:rPr lang="zh-CN" altLang="en-US" sz="2400" dirty="0"/>
              <a:t>如何优化项目代码</a:t>
            </a:r>
          </a:p>
        </p:txBody>
      </p:sp>
      <p:sp>
        <p:nvSpPr>
          <p:cNvPr id="32" name="内容占位符 31"/>
          <p:cNvSpPr>
            <a:spLocks noGrp="1"/>
          </p:cNvSpPr>
          <p:nvPr>
            <p:ph sz="quarter" idx="31"/>
          </p:nvPr>
        </p:nvSpPr>
        <p:spPr>
          <a:xfrm>
            <a:off x="8164195" y="4988560"/>
            <a:ext cx="4027170" cy="1691005"/>
          </a:xfrm>
        </p:spPr>
        <p:txBody>
          <a:bodyPr wrap="square"/>
          <a:lstStyle/>
          <a:p>
            <a:r>
              <a:rPr dirty="0">
                <a:latin typeface="+mn-lt"/>
                <a:sym typeface="+mn-ea"/>
              </a:rPr>
              <a:t>下次项目技术栈使用更靠前的</a:t>
            </a:r>
            <a:r>
              <a:rPr lang="en-US" altLang="zh-CN" dirty="0">
                <a:latin typeface="+mn-lt"/>
                <a:sym typeface="+mn-ea"/>
              </a:rPr>
              <a:t>VUE+SSM(</a:t>
            </a:r>
            <a:r>
              <a:rPr lang="en-US" altLang="zh-CN" dirty="0" err="1">
                <a:latin typeface="+mn-lt"/>
                <a:sym typeface="+mn-ea"/>
              </a:rPr>
              <a:t>springboot+springmvc+mybatis-plus</a:t>
            </a:r>
            <a:r>
              <a:rPr lang="en-US" altLang="zh-CN" dirty="0">
                <a:latin typeface="+mn-lt"/>
                <a:sym typeface="+mn-ea"/>
              </a:rPr>
              <a:t>)</a:t>
            </a:r>
            <a:r>
              <a:rPr dirty="0">
                <a:latin typeface="+mn-lt"/>
                <a:sym typeface="+mn-ea"/>
              </a:rPr>
              <a:t>开发需求，符合当前进度的情况下将所学技术栈发挥到极致以及要更加贴近于企业级开发标准</a:t>
            </a:r>
          </a:p>
        </p:txBody>
      </p:sp>
      <p:sp>
        <p:nvSpPr>
          <p:cNvPr id="33" name="内容占位符 32"/>
          <p:cNvSpPr>
            <a:spLocks noGrp="1"/>
          </p:cNvSpPr>
          <p:nvPr>
            <p:ph sz="quarter" idx="32"/>
          </p:nvPr>
        </p:nvSpPr>
        <p:spPr>
          <a:xfrm>
            <a:off x="146595" y="1950630"/>
            <a:ext cx="3189288" cy="423545"/>
          </a:xfrm>
        </p:spPr>
        <p:txBody>
          <a:bodyPr/>
          <a:lstStyle/>
          <a:p>
            <a:pPr algn="ctr"/>
            <a:r>
              <a:rPr lang="zh-CN" altLang="en-US" dirty="0"/>
              <a:t>挑战一</a:t>
            </a:r>
          </a:p>
        </p:txBody>
      </p:sp>
      <p:sp>
        <p:nvSpPr>
          <p:cNvPr id="34" name="内容占位符 33"/>
          <p:cNvSpPr>
            <a:spLocks noGrp="1"/>
          </p:cNvSpPr>
          <p:nvPr>
            <p:ph sz="quarter" idx="33"/>
          </p:nvPr>
        </p:nvSpPr>
        <p:spPr>
          <a:xfrm>
            <a:off x="602387" y="2508424"/>
            <a:ext cx="3330223" cy="1160318"/>
          </a:xfrm>
        </p:spPr>
        <p:txBody>
          <a:bodyPr/>
          <a:lstStyle/>
          <a:p>
            <a:pPr algn="l"/>
            <a:r>
              <a:rPr lang="zh-CN" altLang="en-US" sz="2800" dirty="0"/>
              <a:t>如何制定人机出牌算法</a:t>
            </a:r>
            <a:endParaRPr lang="en-US" altLang="zh-CN" sz="2800" dirty="0"/>
          </a:p>
        </p:txBody>
      </p:sp>
      <p:sp>
        <p:nvSpPr>
          <p:cNvPr id="35" name="内容占位符 34"/>
          <p:cNvSpPr>
            <a:spLocks noGrp="1"/>
          </p:cNvSpPr>
          <p:nvPr>
            <p:ph sz="quarter" idx="34"/>
          </p:nvPr>
        </p:nvSpPr>
        <p:spPr>
          <a:xfrm>
            <a:off x="1121320" y="4528118"/>
            <a:ext cx="3189288" cy="423545"/>
          </a:xfrm>
        </p:spPr>
        <p:txBody>
          <a:bodyPr/>
          <a:lstStyle/>
          <a:p>
            <a:pPr algn="l"/>
            <a:r>
              <a:rPr lang="zh-CN" altLang="en-US"/>
              <a:t>展望二</a:t>
            </a:r>
          </a:p>
        </p:txBody>
      </p:sp>
      <p:sp>
        <p:nvSpPr>
          <p:cNvPr id="36" name="内容占位符 35"/>
          <p:cNvSpPr>
            <a:spLocks noGrp="1"/>
          </p:cNvSpPr>
          <p:nvPr>
            <p:ph sz="quarter" idx="35"/>
          </p:nvPr>
        </p:nvSpPr>
        <p:spPr>
          <a:xfrm>
            <a:off x="602387" y="4951718"/>
            <a:ext cx="2978953" cy="778868"/>
          </a:xfrm>
        </p:spPr>
        <p:txBody>
          <a:bodyPr/>
          <a:lstStyle/>
          <a:p>
            <a:pPr algn="l"/>
            <a:r>
              <a:rPr sz="1800" dirty="0">
                <a:latin typeface="+mn-lt"/>
              </a:rPr>
              <a:t>下次项目采用github作为版本管理工具</a:t>
            </a:r>
          </a:p>
        </p:txBody>
      </p:sp>
      <p:sp>
        <p:nvSpPr>
          <p:cNvPr id="37" name="内容占位符 36"/>
          <p:cNvSpPr>
            <a:spLocks noGrp="1"/>
          </p:cNvSpPr>
          <p:nvPr>
            <p:ph sz="quarter" idx="36"/>
          </p:nvPr>
        </p:nvSpPr>
        <p:spPr>
          <a:xfrm>
            <a:off x="5168696" y="3429000"/>
            <a:ext cx="2015837" cy="424732"/>
          </a:xfrm>
        </p:spPr>
        <p:txBody>
          <a:bodyPr/>
          <a:lstStyle/>
          <a:p>
            <a:r>
              <a:rPr lang="zh-CN" altLang="en-US" sz="2400" dirty="0"/>
              <a:t>挑战与展望</a:t>
            </a:r>
          </a:p>
        </p:txBody>
      </p:sp>
      <p:sp>
        <p:nvSpPr>
          <p:cNvPr id="38" name="标题 37"/>
          <p:cNvSpPr>
            <a:spLocks noGrp="1"/>
          </p:cNvSpPr>
          <p:nvPr>
            <p:ph type="title"/>
          </p:nvPr>
        </p:nvSpPr>
        <p:spPr>
          <a:xfrm>
            <a:off x="2091863" y="470143"/>
            <a:ext cx="8453870" cy="1089529"/>
          </a:xfrm>
        </p:spPr>
        <p:txBody>
          <a:bodyPr wrap="square"/>
          <a:lstStyle/>
          <a:p>
            <a:r>
              <a:rPr lang="zh-CN" altLang="en-US" dirty="0"/>
              <a:t>项目中遇到的挑战和对下一次项目的展望</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1"/>
          </p:nvPr>
        </p:nvSpPr>
        <p:spPr>
          <a:xfrm>
            <a:off x="4463515" y="4737605"/>
            <a:ext cx="3052243" cy="423545"/>
          </a:xfrm>
        </p:spPr>
        <p:txBody>
          <a:bodyPr/>
          <a:lstStyle/>
          <a:p>
            <a:r>
              <a:rPr lang="zh-CN" altLang="en-US" dirty="0">
                <a:latin typeface="+mn-lt"/>
                <a:ea typeface="+mn-ea"/>
                <a:cs typeface="+mn-ea"/>
                <a:sym typeface="+mn-lt"/>
              </a:rPr>
              <a:t>演讲人：阿布</a:t>
            </a:r>
          </a:p>
        </p:txBody>
      </p:sp>
      <p:sp>
        <p:nvSpPr>
          <p:cNvPr id="2" name="标题 1"/>
          <p:cNvSpPr>
            <a:spLocks noGrp="1"/>
          </p:cNvSpPr>
          <p:nvPr>
            <p:ph type="title"/>
          </p:nvPr>
        </p:nvSpPr>
        <p:spPr>
          <a:xfrm>
            <a:off x="2320916" y="2606690"/>
            <a:ext cx="7337442" cy="718170"/>
          </a:xfrm>
        </p:spPr>
        <p:txBody>
          <a:bodyPr/>
          <a:lstStyle/>
          <a:p>
            <a:r>
              <a:rPr lang="zh-CN" altLang="en-US" dirty="0">
                <a:latin typeface="+mn-lt"/>
                <a:ea typeface="+mn-ea"/>
                <a:cs typeface="+mn-ea"/>
                <a:sym typeface="+mn-lt"/>
              </a:rPr>
              <a:t>答辩完毕，恳请指正</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8073988" y="2950844"/>
            <a:ext cx="3795894" cy="478155"/>
          </a:xfrm>
        </p:spPr>
        <p:txBody>
          <a:bodyPr/>
          <a:lstStyle/>
          <a:p>
            <a:r>
              <a:rPr lang="zh-CN" altLang="en-US" dirty="0">
                <a:latin typeface="+mn-lt"/>
                <a:ea typeface="+mn-ea"/>
                <a:cs typeface="+mn-ea"/>
                <a:sym typeface="+mn-lt"/>
              </a:rPr>
              <a:t>小组成员分工</a:t>
            </a:r>
          </a:p>
        </p:txBody>
      </p:sp>
      <p:sp>
        <p:nvSpPr>
          <p:cNvPr id="3" name="内容占位符 2"/>
          <p:cNvSpPr>
            <a:spLocks noGrp="1"/>
          </p:cNvSpPr>
          <p:nvPr>
            <p:ph sz="quarter" idx="11"/>
          </p:nvPr>
        </p:nvSpPr>
        <p:spPr>
          <a:xfrm>
            <a:off x="2536445" y="2950845"/>
            <a:ext cx="3795894" cy="478155"/>
          </a:xfrm>
        </p:spPr>
        <p:txBody>
          <a:bodyPr/>
          <a:lstStyle/>
          <a:p>
            <a:r>
              <a:rPr lang="zh-CN" altLang="en-US" dirty="0">
                <a:latin typeface="+mn-lt"/>
                <a:ea typeface="+mn-ea"/>
                <a:cs typeface="+mn-ea"/>
                <a:sym typeface="+mn-lt"/>
              </a:rPr>
              <a:t>项目介绍</a:t>
            </a:r>
          </a:p>
        </p:txBody>
      </p:sp>
      <p:sp>
        <p:nvSpPr>
          <p:cNvPr id="4" name="内容占位符 3"/>
          <p:cNvSpPr>
            <a:spLocks noGrp="1"/>
          </p:cNvSpPr>
          <p:nvPr>
            <p:ph sz="quarter" idx="12"/>
          </p:nvPr>
        </p:nvSpPr>
        <p:spPr>
          <a:xfrm>
            <a:off x="2433921" y="4722136"/>
            <a:ext cx="3795894" cy="478155"/>
          </a:xfrm>
        </p:spPr>
        <p:txBody>
          <a:bodyPr/>
          <a:lstStyle/>
          <a:p>
            <a:r>
              <a:rPr lang="zh-CN" altLang="en-US" dirty="0">
                <a:latin typeface="+mn-lt"/>
                <a:ea typeface="+mn-ea"/>
                <a:cs typeface="+mn-ea"/>
                <a:sym typeface="+mn-lt"/>
              </a:rPr>
              <a:t>项目展示</a:t>
            </a:r>
          </a:p>
        </p:txBody>
      </p:sp>
      <p:sp>
        <p:nvSpPr>
          <p:cNvPr id="5" name="内容占位符 4"/>
          <p:cNvSpPr>
            <a:spLocks noGrp="1"/>
          </p:cNvSpPr>
          <p:nvPr>
            <p:ph sz="quarter" idx="13"/>
          </p:nvPr>
        </p:nvSpPr>
        <p:spPr>
          <a:xfrm>
            <a:off x="7918936" y="4722136"/>
            <a:ext cx="3795894" cy="478155"/>
          </a:xfrm>
        </p:spPr>
        <p:txBody>
          <a:bodyPr/>
          <a:lstStyle/>
          <a:p>
            <a:r>
              <a:rPr lang="zh-CN" altLang="en-US" dirty="0">
                <a:latin typeface="+mn-lt"/>
                <a:ea typeface="+mn-ea"/>
                <a:cs typeface="+mn-ea"/>
                <a:sym typeface="+mn-lt"/>
              </a:rPr>
              <a:t>项目总结</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CBA9348B-C0F2-7828-A121-B1627446ED67}"/>
              </a:ext>
            </a:extLst>
          </p:cNvPr>
          <p:cNvSpPr txBox="1">
            <a:spLocks/>
          </p:cNvSpPr>
          <p:nvPr/>
        </p:nvSpPr>
        <p:spPr>
          <a:xfrm>
            <a:off x="3381751" y="4159250"/>
            <a:ext cx="5428498" cy="755650"/>
          </a:xfrm>
          <a:prstGeom prst="rect">
            <a:avLst/>
          </a:prstGeom>
          <a:noFill/>
        </p:spPr>
        <p:txBody>
          <a:bodyPr wrap="square" rtlCol="0">
            <a:spAutoFit/>
          </a:bodyPr>
          <a:lstStyle>
            <a:lvl1pPr marL="0" indent="0" algn="ctr" defTabSz="914400" rtl="0" eaLnBrk="1" latinLnBrk="0" hangingPunct="1">
              <a:lnSpc>
                <a:spcPct val="90000"/>
              </a:lnSpc>
              <a:spcBef>
                <a:spcPts val="1000"/>
              </a:spcBef>
              <a:buFont typeface="Arial" panose="020B0604020202020204" pitchFamily="34" charset="0"/>
              <a:buNone/>
              <a:defRPr lang="zh-CN" altLang="en-US" sz="4800" b="0" kern="1200" dirty="0" smtClean="0">
                <a:solidFill>
                  <a:schemeClr val="accent1"/>
                </a:solidFill>
                <a:latin typeface="站酷快乐体2016修订版" panose="02010600030101010101" pitchFamily="2" charset="-122"/>
                <a:ea typeface="站酷快乐体2016修订版"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mn-lt"/>
                <a:ea typeface="+mn-ea"/>
                <a:cs typeface="+mn-ea"/>
                <a:sym typeface="+mn-lt"/>
              </a:rPr>
              <a:t>项目介绍</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10"/>
          <p:cNvSpPr>
            <a:spLocks noGrp="1"/>
          </p:cNvSpPr>
          <p:nvPr>
            <p:ph sz="quarter" idx="22"/>
          </p:nvPr>
        </p:nvSpPr>
        <p:spPr>
          <a:xfrm>
            <a:off x="877570" y="4155440"/>
            <a:ext cx="3153410" cy="2053896"/>
          </a:xfrm>
        </p:spPr>
        <p:txBody>
          <a:bodyPr wrap="square"/>
          <a:lstStyle/>
          <a:p>
            <a:pPr marL="0" indent="0">
              <a:spcBef>
                <a:spcPts val="500"/>
              </a:spcBef>
              <a:buNone/>
            </a:pPr>
            <a:r>
              <a:rPr sz="2000" b="1" dirty="0">
                <a:solidFill>
                  <a:srgbClr val="25577B"/>
                </a:solidFill>
                <a:latin typeface="+mn-lt"/>
                <a:ea typeface="+mn-ea"/>
                <a:cs typeface="+mn-ea"/>
                <a:sym typeface="+mn-lt"/>
              </a:rPr>
              <a:t>斗地主</a:t>
            </a:r>
            <a:r>
              <a:rPr sz="2000" dirty="0">
                <a:latin typeface="+mn-lt"/>
                <a:ea typeface="+mn-ea"/>
                <a:cs typeface="+mn-ea"/>
                <a:sym typeface="+mn-lt"/>
              </a:rPr>
              <a:t>是一款男女老少都爱玩的</a:t>
            </a:r>
            <a:r>
              <a:rPr sz="2000" b="1" dirty="0">
                <a:solidFill>
                  <a:srgbClr val="25577B"/>
                </a:solidFill>
                <a:latin typeface="+mn-lt"/>
                <a:ea typeface="+mn-ea"/>
                <a:cs typeface="+mn-ea"/>
                <a:sym typeface="+mn-lt"/>
              </a:rPr>
              <a:t>娱乐游戏</a:t>
            </a:r>
            <a:r>
              <a:rPr lang="zh-CN" altLang="en-US" sz="2000" dirty="0">
                <a:latin typeface="+mn-lt"/>
                <a:ea typeface="+mn-ea"/>
                <a:cs typeface="+mn-ea"/>
                <a:sym typeface="+mn-lt"/>
              </a:rPr>
              <a:t>，</a:t>
            </a:r>
            <a:r>
              <a:rPr sz="2000" dirty="0">
                <a:latin typeface="+mn-lt"/>
                <a:ea typeface="+mn-ea"/>
                <a:cs typeface="+mn-ea"/>
                <a:sym typeface="+mn-lt"/>
              </a:rPr>
              <a:t>并且斗地主游戏不仅能够开发人的思维，而且锻炼人的心理素质。</a:t>
            </a:r>
          </a:p>
        </p:txBody>
      </p:sp>
      <p:sp>
        <p:nvSpPr>
          <p:cNvPr id="13" name="内容占位符 12"/>
          <p:cNvSpPr>
            <a:spLocks noGrp="1"/>
          </p:cNvSpPr>
          <p:nvPr>
            <p:ph sz="quarter" idx="24"/>
          </p:nvPr>
        </p:nvSpPr>
        <p:spPr>
          <a:xfrm>
            <a:off x="4677641" y="4154516"/>
            <a:ext cx="2836718" cy="453457"/>
          </a:xfrm>
        </p:spPr>
        <p:txBody>
          <a:bodyPr wrap="square"/>
          <a:lstStyle/>
          <a:p>
            <a:pPr marL="0" indent="0">
              <a:buNone/>
            </a:pPr>
            <a:r>
              <a:rPr lang="zh-CN" altLang="en-US" sz="2000" b="1" dirty="0">
                <a:solidFill>
                  <a:srgbClr val="25577B"/>
                </a:solidFill>
                <a:latin typeface="+mn-lt"/>
                <a:ea typeface="+mn-ea"/>
                <a:cs typeface="+mn-ea"/>
                <a:sym typeface="+mn-lt"/>
              </a:rPr>
              <a:t>男女老少皆宜</a:t>
            </a:r>
            <a:endParaRPr lang="en-US" altLang="zh-CN" sz="2000" b="1" dirty="0">
              <a:solidFill>
                <a:srgbClr val="25577B"/>
              </a:solidFill>
              <a:latin typeface="+mn-lt"/>
              <a:ea typeface="+mn-ea"/>
              <a:cs typeface="+mn-ea"/>
              <a:sym typeface="+mn-lt"/>
            </a:endParaRPr>
          </a:p>
        </p:txBody>
      </p:sp>
      <p:sp>
        <p:nvSpPr>
          <p:cNvPr id="15" name="内容占位符 14"/>
          <p:cNvSpPr>
            <a:spLocks noGrp="1"/>
          </p:cNvSpPr>
          <p:nvPr>
            <p:ph sz="quarter" idx="26"/>
          </p:nvPr>
        </p:nvSpPr>
        <p:spPr>
          <a:xfrm>
            <a:off x="7891721" y="4170829"/>
            <a:ext cx="4172123" cy="2038507"/>
          </a:xfrm>
        </p:spPr>
        <p:txBody>
          <a:bodyPr wrap="square"/>
          <a:lstStyle/>
          <a:p>
            <a:pPr marL="0" indent="0" algn="l">
              <a:buNone/>
            </a:pPr>
            <a:r>
              <a:rPr lang="zh-CN" altLang="en-US" sz="2000" b="1" dirty="0">
                <a:solidFill>
                  <a:srgbClr val="25577B"/>
                </a:solidFill>
                <a:latin typeface="+mn-lt"/>
                <a:ea typeface="+mn-ea"/>
                <a:cs typeface="+mn-ea"/>
                <a:sym typeface="+mn-lt"/>
              </a:rPr>
              <a:t>我们为谁</a:t>
            </a:r>
            <a:r>
              <a:rPr lang="zh-CN" altLang="en-US" sz="2000" dirty="0">
                <a:latin typeface="+mn-lt"/>
                <a:ea typeface="+mn-ea"/>
                <a:cs typeface="+mn-ea"/>
                <a:sym typeface="+mn-lt"/>
              </a:rPr>
              <a:t>：所有爱打扑克的人</a:t>
            </a:r>
          </a:p>
          <a:p>
            <a:pPr marL="0" indent="0" algn="l">
              <a:buNone/>
            </a:pPr>
            <a:r>
              <a:rPr sz="2000" b="1" dirty="0">
                <a:solidFill>
                  <a:srgbClr val="25577B"/>
                </a:solidFill>
                <a:latin typeface="+mn-lt"/>
                <a:ea typeface="+mn-ea"/>
                <a:cs typeface="+mn-ea"/>
                <a:sym typeface="+mn-lt"/>
              </a:rPr>
              <a:t>做了什么</a:t>
            </a:r>
            <a:r>
              <a:rPr sz="2000" dirty="0">
                <a:latin typeface="+mn-lt"/>
                <a:ea typeface="+mn-ea"/>
                <a:cs typeface="+mn-ea"/>
                <a:sym typeface="+mn-lt"/>
              </a:rPr>
              <a:t>：提供一个打扑克平台项</a:t>
            </a:r>
          </a:p>
          <a:p>
            <a:pPr marL="0" indent="0" algn="l">
              <a:buNone/>
            </a:pPr>
            <a:r>
              <a:rPr sz="2000" b="1" dirty="0">
                <a:solidFill>
                  <a:srgbClr val="25577B"/>
                </a:solidFill>
                <a:latin typeface="+mn-lt"/>
                <a:ea typeface="+mn-ea"/>
                <a:cs typeface="+mn-ea"/>
                <a:sym typeface="+mn-lt"/>
              </a:rPr>
              <a:t>优势</a:t>
            </a:r>
            <a:r>
              <a:rPr sz="2000" dirty="0">
                <a:latin typeface="+mn-lt"/>
                <a:ea typeface="+mn-ea"/>
                <a:cs typeface="+mn-ea"/>
                <a:sym typeface="+mn-lt"/>
              </a:rPr>
              <a:t>：简单、个性化、美观、实用</a:t>
            </a:r>
            <a:endParaRPr lang="zh-CN" altLang="en-US" sz="2000" dirty="0">
              <a:latin typeface="+mn-lt"/>
              <a:ea typeface="+mn-ea"/>
              <a:cs typeface="+mn-ea"/>
              <a:sym typeface="+mn-lt"/>
            </a:endParaRPr>
          </a:p>
          <a:p>
            <a:pPr marL="0" indent="0" algn="l">
              <a:buNone/>
            </a:pPr>
            <a:endParaRPr lang="zh-CN" altLang="en-US" sz="2000" dirty="0">
              <a:latin typeface="+mn-lt"/>
              <a:ea typeface="+mn-ea"/>
              <a:cs typeface="+mn-ea"/>
              <a:sym typeface="+mn-lt"/>
            </a:endParaRPr>
          </a:p>
        </p:txBody>
      </p:sp>
      <p:sp>
        <p:nvSpPr>
          <p:cNvPr id="2" name="标题 1"/>
          <p:cNvSpPr>
            <a:spLocks noGrp="1"/>
          </p:cNvSpPr>
          <p:nvPr>
            <p:ph type="title"/>
          </p:nvPr>
        </p:nvSpPr>
        <p:spPr>
          <a:xfrm>
            <a:off x="3870516" y="484693"/>
            <a:ext cx="4450968" cy="589280"/>
          </a:xfrm>
        </p:spPr>
        <p:txBody>
          <a:bodyPr/>
          <a:lstStyle/>
          <a:p>
            <a:r>
              <a:rPr dirty="0">
                <a:latin typeface="+mn-lt"/>
                <a:ea typeface="+mn-ea"/>
                <a:cs typeface="+mn-ea"/>
                <a:sym typeface="+mn-lt"/>
              </a:rPr>
              <a:t>斗地主</a:t>
            </a:r>
          </a:p>
        </p:txBody>
      </p:sp>
      <p:sp>
        <p:nvSpPr>
          <p:cNvPr id="16" name="文本框 15"/>
          <p:cNvSpPr txBox="1"/>
          <p:nvPr/>
        </p:nvSpPr>
        <p:spPr>
          <a:xfrm>
            <a:off x="1417449" y="2757342"/>
            <a:ext cx="1833981" cy="583565"/>
          </a:xfrm>
          <a:prstGeom prst="rect">
            <a:avLst/>
          </a:prstGeom>
          <a:noFill/>
        </p:spPr>
        <p:txBody>
          <a:bodyPr wrap="square" rtlCol="0">
            <a:spAutoFit/>
          </a:bodyPr>
          <a:lstStyle/>
          <a:p>
            <a:pPr algn="ctr"/>
            <a:r>
              <a:rPr lang="zh-CN" altLang="en-US" sz="3200" dirty="0">
                <a:solidFill>
                  <a:schemeClr val="accent1"/>
                </a:solidFill>
                <a:cs typeface="+mn-ea"/>
                <a:sym typeface="+mn-lt"/>
              </a:rPr>
              <a:t>项目介绍</a:t>
            </a:r>
          </a:p>
        </p:txBody>
      </p:sp>
      <p:sp>
        <p:nvSpPr>
          <p:cNvPr id="17" name="文本框 16"/>
          <p:cNvSpPr txBox="1"/>
          <p:nvPr/>
        </p:nvSpPr>
        <p:spPr>
          <a:xfrm>
            <a:off x="5186067" y="2757342"/>
            <a:ext cx="1833981" cy="583565"/>
          </a:xfrm>
          <a:prstGeom prst="rect">
            <a:avLst/>
          </a:prstGeom>
          <a:noFill/>
        </p:spPr>
        <p:txBody>
          <a:bodyPr wrap="square" rtlCol="0">
            <a:spAutoFit/>
          </a:bodyPr>
          <a:lstStyle/>
          <a:p>
            <a:pPr algn="ctr"/>
            <a:r>
              <a:rPr lang="zh-CN" altLang="en-US" sz="3200" dirty="0">
                <a:solidFill>
                  <a:schemeClr val="accent1"/>
                </a:solidFill>
                <a:cs typeface="+mn-ea"/>
                <a:sym typeface="+mn-lt"/>
              </a:rPr>
              <a:t>受众群体</a:t>
            </a:r>
          </a:p>
        </p:txBody>
      </p:sp>
      <p:sp>
        <p:nvSpPr>
          <p:cNvPr id="18" name="文本框 17"/>
          <p:cNvSpPr txBox="1"/>
          <p:nvPr/>
        </p:nvSpPr>
        <p:spPr>
          <a:xfrm>
            <a:off x="8954618" y="2757342"/>
            <a:ext cx="1833981" cy="583565"/>
          </a:xfrm>
          <a:prstGeom prst="rect">
            <a:avLst/>
          </a:prstGeom>
          <a:noFill/>
        </p:spPr>
        <p:txBody>
          <a:bodyPr wrap="square" rtlCol="0">
            <a:spAutoFit/>
          </a:bodyPr>
          <a:lstStyle/>
          <a:p>
            <a:pPr algn="ctr"/>
            <a:r>
              <a:rPr lang="zh-CN" altLang="en-US" sz="3200" dirty="0">
                <a:solidFill>
                  <a:schemeClr val="accent1"/>
                </a:solidFill>
                <a:cs typeface="+mn-ea"/>
                <a:sym typeface="+mn-lt"/>
              </a:rPr>
              <a:t>项目定位</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13"/>
          <p:cNvSpPr>
            <a:spLocks noGrp="1"/>
          </p:cNvSpPr>
          <p:nvPr>
            <p:ph sz="quarter" idx="32"/>
          </p:nvPr>
        </p:nvSpPr>
        <p:spPr>
          <a:xfrm>
            <a:off x="938751" y="4840372"/>
            <a:ext cx="3189288" cy="423545"/>
          </a:xfrm>
        </p:spPr>
        <p:txBody>
          <a:bodyPr/>
          <a:lstStyle/>
          <a:p>
            <a:r>
              <a:rPr lang="zh-CN" altLang="en-US" dirty="0">
                <a:latin typeface="+mn-lt"/>
                <a:ea typeface="+mn-ea"/>
                <a:cs typeface="+mn-ea"/>
                <a:sym typeface="+mn-lt"/>
              </a:rPr>
              <a:t>后端技术栈</a:t>
            </a:r>
          </a:p>
        </p:txBody>
      </p:sp>
      <p:sp>
        <p:nvSpPr>
          <p:cNvPr id="15" name="内容占位符 14"/>
          <p:cNvSpPr>
            <a:spLocks noGrp="1"/>
          </p:cNvSpPr>
          <p:nvPr>
            <p:ph sz="quarter" idx="33"/>
          </p:nvPr>
        </p:nvSpPr>
        <p:spPr>
          <a:xfrm>
            <a:off x="1821064" y="5286516"/>
            <a:ext cx="2575560" cy="491490"/>
          </a:xfrm>
        </p:spPr>
        <p:txBody>
          <a:bodyPr wrap="square"/>
          <a:lstStyle/>
          <a:p>
            <a:pPr algn="ctr"/>
            <a:r>
              <a:rPr lang="en-US" altLang="zh-CN" sz="2000" dirty="0">
                <a:latin typeface="+mn-lt"/>
                <a:ea typeface="+mn-ea"/>
                <a:cs typeface="+mn-ea"/>
                <a:sym typeface="+mn-lt"/>
              </a:rPr>
              <a:t>Java</a:t>
            </a:r>
          </a:p>
        </p:txBody>
      </p:sp>
      <p:sp>
        <p:nvSpPr>
          <p:cNvPr id="12" name="内容占位符 11"/>
          <p:cNvSpPr>
            <a:spLocks noGrp="1"/>
          </p:cNvSpPr>
          <p:nvPr>
            <p:ph sz="quarter" idx="30"/>
          </p:nvPr>
        </p:nvSpPr>
        <p:spPr>
          <a:xfrm>
            <a:off x="8131041" y="4840372"/>
            <a:ext cx="3189288" cy="423545"/>
          </a:xfrm>
        </p:spPr>
        <p:txBody>
          <a:bodyPr/>
          <a:lstStyle/>
          <a:p>
            <a:r>
              <a:rPr dirty="0">
                <a:latin typeface="+mn-lt"/>
                <a:ea typeface="+mn-ea"/>
                <a:cs typeface="+mn-ea"/>
                <a:sym typeface="+mn-lt"/>
              </a:rPr>
              <a:t>前端技术栈</a:t>
            </a:r>
          </a:p>
        </p:txBody>
      </p:sp>
      <p:sp>
        <p:nvSpPr>
          <p:cNvPr id="13" name="内容占位符 12"/>
          <p:cNvSpPr>
            <a:spLocks noGrp="1"/>
          </p:cNvSpPr>
          <p:nvPr>
            <p:ph sz="quarter" idx="31"/>
          </p:nvPr>
        </p:nvSpPr>
        <p:spPr>
          <a:xfrm>
            <a:off x="8529228" y="5236349"/>
            <a:ext cx="3427244" cy="491490"/>
          </a:xfrm>
        </p:spPr>
        <p:txBody>
          <a:bodyPr/>
          <a:lstStyle/>
          <a:p>
            <a:r>
              <a:rPr lang="en-US" altLang="zh-CN" sz="2000" dirty="0">
                <a:latin typeface="+mn-lt"/>
                <a:ea typeface="+mn-ea"/>
                <a:cs typeface="+mn-ea"/>
                <a:sym typeface="+mn-lt"/>
              </a:rPr>
              <a:t>swing</a:t>
            </a:r>
          </a:p>
        </p:txBody>
      </p:sp>
      <p:sp>
        <p:nvSpPr>
          <p:cNvPr id="10" name="内容占位符 9"/>
          <p:cNvSpPr>
            <a:spLocks noGrp="1"/>
          </p:cNvSpPr>
          <p:nvPr>
            <p:ph sz="quarter" idx="18"/>
          </p:nvPr>
        </p:nvSpPr>
        <p:spPr>
          <a:xfrm>
            <a:off x="4531316" y="1434132"/>
            <a:ext cx="3115398" cy="423545"/>
          </a:xfrm>
        </p:spPr>
        <p:txBody>
          <a:bodyPr/>
          <a:lstStyle/>
          <a:p>
            <a:r>
              <a:rPr lang="zh-CN" altLang="en-US" dirty="0">
                <a:latin typeface="+mn-lt"/>
                <a:ea typeface="+mn-ea"/>
                <a:cs typeface="+mn-ea"/>
                <a:sym typeface="+mn-lt"/>
              </a:rPr>
              <a:t>项目所用架构</a:t>
            </a:r>
          </a:p>
        </p:txBody>
      </p:sp>
      <p:sp>
        <p:nvSpPr>
          <p:cNvPr id="11" name="内容占位符 10"/>
          <p:cNvSpPr>
            <a:spLocks noGrp="1"/>
          </p:cNvSpPr>
          <p:nvPr>
            <p:ph sz="quarter" idx="22"/>
          </p:nvPr>
        </p:nvSpPr>
        <p:spPr>
          <a:xfrm>
            <a:off x="2575560" y="1857375"/>
            <a:ext cx="7026910" cy="1050925"/>
          </a:xfrm>
        </p:spPr>
        <p:txBody>
          <a:bodyPr wrap="square"/>
          <a:lstStyle/>
          <a:p>
            <a:pPr marL="0" indent="0">
              <a:buNone/>
            </a:pPr>
            <a:r>
              <a:rPr lang="zh-CN" altLang="en-US" dirty="0">
                <a:latin typeface="+mn-lt"/>
                <a:ea typeface="+mn-ea"/>
                <a:cs typeface="+mn-ea"/>
                <a:sym typeface="+mn-lt"/>
              </a:rPr>
              <a:t>本</a:t>
            </a:r>
            <a:r>
              <a:rPr dirty="0">
                <a:latin typeface="+mn-lt"/>
                <a:ea typeface="+mn-ea"/>
                <a:cs typeface="+mn-ea"/>
                <a:sym typeface="+mn-lt"/>
              </a:rPr>
              <a:t>项目分为</a:t>
            </a:r>
            <a:r>
              <a:rPr dirty="0">
                <a:solidFill>
                  <a:srgbClr val="25577B"/>
                </a:solidFill>
                <a:latin typeface="+mn-lt"/>
                <a:ea typeface="+mn-ea"/>
                <a:cs typeface="+mn-ea"/>
                <a:sym typeface="+mn-lt"/>
              </a:rPr>
              <a:t>view、service、domain三层架构</a:t>
            </a:r>
            <a:r>
              <a:rPr dirty="0">
                <a:latin typeface="+mn-lt"/>
                <a:ea typeface="+mn-ea"/>
                <a:cs typeface="+mn-ea"/>
                <a:sym typeface="+mn-lt"/>
              </a:rPr>
              <a:t>，</a:t>
            </a:r>
            <a:r>
              <a:rPr b="1" dirty="0">
                <a:solidFill>
                  <a:srgbClr val="25577B"/>
                </a:solidFill>
                <a:latin typeface="+mn-lt"/>
                <a:ea typeface="+mn-ea"/>
                <a:cs typeface="+mn-ea"/>
                <a:sym typeface="+mn-lt"/>
              </a:rPr>
              <a:t>view层</a:t>
            </a:r>
            <a:r>
              <a:rPr dirty="0">
                <a:latin typeface="+mn-lt"/>
                <a:ea typeface="+mn-ea"/>
                <a:cs typeface="+mn-ea"/>
                <a:sym typeface="+mn-lt"/>
              </a:rPr>
              <a:t>负责展示页面、接收用户交互，</a:t>
            </a:r>
            <a:r>
              <a:rPr b="1" dirty="0">
                <a:solidFill>
                  <a:srgbClr val="25577B"/>
                </a:solidFill>
                <a:latin typeface="+mn-lt"/>
                <a:ea typeface="+mn-ea"/>
                <a:cs typeface="+mn-ea"/>
                <a:sym typeface="+mn-lt"/>
              </a:rPr>
              <a:t>service层</a:t>
            </a:r>
            <a:r>
              <a:rPr dirty="0">
                <a:latin typeface="+mn-lt"/>
                <a:ea typeface="+mn-ea"/>
                <a:cs typeface="+mn-ea"/>
                <a:sym typeface="+mn-lt"/>
              </a:rPr>
              <a:t>负责处理线程、进行出牌判断、人机出牌算法的实现，</a:t>
            </a:r>
            <a:r>
              <a:rPr b="1" dirty="0">
                <a:solidFill>
                  <a:srgbClr val="25577B"/>
                </a:solidFill>
                <a:latin typeface="+mn-lt"/>
                <a:ea typeface="+mn-ea"/>
                <a:cs typeface="+mn-ea"/>
                <a:sym typeface="+mn-lt"/>
              </a:rPr>
              <a:t>domain层</a:t>
            </a:r>
            <a:r>
              <a:rPr dirty="0">
                <a:latin typeface="+mn-lt"/>
                <a:ea typeface="+mn-ea"/>
                <a:cs typeface="+mn-ea"/>
                <a:sym typeface="+mn-lt"/>
              </a:rPr>
              <a:t>存放实体类</a:t>
            </a:r>
          </a:p>
        </p:txBody>
      </p:sp>
      <p:sp>
        <p:nvSpPr>
          <p:cNvPr id="3" name="标题 2"/>
          <p:cNvSpPr>
            <a:spLocks noGrp="1"/>
          </p:cNvSpPr>
          <p:nvPr>
            <p:ph type="title"/>
          </p:nvPr>
        </p:nvSpPr>
        <p:spPr>
          <a:xfrm>
            <a:off x="3870516" y="484693"/>
            <a:ext cx="4450968" cy="589280"/>
          </a:xfrm>
        </p:spPr>
        <p:txBody>
          <a:bodyPr/>
          <a:lstStyle/>
          <a:p>
            <a:r>
              <a:rPr dirty="0">
                <a:latin typeface="+mn-lt"/>
                <a:ea typeface="+mn-ea"/>
                <a:cs typeface="+mn-ea"/>
                <a:sym typeface="+mn-lt"/>
              </a:rPr>
              <a:t>项目架构与技术栈</a:t>
            </a:r>
          </a:p>
        </p:txBody>
      </p:sp>
      <p:sp>
        <p:nvSpPr>
          <p:cNvPr id="33" name="任意多边形 48"/>
          <p:cNvSpPr/>
          <p:nvPr/>
        </p:nvSpPr>
        <p:spPr>
          <a:xfrm>
            <a:off x="7310799" y="5134897"/>
            <a:ext cx="456102" cy="345847"/>
          </a:xfrm>
          <a:custGeom>
            <a:avLst/>
            <a:gdLst>
              <a:gd name="connsiteX0" fmla="*/ 227908 w 962049"/>
              <a:gd name="connsiteY0" fmla="*/ 0 h 628171"/>
              <a:gd name="connsiteX1" fmla="*/ 896999 w 962049"/>
              <a:gd name="connsiteY1" fmla="*/ 74343 h 628171"/>
              <a:gd name="connsiteX2" fmla="*/ 562454 w 962049"/>
              <a:gd name="connsiteY2" fmla="*/ 381010 h 628171"/>
              <a:gd name="connsiteX3" fmla="*/ 962049 w 962049"/>
              <a:gd name="connsiteY3" fmla="*/ 399596 h 628171"/>
              <a:gd name="connsiteX4" fmla="*/ 896999 w 962049"/>
              <a:gd name="connsiteY4" fmla="*/ 511111 h 628171"/>
              <a:gd name="connsiteX5" fmla="*/ 306355 w 962049"/>
              <a:gd name="connsiteY5" fmla="*/ 452047 h 628171"/>
              <a:gd name="connsiteX6" fmla="*/ 225381 w 962049"/>
              <a:gd name="connsiteY6" fmla="*/ 526273 h 628171"/>
              <a:gd name="connsiteX7" fmla="*/ 382835 w 962049"/>
              <a:gd name="connsiteY7" fmla="*/ 533596 h 628171"/>
              <a:gd name="connsiteX8" fmla="*/ 357203 w 962049"/>
              <a:gd name="connsiteY8" fmla="*/ 577537 h 628171"/>
              <a:gd name="connsiteX9" fmla="*/ 130927 w 962049"/>
              <a:gd name="connsiteY9" fmla="*/ 554910 h 628171"/>
              <a:gd name="connsiteX10" fmla="*/ 83511 w 962049"/>
              <a:gd name="connsiteY10" fmla="*/ 598374 h 628171"/>
              <a:gd name="connsiteX11" fmla="*/ 172650 w 962049"/>
              <a:gd name="connsiteY11" fmla="*/ 609774 h 628171"/>
              <a:gd name="connsiteX12" fmla="*/ 160132 w 962049"/>
              <a:gd name="connsiteY12" fmla="*/ 628171 h 628171"/>
              <a:gd name="connsiteX13" fmla="*/ 11147 w 962049"/>
              <a:gd name="connsiteY13" fmla="*/ 613273 h 628171"/>
              <a:gd name="connsiteX14" fmla="*/ 98410 w 962049"/>
              <a:gd name="connsiteY14" fmla="*/ 551550 h 628171"/>
              <a:gd name="connsiteX15" fmla="*/ 0 w 962049"/>
              <a:gd name="connsiteY15" fmla="*/ 538379 h 628171"/>
              <a:gd name="connsiteX16" fmla="*/ 6890 w 962049"/>
              <a:gd name="connsiteY16" fmla="*/ 511111 h 628171"/>
              <a:gd name="connsiteX17" fmla="*/ 116035 w 962049"/>
              <a:gd name="connsiteY17" fmla="*/ 522335 h 628171"/>
              <a:gd name="connsiteX18" fmla="*/ 138507 w 962049"/>
              <a:gd name="connsiteY18" fmla="*/ 525292 h 628171"/>
              <a:gd name="connsiteX19" fmla="*/ 250025 w 962049"/>
              <a:gd name="connsiteY19" fmla="*/ 446414 h 628171"/>
              <a:gd name="connsiteX20" fmla="*/ 246493 w 962049"/>
              <a:gd name="connsiteY20" fmla="*/ 446060 h 628171"/>
              <a:gd name="connsiteX21" fmla="*/ 246802 w 962049"/>
              <a:gd name="connsiteY21" fmla="*/ 445842 h 628171"/>
              <a:gd name="connsiteX22" fmla="*/ 89897 w 962049"/>
              <a:gd name="connsiteY22" fmla="*/ 450574 h 628171"/>
              <a:gd name="connsiteX23" fmla="*/ 93559 w 962049"/>
              <a:gd name="connsiteY23" fmla="*/ 376142 h 628171"/>
              <a:gd name="connsiteX24" fmla="*/ 281337 w 962049"/>
              <a:gd name="connsiteY24" fmla="*/ 395452 h 628171"/>
              <a:gd name="connsiteX25" fmla="*/ 312285 w 962049"/>
              <a:gd name="connsiteY25" fmla="*/ 399524 h 628171"/>
              <a:gd name="connsiteX26" fmla="*/ 627504 w 962049"/>
              <a:gd name="connsiteY26" fmla="*/ 176565 h 628171"/>
              <a:gd name="connsiteX27" fmla="*/ 218615 w 962049"/>
              <a:gd name="connsiteY27" fmla="*/ 223030 h 628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62049" h="628171">
                <a:moveTo>
                  <a:pt x="227908" y="0"/>
                </a:moveTo>
                <a:cubicBezTo>
                  <a:pt x="536123" y="27878"/>
                  <a:pt x="585686" y="32525"/>
                  <a:pt x="896999" y="74343"/>
                </a:cubicBezTo>
                <a:lnTo>
                  <a:pt x="562454" y="381010"/>
                </a:lnTo>
                <a:lnTo>
                  <a:pt x="962049" y="399596"/>
                </a:lnTo>
                <a:lnTo>
                  <a:pt x="896999" y="511111"/>
                </a:lnTo>
                <a:lnTo>
                  <a:pt x="306355" y="452047"/>
                </a:lnTo>
                <a:lnTo>
                  <a:pt x="225381" y="526273"/>
                </a:lnTo>
                <a:lnTo>
                  <a:pt x="382835" y="533596"/>
                </a:lnTo>
                <a:lnTo>
                  <a:pt x="357203" y="577537"/>
                </a:lnTo>
                <a:lnTo>
                  <a:pt x="130927" y="554910"/>
                </a:lnTo>
                <a:lnTo>
                  <a:pt x="83511" y="598374"/>
                </a:lnTo>
                <a:lnTo>
                  <a:pt x="172650" y="609774"/>
                </a:lnTo>
                <a:lnTo>
                  <a:pt x="160132" y="628171"/>
                </a:lnTo>
                <a:lnTo>
                  <a:pt x="11147" y="613273"/>
                </a:lnTo>
                <a:lnTo>
                  <a:pt x="98410" y="551550"/>
                </a:lnTo>
                <a:lnTo>
                  <a:pt x="0" y="538379"/>
                </a:lnTo>
                <a:lnTo>
                  <a:pt x="6890" y="511111"/>
                </a:lnTo>
                <a:cubicBezTo>
                  <a:pt x="59833" y="515900"/>
                  <a:pt x="79454" y="517696"/>
                  <a:pt x="116035" y="522335"/>
                </a:cubicBezTo>
                <a:lnTo>
                  <a:pt x="138507" y="525292"/>
                </a:lnTo>
                <a:lnTo>
                  <a:pt x="250025" y="446414"/>
                </a:lnTo>
                <a:lnTo>
                  <a:pt x="246493" y="446060"/>
                </a:lnTo>
                <a:lnTo>
                  <a:pt x="246802" y="445842"/>
                </a:lnTo>
                <a:lnTo>
                  <a:pt x="89897" y="450574"/>
                </a:lnTo>
                <a:lnTo>
                  <a:pt x="93559" y="376142"/>
                </a:lnTo>
                <a:cubicBezTo>
                  <a:pt x="184644" y="384381"/>
                  <a:pt x="218401" y="387470"/>
                  <a:pt x="281337" y="395452"/>
                </a:cubicBezTo>
                <a:lnTo>
                  <a:pt x="312285" y="399524"/>
                </a:lnTo>
                <a:lnTo>
                  <a:pt x="627504" y="176565"/>
                </a:lnTo>
                <a:lnTo>
                  <a:pt x="218615" y="223030"/>
                </a:lnTo>
                <a:close/>
              </a:path>
            </a:pathLst>
          </a:custGeom>
          <a:solidFill>
            <a:schemeClr val="accent5">
              <a:lumMod val="90000"/>
            </a:schemeClr>
          </a:solidFill>
          <a:ln w="1905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34" name="任意多边形 42"/>
          <p:cNvSpPr/>
          <p:nvPr/>
        </p:nvSpPr>
        <p:spPr>
          <a:xfrm>
            <a:off x="4408681" y="5087906"/>
            <a:ext cx="513883" cy="397220"/>
          </a:xfrm>
          <a:custGeom>
            <a:avLst/>
            <a:gdLst>
              <a:gd name="connsiteX0" fmla="*/ 969611 w 1394599"/>
              <a:gd name="connsiteY0" fmla="*/ 581966 h 1077993"/>
              <a:gd name="connsiteX1" fmla="*/ 1394599 w 1394599"/>
              <a:gd name="connsiteY1" fmla="*/ 581966 h 1077993"/>
              <a:gd name="connsiteX2" fmla="*/ 1394599 w 1394599"/>
              <a:gd name="connsiteY2" fmla="*/ 1046974 h 1077993"/>
              <a:gd name="connsiteX3" fmla="*/ 765794 w 1394599"/>
              <a:gd name="connsiteY3" fmla="*/ 1046974 h 1077993"/>
              <a:gd name="connsiteX4" fmla="*/ 765794 w 1394599"/>
              <a:gd name="connsiteY4" fmla="*/ 775397 h 1077993"/>
              <a:gd name="connsiteX5" fmla="*/ 1080198 w 1394599"/>
              <a:gd name="connsiteY5" fmla="*/ 775397 h 1077993"/>
              <a:gd name="connsiteX6" fmla="*/ 268465 w 1394599"/>
              <a:gd name="connsiteY6" fmla="*/ 534807 h 1077993"/>
              <a:gd name="connsiteX7" fmla="*/ 322570 w 1394599"/>
              <a:gd name="connsiteY7" fmla="*/ 540325 h 1077993"/>
              <a:gd name="connsiteX8" fmla="*/ 327160 w 1394599"/>
              <a:gd name="connsiteY8" fmla="*/ 541766 h 1077993"/>
              <a:gd name="connsiteX9" fmla="*/ 193590 w 1394599"/>
              <a:gd name="connsiteY9" fmla="*/ 775397 h 1077993"/>
              <a:gd name="connsiteX10" fmla="*/ 533841 w 1394599"/>
              <a:gd name="connsiteY10" fmla="*/ 775397 h 1077993"/>
              <a:gd name="connsiteX11" fmla="*/ 536930 w 1394599"/>
              <a:gd name="connsiteY11" fmla="*/ 806400 h 1077993"/>
              <a:gd name="connsiteX12" fmla="*/ 268465 w 1394599"/>
              <a:gd name="connsiteY12" fmla="*/ 1077993 h 1077993"/>
              <a:gd name="connsiteX13" fmla="*/ 0 w 1394599"/>
              <a:gd name="connsiteY13" fmla="*/ 806400 h 1077993"/>
              <a:gd name="connsiteX14" fmla="*/ 268465 w 1394599"/>
              <a:gd name="connsiteY14" fmla="*/ 534807 h 1077993"/>
              <a:gd name="connsiteX15" fmla="*/ 636894 w 1394599"/>
              <a:gd name="connsiteY15" fmla="*/ 0 h 1077993"/>
              <a:gd name="connsiteX16" fmla="*/ 969611 w 1394599"/>
              <a:gd name="connsiteY16" fmla="*/ 581966 h 1077993"/>
              <a:gd name="connsiteX17" fmla="*/ 765794 w 1394599"/>
              <a:gd name="connsiteY17" fmla="*/ 581966 h 1077993"/>
              <a:gd name="connsiteX18" fmla="*/ 765794 w 1394599"/>
              <a:gd name="connsiteY18" fmla="*/ 775397 h 1077993"/>
              <a:gd name="connsiteX19" fmla="*/ 533841 w 1394599"/>
              <a:gd name="connsiteY19" fmla="*/ 775397 h 1077993"/>
              <a:gd name="connsiteX20" fmla="*/ 531476 w 1394599"/>
              <a:gd name="connsiteY20" fmla="*/ 751665 h 1077993"/>
              <a:gd name="connsiteX21" fmla="*/ 372964 w 1394599"/>
              <a:gd name="connsiteY21" fmla="*/ 556150 h 1077993"/>
              <a:gd name="connsiteX22" fmla="*/ 327160 w 1394599"/>
              <a:gd name="connsiteY22" fmla="*/ 541766 h 1077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94599" h="1077993">
                <a:moveTo>
                  <a:pt x="969611" y="581966"/>
                </a:moveTo>
                <a:lnTo>
                  <a:pt x="1394599" y="581966"/>
                </a:lnTo>
                <a:lnTo>
                  <a:pt x="1394599" y="1046974"/>
                </a:lnTo>
                <a:lnTo>
                  <a:pt x="765794" y="1046974"/>
                </a:lnTo>
                <a:lnTo>
                  <a:pt x="765794" y="775397"/>
                </a:lnTo>
                <a:lnTo>
                  <a:pt x="1080198" y="775397"/>
                </a:lnTo>
                <a:close/>
                <a:moveTo>
                  <a:pt x="268465" y="534807"/>
                </a:moveTo>
                <a:cubicBezTo>
                  <a:pt x="286999" y="534807"/>
                  <a:pt x="305094" y="536707"/>
                  <a:pt x="322570" y="540325"/>
                </a:cubicBezTo>
                <a:lnTo>
                  <a:pt x="327160" y="541766"/>
                </a:lnTo>
                <a:lnTo>
                  <a:pt x="193590" y="775397"/>
                </a:lnTo>
                <a:lnTo>
                  <a:pt x="533841" y="775397"/>
                </a:lnTo>
                <a:lnTo>
                  <a:pt x="536930" y="806400"/>
                </a:lnTo>
                <a:cubicBezTo>
                  <a:pt x="536930" y="956397"/>
                  <a:pt x="416734" y="1077993"/>
                  <a:pt x="268465" y="1077993"/>
                </a:cubicBezTo>
                <a:cubicBezTo>
                  <a:pt x="120196" y="1077993"/>
                  <a:pt x="0" y="956397"/>
                  <a:pt x="0" y="806400"/>
                </a:cubicBezTo>
                <a:cubicBezTo>
                  <a:pt x="0" y="656403"/>
                  <a:pt x="120196" y="534807"/>
                  <a:pt x="268465" y="534807"/>
                </a:cubicBezTo>
                <a:close/>
                <a:moveTo>
                  <a:pt x="636894" y="0"/>
                </a:moveTo>
                <a:lnTo>
                  <a:pt x="969611" y="581966"/>
                </a:lnTo>
                <a:lnTo>
                  <a:pt x="765794" y="581966"/>
                </a:lnTo>
                <a:lnTo>
                  <a:pt x="765794" y="775397"/>
                </a:lnTo>
                <a:lnTo>
                  <a:pt x="533841" y="775397"/>
                </a:lnTo>
                <a:lnTo>
                  <a:pt x="531476" y="751665"/>
                </a:lnTo>
                <a:cubicBezTo>
                  <a:pt x="513595" y="663264"/>
                  <a:pt x="453261" y="590509"/>
                  <a:pt x="372964" y="556150"/>
                </a:cubicBezTo>
                <a:lnTo>
                  <a:pt x="327160" y="541766"/>
                </a:lnTo>
                <a:close/>
              </a:path>
            </a:pathLst>
          </a:custGeom>
          <a:solidFill>
            <a:schemeClr val="accent5">
              <a:lumMod val="90000"/>
            </a:schemeClr>
          </a:solidFill>
          <a:ln w="1905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35" name="任意多边形 34"/>
          <p:cNvSpPr/>
          <p:nvPr/>
        </p:nvSpPr>
        <p:spPr>
          <a:xfrm>
            <a:off x="5837932" y="3169603"/>
            <a:ext cx="501609" cy="413829"/>
          </a:xfrm>
          <a:custGeom>
            <a:avLst/>
            <a:gdLst>
              <a:gd name="connsiteX0" fmla="*/ 1561296 w 3271392"/>
              <a:gd name="connsiteY0" fmla="*/ 1750736 h 3142708"/>
              <a:gd name="connsiteX1" fmla="*/ 1741727 w 3271392"/>
              <a:gd name="connsiteY1" fmla="*/ 1817683 h 3142708"/>
              <a:gd name="connsiteX2" fmla="*/ 1728664 w 3271392"/>
              <a:gd name="connsiteY2" fmla="*/ 2287946 h 3142708"/>
              <a:gd name="connsiteX3" fmla="*/ 1127773 w 3271392"/>
              <a:gd name="connsiteY3" fmla="*/ 2470826 h 3142708"/>
              <a:gd name="connsiteX4" fmla="*/ 1349841 w 3271392"/>
              <a:gd name="connsiteY4" fmla="*/ 1843809 h 3142708"/>
              <a:gd name="connsiteX5" fmla="*/ 1561296 w 3271392"/>
              <a:gd name="connsiteY5" fmla="*/ 1750736 h 3142708"/>
              <a:gd name="connsiteX6" fmla="*/ 565565 w 3271392"/>
              <a:gd name="connsiteY6" fmla="*/ 1726324 h 3142708"/>
              <a:gd name="connsiteX7" fmla="*/ 278553 w 3271392"/>
              <a:gd name="connsiteY7" fmla="*/ 2000962 h 3142708"/>
              <a:gd name="connsiteX8" fmla="*/ 565565 w 3271392"/>
              <a:gd name="connsiteY8" fmla="*/ 2275600 h 3142708"/>
              <a:gd name="connsiteX9" fmla="*/ 852577 w 3271392"/>
              <a:gd name="connsiteY9" fmla="*/ 2000962 h 3142708"/>
              <a:gd name="connsiteX10" fmla="*/ 565565 w 3271392"/>
              <a:gd name="connsiteY10" fmla="*/ 1726324 h 3142708"/>
              <a:gd name="connsiteX11" fmla="*/ 778982 w 3271392"/>
              <a:gd name="connsiteY11" fmla="*/ 923101 h 3142708"/>
              <a:gd name="connsiteX12" fmla="*/ 491970 w 3271392"/>
              <a:gd name="connsiteY12" fmla="*/ 1197739 h 3142708"/>
              <a:gd name="connsiteX13" fmla="*/ 778982 w 3271392"/>
              <a:gd name="connsiteY13" fmla="*/ 1472377 h 3142708"/>
              <a:gd name="connsiteX14" fmla="*/ 1065994 w 3271392"/>
              <a:gd name="connsiteY14" fmla="*/ 1197739 h 3142708"/>
              <a:gd name="connsiteX15" fmla="*/ 778982 w 3271392"/>
              <a:gd name="connsiteY15" fmla="*/ 923101 h 3142708"/>
              <a:gd name="connsiteX16" fmla="*/ 1417656 w 3271392"/>
              <a:gd name="connsiteY16" fmla="*/ 484636 h 3142708"/>
              <a:gd name="connsiteX17" fmla="*/ 1130644 w 3271392"/>
              <a:gd name="connsiteY17" fmla="*/ 759274 h 3142708"/>
              <a:gd name="connsiteX18" fmla="*/ 1417656 w 3271392"/>
              <a:gd name="connsiteY18" fmla="*/ 1033912 h 3142708"/>
              <a:gd name="connsiteX19" fmla="*/ 1704668 w 3271392"/>
              <a:gd name="connsiteY19" fmla="*/ 759274 h 3142708"/>
              <a:gd name="connsiteX20" fmla="*/ 1417656 w 3271392"/>
              <a:gd name="connsiteY20" fmla="*/ 484636 h 3142708"/>
              <a:gd name="connsiteX21" fmla="*/ 1536664 w 3271392"/>
              <a:gd name="connsiteY21" fmla="*/ 162657 h 3142708"/>
              <a:gd name="connsiteX22" fmla="*/ 1807042 w 3271392"/>
              <a:gd name="connsiteY22" fmla="*/ 210953 h 3142708"/>
              <a:gd name="connsiteX23" fmla="*/ 1976860 w 3271392"/>
              <a:gd name="connsiteY23" fmla="*/ 707341 h 3142708"/>
              <a:gd name="connsiteX24" fmla="*/ 1833168 w 3271392"/>
              <a:gd name="connsiteY24" fmla="*/ 1125353 h 3142708"/>
              <a:gd name="connsiteX25" fmla="*/ 1558848 w 3271392"/>
              <a:gd name="connsiteY25" fmla="*/ 1543364 h 3142708"/>
              <a:gd name="connsiteX26" fmla="*/ 1036334 w 3271392"/>
              <a:gd name="connsiteY26" fmla="*/ 1909124 h 3142708"/>
              <a:gd name="connsiteX27" fmla="*/ 944894 w 3271392"/>
              <a:gd name="connsiteY27" fmla="*/ 2758210 h 3142708"/>
              <a:gd name="connsiteX28" fmla="*/ 1872356 w 3271392"/>
              <a:gd name="connsiteY28" fmla="*/ 2457764 h 3142708"/>
              <a:gd name="connsiteX29" fmla="*/ 2055236 w 3271392"/>
              <a:gd name="connsiteY29" fmla="*/ 1909124 h 3142708"/>
              <a:gd name="connsiteX30" fmla="*/ 2577751 w 3271392"/>
              <a:gd name="connsiteY30" fmla="*/ 1543364 h 3142708"/>
              <a:gd name="connsiteX31" fmla="*/ 2603876 w 3271392"/>
              <a:gd name="connsiteY31" fmla="*/ 2039753 h 3142708"/>
              <a:gd name="connsiteX32" fmla="*/ 1793979 w 3271392"/>
              <a:gd name="connsiteY32" fmla="*/ 2993342 h 3142708"/>
              <a:gd name="connsiteX33" fmla="*/ 775076 w 3271392"/>
              <a:gd name="connsiteY33" fmla="*/ 3045593 h 3142708"/>
              <a:gd name="connsiteX34" fmla="*/ 56619 w 3271392"/>
              <a:gd name="connsiteY34" fmla="*/ 2065879 h 3142708"/>
              <a:gd name="connsiteX35" fmla="*/ 148059 w 3271392"/>
              <a:gd name="connsiteY35" fmla="*/ 1177604 h 3142708"/>
              <a:gd name="connsiteX36" fmla="*/ 957956 w 3271392"/>
              <a:gd name="connsiteY36" fmla="*/ 289330 h 3142708"/>
              <a:gd name="connsiteX37" fmla="*/ 1536664 w 3271392"/>
              <a:gd name="connsiteY37" fmla="*/ 162657 h 3142708"/>
              <a:gd name="connsiteX38" fmla="*/ 3270081 w 3271392"/>
              <a:gd name="connsiteY38" fmla="*/ 1946 h 3142708"/>
              <a:gd name="connsiteX39" fmla="*/ 2055235 w 3271392"/>
              <a:gd name="connsiteY39" fmla="*/ 1765432 h 3142708"/>
              <a:gd name="connsiteX40" fmla="*/ 1754790 w 3271392"/>
              <a:gd name="connsiteY40" fmla="*/ 1556426 h 3142708"/>
              <a:gd name="connsiteX41" fmla="*/ 1820104 w 3271392"/>
              <a:gd name="connsiteY41" fmla="*/ 1491112 h 3142708"/>
              <a:gd name="connsiteX42" fmla="*/ 3270081 w 3271392"/>
              <a:gd name="connsiteY42" fmla="*/ 1946 h 3142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1392" h="3142708">
                <a:moveTo>
                  <a:pt x="1561296" y="1750736"/>
                </a:moveTo>
                <a:cubicBezTo>
                  <a:pt x="1638313" y="1752369"/>
                  <a:pt x="1710159" y="1780672"/>
                  <a:pt x="1741727" y="1817683"/>
                </a:cubicBezTo>
                <a:cubicBezTo>
                  <a:pt x="1804864" y="1891706"/>
                  <a:pt x="1833167" y="2183443"/>
                  <a:pt x="1728664" y="2287946"/>
                </a:cubicBezTo>
                <a:cubicBezTo>
                  <a:pt x="1624161" y="2392449"/>
                  <a:pt x="1321539" y="2427284"/>
                  <a:pt x="1127773" y="2470826"/>
                </a:cubicBezTo>
                <a:cubicBezTo>
                  <a:pt x="1208327" y="2344551"/>
                  <a:pt x="1245338" y="1983147"/>
                  <a:pt x="1349841" y="1843809"/>
                </a:cubicBezTo>
                <a:cubicBezTo>
                  <a:pt x="1402093" y="1774140"/>
                  <a:pt x="1484280" y="1749103"/>
                  <a:pt x="1561296" y="1750736"/>
                </a:cubicBezTo>
                <a:close/>
                <a:moveTo>
                  <a:pt x="565565" y="1726324"/>
                </a:moveTo>
                <a:cubicBezTo>
                  <a:pt x="407053" y="1726324"/>
                  <a:pt x="278553" y="1849284"/>
                  <a:pt x="278553" y="2000962"/>
                </a:cubicBezTo>
                <a:cubicBezTo>
                  <a:pt x="278553" y="2152640"/>
                  <a:pt x="407053" y="2275600"/>
                  <a:pt x="565565" y="2275600"/>
                </a:cubicBezTo>
                <a:cubicBezTo>
                  <a:pt x="724077" y="2275600"/>
                  <a:pt x="852577" y="2152640"/>
                  <a:pt x="852577" y="2000962"/>
                </a:cubicBezTo>
                <a:cubicBezTo>
                  <a:pt x="852577" y="1849284"/>
                  <a:pt x="724077" y="1726324"/>
                  <a:pt x="565565" y="1726324"/>
                </a:cubicBezTo>
                <a:close/>
                <a:moveTo>
                  <a:pt x="778982" y="923101"/>
                </a:moveTo>
                <a:cubicBezTo>
                  <a:pt x="620470" y="923101"/>
                  <a:pt x="491970" y="1046061"/>
                  <a:pt x="491970" y="1197739"/>
                </a:cubicBezTo>
                <a:cubicBezTo>
                  <a:pt x="491970" y="1349417"/>
                  <a:pt x="620470" y="1472377"/>
                  <a:pt x="778982" y="1472377"/>
                </a:cubicBezTo>
                <a:cubicBezTo>
                  <a:pt x="937494" y="1472377"/>
                  <a:pt x="1065994" y="1349417"/>
                  <a:pt x="1065994" y="1197739"/>
                </a:cubicBezTo>
                <a:cubicBezTo>
                  <a:pt x="1065994" y="1046061"/>
                  <a:pt x="937494" y="923101"/>
                  <a:pt x="778982" y="923101"/>
                </a:cubicBezTo>
                <a:close/>
                <a:moveTo>
                  <a:pt x="1417656" y="484636"/>
                </a:moveTo>
                <a:cubicBezTo>
                  <a:pt x="1259144" y="484636"/>
                  <a:pt x="1130644" y="607596"/>
                  <a:pt x="1130644" y="759274"/>
                </a:cubicBezTo>
                <a:cubicBezTo>
                  <a:pt x="1130644" y="910952"/>
                  <a:pt x="1259144" y="1033912"/>
                  <a:pt x="1417656" y="1033912"/>
                </a:cubicBezTo>
                <a:cubicBezTo>
                  <a:pt x="1576168" y="1033912"/>
                  <a:pt x="1704668" y="910952"/>
                  <a:pt x="1704668" y="759274"/>
                </a:cubicBezTo>
                <a:cubicBezTo>
                  <a:pt x="1704668" y="607596"/>
                  <a:pt x="1576168" y="484636"/>
                  <a:pt x="1417656" y="484636"/>
                </a:cubicBezTo>
                <a:close/>
                <a:moveTo>
                  <a:pt x="1536664" y="162657"/>
                </a:moveTo>
                <a:cubicBezTo>
                  <a:pt x="1646920" y="166662"/>
                  <a:pt x="1743361" y="184828"/>
                  <a:pt x="1807042" y="210953"/>
                </a:cubicBezTo>
                <a:cubicBezTo>
                  <a:pt x="1976859" y="280621"/>
                  <a:pt x="1972506" y="554941"/>
                  <a:pt x="1976860" y="707341"/>
                </a:cubicBezTo>
                <a:cubicBezTo>
                  <a:pt x="1981214" y="859741"/>
                  <a:pt x="1902837" y="986016"/>
                  <a:pt x="1833168" y="1125353"/>
                </a:cubicBezTo>
                <a:cubicBezTo>
                  <a:pt x="1763499" y="1264690"/>
                  <a:pt x="1678591" y="1395318"/>
                  <a:pt x="1558848" y="1543364"/>
                </a:cubicBezTo>
                <a:cubicBezTo>
                  <a:pt x="1373791" y="1534655"/>
                  <a:pt x="1138660" y="1713181"/>
                  <a:pt x="1036334" y="1909124"/>
                </a:cubicBezTo>
                <a:cubicBezTo>
                  <a:pt x="934008" y="2105067"/>
                  <a:pt x="975374" y="2475181"/>
                  <a:pt x="944894" y="2758210"/>
                </a:cubicBezTo>
                <a:cubicBezTo>
                  <a:pt x="1092940" y="2777804"/>
                  <a:pt x="1687299" y="2599278"/>
                  <a:pt x="1872356" y="2457764"/>
                </a:cubicBezTo>
                <a:cubicBezTo>
                  <a:pt x="2057413" y="2316250"/>
                  <a:pt x="2072653" y="2105067"/>
                  <a:pt x="2055236" y="1909124"/>
                </a:cubicBezTo>
                <a:cubicBezTo>
                  <a:pt x="2325202" y="1776318"/>
                  <a:pt x="2486311" y="1639159"/>
                  <a:pt x="2577751" y="1543364"/>
                </a:cubicBezTo>
                <a:cubicBezTo>
                  <a:pt x="2577751" y="1543364"/>
                  <a:pt x="2734505" y="1798090"/>
                  <a:pt x="2603876" y="2039753"/>
                </a:cubicBezTo>
                <a:cubicBezTo>
                  <a:pt x="2473247" y="2281416"/>
                  <a:pt x="2098779" y="2825702"/>
                  <a:pt x="1793979" y="2993342"/>
                </a:cubicBezTo>
                <a:cubicBezTo>
                  <a:pt x="1489179" y="3160982"/>
                  <a:pt x="1064636" y="3200170"/>
                  <a:pt x="775076" y="3045593"/>
                </a:cubicBezTo>
                <a:cubicBezTo>
                  <a:pt x="485516" y="2891016"/>
                  <a:pt x="161122" y="2377210"/>
                  <a:pt x="56619" y="2065879"/>
                </a:cubicBezTo>
                <a:cubicBezTo>
                  <a:pt x="-47884" y="1754548"/>
                  <a:pt x="-2164" y="1473696"/>
                  <a:pt x="148059" y="1177604"/>
                </a:cubicBezTo>
                <a:cubicBezTo>
                  <a:pt x="298282" y="881512"/>
                  <a:pt x="681459" y="450438"/>
                  <a:pt x="957956" y="289330"/>
                </a:cubicBezTo>
                <a:cubicBezTo>
                  <a:pt x="1130767" y="188638"/>
                  <a:pt x="1352904" y="155981"/>
                  <a:pt x="1536664" y="162657"/>
                </a:cubicBezTo>
                <a:close/>
                <a:moveTo>
                  <a:pt x="3270081" y="1946"/>
                </a:moveTo>
                <a:cubicBezTo>
                  <a:pt x="3309270" y="47666"/>
                  <a:pt x="2460184" y="1177603"/>
                  <a:pt x="2055235" y="1765432"/>
                </a:cubicBezTo>
                <a:lnTo>
                  <a:pt x="1754790" y="1556426"/>
                </a:lnTo>
                <a:lnTo>
                  <a:pt x="1820104" y="1491112"/>
                </a:lnTo>
                <a:cubicBezTo>
                  <a:pt x="2525498" y="723669"/>
                  <a:pt x="3230892" y="-43774"/>
                  <a:pt x="3270081" y="1946"/>
                </a:cubicBezTo>
                <a:close/>
              </a:path>
            </a:pathLst>
          </a:custGeom>
          <a:solidFill>
            <a:schemeClr val="accent5">
              <a:lumMod val="90000"/>
            </a:schemeClr>
          </a:solidFill>
          <a:ln w="1905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5">
            <a:extLst>
              <a:ext uri="{FF2B5EF4-FFF2-40B4-BE49-F238E27FC236}">
                <a16:creationId xmlns:a16="http://schemas.microsoft.com/office/drawing/2014/main" id="{80BCE7B1-FDCD-DB0D-9336-FC58475D5673}"/>
              </a:ext>
            </a:extLst>
          </p:cNvPr>
          <p:cNvSpPr txBox="1">
            <a:spLocks/>
          </p:cNvSpPr>
          <p:nvPr/>
        </p:nvSpPr>
        <p:spPr>
          <a:xfrm>
            <a:off x="3381751" y="4111656"/>
            <a:ext cx="5428498" cy="755650"/>
          </a:xfrm>
          <a:prstGeom prst="rect">
            <a:avLst/>
          </a:prstGeom>
          <a:noFill/>
        </p:spPr>
        <p:txBody>
          <a:bodyPr wrap="square" rtlCol="0">
            <a:spAutoFit/>
          </a:bodyPr>
          <a:lstStyle>
            <a:lvl1pPr marL="0" indent="0" algn="ctr" defTabSz="914400" rtl="0" eaLnBrk="1" latinLnBrk="0" hangingPunct="1">
              <a:lnSpc>
                <a:spcPct val="90000"/>
              </a:lnSpc>
              <a:spcBef>
                <a:spcPts val="1000"/>
              </a:spcBef>
              <a:buFont typeface="Arial" panose="020B0604020202020204" pitchFamily="34" charset="0"/>
              <a:buNone/>
              <a:defRPr lang="zh-CN" altLang="en-US" sz="4800" b="0" kern="1200" dirty="0" smtClean="0">
                <a:solidFill>
                  <a:schemeClr val="accent1"/>
                </a:solidFill>
                <a:latin typeface="站酷快乐体2016修订版" panose="02010600030101010101" pitchFamily="2" charset="-122"/>
                <a:ea typeface="站酷快乐体2016修订版"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mn-lt"/>
                <a:ea typeface="+mn-ea"/>
                <a:cs typeface="+mn-ea"/>
                <a:sym typeface="+mn-lt"/>
              </a:rPr>
              <a:t>小组成员分工</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870516" y="484693"/>
            <a:ext cx="4450968" cy="589280"/>
          </a:xfrm>
        </p:spPr>
        <p:txBody>
          <a:bodyPr/>
          <a:lstStyle/>
          <a:p>
            <a:r>
              <a:rPr b="1" dirty="0">
                <a:solidFill>
                  <a:schemeClr val="tx2">
                    <a:lumMod val="40000"/>
                    <a:lumOff val="60000"/>
                  </a:schemeClr>
                </a:solidFill>
                <a:latin typeface="+mn-lt"/>
                <a:ea typeface="+mn-ea"/>
                <a:cs typeface="+mn-ea"/>
                <a:sym typeface="+mn-lt"/>
              </a:rPr>
              <a:t>小组成员</a:t>
            </a:r>
            <a:r>
              <a:rPr lang="zh-CN" altLang="en-US" b="1" dirty="0">
                <a:solidFill>
                  <a:schemeClr val="tx2">
                    <a:lumMod val="40000"/>
                    <a:lumOff val="60000"/>
                  </a:schemeClr>
                </a:solidFill>
                <a:latin typeface="+mn-lt"/>
                <a:ea typeface="+mn-ea"/>
                <a:cs typeface="+mn-ea"/>
                <a:sym typeface="+mn-lt"/>
              </a:rPr>
              <a:t>分工</a:t>
            </a:r>
            <a:endParaRPr b="1" dirty="0">
              <a:solidFill>
                <a:schemeClr val="tx2">
                  <a:lumMod val="40000"/>
                  <a:lumOff val="60000"/>
                </a:schemeClr>
              </a:solidFill>
              <a:latin typeface="+mn-lt"/>
              <a:ea typeface="+mn-ea"/>
              <a:cs typeface="+mn-ea"/>
              <a:sym typeface="+mn-lt"/>
            </a:endParaRPr>
          </a:p>
        </p:txBody>
      </p:sp>
      <p:sp>
        <p:nvSpPr>
          <p:cNvPr id="21" name="文本占位符 1"/>
          <p:cNvSpPr>
            <a:spLocks noGrp="1"/>
          </p:cNvSpPr>
          <p:nvPr/>
        </p:nvSpPr>
        <p:spPr>
          <a:xfrm>
            <a:off x="3710809" y="501461"/>
            <a:ext cx="4667249" cy="622355"/>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665"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kumimoji="1" lang="zh-CN" altLang="en-US" b="1" dirty="0">
              <a:solidFill>
                <a:schemeClr val="tx1"/>
              </a:solidFill>
              <a:cs typeface="+mn-ea"/>
              <a:sym typeface="+mn-lt"/>
            </a:endParaRPr>
          </a:p>
        </p:txBody>
      </p:sp>
      <p:grpSp>
        <p:nvGrpSpPr>
          <p:cNvPr id="11" name="组合 10">
            <a:extLst>
              <a:ext uri="{FF2B5EF4-FFF2-40B4-BE49-F238E27FC236}">
                <a16:creationId xmlns:a16="http://schemas.microsoft.com/office/drawing/2014/main" id="{26D04571-A39A-6EC5-E5E0-783CB8A70A83}"/>
              </a:ext>
            </a:extLst>
          </p:cNvPr>
          <p:cNvGrpSpPr/>
          <p:nvPr/>
        </p:nvGrpSpPr>
        <p:grpSpPr>
          <a:xfrm>
            <a:off x="3228424" y="1411605"/>
            <a:ext cx="2586990" cy="2319655"/>
            <a:chOff x="3260090" y="1651635"/>
            <a:chExt cx="2586990" cy="2319655"/>
          </a:xfrm>
        </p:grpSpPr>
        <p:sp>
          <p:nvSpPr>
            <p:cNvPr id="25" name="文本框 24"/>
            <p:cNvSpPr txBox="1"/>
            <p:nvPr/>
          </p:nvSpPr>
          <p:spPr>
            <a:xfrm>
              <a:off x="4249420" y="2357755"/>
              <a:ext cx="1597660" cy="330835"/>
            </a:xfrm>
            <a:prstGeom prst="rect">
              <a:avLst/>
            </a:prstGeom>
            <a:noFill/>
          </p:spPr>
          <p:txBody>
            <a:bodyPr wrap="square" rtlCol="0">
              <a:spAutoFit/>
            </a:bodyPr>
            <a:lstStyle/>
            <a:p>
              <a:pPr>
                <a:lnSpc>
                  <a:spcPct val="130000"/>
                </a:lnSpc>
                <a:spcBef>
                  <a:spcPts val="600"/>
                </a:spcBef>
              </a:pPr>
              <a:r>
                <a:rPr lang="zh-CN" altLang="en-US" sz="1200" b="1" kern="0" dirty="0">
                  <a:solidFill>
                    <a:schemeClr val="tx1"/>
                  </a:solidFill>
                  <a:latin typeface="微软雅黑" panose="020B0503020204020204" charset="-122"/>
                  <a:ea typeface="微软雅黑" panose="020B0503020204020204" charset="-122"/>
                  <a:cs typeface="+mn-ea"/>
                  <a:sym typeface="+mn-lt"/>
                </a:rPr>
                <a:t>产品经理</a:t>
              </a:r>
            </a:p>
          </p:txBody>
        </p:sp>
        <p:sp>
          <p:nvSpPr>
            <p:cNvPr id="26" name="文本框 25"/>
            <p:cNvSpPr txBox="1"/>
            <p:nvPr/>
          </p:nvSpPr>
          <p:spPr>
            <a:xfrm>
              <a:off x="3882239" y="1952783"/>
              <a:ext cx="1698681" cy="370840"/>
            </a:xfrm>
            <a:prstGeom prst="rect">
              <a:avLst/>
            </a:prstGeom>
            <a:noFill/>
          </p:spPr>
          <p:txBody>
            <a:bodyPr wrap="square" rtlCol="0">
              <a:spAutoFit/>
            </a:bodyPr>
            <a:lstStyle/>
            <a:p>
              <a:pPr>
                <a:lnSpc>
                  <a:spcPct val="130000"/>
                </a:lnSpc>
                <a:spcBef>
                  <a:spcPts val="600"/>
                </a:spcBef>
              </a:pPr>
              <a:r>
                <a:rPr lang="en-US" altLang="zh-CN" sz="1400" kern="0" dirty="0">
                  <a:solidFill>
                    <a:schemeClr val="tx1"/>
                  </a:solidFill>
                  <a:latin typeface="微软雅黑" panose="020B0503020204020204" charset="-122"/>
                  <a:ea typeface="微软雅黑" panose="020B0503020204020204" charset="-122"/>
                  <a:cs typeface="+mn-ea"/>
                  <a:sym typeface="+mn-lt"/>
                </a:rPr>
                <a:t>       </a:t>
              </a:r>
              <a:r>
                <a:rPr lang="en-US" altLang="zh-CN" sz="1400" b="1" kern="0" dirty="0">
                  <a:solidFill>
                    <a:schemeClr val="tx1"/>
                  </a:solidFill>
                  <a:latin typeface="微软雅黑" panose="020B0503020204020204" charset="-122"/>
                  <a:ea typeface="微软雅黑" panose="020B0503020204020204" charset="-122"/>
                  <a:cs typeface="+mn-ea"/>
                  <a:sym typeface="+mn-lt"/>
                </a:rPr>
                <a:t> </a:t>
              </a:r>
              <a:r>
                <a:rPr lang="zh-CN" altLang="en-US" sz="1400" b="1" kern="0" dirty="0">
                  <a:solidFill>
                    <a:schemeClr val="tx1"/>
                  </a:solidFill>
                  <a:latin typeface="微软雅黑" panose="020B0503020204020204" charset="-122"/>
                  <a:ea typeface="微软雅黑" panose="020B0503020204020204" charset="-122"/>
                  <a:cs typeface="+mn-ea"/>
                  <a:sym typeface="+mn-lt"/>
                </a:rPr>
                <a:t>旅箔</a:t>
              </a:r>
            </a:p>
          </p:txBody>
        </p:sp>
        <p:sp>
          <p:nvSpPr>
            <p:cNvPr id="50" name="Shape 908"/>
            <p:cNvSpPr/>
            <p:nvPr/>
          </p:nvSpPr>
          <p:spPr>
            <a:xfrm>
              <a:off x="3260725" y="1651635"/>
              <a:ext cx="2336165" cy="2319655"/>
            </a:xfrm>
            <a:custGeom>
              <a:avLst/>
              <a:gdLst/>
              <a:ahLst/>
              <a:cxnLst>
                <a:cxn ang="0">
                  <a:pos x="wd2" y="hd2"/>
                </a:cxn>
                <a:cxn ang="5400000">
                  <a:pos x="wd2" y="hd2"/>
                </a:cxn>
                <a:cxn ang="10800000">
                  <a:pos x="wd2" y="hd2"/>
                </a:cxn>
                <a:cxn ang="16200000">
                  <a:pos x="wd2" y="hd2"/>
                </a:cxn>
              </a:cxnLst>
              <a:rect l="0" t="0" r="r" b="b"/>
              <a:pathLst>
                <a:path w="21562" h="21600" extrusionOk="0">
                  <a:moveTo>
                    <a:pt x="0" y="6"/>
                  </a:moveTo>
                  <a:lnTo>
                    <a:pt x="0" y="21600"/>
                  </a:lnTo>
                  <a:cubicBezTo>
                    <a:pt x="1797" y="21600"/>
                    <a:pt x="3593" y="21600"/>
                    <a:pt x="5390" y="21600"/>
                  </a:cubicBezTo>
                  <a:cubicBezTo>
                    <a:pt x="7186" y="21600"/>
                    <a:pt x="8983" y="21600"/>
                    <a:pt x="10779" y="21600"/>
                  </a:cubicBezTo>
                  <a:cubicBezTo>
                    <a:pt x="12576" y="21600"/>
                    <a:pt x="14372" y="21600"/>
                    <a:pt x="16169" y="21600"/>
                  </a:cubicBezTo>
                  <a:cubicBezTo>
                    <a:pt x="17067" y="21600"/>
                    <a:pt x="17965" y="21600"/>
                    <a:pt x="18864" y="21600"/>
                  </a:cubicBezTo>
                  <a:cubicBezTo>
                    <a:pt x="19762" y="21600"/>
                    <a:pt x="20660" y="21600"/>
                    <a:pt x="21558" y="21600"/>
                  </a:cubicBezTo>
                  <a:lnTo>
                    <a:pt x="21558" y="2855"/>
                  </a:lnTo>
                  <a:cubicBezTo>
                    <a:pt x="21600" y="2305"/>
                    <a:pt x="21246" y="1790"/>
                    <a:pt x="20671" y="1564"/>
                  </a:cubicBezTo>
                  <a:cubicBezTo>
                    <a:pt x="20513" y="1501"/>
                    <a:pt x="20343" y="1465"/>
                    <a:pt x="20172" y="1445"/>
                  </a:cubicBezTo>
                  <a:cubicBezTo>
                    <a:pt x="20040" y="1429"/>
                    <a:pt x="19907" y="1423"/>
                    <a:pt x="19774" y="1427"/>
                  </a:cubicBezTo>
                  <a:lnTo>
                    <a:pt x="16044" y="1427"/>
                  </a:lnTo>
                  <a:lnTo>
                    <a:pt x="13556" y="1427"/>
                  </a:lnTo>
                  <a:cubicBezTo>
                    <a:pt x="13186" y="1430"/>
                    <a:pt x="12822" y="1378"/>
                    <a:pt x="12477" y="1278"/>
                  </a:cubicBezTo>
                  <a:cubicBezTo>
                    <a:pt x="12142" y="1180"/>
                    <a:pt x="11824" y="1036"/>
                    <a:pt x="11544" y="839"/>
                  </a:cubicBezTo>
                  <a:cubicBezTo>
                    <a:pt x="11175" y="579"/>
                    <a:pt x="10877" y="233"/>
                    <a:pt x="10436" y="75"/>
                  </a:cubicBezTo>
                  <a:cubicBezTo>
                    <a:pt x="10329" y="37"/>
                    <a:pt x="10217" y="12"/>
                    <a:pt x="10102" y="0"/>
                  </a:cubicBezTo>
                  <a:lnTo>
                    <a:pt x="0" y="6"/>
                  </a:lnTo>
                  <a:close/>
                </a:path>
              </a:pathLst>
            </a:custGeom>
            <a:noFill/>
            <a:ln w="25400" cap="flat">
              <a:solidFill>
                <a:schemeClr val="bg1">
                  <a:lumMod val="85000"/>
                </a:schemeClr>
              </a:solidFill>
              <a:prstDash val="solid"/>
              <a:miter lim="400000"/>
            </a:ln>
            <a:effectLst/>
          </p:spPr>
          <p:txBody>
            <a:bodyPr wrap="square" lIns="0" tIns="0" rIns="0" bIns="0" numCol="1" anchor="ctr">
              <a:noAutofit/>
            </a:bodyPr>
            <a:lstStyle/>
            <a:p>
              <a:pPr lvl="0">
                <a:defRPr sz="3100">
                  <a:solidFill>
                    <a:srgbClr val="3AA6DE"/>
                  </a:solidFill>
                </a:defRPr>
              </a:pPr>
              <a:endParaRPr sz="1800">
                <a:solidFill>
                  <a:schemeClr val="tx1"/>
                </a:solidFill>
              </a:endParaRPr>
            </a:p>
          </p:txBody>
        </p:sp>
        <p:sp>
          <p:nvSpPr>
            <p:cNvPr id="65" name="文本框 64"/>
            <p:cNvSpPr txBox="1"/>
            <p:nvPr/>
          </p:nvSpPr>
          <p:spPr>
            <a:xfrm>
              <a:off x="3260090" y="2789555"/>
              <a:ext cx="2320925" cy="570865"/>
            </a:xfrm>
            <a:prstGeom prst="rect">
              <a:avLst/>
            </a:prstGeom>
            <a:noFill/>
          </p:spPr>
          <p:txBody>
            <a:bodyPr wrap="square" rtlCol="0">
              <a:spAutoFit/>
            </a:bodyPr>
            <a:lstStyle/>
            <a:p>
              <a:pPr>
                <a:lnSpc>
                  <a:spcPct val="130000"/>
                </a:lnSpc>
                <a:spcBef>
                  <a:spcPts val="600"/>
                </a:spcBef>
              </a:pPr>
              <a:r>
                <a:rPr lang="zh-CN" altLang="en-US" sz="1200" b="1" kern="0" dirty="0">
                  <a:solidFill>
                    <a:srgbClr val="25577B"/>
                  </a:solidFill>
                  <a:latin typeface="微软雅黑" panose="020B0503020204020204" charset="-122"/>
                  <a:ea typeface="微软雅黑" panose="020B0503020204020204" charset="-122"/>
                  <a:cs typeface="+mn-ea"/>
                  <a:sym typeface="+mn-lt"/>
                </a:rPr>
                <a:t>准备周</a:t>
              </a:r>
              <a:r>
                <a:rPr lang="zh-CN" altLang="en-US" sz="1200" kern="0" dirty="0">
                  <a:solidFill>
                    <a:schemeClr val="tx1"/>
                  </a:solidFill>
                  <a:latin typeface="微软雅黑" panose="020B0503020204020204" charset="-122"/>
                  <a:ea typeface="微软雅黑" panose="020B0503020204020204" charset="-122"/>
                  <a:cs typeface="+mn-ea"/>
                  <a:sym typeface="+mn-lt"/>
                </a:rPr>
                <a:t>：设计</a:t>
              </a:r>
              <a:r>
                <a:rPr lang="zh-CN" altLang="en-US" sz="1200" kern="0" dirty="0">
                  <a:solidFill>
                    <a:srgbClr val="00B0F0"/>
                  </a:solidFill>
                  <a:latin typeface="微软雅黑" panose="020B0503020204020204" charset="-122"/>
                  <a:ea typeface="微软雅黑" panose="020B0503020204020204" charset="-122"/>
                  <a:cs typeface="+mn-ea"/>
                  <a:sym typeface="+mn-lt"/>
                </a:rPr>
                <a:t>产品原型图</a:t>
              </a:r>
              <a:r>
                <a:rPr lang="zh-CN" altLang="en-US" sz="1200" kern="0" dirty="0">
                  <a:solidFill>
                    <a:schemeClr val="tx1"/>
                  </a:solidFill>
                  <a:latin typeface="微软雅黑" panose="020B0503020204020204" charset="-122"/>
                  <a:ea typeface="微软雅黑" panose="020B0503020204020204" charset="-122"/>
                  <a:cs typeface="+mn-ea"/>
                  <a:sym typeface="+mn-lt"/>
                </a:rPr>
                <a:t>和项目</a:t>
              </a:r>
              <a:r>
                <a:rPr lang="zh-CN" altLang="en-US" sz="1200" kern="0" dirty="0">
                  <a:solidFill>
                    <a:srgbClr val="00B0F0"/>
                  </a:solidFill>
                  <a:latin typeface="微软雅黑" panose="020B0503020204020204" charset="-122"/>
                  <a:ea typeface="微软雅黑" panose="020B0503020204020204" charset="-122"/>
                  <a:cs typeface="+mn-ea"/>
                  <a:sym typeface="+mn-lt"/>
                </a:rPr>
                <a:t>前端</a:t>
              </a:r>
              <a:r>
                <a:rPr lang="zh-CN" altLang="en-US" sz="1200" kern="0" dirty="0">
                  <a:solidFill>
                    <a:schemeClr val="tx1"/>
                  </a:solidFill>
                  <a:latin typeface="微软雅黑" panose="020B0503020204020204" charset="-122"/>
                  <a:ea typeface="微软雅黑" panose="020B0503020204020204" charset="-122"/>
                  <a:cs typeface="+mn-ea"/>
                  <a:sym typeface="+mn-lt"/>
                </a:rPr>
                <a:t>页面</a:t>
              </a:r>
            </a:p>
          </p:txBody>
        </p:sp>
        <p:sp>
          <p:nvSpPr>
            <p:cNvPr id="76" name="文本框 75"/>
            <p:cNvSpPr txBox="1"/>
            <p:nvPr/>
          </p:nvSpPr>
          <p:spPr>
            <a:xfrm>
              <a:off x="3260090" y="3377565"/>
              <a:ext cx="2320925" cy="570865"/>
            </a:xfrm>
            <a:prstGeom prst="rect">
              <a:avLst/>
            </a:prstGeom>
            <a:noFill/>
          </p:spPr>
          <p:txBody>
            <a:bodyPr wrap="square" rtlCol="0">
              <a:spAutoFit/>
            </a:bodyPr>
            <a:lstStyle/>
            <a:p>
              <a:pPr>
                <a:lnSpc>
                  <a:spcPct val="130000"/>
                </a:lnSpc>
                <a:spcBef>
                  <a:spcPts val="600"/>
                </a:spcBef>
              </a:pPr>
              <a:r>
                <a:rPr lang="zh-CN" altLang="en-US" sz="1200" b="1" kern="0" dirty="0">
                  <a:solidFill>
                    <a:srgbClr val="25577B"/>
                  </a:solidFill>
                  <a:latin typeface="微软雅黑" panose="020B0503020204020204" charset="-122"/>
                  <a:ea typeface="微软雅黑" panose="020B0503020204020204" charset="-122"/>
                  <a:cs typeface="+mn-ea"/>
                  <a:sym typeface="+mn-lt"/>
                </a:rPr>
                <a:t>开发周</a:t>
              </a:r>
              <a:r>
                <a:rPr lang="zh-CN" altLang="en-US" sz="1200" kern="0" dirty="0">
                  <a:solidFill>
                    <a:schemeClr val="tx1"/>
                  </a:solidFill>
                  <a:latin typeface="微软雅黑" panose="020B0503020204020204" charset="-122"/>
                  <a:ea typeface="微软雅黑" panose="020B0503020204020204" charset="-122"/>
                  <a:cs typeface="+mn-ea"/>
                  <a:sym typeface="+mn-lt"/>
                </a:rPr>
                <a:t>：负责前端页面</a:t>
              </a:r>
              <a:r>
                <a:rPr lang="zh-CN" altLang="en-US" sz="1200" kern="0" dirty="0">
                  <a:solidFill>
                    <a:srgbClr val="00B0F0"/>
                  </a:solidFill>
                  <a:latin typeface="微软雅黑" panose="020B0503020204020204" charset="-122"/>
                  <a:ea typeface="微软雅黑" panose="020B0503020204020204" charset="-122"/>
                  <a:cs typeface="+mn-ea"/>
                  <a:sym typeface="+mn-lt"/>
                </a:rPr>
                <a:t>显示和音频输出</a:t>
              </a:r>
              <a:r>
                <a:rPr lang="zh-CN" altLang="en-US" sz="1200" kern="0" dirty="0">
                  <a:solidFill>
                    <a:schemeClr val="tx1"/>
                  </a:solidFill>
                  <a:latin typeface="微软雅黑" panose="020B0503020204020204" charset="-122"/>
                  <a:ea typeface="微软雅黑" panose="020B0503020204020204" charset="-122"/>
                  <a:cs typeface="+mn-ea"/>
                  <a:sym typeface="+mn-lt"/>
                </a:rPr>
                <a:t>代码实现</a:t>
              </a:r>
            </a:p>
          </p:txBody>
        </p:sp>
        <p:pic>
          <p:nvPicPr>
            <p:cNvPr id="4" name="图片 3" descr="199EA5B0DDC46B4D7A90FA03CC54BDC2"/>
            <p:cNvPicPr>
              <a:picLocks noChangeAspect="1"/>
            </p:cNvPicPr>
            <p:nvPr/>
          </p:nvPicPr>
          <p:blipFill>
            <a:blip r:embed="rId4"/>
            <a:stretch>
              <a:fillRect/>
            </a:stretch>
          </p:blipFill>
          <p:spPr>
            <a:xfrm>
              <a:off x="3306445" y="1684020"/>
              <a:ext cx="942975" cy="1027430"/>
            </a:xfrm>
            <a:prstGeom prst="rect">
              <a:avLst/>
            </a:prstGeom>
          </p:spPr>
        </p:pic>
      </p:grpSp>
      <p:grpSp>
        <p:nvGrpSpPr>
          <p:cNvPr id="12" name="组合 11">
            <a:extLst>
              <a:ext uri="{FF2B5EF4-FFF2-40B4-BE49-F238E27FC236}">
                <a16:creationId xmlns:a16="http://schemas.microsoft.com/office/drawing/2014/main" id="{4BDB0E8E-FF42-91C2-5DE7-77F403E4F521}"/>
              </a:ext>
            </a:extLst>
          </p:cNvPr>
          <p:cNvGrpSpPr/>
          <p:nvPr/>
        </p:nvGrpSpPr>
        <p:grpSpPr>
          <a:xfrm>
            <a:off x="6096000" y="1452662"/>
            <a:ext cx="2588187" cy="2279015"/>
            <a:chOff x="6096000" y="1651635"/>
            <a:chExt cx="2588187" cy="2279015"/>
          </a:xfrm>
        </p:grpSpPr>
        <p:sp>
          <p:nvSpPr>
            <p:cNvPr id="45" name="文本框 44"/>
            <p:cNvSpPr txBox="1"/>
            <p:nvPr/>
          </p:nvSpPr>
          <p:spPr>
            <a:xfrm>
              <a:off x="7450756" y="2081402"/>
              <a:ext cx="728171" cy="370840"/>
            </a:xfrm>
            <a:prstGeom prst="rect">
              <a:avLst/>
            </a:prstGeom>
            <a:noFill/>
          </p:spPr>
          <p:txBody>
            <a:bodyPr wrap="square" rtlCol="0">
              <a:spAutoFit/>
            </a:bodyPr>
            <a:lstStyle/>
            <a:p>
              <a:pPr>
                <a:lnSpc>
                  <a:spcPct val="130000"/>
                </a:lnSpc>
                <a:spcBef>
                  <a:spcPts val="600"/>
                </a:spcBef>
              </a:pPr>
              <a:r>
                <a:rPr lang="zh-CN" altLang="en-US" sz="1400" b="1" kern="0" dirty="0">
                  <a:solidFill>
                    <a:schemeClr val="tx1"/>
                  </a:solidFill>
                  <a:latin typeface="微软雅黑" panose="020B0503020204020204" charset="-122"/>
                  <a:ea typeface="微软雅黑" panose="020B0503020204020204" charset="-122"/>
                  <a:cs typeface="+mn-ea"/>
                  <a:sym typeface="+mn-lt"/>
                </a:rPr>
                <a:t>巴别</a:t>
              </a:r>
            </a:p>
          </p:txBody>
        </p:sp>
        <p:sp>
          <p:nvSpPr>
            <p:cNvPr id="46" name="文本框 45"/>
            <p:cNvSpPr txBox="1"/>
            <p:nvPr/>
          </p:nvSpPr>
          <p:spPr>
            <a:xfrm>
              <a:off x="7376771" y="2406679"/>
              <a:ext cx="1307416" cy="370840"/>
            </a:xfrm>
            <a:prstGeom prst="rect">
              <a:avLst/>
            </a:prstGeom>
            <a:noFill/>
          </p:spPr>
          <p:txBody>
            <a:bodyPr wrap="square" rtlCol="0">
              <a:spAutoFit/>
            </a:bodyPr>
            <a:lstStyle/>
            <a:p>
              <a:pPr>
                <a:lnSpc>
                  <a:spcPct val="130000"/>
                </a:lnSpc>
                <a:spcBef>
                  <a:spcPts val="600"/>
                </a:spcBef>
              </a:pPr>
              <a:r>
                <a:rPr lang="zh-CN" altLang="en-US" sz="1400" b="1" kern="0" dirty="0">
                  <a:solidFill>
                    <a:schemeClr val="tx1"/>
                  </a:solidFill>
                  <a:latin typeface="微软雅黑" panose="020B0503020204020204" charset="-122"/>
                  <a:ea typeface="微软雅黑" panose="020B0503020204020204" charset="-122"/>
                  <a:cs typeface="+mn-ea"/>
                  <a:sym typeface="+mn-lt"/>
                </a:rPr>
                <a:t>技术官</a:t>
              </a:r>
            </a:p>
          </p:txBody>
        </p:sp>
        <p:sp>
          <p:nvSpPr>
            <p:cNvPr id="56" name="Shape 908"/>
            <p:cNvSpPr/>
            <p:nvPr/>
          </p:nvSpPr>
          <p:spPr>
            <a:xfrm>
              <a:off x="6184265" y="1651635"/>
              <a:ext cx="2376805" cy="2279015"/>
            </a:xfrm>
            <a:custGeom>
              <a:avLst/>
              <a:gdLst/>
              <a:ahLst/>
              <a:cxnLst>
                <a:cxn ang="0">
                  <a:pos x="wd2" y="hd2"/>
                </a:cxn>
                <a:cxn ang="5400000">
                  <a:pos x="wd2" y="hd2"/>
                </a:cxn>
                <a:cxn ang="10800000">
                  <a:pos x="wd2" y="hd2"/>
                </a:cxn>
                <a:cxn ang="16200000">
                  <a:pos x="wd2" y="hd2"/>
                </a:cxn>
              </a:cxnLst>
              <a:rect l="0" t="0" r="r" b="b"/>
              <a:pathLst>
                <a:path w="21562" h="21600" extrusionOk="0">
                  <a:moveTo>
                    <a:pt x="0" y="6"/>
                  </a:moveTo>
                  <a:lnTo>
                    <a:pt x="0" y="21600"/>
                  </a:lnTo>
                  <a:cubicBezTo>
                    <a:pt x="1797" y="21600"/>
                    <a:pt x="3593" y="21600"/>
                    <a:pt x="5390" y="21600"/>
                  </a:cubicBezTo>
                  <a:cubicBezTo>
                    <a:pt x="7186" y="21600"/>
                    <a:pt x="8983" y="21600"/>
                    <a:pt x="10779" y="21600"/>
                  </a:cubicBezTo>
                  <a:cubicBezTo>
                    <a:pt x="12576" y="21600"/>
                    <a:pt x="14372" y="21600"/>
                    <a:pt x="16169" y="21600"/>
                  </a:cubicBezTo>
                  <a:cubicBezTo>
                    <a:pt x="17067" y="21600"/>
                    <a:pt x="17965" y="21600"/>
                    <a:pt x="18864" y="21600"/>
                  </a:cubicBezTo>
                  <a:cubicBezTo>
                    <a:pt x="19762" y="21600"/>
                    <a:pt x="20660" y="21600"/>
                    <a:pt x="21558" y="21600"/>
                  </a:cubicBezTo>
                  <a:lnTo>
                    <a:pt x="21558" y="2855"/>
                  </a:lnTo>
                  <a:cubicBezTo>
                    <a:pt x="21600" y="2305"/>
                    <a:pt x="21246" y="1790"/>
                    <a:pt x="20671" y="1564"/>
                  </a:cubicBezTo>
                  <a:cubicBezTo>
                    <a:pt x="20513" y="1501"/>
                    <a:pt x="20343" y="1465"/>
                    <a:pt x="20172" y="1445"/>
                  </a:cubicBezTo>
                  <a:cubicBezTo>
                    <a:pt x="20040" y="1429"/>
                    <a:pt x="19907" y="1423"/>
                    <a:pt x="19774" y="1427"/>
                  </a:cubicBezTo>
                  <a:lnTo>
                    <a:pt x="16044" y="1427"/>
                  </a:lnTo>
                  <a:lnTo>
                    <a:pt x="13556" y="1427"/>
                  </a:lnTo>
                  <a:cubicBezTo>
                    <a:pt x="13186" y="1430"/>
                    <a:pt x="12822" y="1378"/>
                    <a:pt x="12477" y="1278"/>
                  </a:cubicBezTo>
                  <a:cubicBezTo>
                    <a:pt x="12142" y="1180"/>
                    <a:pt x="11824" y="1036"/>
                    <a:pt x="11544" y="839"/>
                  </a:cubicBezTo>
                  <a:cubicBezTo>
                    <a:pt x="11175" y="579"/>
                    <a:pt x="10877" y="233"/>
                    <a:pt x="10436" y="75"/>
                  </a:cubicBezTo>
                  <a:cubicBezTo>
                    <a:pt x="10329" y="37"/>
                    <a:pt x="10217" y="12"/>
                    <a:pt x="10102" y="0"/>
                  </a:cubicBezTo>
                  <a:lnTo>
                    <a:pt x="0" y="6"/>
                  </a:lnTo>
                  <a:close/>
                </a:path>
              </a:pathLst>
            </a:custGeom>
            <a:noFill/>
            <a:ln w="25400" cap="flat">
              <a:solidFill>
                <a:schemeClr val="bg1">
                  <a:lumMod val="85000"/>
                </a:schemeClr>
              </a:solidFill>
              <a:prstDash val="solid"/>
              <a:miter lim="400000"/>
            </a:ln>
            <a:effectLst/>
          </p:spPr>
          <p:txBody>
            <a:bodyPr wrap="square" lIns="0" tIns="0" rIns="0" bIns="0" numCol="1" anchor="ctr">
              <a:noAutofit/>
            </a:bodyPr>
            <a:lstStyle/>
            <a:p>
              <a:pPr lvl="0">
                <a:defRPr sz="3100">
                  <a:solidFill>
                    <a:srgbClr val="3AA6DE"/>
                  </a:solidFill>
                </a:defRPr>
              </a:pPr>
              <a:endParaRPr sz="1800">
                <a:solidFill>
                  <a:schemeClr val="tx1"/>
                </a:solidFill>
              </a:endParaRPr>
            </a:p>
          </p:txBody>
        </p:sp>
        <p:sp>
          <p:nvSpPr>
            <p:cNvPr id="66" name="文本框 65"/>
            <p:cNvSpPr txBox="1"/>
            <p:nvPr/>
          </p:nvSpPr>
          <p:spPr>
            <a:xfrm>
              <a:off x="6096635" y="2866390"/>
              <a:ext cx="2463800" cy="570865"/>
            </a:xfrm>
            <a:prstGeom prst="rect">
              <a:avLst/>
            </a:prstGeom>
            <a:noFill/>
          </p:spPr>
          <p:txBody>
            <a:bodyPr wrap="square" rtlCol="0">
              <a:spAutoFit/>
            </a:bodyPr>
            <a:lstStyle/>
            <a:p>
              <a:pPr>
                <a:lnSpc>
                  <a:spcPct val="130000"/>
                </a:lnSpc>
                <a:spcBef>
                  <a:spcPts val="600"/>
                </a:spcBef>
              </a:pPr>
              <a:r>
                <a:rPr lang="zh-CN" altLang="en-US" sz="1200" b="1" kern="0" dirty="0">
                  <a:solidFill>
                    <a:srgbClr val="25577B"/>
                  </a:solidFill>
                  <a:latin typeface="微软雅黑" panose="020B0503020204020204" charset="-122"/>
                  <a:ea typeface="微软雅黑" panose="020B0503020204020204" charset="-122"/>
                  <a:cs typeface="+mn-ea"/>
                  <a:sym typeface="+mn-lt"/>
                </a:rPr>
                <a:t>准备周</a:t>
              </a:r>
              <a:r>
                <a:rPr lang="zh-CN" altLang="en-US" sz="1200" kern="0" dirty="0">
                  <a:solidFill>
                    <a:schemeClr val="tx1"/>
                  </a:solidFill>
                  <a:latin typeface="微软雅黑" panose="020B0503020204020204" charset="-122"/>
                  <a:ea typeface="微软雅黑" panose="020B0503020204020204" charset="-122"/>
                  <a:cs typeface="+mn-ea"/>
                  <a:sym typeface="+mn-lt"/>
                </a:rPr>
                <a:t>：编写</a:t>
              </a:r>
              <a:r>
                <a:rPr lang="zh-CN" altLang="en-US" sz="1200" kern="0" dirty="0">
                  <a:solidFill>
                    <a:srgbClr val="00B0F0"/>
                  </a:solidFill>
                  <a:latin typeface="微软雅黑" panose="020B0503020204020204" charset="-122"/>
                  <a:ea typeface="微软雅黑" panose="020B0503020204020204" charset="-122"/>
                  <a:cs typeface="+mn-ea"/>
                  <a:sym typeface="+mn-lt"/>
                </a:rPr>
                <a:t>需求文档</a:t>
              </a:r>
              <a:r>
                <a:rPr lang="zh-CN" altLang="en-US" sz="1200" kern="0" dirty="0">
                  <a:solidFill>
                    <a:schemeClr val="tx1"/>
                  </a:solidFill>
                  <a:latin typeface="微软雅黑" panose="020B0503020204020204" charset="-122"/>
                  <a:ea typeface="微软雅黑" panose="020B0503020204020204" charset="-122"/>
                  <a:cs typeface="+mn-ea"/>
                  <a:sym typeface="+mn-lt"/>
                </a:rPr>
                <a:t>，设计</a:t>
              </a:r>
              <a:r>
                <a:rPr lang="zh-CN" altLang="en-US" sz="1200" kern="0" dirty="0">
                  <a:solidFill>
                    <a:srgbClr val="00B0F0"/>
                  </a:solidFill>
                  <a:latin typeface="微软雅黑" panose="020B0503020204020204" charset="-122"/>
                  <a:ea typeface="微软雅黑" panose="020B0503020204020204" charset="-122"/>
                  <a:cs typeface="+mn-ea"/>
                  <a:sym typeface="+mn-lt"/>
                </a:rPr>
                <a:t>项目流程图</a:t>
              </a:r>
            </a:p>
          </p:txBody>
        </p:sp>
        <p:sp>
          <p:nvSpPr>
            <p:cNvPr id="78" name="文本框 77"/>
            <p:cNvSpPr txBox="1"/>
            <p:nvPr/>
          </p:nvSpPr>
          <p:spPr>
            <a:xfrm>
              <a:off x="6096000" y="3336925"/>
              <a:ext cx="2465070" cy="570865"/>
            </a:xfrm>
            <a:prstGeom prst="rect">
              <a:avLst/>
            </a:prstGeom>
            <a:noFill/>
          </p:spPr>
          <p:txBody>
            <a:bodyPr wrap="square" rtlCol="0">
              <a:spAutoFit/>
            </a:bodyPr>
            <a:lstStyle/>
            <a:p>
              <a:pPr>
                <a:lnSpc>
                  <a:spcPct val="130000"/>
                </a:lnSpc>
                <a:spcBef>
                  <a:spcPts val="600"/>
                </a:spcBef>
              </a:pPr>
              <a:r>
                <a:rPr lang="zh-CN" altLang="en-US" sz="1200" b="1" kern="0" dirty="0">
                  <a:solidFill>
                    <a:srgbClr val="25577B"/>
                  </a:solidFill>
                  <a:latin typeface="微软雅黑" panose="020B0503020204020204" charset="-122"/>
                  <a:ea typeface="微软雅黑" panose="020B0503020204020204" charset="-122"/>
                  <a:cs typeface="+mn-ea"/>
                  <a:sym typeface="+mn-lt"/>
                </a:rPr>
                <a:t>开发周</a:t>
              </a:r>
              <a:r>
                <a:rPr lang="zh-CN" altLang="en-US" sz="1200" kern="0" dirty="0">
                  <a:solidFill>
                    <a:schemeClr val="tx1"/>
                  </a:solidFill>
                  <a:latin typeface="微软雅黑" panose="020B0503020204020204" charset="-122"/>
                  <a:ea typeface="微软雅黑" panose="020B0503020204020204" charset="-122"/>
                  <a:cs typeface="+mn-ea"/>
                  <a:sym typeface="+mn-lt"/>
                </a:rPr>
                <a:t>：</a:t>
              </a:r>
              <a:r>
                <a:rPr lang="en-US" altLang="zh-CN" sz="1200" kern="0" dirty="0">
                  <a:solidFill>
                    <a:schemeClr val="tx1"/>
                  </a:solidFill>
                  <a:latin typeface="微软雅黑" panose="020B0503020204020204" charset="-122"/>
                  <a:ea typeface="微软雅黑" panose="020B0503020204020204" charset="-122"/>
                  <a:cs typeface="+mn-ea"/>
                  <a:sym typeface="+mn-lt"/>
                </a:rPr>
                <a:t>judge</a:t>
              </a:r>
              <a:r>
                <a:rPr lang="zh-CN" altLang="en-US" sz="1200" kern="0" dirty="0">
                  <a:solidFill>
                    <a:schemeClr val="tx1"/>
                  </a:solidFill>
                  <a:latin typeface="微软雅黑" panose="020B0503020204020204" charset="-122"/>
                  <a:ea typeface="微软雅黑" panose="020B0503020204020204" charset="-122"/>
                  <a:cs typeface="+mn-ea"/>
                  <a:sym typeface="+mn-lt"/>
                </a:rPr>
                <a:t>包李面</a:t>
              </a:r>
              <a:r>
                <a:rPr lang="en-US" altLang="zh-CN" sz="1200" kern="0" dirty="0">
                  <a:solidFill>
                    <a:srgbClr val="00B0F0"/>
                  </a:solidFill>
                  <a:latin typeface="微软雅黑" panose="020B0503020204020204" charset="-122"/>
                  <a:ea typeface="微软雅黑" panose="020B0503020204020204" charset="-122"/>
                  <a:cs typeface="+mn-ea"/>
                  <a:sym typeface="+mn-lt"/>
                </a:rPr>
                <a:t>limit</a:t>
              </a:r>
              <a:r>
                <a:rPr lang="zh-CN" altLang="en-US" sz="1200" kern="0" dirty="0">
                  <a:solidFill>
                    <a:srgbClr val="00B0F0"/>
                  </a:solidFill>
                  <a:latin typeface="微软雅黑" panose="020B0503020204020204" charset="-122"/>
                  <a:ea typeface="微软雅黑" panose="020B0503020204020204" charset="-122"/>
                  <a:cs typeface="+mn-ea"/>
                  <a:sym typeface="+mn-lt"/>
                </a:rPr>
                <a:t>类</a:t>
              </a:r>
              <a:r>
                <a:rPr lang="zh-CN" altLang="en-US" sz="1200" kern="0" dirty="0">
                  <a:solidFill>
                    <a:schemeClr val="tx1"/>
                  </a:solidFill>
                  <a:latin typeface="微软雅黑" panose="020B0503020204020204" charset="-122"/>
                  <a:ea typeface="微软雅黑" panose="020B0503020204020204" charset="-122"/>
                  <a:cs typeface="+mn-ea"/>
                  <a:sym typeface="+mn-lt"/>
                </a:rPr>
                <a:t>的编程以及</a:t>
              </a:r>
              <a:r>
                <a:rPr lang="en-US" altLang="zh-CN" sz="1200" kern="0" dirty="0">
                  <a:solidFill>
                    <a:srgbClr val="00B0F0"/>
                  </a:solidFill>
                  <a:latin typeface="微软雅黑" panose="020B0503020204020204" charset="-122"/>
                  <a:ea typeface="微软雅黑" panose="020B0503020204020204" charset="-122"/>
                  <a:cs typeface="+mn-ea"/>
                  <a:sym typeface="+mn-lt"/>
                </a:rPr>
                <a:t>Robot1</a:t>
              </a:r>
              <a:r>
                <a:rPr lang="zh-CN" altLang="en-US" sz="1200" kern="0" dirty="0">
                  <a:solidFill>
                    <a:srgbClr val="00B0F0"/>
                  </a:solidFill>
                  <a:latin typeface="微软雅黑" panose="020B0503020204020204" charset="-122"/>
                  <a:ea typeface="微软雅黑" panose="020B0503020204020204" charset="-122"/>
                  <a:cs typeface="+mn-ea"/>
                  <a:sym typeface="+mn-lt"/>
                </a:rPr>
                <a:t>类</a:t>
              </a:r>
              <a:r>
                <a:rPr lang="zh-CN" altLang="en-US" sz="1200" kern="0" dirty="0">
                  <a:solidFill>
                    <a:schemeClr val="tx1"/>
                  </a:solidFill>
                  <a:latin typeface="微软雅黑" panose="020B0503020204020204" charset="-122"/>
                  <a:ea typeface="微软雅黑" panose="020B0503020204020204" charset="-122"/>
                  <a:cs typeface="+mn-ea"/>
                  <a:sym typeface="+mn-lt"/>
                </a:rPr>
                <a:t>里的方法实现</a:t>
              </a:r>
            </a:p>
          </p:txBody>
        </p:sp>
        <p:pic>
          <p:nvPicPr>
            <p:cNvPr id="5" name="图片 4" descr="EA3CD0871606D16FF1F9F91F2CA68B4E"/>
            <p:cNvPicPr>
              <a:picLocks noChangeAspect="1"/>
            </p:cNvPicPr>
            <p:nvPr/>
          </p:nvPicPr>
          <p:blipFill>
            <a:blip r:embed="rId5"/>
            <a:stretch>
              <a:fillRect/>
            </a:stretch>
          </p:blipFill>
          <p:spPr>
            <a:xfrm>
              <a:off x="6330315" y="1714500"/>
              <a:ext cx="1047115" cy="1195705"/>
            </a:xfrm>
            <a:prstGeom prst="rect">
              <a:avLst/>
            </a:prstGeom>
          </p:spPr>
        </p:pic>
      </p:grpSp>
      <p:grpSp>
        <p:nvGrpSpPr>
          <p:cNvPr id="13" name="组合 12">
            <a:extLst>
              <a:ext uri="{FF2B5EF4-FFF2-40B4-BE49-F238E27FC236}">
                <a16:creationId xmlns:a16="http://schemas.microsoft.com/office/drawing/2014/main" id="{9F75C157-48F4-EB97-E01D-7BE36625CE3D}"/>
              </a:ext>
            </a:extLst>
          </p:cNvPr>
          <p:cNvGrpSpPr/>
          <p:nvPr/>
        </p:nvGrpSpPr>
        <p:grpSpPr>
          <a:xfrm>
            <a:off x="9105900" y="1452245"/>
            <a:ext cx="2319655" cy="2279015"/>
            <a:chOff x="9105900" y="1692275"/>
            <a:chExt cx="2319655" cy="2279015"/>
          </a:xfrm>
        </p:grpSpPr>
        <p:sp>
          <p:nvSpPr>
            <p:cNvPr id="47" name="文本框 46"/>
            <p:cNvSpPr txBox="1"/>
            <p:nvPr/>
          </p:nvSpPr>
          <p:spPr>
            <a:xfrm>
              <a:off x="10243122" y="2081688"/>
              <a:ext cx="872104" cy="370840"/>
            </a:xfrm>
            <a:prstGeom prst="rect">
              <a:avLst/>
            </a:prstGeom>
            <a:noFill/>
          </p:spPr>
          <p:txBody>
            <a:bodyPr wrap="square" rtlCol="0">
              <a:spAutoFit/>
            </a:bodyPr>
            <a:lstStyle/>
            <a:p>
              <a:pPr>
                <a:lnSpc>
                  <a:spcPct val="130000"/>
                </a:lnSpc>
                <a:spcBef>
                  <a:spcPts val="600"/>
                </a:spcBef>
              </a:pPr>
              <a:r>
                <a:rPr lang="zh-CN" altLang="en-US" sz="1400" b="1" kern="0" dirty="0">
                  <a:solidFill>
                    <a:schemeClr val="tx1"/>
                  </a:solidFill>
                  <a:latin typeface="微软雅黑" panose="020B0503020204020204" charset="-122"/>
                  <a:ea typeface="微软雅黑" panose="020B0503020204020204" charset="-122"/>
                  <a:cs typeface="+mn-ea"/>
                  <a:sym typeface="+mn-lt"/>
                </a:rPr>
                <a:t>小白</a:t>
              </a:r>
            </a:p>
          </p:txBody>
        </p:sp>
        <p:sp>
          <p:nvSpPr>
            <p:cNvPr id="48" name="文本框 47"/>
            <p:cNvSpPr txBox="1"/>
            <p:nvPr/>
          </p:nvSpPr>
          <p:spPr>
            <a:xfrm>
              <a:off x="10243371" y="2406750"/>
              <a:ext cx="1182115" cy="370840"/>
            </a:xfrm>
            <a:prstGeom prst="rect">
              <a:avLst/>
            </a:prstGeom>
            <a:noFill/>
          </p:spPr>
          <p:txBody>
            <a:bodyPr wrap="square" rtlCol="0">
              <a:spAutoFit/>
            </a:bodyPr>
            <a:lstStyle/>
            <a:p>
              <a:pPr>
                <a:lnSpc>
                  <a:spcPct val="130000"/>
                </a:lnSpc>
                <a:spcBef>
                  <a:spcPts val="600"/>
                </a:spcBef>
              </a:pPr>
              <a:r>
                <a:rPr lang="zh-CN" altLang="en-US" sz="1400" b="1" kern="0">
                  <a:solidFill>
                    <a:schemeClr val="tx1"/>
                  </a:solidFill>
                  <a:latin typeface="微软雅黑" panose="020B0503020204020204" charset="-122"/>
                  <a:ea typeface="微软雅黑" panose="020B0503020204020204" charset="-122"/>
                  <a:cs typeface="+mn-ea"/>
                  <a:sym typeface="+mn-lt"/>
                </a:rPr>
                <a:t>监督官 </a:t>
              </a:r>
              <a:endParaRPr lang="zh-CN" altLang="en-US" sz="1400" b="1" kern="0" dirty="0">
                <a:solidFill>
                  <a:schemeClr val="tx1"/>
                </a:solidFill>
                <a:latin typeface="微软雅黑" panose="020B0503020204020204" charset="-122"/>
                <a:ea typeface="微软雅黑" panose="020B0503020204020204" charset="-122"/>
                <a:cs typeface="+mn-ea"/>
                <a:sym typeface="+mn-lt"/>
              </a:endParaRPr>
            </a:p>
          </p:txBody>
        </p:sp>
        <p:sp>
          <p:nvSpPr>
            <p:cNvPr id="55" name="Shape 908"/>
            <p:cNvSpPr/>
            <p:nvPr/>
          </p:nvSpPr>
          <p:spPr>
            <a:xfrm>
              <a:off x="9105900" y="1692275"/>
              <a:ext cx="2310765" cy="2279015"/>
            </a:xfrm>
            <a:custGeom>
              <a:avLst/>
              <a:gdLst/>
              <a:ahLst/>
              <a:cxnLst>
                <a:cxn ang="0">
                  <a:pos x="wd2" y="hd2"/>
                </a:cxn>
                <a:cxn ang="5400000">
                  <a:pos x="wd2" y="hd2"/>
                </a:cxn>
                <a:cxn ang="10800000">
                  <a:pos x="wd2" y="hd2"/>
                </a:cxn>
                <a:cxn ang="16200000">
                  <a:pos x="wd2" y="hd2"/>
                </a:cxn>
              </a:cxnLst>
              <a:rect l="0" t="0" r="r" b="b"/>
              <a:pathLst>
                <a:path w="21562" h="21600" extrusionOk="0">
                  <a:moveTo>
                    <a:pt x="0" y="6"/>
                  </a:moveTo>
                  <a:lnTo>
                    <a:pt x="0" y="21600"/>
                  </a:lnTo>
                  <a:cubicBezTo>
                    <a:pt x="1797" y="21600"/>
                    <a:pt x="3593" y="21600"/>
                    <a:pt x="5390" y="21600"/>
                  </a:cubicBezTo>
                  <a:cubicBezTo>
                    <a:pt x="7186" y="21600"/>
                    <a:pt x="8983" y="21600"/>
                    <a:pt x="10779" y="21600"/>
                  </a:cubicBezTo>
                  <a:cubicBezTo>
                    <a:pt x="12576" y="21600"/>
                    <a:pt x="14372" y="21600"/>
                    <a:pt x="16169" y="21600"/>
                  </a:cubicBezTo>
                  <a:cubicBezTo>
                    <a:pt x="17067" y="21600"/>
                    <a:pt x="17965" y="21600"/>
                    <a:pt x="18864" y="21600"/>
                  </a:cubicBezTo>
                  <a:cubicBezTo>
                    <a:pt x="19762" y="21600"/>
                    <a:pt x="20660" y="21600"/>
                    <a:pt x="21558" y="21600"/>
                  </a:cubicBezTo>
                  <a:lnTo>
                    <a:pt x="21558" y="2855"/>
                  </a:lnTo>
                  <a:cubicBezTo>
                    <a:pt x="21600" y="2305"/>
                    <a:pt x="21246" y="1790"/>
                    <a:pt x="20671" y="1564"/>
                  </a:cubicBezTo>
                  <a:cubicBezTo>
                    <a:pt x="20513" y="1501"/>
                    <a:pt x="20343" y="1465"/>
                    <a:pt x="20172" y="1445"/>
                  </a:cubicBezTo>
                  <a:cubicBezTo>
                    <a:pt x="20040" y="1429"/>
                    <a:pt x="19907" y="1423"/>
                    <a:pt x="19774" y="1427"/>
                  </a:cubicBezTo>
                  <a:lnTo>
                    <a:pt x="16044" y="1427"/>
                  </a:lnTo>
                  <a:lnTo>
                    <a:pt x="13556" y="1427"/>
                  </a:lnTo>
                  <a:cubicBezTo>
                    <a:pt x="13186" y="1430"/>
                    <a:pt x="12822" y="1378"/>
                    <a:pt x="12477" y="1278"/>
                  </a:cubicBezTo>
                  <a:cubicBezTo>
                    <a:pt x="12142" y="1180"/>
                    <a:pt x="11824" y="1036"/>
                    <a:pt x="11544" y="839"/>
                  </a:cubicBezTo>
                  <a:cubicBezTo>
                    <a:pt x="11175" y="579"/>
                    <a:pt x="10877" y="233"/>
                    <a:pt x="10436" y="75"/>
                  </a:cubicBezTo>
                  <a:cubicBezTo>
                    <a:pt x="10329" y="37"/>
                    <a:pt x="10217" y="12"/>
                    <a:pt x="10102" y="0"/>
                  </a:cubicBezTo>
                  <a:lnTo>
                    <a:pt x="0" y="6"/>
                  </a:lnTo>
                  <a:close/>
                </a:path>
              </a:pathLst>
            </a:custGeom>
            <a:noFill/>
            <a:ln w="25400" cap="flat">
              <a:solidFill>
                <a:schemeClr val="bg1">
                  <a:lumMod val="85000"/>
                </a:schemeClr>
              </a:solidFill>
              <a:prstDash val="solid"/>
              <a:miter lim="400000"/>
            </a:ln>
            <a:effectLst/>
          </p:spPr>
          <p:txBody>
            <a:bodyPr wrap="square" lIns="0" tIns="0" rIns="0" bIns="0" numCol="1" anchor="ctr">
              <a:noAutofit/>
            </a:bodyPr>
            <a:lstStyle/>
            <a:p>
              <a:pPr lvl="0">
                <a:defRPr sz="3100">
                  <a:solidFill>
                    <a:srgbClr val="3AA6DE"/>
                  </a:solidFill>
                </a:defRPr>
              </a:pPr>
              <a:endParaRPr sz="1800">
                <a:solidFill>
                  <a:schemeClr val="tx1"/>
                </a:solidFill>
              </a:endParaRPr>
            </a:p>
          </p:txBody>
        </p:sp>
        <p:sp>
          <p:nvSpPr>
            <p:cNvPr id="67" name="文本框 66"/>
            <p:cNvSpPr txBox="1"/>
            <p:nvPr/>
          </p:nvSpPr>
          <p:spPr>
            <a:xfrm>
              <a:off x="9105900" y="2853690"/>
              <a:ext cx="2311400" cy="530860"/>
            </a:xfrm>
            <a:prstGeom prst="rect">
              <a:avLst/>
            </a:prstGeom>
            <a:noFill/>
          </p:spPr>
          <p:txBody>
            <a:bodyPr wrap="square" rtlCol="0">
              <a:spAutoFit/>
            </a:bodyPr>
            <a:lstStyle/>
            <a:p>
              <a:pPr>
                <a:lnSpc>
                  <a:spcPct val="130000"/>
                </a:lnSpc>
                <a:spcBef>
                  <a:spcPts val="600"/>
                </a:spcBef>
              </a:pPr>
              <a:r>
                <a:rPr lang="zh-CN" altLang="en-US" sz="1100" b="1" kern="0" dirty="0">
                  <a:solidFill>
                    <a:srgbClr val="25577B"/>
                  </a:solidFill>
                  <a:latin typeface="微软雅黑" panose="020B0503020204020204" charset="-122"/>
                  <a:ea typeface="微软雅黑" panose="020B0503020204020204" charset="-122"/>
                  <a:cs typeface="+mn-ea"/>
                  <a:sym typeface="+mn-lt"/>
                </a:rPr>
                <a:t>准备周</a:t>
              </a:r>
              <a:r>
                <a:rPr lang="zh-CN" altLang="en-US" sz="1100" kern="0" dirty="0">
                  <a:solidFill>
                    <a:schemeClr val="tx1"/>
                  </a:solidFill>
                  <a:latin typeface="微软雅黑" panose="020B0503020204020204" charset="-122"/>
                  <a:ea typeface="微软雅黑" panose="020B0503020204020204" charset="-122"/>
                  <a:cs typeface="+mn-ea"/>
                  <a:sym typeface="+mn-lt"/>
                </a:rPr>
                <a:t>：设计</a:t>
              </a:r>
              <a:r>
                <a:rPr lang="zh-CN" altLang="en-US" sz="1100" kern="0" dirty="0">
                  <a:solidFill>
                    <a:srgbClr val="00B0F0"/>
                  </a:solidFill>
                  <a:latin typeface="微软雅黑" panose="020B0503020204020204" charset="-122"/>
                  <a:ea typeface="微软雅黑" panose="020B0503020204020204" charset="-122"/>
                  <a:cs typeface="+mn-ea"/>
                  <a:sym typeface="+mn-lt"/>
                </a:rPr>
                <a:t>项目流程图</a:t>
              </a:r>
              <a:r>
                <a:rPr lang="zh-CN" altLang="en-US" sz="1100" kern="0" dirty="0">
                  <a:solidFill>
                    <a:schemeClr val="tx1"/>
                  </a:solidFill>
                  <a:latin typeface="微软雅黑" panose="020B0503020204020204" charset="-122"/>
                  <a:ea typeface="微软雅黑" panose="020B0503020204020204" charset="-122"/>
                  <a:cs typeface="+mn-ea"/>
                  <a:sym typeface="+mn-lt"/>
                </a:rPr>
                <a:t>，与</a:t>
              </a:r>
              <a:r>
                <a:rPr lang="zh-CN" altLang="en-US" sz="1100" kern="0" dirty="0">
                  <a:solidFill>
                    <a:srgbClr val="00B0F0"/>
                  </a:solidFill>
                  <a:latin typeface="微软雅黑" panose="020B0503020204020204" charset="-122"/>
                  <a:ea typeface="微软雅黑" panose="020B0503020204020204" charset="-122"/>
                  <a:cs typeface="+mn-ea"/>
                  <a:sym typeface="+mn-lt"/>
                </a:rPr>
                <a:t>需求文档</a:t>
              </a:r>
            </a:p>
          </p:txBody>
        </p:sp>
        <p:sp>
          <p:nvSpPr>
            <p:cNvPr id="80" name="文本框 79"/>
            <p:cNvSpPr txBox="1"/>
            <p:nvPr/>
          </p:nvSpPr>
          <p:spPr>
            <a:xfrm>
              <a:off x="9105900" y="3340100"/>
              <a:ext cx="2319655" cy="530860"/>
            </a:xfrm>
            <a:prstGeom prst="rect">
              <a:avLst/>
            </a:prstGeom>
            <a:noFill/>
          </p:spPr>
          <p:txBody>
            <a:bodyPr wrap="square" rtlCol="0">
              <a:spAutoFit/>
            </a:bodyPr>
            <a:lstStyle/>
            <a:p>
              <a:pPr>
                <a:lnSpc>
                  <a:spcPct val="130000"/>
                </a:lnSpc>
                <a:spcBef>
                  <a:spcPts val="600"/>
                </a:spcBef>
              </a:pPr>
              <a:r>
                <a:rPr lang="zh-CN" altLang="en-US" sz="1100" b="1" kern="0" dirty="0">
                  <a:solidFill>
                    <a:srgbClr val="25577B"/>
                  </a:solidFill>
                  <a:latin typeface="微软雅黑" panose="020B0503020204020204" charset="-122"/>
                  <a:ea typeface="微软雅黑" panose="020B0503020204020204" charset="-122"/>
                  <a:cs typeface="+mn-ea"/>
                  <a:sym typeface="+mn-lt"/>
                </a:rPr>
                <a:t>开发周</a:t>
              </a:r>
              <a:r>
                <a:rPr lang="zh-CN" altLang="en-US" sz="1100" kern="0" dirty="0">
                  <a:solidFill>
                    <a:schemeClr val="tx1"/>
                  </a:solidFill>
                  <a:latin typeface="微软雅黑" panose="020B0503020204020204" charset="-122"/>
                  <a:ea typeface="微软雅黑" panose="020B0503020204020204" charset="-122"/>
                  <a:cs typeface="+mn-ea"/>
                  <a:sym typeface="+mn-lt"/>
                </a:rPr>
                <a:t>：监督项目进度，负责</a:t>
              </a:r>
              <a:r>
                <a:rPr lang="en-US" altLang="zh-CN" sz="1100" kern="0" dirty="0">
                  <a:solidFill>
                    <a:srgbClr val="00B0F0"/>
                  </a:solidFill>
                  <a:latin typeface="微软雅黑" panose="020B0503020204020204" charset="-122"/>
                  <a:ea typeface="微软雅黑" panose="020B0503020204020204" charset="-122"/>
                  <a:cs typeface="+mn-ea"/>
                  <a:sym typeface="+mn-lt"/>
                </a:rPr>
                <a:t>Robot1</a:t>
              </a:r>
              <a:r>
                <a:rPr lang="zh-CN" altLang="en-US" sz="1100" kern="0" dirty="0">
                  <a:solidFill>
                    <a:srgbClr val="00B0F0"/>
                  </a:solidFill>
                  <a:latin typeface="微软雅黑" panose="020B0503020204020204" charset="-122"/>
                  <a:ea typeface="微软雅黑" panose="020B0503020204020204" charset="-122"/>
                  <a:cs typeface="+mn-ea"/>
                  <a:sym typeface="+mn-lt"/>
                </a:rPr>
                <a:t>类</a:t>
              </a:r>
              <a:r>
                <a:rPr lang="zh-CN" altLang="en-US" sz="1100" kern="0" dirty="0">
                  <a:solidFill>
                    <a:schemeClr val="tx1"/>
                  </a:solidFill>
                  <a:latin typeface="微软雅黑" panose="020B0503020204020204" charset="-122"/>
                  <a:ea typeface="微软雅黑" panose="020B0503020204020204" charset="-122"/>
                  <a:cs typeface="+mn-ea"/>
                  <a:sym typeface="+mn-lt"/>
                </a:rPr>
                <a:t>里面方法实现</a:t>
              </a:r>
            </a:p>
          </p:txBody>
        </p:sp>
        <p:pic>
          <p:nvPicPr>
            <p:cNvPr id="6" name="图片 5" descr="E12A959C9962CEFD667D2A71BD83A165"/>
            <p:cNvPicPr>
              <a:picLocks noChangeAspect="1"/>
            </p:cNvPicPr>
            <p:nvPr/>
          </p:nvPicPr>
          <p:blipFill>
            <a:blip r:embed="rId6"/>
            <a:stretch>
              <a:fillRect/>
            </a:stretch>
          </p:blipFill>
          <p:spPr>
            <a:xfrm>
              <a:off x="9105900" y="1714500"/>
              <a:ext cx="1104265" cy="1160780"/>
            </a:xfrm>
            <a:prstGeom prst="rect">
              <a:avLst/>
            </a:prstGeom>
          </p:spPr>
        </p:pic>
      </p:grpSp>
      <p:grpSp>
        <p:nvGrpSpPr>
          <p:cNvPr id="9" name="组合 8">
            <a:extLst>
              <a:ext uri="{FF2B5EF4-FFF2-40B4-BE49-F238E27FC236}">
                <a16:creationId xmlns:a16="http://schemas.microsoft.com/office/drawing/2014/main" id="{6814DF5A-1707-F5A1-7AD4-BDB494BB288F}"/>
              </a:ext>
            </a:extLst>
          </p:cNvPr>
          <p:cNvGrpSpPr/>
          <p:nvPr/>
        </p:nvGrpSpPr>
        <p:grpSpPr>
          <a:xfrm>
            <a:off x="372110" y="1411605"/>
            <a:ext cx="2466432" cy="2460625"/>
            <a:chOff x="372110" y="1651635"/>
            <a:chExt cx="2466432" cy="2460625"/>
          </a:xfrm>
        </p:grpSpPr>
        <p:sp>
          <p:nvSpPr>
            <p:cNvPr id="44" name="文本框 43"/>
            <p:cNvSpPr txBox="1"/>
            <p:nvPr/>
          </p:nvSpPr>
          <p:spPr>
            <a:xfrm>
              <a:off x="1663833" y="1995859"/>
              <a:ext cx="836678" cy="370840"/>
            </a:xfrm>
            <a:prstGeom prst="rect">
              <a:avLst/>
            </a:prstGeom>
            <a:noFill/>
          </p:spPr>
          <p:txBody>
            <a:bodyPr wrap="square" rtlCol="0">
              <a:spAutoFit/>
            </a:bodyPr>
            <a:lstStyle/>
            <a:p>
              <a:pPr>
                <a:lnSpc>
                  <a:spcPct val="130000"/>
                </a:lnSpc>
                <a:spcBef>
                  <a:spcPts val="600"/>
                </a:spcBef>
              </a:pPr>
              <a:r>
                <a:rPr lang="en-US" altLang="zh-CN" sz="1400" b="1" kern="0" dirty="0">
                  <a:solidFill>
                    <a:schemeClr val="tx1"/>
                  </a:solidFill>
                  <a:latin typeface="微软雅黑" panose="020B0503020204020204" charset="-122"/>
                  <a:ea typeface="微软雅黑" panose="020B0503020204020204" charset="-122"/>
                  <a:cs typeface="+mn-ea"/>
                  <a:sym typeface="+mn-lt"/>
                </a:rPr>
                <a:t>wind</a:t>
              </a:r>
            </a:p>
          </p:txBody>
        </p:sp>
        <p:sp>
          <p:nvSpPr>
            <p:cNvPr id="34" name="文本框 33"/>
            <p:cNvSpPr txBox="1"/>
            <p:nvPr/>
          </p:nvSpPr>
          <p:spPr>
            <a:xfrm>
              <a:off x="1345721" y="2340908"/>
              <a:ext cx="1492821" cy="370840"/>
            </a:xfrm>
            <a:prstGeom prst="rect">
              <a:avLst/>
            </a:prstGeom>
            <a:noFill/>
          </p:spPr>
          <p:txBody>
            <a:bodyPr wrap="square" rtlCol="0">
              <a:spAutoFit/>
            </a:bodyPr>
            <a:lstStyle/>
            <a:p>
              <a:pPr>
                <a:lnSpc>
                  <a:spcPct val="130000"/>
                </a:lnSpc>
                <a:spcBef>
                  <a:spcPts val="600"/>
                </a:spcBef>
              </a:pPr>
              <a:r>
                <a:rPr lang="en-US" altLang="zh-CN" sz="1400" b="1" kern="0" dirty="0">
                  <a:solidFill>
                    <a:schemeClr val="tx1"/>
                  </a:solidFill>
                  <a:latin typeface="微软雅黑" panose="020B0503020204020204" charset="-122"/>
                  <a:ea typeface="微软雅黑" panose="020B0503020204020204" charset="-122"/>
                  <a:cs typeface="+mn-ea"/>
                  <a:sym typeface="+mn-lt"/>
                </a:rPr>
                <a:t>     </a:t>
              </a:r>
              <a:r>
                <a:rPr lang="zh-CN" altLang="en-US" sz="1400" b="1" kern="0" dirty="0">
                  <a:solidFill>
                    <a:schemeClr val="tx1"/>
                  </a:solidFill>
                  <a:latin typeface="微软雅黑" panose="020B0503020204020204" charset="-122"/>
                  <a:ea typeface="微软雅黑" panose="020B0503020204020204" charset="-122"/>
                  <a:cs typeface="+mn-ea"/>
                  <a:sym typeface="+mn-lt"/>
                </a:rPr>
                <a:t>技术官</a:t>
              </a:r>
              <a:r>
                <a:rPr lang="zh-CN" altLang="en-US" sz="1400" kern="0" dirty="0">
                  <a:solidFill>
                    <a:schemeClr val="tx1"/>
                  </a:solidFill>
                  <a:latin typeface="微软雅黑" panose="020B0503020204020204" charset="-122"/>
                  <a:ea typeface="微软雅黑" panose="020B0503020204020204" charset="-122"/>
                  <a:cs typeface="+mn-ea"/>
                  <a:sym typeface="+mn-lt"/>
                </a:rPr>
                <a:t>  </a:t>
              </a:r>
            </a:p>
          </p:txBody>
        </p:sp>
        <p:sp>
          <p:nvSpPr>
            <p:cNvPr id="57" name="Shape 908"/>
            <p:cNvSpPr/>
            <p:nvPr/>
          </p:nvSpPr>
          <p:spPr>
            <a:xfrm>
              <a:off x="444500" y="1651635"/>
              <a:ext cx="2257425" cy="2319655"/>
            </a:xfrm>
            <a:custGeom>
              <a:avLst/>
              <a:gdLst/>
              <a:ahLst/>
              <a:cxnLst>
                <a:cxn ang="0">
                  <a:pos x="wd2" y="hd2"/>
                </a:cxn>
                <a:cxn ang="5400000">
                  <a:pos x="wd2" y="hd2"/>
                </a:cxn>
                <a:cxn ang="10800000">
                  <a:pos x="wd2" y="hd2"/>
                </a:cxn>
                <a:cxn ang="16200000">
                  <a:pos x="wd2" y="hd2"/>
                </a:cxn>
              </a:cxnLst>
              <a:rect l="0" t="0" r="r" b="b"/>
              <a:pathLst>
                <a:path w="21562" h="21600" extrusionOk="0">
                  <a:moveTo>
                    <a:pt x="0" y="6"/>
                  </a:moveTo>
                  <a:lnTo>
                    <a:pt x="0" y="21600"/>
                  </a:lnTo>
                  <a:cubicBezTo>
                    <a:pt x="1797" y="21600"/>
                    <a:pt x="3593" y="21600"/>
                    <a:pt x="5390" y="21600"/>
                  </a:cubicBezTo>
                  <a:cubicBezTo>
                    <a:pt x="7186" y="21600"/>
                    <a:pt x="8983" y="21600"/>
                    <a:pt x="10779" y="21600"/>
                  </a:cubicBezTo>
                  <a:cubicBezTo>
                    <a:pt x="12576" y="21600"/>
                    <a:pt x="14372" y="21600"/>
                    <a:pt x="16169" y="21600"/>
                  </a:cubicBezTo>
                  <a:cubicBezTo>
                    <a:pt x="17067" y="21600"/>
                    <a:pt x="17965" y="21600"/>
                    <a:pt x="18864" y="21600"/>
                  </a:cubicBezTo>
                  <a:cubicBezTo>
                    <a:pt x="19762" y="21600"/>
                    <a:pt x="20660" y="21600"/>
                    <a:pt x="21558" y="21600"/>
                  </a:cubicBezTo>
                  <a:lnTo>
                    <a:pt x="21558" y="2855"/>
                  </a:lnTo>
                  <a:cubicBezTo>
                    <a:pt x="21600" y="2305"/>
                    <a:pt x="21246" y="1790"/>
                    <a:pt x="20671" y="1564"/>
                  </a:cubicBezTo>
                  <a:cubicBezTo>
                    <a:pt x="20513" y="1501"/>
                    <a:pt x="20343" y="1465"/>
                    <a:pt x="20172" y="1445"/>
                  </a:cubicBezTo>
                  <a:cubicBezTo>
                    <a:pt x="20040" y="1429"/>
                    <a:pt x="19907" y="1423"/>
                    <a:pt x="19774" y="1427"/>
                  </a:cubicBezTo>
                  <a:lnTo>
                    <a:pt x="16044" y="1427"/>
                  </a:lnTo>
                  <a:lnTo>
                    <a:pt x="13556" y="1427"/>
                  </a:lnTo>
                  <a:cubicBezTo>
                    <a:pt x="13186" y="1430"/>
                    <a:pt x="12822" y="1378"/>
                    <a:pt x="12477" y="1278"/>
                  </a:cubicBezTo>
                  <a:cubicBezTo>
                    <a:pt x="12142" y="1180"/>
                    <a:pt x="11824" y="1036"/>
                    <a:pt x="11544" y="839"/>
                  </a:cubicBezTo>
                  <a:cubicBezTo>
                    <a:pt x="11175" y="579"/>
                    <a:pt x="10877" y="233"/>
                    <a:pt x="10436" y="75"/>
                  </a:cubicBezTo>
                  <a:cubicBezTo>
                    <a:pt x="10329" y="37"/>
                    <a:pt x="10217" y="12"/>
                    <a:pt x="10102" y="0"/>
                  </a:cubicBezTo>
                  <a:lnTo>
                    <a:pt x="0" y="6"/>
                  </a:lnTo>
                  <a:close/>
                </a:path>
              </a:pathLst>
            </a:custGeom>
            <a:noFill/>
            <a:ln w="25400" cap="flat">
              <a:solidFill>
                <a:schemeClr val="bg1">
                  <a:lumMod val="85000"/>
                </a:schemeClr>
              </a:solidFill>
              <a:prstDash val="solid"/>
              <a:miter lim="400000"/>
            </a:ln>
            <a:effectLst/>
          </p:spPr>
          <p:txBody>
            <a:bodyPr wrap="square" lIns="0" tIns="0" rIns="0" bIns="0" numCol="1" anchor="ctr">
              <a:noAutofit/>
            </a:bodyPr>
            <a:lstStyle/>
            <a:p>
              <a:pPr lvl="0">
                <a:defRPr sz="3100">
                  <a:solidFill>
                    <a:srgbClr val="3AA6DE"/>
                  </a:solidFill>
                </a:defRPr>
              </a:pPr>
              <a:endParaRPr sz="1800">
                <a:solidFill>
                  <a:schemeClr val="tx1"/>
                </a:solidFill>
              </a:endParaRPr>
            </a:p>
          </p:txBody>
        </p:sp>
        <p:sp>
          <p:nvSpPr>
            <p:cNvPr id="64" name="文本框 63"/>
            <p:cNvSpPr txBox="1"/>
            <p:nvPr/>
          </p:nvSpPr>
          <p:spPr>
            <a:xfrm>
              <a:off x="372745" y="2853690"/>
              <a:ext cx="2327910" cy="570865"/>
            </a:xfrm>
            <a:prstGeom prst="rect">
              <a:avLst/>
            </a:prstGeom>
            <a:noFill/>
          </p:spPr>
          <p:txBody>
            <a:bodyPr wrap="square" rtlCol="0">
              <a:spAutoFit/>
            </a:bodyPr>
            <a:lstStyle/>
            <a:p>
              <a:pPr>
                <a:lnSpc>
                  <a:spcPct val="130000"/>
                </a:lnSpc>
                <a:spcBef>
                  <a:spcPts val="600"/>
                </a:spcBef>
              </a:pPr>
              <a:r>
                <a:rPr lang="zh-CN" altLang="en-US" sz="1200" b="1" kern="0" dirty="0">
                  <a:solidFill>
                    <a:srgbClr val="25577B"/>
                  </a:solidFill>
                  <a:latin typeface="微软雅黑" panose="020B0503020204020204" charset="-122"/>
                  <a:ea typeface="微软雅黑" panose="020B0503020204020204" charset="-122"/>
                  <a:cs typeface="+mn-ea"/>
                  <a:sym typeface="+mn-lt"/>
                </a:rPr>
                <a:t>准备周</a:t>
              </a:r>
              <a:r>
                <a:rPr lang="zh-CN" altLang="en-US" sz="1200" kern="0" dirty="0">
                  <a:solidFill>
                    <a:schemeClr val="tx1"/>
                  </a:solidFill>
                  <a:latin typeface="微软雅黑" panose="020B0503020204020204" charset="-122"/>
                  <a:ea typeface="微软雅黑" panose="020B0503020204020204" charset="-122"/>
                  <a:cs typeface="+mn-ea"/>
                  <a:sym typeface="+mn-lt"/>
                </a:rPr>
                <a:t>：编写</a:t>
              </a:r>
              <a:r>
                <a:rPr lang="zh-CN" altLang="en-US" sz="1200" kern="0" dirty="0">
                  <a:solidFill>
                    <a:srgbClr val="00B0F0"/>
                  </a:solidFill>
                  <a:latin typeface="微软雅黑" panose="020B0503020204020204" charset="-122"/>
                  <a:ea typeface="微软雅黑" panose="020B0503020204020204" charset="-122"/>
                  <a:cs typeface="+mn-ea"/>
                  <a:sym typeface="+mn-lt"/>
                </a:rPr>
                <a:t>可行性分析</a:t>
              </a:r>
              <a:r>
                <a:rPr lang="zh-CN" altLang="en-US" sz="1200" kern="0" dirty="0">
                  <a:solidFill>
                    <a:schemeClr val="tx1"/>
                  </a:solidFill>
                  <a:latin typeface="微软雅黑" panose="020B0503020204020204" charset="-122"/>
                  <a:ea typeface="微软雅黑" panose="020B0503020204020204" charset="-122"/>
                  <a:cs typeface="+mn-ea"/>
                  <a:sym typeface="+mn-lt"/>
                </a:rPr>
                <a:t>文档，</a:t>
              </a:r>
              <a:r>
                <a:rPr lang="zh-CN" altLang="en-US" sz="1200" kern="0" dirty="0">
                  <a:solidFill>
                    <a:srgbClr val="00B0F0"/>
                  </a:solidFill>
                  <a:latin typeface="微软雅黑" panose="020B0503020204020204" charset="-122"/>
                  <a:ea typeface="微软雅黑" panose="020B0503020204020204" charset="-122"/>
                  <a:cs typeface="+mn-ea"/>
                  <a:sym typeface="+mn-lt"/>
                </a:rPr>
                <a:t>需求文档</a:t>
              </a:r>
              <a:r>
                <a:rPr lang="zh-CN" altLang="en-US" sz="1200" kern="0" dirty="0">
                  <a:solidFill>
                    <a:schemeClr val="tx1"/>
                  </a:solidFill>
                  <a:latin typeface="微软雅黑" panose="020B0503020204020204" charset="-122"/>
                  <a:ea typeface="微软雅黑" panose="020B0503020204020204" charset="-122"/>
                  <a:cs typeface="+mn-ea"/>
                  <a:sym typeface="+mn-lt"/>
                </a:rPr>
                <a:t>，</a:t>
              </a:r>
              <a:r>
                <a:rPr lang="zh-CN" altLang="en-US" sz="1200" kern="0" dirty="0">
                  <a:solidFill>
                    <a:srgbClr val="00B0F0"/>
                  </a:solidFill>
                  <a:latin typeface="微软雅黑" panose="020B0503020204020204" charset="-122"/>
                  <a:ea typeface="微软雅黑" panose="020B0503020204020204" charset="-122"/>
                  <a:cs typeface="+mn-ea"/>
                  <a:sym typeface="+mn-lt"/>
                </a:rPr>
                <a:t>项目架构</a:t>
              </a:r>
              <a:r>
                <a:rPr lang="zh-CN" altLang="en-US" sz="1200" kern="0" dirty="0">
                  <a:solidFill>
                    <a:schemeClr val="tx1"/>
                  </a:solidFill>
                  <a:latin typeface="微软雅黑" panose="020B0503020204020204" charset="-122"/>
                  <a:ea typeface="微软雅黑" panose="020B0503020204020204" charset="-122"/>
                  <a:cs typeface="+mn-ea"/>
                  <a:sym typeface="+mn-lt"/>
                </a:rPr>
                <a:t>的完善</a:t>
              </a:r>
            </a:p>
          </p:txBody>
        </p:sp>
        <p:sp>
          <p:nvSpPr>
            <p:cNvPr id="72" name="文本框 71"/>
            <p:cNvSpPr txBox="1"/>
            <p:nvPr/>
          </p:nvSpPr>
          <p:spPr>
            <a:xfrm>
              <a:off x="372110" y="3336925"/>
              <a:ext cx="2381250" cy="775335"/>
            </a:xfrm>
            <a:prstGeom prst="rect">
              <a:avLst/>
            </a:prstGeom>
            <a:noFill/>
          </p:spPr>
          <p:txBody>
            <a:bodyPr wrap="square" rtlCol="0">
              <a:noAutofit/>
            </a:bodyPr>
            <a:lstStyle/>
            <a:p>
              <a:pPr>
                <a:lnSpc>
                  <a:spcPct val="130000"/>
                </a:lnSpc>
                <a:spcBef>
                  <a:spcPts val="600"/>
                </a:spcBef>
              </a:pPr>
              <a:r>
                <a:rPr lang="zh-CN" altLang="en-US" sz="1200" b="1" kern="0" dirty="0">
                  <a:solidFill>
                    <a:srgbClr val="25577B"/>
                  </a:solidFill>
                  <a:latin typeface="微软雅黑" panose="020B0503020204020204" charset="-122"/>
                  <a:ea typeface="微软雅黑" panose="020B0503020204020204" charset="-122"/>
                  <a:cs typeface="+mn-ea"/>
                  <a:sym typeface="+mn-lt"/>
                </a:rPr>
                <a:t>开发周</a:t>
              </a:r>
              <a:r>
                <a:rPr lang="zh-CN" altLang="en-US" sz="1200" kern="0" dirty="0">
                  <a:solidFill>
                    <a:schemeClr val="tx1"/>
                  </a:solidFill>
                  <a:latin typeface="微软雅黑" panose="020B0503020204020204" charset="-122"/>
                  <a:ea typeface="微软雅黑" panose="020B0503020204020204" charset="-122"/>
                  <a:cs typeface="+mn-ea"/>
                  <a:sym typeface="+mn-lt"/>
                </a:rPr>
                <a:t>：负责后端核心</a:t>
              </a:r>
              <a:r>
                <a:rPr lang="zh-CN" altLang="en-US" sz="1200" kern="0" dirty="0">
                  <a:solidFill>
                    <a:srgbClr val="00B0F0"/>
                  </a:solidFill>
                  <a:latin typeface="微软雅黑" panose="020B0503020204020204" charset="-122"/>
                  <a:ea typeface="微软雅黑" panose="020B0503020204020204" charset="-122"/>
                  <a:cs typeface="+mn-ea"/>
                  <a:sym typeface="+mn-lt"/>
                </a:rPr>
                <a:t>出牌逻辑</a:t>
              </a:r>
              <a:r>
                <a:rPr lang="zh-CN" altLang="en-US" sz="1200" kern="0" dirty="0">
                  <a:solidFill>
                    <a:schemeClr val="tx1"/>
                  </a:solidFill>
                  <a:latin typeface="微软雅黑" panose="020B0503020204020204" charset="-122"/>
                  <a:ea typeface="微软雅黑" panose="020B0503020204020204" charset="-122"/>
                  <a:cs typeface="+mn-ea"/>
                  <a:sym typeface="+mn-lt"/>
                </a:rPr>
                <a:t>，</a:t>
              </a:r>
              <a:r>
                <a:rPr lang="en-US" altLang="zh-CN" sz="1200" kern="0" dirty="0">
                  <a:solidFill>
                    <a:srgbClr val="00B0F0"/>
                  </a:solidFill>
                  <a:latin typeface="微软雅黑" panose="020B0503020204020204" charset="-122"/>
                  <a:ea typeface="微软雅黑" panose="020B0503020204020204" charset="-122"/>
                  <a:cs typeface="+mn-ea"/>
                  <a:sym typeface="+mn-lt"/>
                </a:rPr>
                <a:t>AI</a:t>
              </a:r>
              <a:r>
                <a:rPr lang="zh-CN" altLang="en-US" sz="1200" kern="0" dirty="0">
                  <a:solidFill>
                    <a:srgbClr val="00B0F0"/>
                  </a:solidFill>
                  <a:latin typeface="微软雅黑" panose="020B0503020204020204" charset="-122"/>
                  <a:ea typeface="微软雅黑" panose="020B0503020204020204" charset="-122"/>
                  <a:cs typeface="+mn-ea"/>
                  <a:sym typeface="+mn-lt"/>
                </a:rPr>
                <a:t>框架</a:t>
              </a:r>
              <a:r>
                <a:rPr lang="zh-CN" altLang="en-US" sz="1200" kern="0" dirty="0">
                  <a:solidFill>
                    <a:schemeClr val="tx1"/>
                  </a:solidFill>
                  <a:latin typeface="微软雅黑" panose="020B0503020204020204" charset="-122"/>
                  <a:ea typeface="微软雅黑" panose="020B0503020204020204" charset="-122"/>
                  <a:cs typeface="+mn-ea"/>
                  <a:sym typeface="+mn-lt"/>
                </a:rPr>
                <a:t>设计，底层</a:t>
              </a:r>
              <a:r>
                <a:rPr lang="zh-CN" altLang="en-US" sz="1200" kern="0" dirty="0">
                  <a:solidFill>
                    <a:srgbClr val="00B0F0"/>
                  </a:solidFill>
                  <a:latin typeface="微软雅黑" panose="020B0503020204020204" charset="-122"/>
                  <a:ea typeface="微软雅黑" panose="020B0503020204020204" charset="-122"/>
                  <a:cs typeface="+mn-ea"/>
                  <a:sym typeface="+mn-lt"/>
                </a:rPr>
                <a:t>算法</a:t>
              </a:r>
              <a:r>
                <a:rPr lang="zh-CN" altLang="en-US" sz="1200" kern="0" dirty="0">
                  <a:solidFill>
                    <a:schemeClr val="tx1"/>
                  </a:solidFill>
                  <a:latin typeface="微软雅黑" panose="020B0503020204020204" charset="-122"/>
                  <a:ea typeface="微软雅黑" panose="020B0503020204020204" charset="-122"/>
                  <a:cs typeface="+mn-ea"/>
                  <a:sym typeface="+mn-lt"/>
                </a:rPr>
                <a:t>开发</a:t>
              </a:r>
            </a:p>
          </p:txBody>
        </p:sp>
        <p:pic>
          <p:nvPicPr>
            <p:cNvPr id="7" name="图片 6" descr="B693116D52EE40EB99008E78468839E3"/>
            <p:cNvPicPr>
              <a:picLocks noChangeAspect="1"/>
            </p:cNvPicPr>
            <p:nvPr/>
          </p:nvPicPr>
          <p:blipFill>
            <a:blip r:embed="rId7"/>
            <a:stretch>
              <a:fillRect/>
            </a:stretch>
          </p:blipFill>
          <p:spPr>
            <a:xfrm flipH="1">
              <a:off x="496570" y="1692275"/>
              <a:ext cx="979805" cy="1144270"/>
            </a:xfrm>
            <a:prstGeom prst="rect">
              <a:avLst/>
            </a:prstGeom>
          </p:spPr>
        </p:pic>
      </p:grpSp>
      <p:grpSp>
        <p:nvGrpSpPr>
          <p:cNvPr id="14" name="组合 13">
            <a:extLst>
              <a:ext uri="{FF2B5EF4-FFF2-40B4-BE49-F238E27FC236}">
                <a16:creationId xmlns:a16="http://schemas.microsoft.com/office/drawing/2014/main" id="{97969F22-23A1-5B8D-E410-45305D758004}"/>
              </a:ext>
            </a:extLst>
          </p:cNvPr>
          <p:cNvGrpSpPr/>
          <p:nvPr/>
        </p:nvGrpSpPr>
        <p:grpSpPr>
          <a:xfrm>
            <a:off x="924639" y="4075484"/>
            <a:ext cx="2723816" cy="2473960"/>
            <a:chOff x="443865" y="4075484"/>
            <a:chExt cx="2723816" cy="2473960"/>
          </a:xfrm>
        </p:grpSpPr>
        <p:sp>
          <p:nvSpPr>
            <p:cNvPr id="30" name="文本框 29"/>
            <p:cNvSpPr txBox="1"/>
            <p:nvPr/>
          </p:nvSpPr>
          <p:spPr>
            <a:xfrm>
              <a:off x="1137209" y="4711382"/>
              <a:ext cx="2030472" cy="410845"/>
            </a:xfrm>
            <a:prstGeom prst="rect">
              <a:avLst/>
            </a:prstGeom>
            <a:noFill/>
          </p:spPr>
          <p:txBody>
            <a:bodyPr wrap="square" rtlCol="0">
              <a:spAutoFit/>
            </a:bodyPr>
            <a:lstStyle/>
            <a:p>
              <a:pPr>
                <a:lnSpc>
                  <a:spcPct val="130000"/>
                </a:lnSpc>
                <a:spcBef>
                  <a:spcPts val="600"/>
                </a:spcBef>
              </a:pPr>
              <a:r>
                <a:rPr lang="zh-CN" altLang="en-US" sz="1400" kern="0" dirty="0">
                  <a:solidFill>
                    <a:schemeClr val="tx1"/>
                  </a:solidFill>
                  <a:latin typeface="微软雅黑" panose="020B0503020204020204" charset="-122"/>
                  <a:ea typeface="微软雅黑" panose="020B0503020204020204" charset="-122"/>
                  <a:cs typeface="+mn-ea"/>
                  <a:sym typeface="+mn-lt"/>
                </a:rPr>
                <a:t>     </a:t>
              </a:r>
              <a:r>
                <a:rPr lang="zh-CN" altLang="en-US" sz="1600" kern="0" dirty="0">
                  <a:solidFill>
                    <a:schemeClr val="tx1"/>
                  </a:solidFill>
                  <a:latin typeface="微软雅黑" panose="020B0503020204020204" charset="-122"/>
                  <a:ea typeface="微软雅黑" panose="020B0503020204020204" charset="-122"/>
                  <a:cs typeface="+mn-ea"/>
                  <a:sym typeface="+mn-lt"/>
                </a:rPr>
                <a:t>  </a:t>
              </a:r>
              <a:r>
                <a:rPr lang="zh-CN" altLang="en-US" sz="1200" b="1" kern="0" dirty="0">
                  <a:solidFill>
                    <a:schemeClr val="tx1"/>
                  </a:solidFill>
                  <a:latin typeface="微软雅黑" panose="020B0503020204020204" charset="-122"/>
                  <a:ea typeface="微软雅黑" panose="020B0503020204020204" charset="-122"/>
                  <a:cs typeface="+mn-ea"/>
                  <a:sym typeface="+mn-lt"/>
                </a:rPr>
                <a:t>技术官，副组长</a:t>
              </a:r>
            </a:p>
          </p:txBody>
        </p:sp>
        <p:sp>
          <p:nvSpPr>
            <p:cNvPr id="32" name="文本框 31"/>
            <p:cNvSpPr txBox="1"/>
            <p:nvPr/>
          </p:nvSpPr>
          <p:spPr>
            <a:xfrm>
              <a:off x="1629831" y="4419566"/>
              <a:ext cx="817975" cy="370840"/>
            </a:xfrm>
            <a:prstGeom prst="rect">
              <a:avLst/>
            </a:prstGeom>
            <a:noFill/>
          </p:spPr>
          <p:txBody>
            <a:bodyPr wrap="square" rtlCol="0">
              <a:spAutoFit/>
            </a:bodyPr>
            <a:lstStyle/>
            <a:p>
              <a:pPr>
                <a:lnSpc>
                  <a:spcPct val="130000"/>
                </a:lnSpc>
                <a:spcBef>
                  <a:spcPts val="600"/>
                </a:spcBef>
              </a:pPr>
              <a:r>
                <a:rPr lang="en-US" altLang="zh-CN" sz="1400" b="1" kern="0" dirty="0">
                  <a:solidFill>
                    <a:schemeClr val="tx1"/>
                  </a:solidFill>
                  <a:latin typeface="微软雅黑" panose="020B0503020204020204" charset="-122"/>
                  <a:ea typeface="微软雅黑" panose="020B0503020204020204" charset="-122"/>
                  <a:cs typeface="+mn-ea"/>
                  <a:sym typeface="+mn-lt"/>
                </a:rPr>
                <a:t>hh</a:t>
              </a:r>
            </a:p>
          </p:txBody>
        </p:sp>
        <p:sp>
          <p:nvSpPr>
            <p:cNvPr id="58" name="Shape 908"/>
            <p:cNvSpPr/>
            <p:nvPr/>
          </p:nvSpPr>
          <p:spPr>
            <a:xfrm>
              <a:off x="443865" y="4075484"/>
              <a:ext cx="2256790" cy="2473960"/>
            </a:xfrm>
            <a:custGeom>
              <a:avLst/>
              <a:gdLst/>
              <a:ahLst/>
              <a:cxnLst>
                <a:cxn ang="0">
                  <a:pos x="wd2" y="hd2"/>
                </a:cxn>
                <a:cxn ang="5400000">
                  <a:pos x="wd2" y="hd2"/>
                </a:cxn>
                <a:cxn ang="10800000">
                  <a:pos x="wd2" y="hd2"/>
                </a:cxn>
                <a:cxn ang="16200000">
                  <a:pos x="wd2" y="hd2"/>
                </a:cxn>
              </a:cxnLst>
              <a:rect l="0" t="0" r="r" b="b"/>
              <a:pathLst>
                <a:path w="21562" h="21600" extrusionOk="0">
                  <a:moveTo>
                    <a:pt x="0" y="6"/>
                  </a:moveTo>
                  <a:lnTo>
                    <a:pt x="0" y="21600"/>
                  </a:lnTo>
                  <a:cubicBezTo>
                    <a:pt x="1797" y="21600"/>
                    <a:pt x="3593" y="21600"/>
                    <a:pt x="5390" y="21600"/>
                  </a:cubicBezTo>
                  <a:cubicBezTo>
                    <a:pt x="7186" y="21600"/>
                    <a:pt x="8983" y="21600"/>
                    <a:pt x="10779" y="21600"/>
                  </a:cubicBezTo>
                  <a:cubicBezTo>
                    <a:pt x="12576" y="21600"/>
                    <a:pt x="14372" y="21600"/>
                    <a:pt x="16169" y="21600"/>
                  </a:cubicBezTo>
                  <a:cubicBezTo>
                    <a:pt x="17067" y="21600"/>
                    <a:pt x="17965" y="21600"/>
                    <a:pt x="18864" y="21600"/>
                  </a:cubicBezTo>
                  <a:cubicBezTo>
                    <a:pt x="19762" y="21600"/>
                    <a:pt x="20660" y="21600"/>
                    <a:pt x="21558" y="21600"/>
                  </a:cubicBezTo>
                  <a:lnTo>
                    <a:pt x="21558" y="2855"/>
                  </a:lnTo>
                  <a:cubicBezTo>
                    <a:pt x="21600" y="2305"/>
                    <a:pt x="21246" y="1790"/>
                    <a:pt x="20671" y="1564"/>
                  </a:cubicBezTo>
                  <a:cubicBezTo>
                    <a:pt x="20513" y="1501"/>
                    <a:pt x="20343" y="1465"/>
                    <a:pt x="20172" y="1445"/>
                  </a:cubicBezTo>
                  <a:cubicBezTo>
                    <a:pt x="20040" y="1429"/>
                    <a:pt x="19907" y="1423"/>
                    <a:pt x="19774" y="1427"/>
                  </a:cubicBezTo>
                  <a:lnTo>
                    <a:pt x="16044" y="1427"/>
                  </a:lnTo>
                  <a:lnTo>
                    <a:pt x="13556" y="1427"/>
                  </a:lnTo>
                  <a:cubicBezTo>
                    <a:pt x="13186" y="1430"/>
                    <a:pt x="12822" y="1378"/>
                    <a:pt x="12477" y="1278"/>
                  </a:cubicBezTo>
                  <a:cubicBezTo>
                    <a:pt x="12142" y="1180"/>
                    <a:pt x="11824" y="1036"/>
                    <a:pt x="11544" y="839"/>
                  </a:cubicBezTo>
                  <a:cubicBezTo>
                    <a:pt x="11175" y="579"/>
                    <a:pt x="10877" y="233"/>
                    <a:pt x="10436" y="75"/>
                  </a:cubicBezTo>
                  <a:cubicBezTo>
                    <a:pt x="10329" y="37"/>
                    <a:pt x="10217" y="12"/>
                    <a:pt x="10102" y="0"/>
                  </a:cubicBezTo>
                  <a:lnTo>
                    <a:pt x="0" y="6"/>
                  </a:lnTo>
                  <a:close/>
                </a:path>
              </a:pathLst>
            </a:custGeom>
            <a:noFill/>
            <a:ln w="25400" cap="flat">
              <a:solidFill>
                <a:schemeClr val="bg1">
                  <a:lumMod val="85000"/>
                </a:schemeClr>
              </a:solidFill>
              <a:prstDash val="solid"/>
              <a:miter lim="400000"/>
            </a:ln>
            <a:effectLst/>
          </p:spPr>
          <p:txBody>
            <a:bodyPr wrap="square" lIns="0" tIns="0" rIns="0" bIns="0" numCol="1" anchor="ctr">
              <a:noAutofit/>
            </a:bodyPr>
            <a:lstStyle/>
            <a:p>
              <a:pPr lvl="0">
                <a:defRPr sz="3100">
                  <a:solidFill>
                    <a:srgbClr val="3AA6DE"/>
                  </a:solidFill>
                </a:defRPr>
              </a:pPr>
              <a:endParaRPr sz="1800">
                <a:solidFill>
                  <a:schemeClr val="tx1"/>
                </a:solidFill>
              </a:endParaRPr>
            </a:p>
          </p:txBody>
        </p:sp>
        <p:sp>
          <p:nvSpPr>
            <p:cNvPr id="63" name="文本框 62"/>
            <p:cNvSpPr txBox="1"/>
            <p:nvPr/>
          </p:nvSpPr>
          <p:spPr>
            <a:xfrm>
              <a:off x="444500" y="5283889"/>
              <a:ext cx="2256790" cy="530860"/>
            </a:xfrm>
            <a:prstGeom prst="rect">
              <a:avLst/>
            </a:prstGeom>
            <a:noFill/>
          </p:spPr>
          <p:txBody>
            <a:bodyPr wrap="square" rtlCol="0">
              <a:spAutoFit/>
            </a:bodyPr>
            <a:lstStyle/>
            <a:p>
              <a:pPr>
                <a:lnSpc>
                  <a:spcPct val="130000"/>
                </a:lnSpc>
                <a:spcBef>
                  <a:spcPts val="600"/>
                </a:spcBef>
              </a:pPr>
              <a:r>
                <a:rPr lang="zh-CN" altLang="en-US" sz="1100" b="1" kern="0" dirty="0">
                  <a:solidFill>
                    <a:srgbClr val="25577B"/>
                  </a:solidFill>
                  <a:latin typeface="微软雅黑" panose="020B0503020204020204" charset="-122"/>
                  <a:ea typeface="微软雅黑" panose="020B0503020204020204" charset="-122"/>
                  <a:cs typeface="+mn-ea"/>
                  <a:sym typeface="+mn-lt"/>
                </a:rPr>
                <a:t>准备周</a:t>
              </a:r>
              <a:r>
                <a:rPr lang="zh-CN" altLang="en-US" sz="1100" kern="0" dirty="0">
                  <a:solidFill>
                    <a:schemeClr val="tx1"/>
                  </a:solidFill>
                  <a:latin typeface="微软雅黑" panose="020B0503020204020204" charset="-122"/>
                  <a:ea typeface="微软雅黑" panose="020B0503020204020204" charset="-122"/>
                  <a:cs typeface="+mn-ea"/>
                  <a:sym typeface="+mn-lt"/>
                </a:rPr>
                <a:t>：编写</a:t>
              </a:r>
              <a:r>
                <a:rPr lang="zh-CN" altLang="en-US" sz="1100" kern="0" dirty="0">
                  <a:solidFill>
                    <a:srgbClr val="00B0F0"/>
                  </a:solidFill>
                  <a:latin typeface="微软雅黑" panose="020B0503020204020204" charset="-122"/>
                  <a:ea typeface="微软雅黑" panose="020B0503020204020204" charset="-122"/>
                  <a:cs typeface="+mn-ea"/>
                  <a:sym typeface="+mn-lt"/>
                </a:rPr>
                <a:t>需求文档</a:t>
              </a:r>
              <a:r>
                <a:rPr lang="zh-CN" altLang="en-US" sz="1100" kern="0" dirty="0">
                  <a:solidFill>
                    <a:schemeClr val="tx1"/>
                  </a:solidFill>
                  <a:latin typeface="微软雅黑" panose="020B0503020204020204" charset="-122"/>
                  <a:ea typeface="微软雅黑" panose="020B0503020204020204" charset="-122"/>
                  <a:cs typeface="+mn-ea"/>
                  <a:sym typeface="+mn-lt"/>
                </a:rPr>
                <a:t>和</a:t>
              </a:r>
              <a:r>
                <a:rPr lang="zh-CN" altLang="en-US" sz="1100" kern="0" dirty="0">
                  <a:solidFill>
                    <a:srgbClr val="00B0F0"/>
                  </a:solidFill>
                  <a:latin typeface="微软雅黑" panose="020B0503020204020204" charset="-122"/>
                  <a:ea typeface="微软雅黑" panose="020B0503020204020204" charset="-122"/>
                  <a:cs typeface="+mn-ea"/>
                  <a:sym typeface="+mn-lt"/>
                </a:rPr>
                <a:t>可行性分析文档</a:t>
              </a:r>
            </a:p>
          </p:txBody>
        </p:sp>
        <p:sp>
          <p:nvSpPr>
            <p:cNvPr id="73" name="文本框 72"/>
            <p:cNvSpPr txBox="1"/>
            <p:nvPr/>
          </p:nvSpPr>
          <p:spPr>
            <a:xfrm>
              <a:off x="443865" y="5814749"/>
              <a:ext cx="2204720" cy="530860"/>
            </a:xfrm>
            <a:prstGeom prst="rect">
              <a:avLst/>
            </a:prstGeom>
            <a:noFill/>
          </p:spPr>
          <p:txBody>
            <a:bodyPr wrap="square" rtlCol="0">
              <a:spAutoFit/>
            </a:bodyPr>
            <a:lstStyle/>
            <a:p>
              <a:pPr>
                <a:lnSpc>
                  <a:spcPct val="130000"/>
                </a:lnSpc>
                <a:spcBef>
                  <a:spcPts val="600"/>
                </a:spcBef>
              </a:pPr>
              <a:r>
                <a:rPr lang="zh-CN" altLang="en-US" sz="1100" b="1" kern="0" dirty="0">
                  <a:solidFill>
                    <a:srgbClr val="25577B"/>
                  </a:solidFill>
                  <a:latin typeface="微软雅黑" panose="020B0503020204020204" charset="-122"/>
                  <a:ea typeface="微软雅黑" panose="020B0503020204020204" charset="-122"/>
                  <a:cs typeface="+mn-ea"/>
                  <a:sym typeface="+mn-lt"/>
                </a:rPr>
                <a:t>开发周</a:t>
              </a:r>
              <a:r>
                <a:rPr lang="zh-CN" altLang="en-US" sz="1100" kern="0" dirty="0">
                  <a:solidFill>
                    <a:schemeClr val="tx1"/>
                  </a:solidFill>
                  <a:latin typeface="微软雅黑" panose="020B0503020204020204" charset="-122"/>
                  <a:ea typeface="微软雅黑" panose="020B0503020204020204" charset="-122"/>
                  <a:cs typeface="+mn-ea"/>
                  <a:sym typeface="+mn-lt"/>
                </a:rPr>
                <a:t>：负责</a:t>
              </a:r>
              <a:r>
                <a:rPr lang="en-US" altLang="zh-CN" sz="1100" kern="0" dirty="0">
                  <a:solidFill>
                    <a:srgbClr val="00B0F0"/>
                  </a:solidFill>
                  <a:latin typeface="微软雅黑" panose="020B0503020204020204" charset="-122"/>
                  <a:ea typeface="微软雅黑" panose="020B0503020204020204" charset="-122"/>
                  <a:cs typeface="+mn-ea"/>
                  <a:sym typeface="+mn-lt"/>
                </a:rPr>
                <a:t>Robot1</a:t>
              </a:r>
              <a:r>
                <a:rPr lang="zh-CN" altLang="en-US" sz="1100" kern="0" dirty="0">
                  <a:solidFill>
                    <a:srgbClr val="00B0F0"/>
                  </a:solidFill>
                  <a:latin typeface="微软雅黑" panose="020B0503020204020204" charset="-122"/>
                  <a:ea typeface="微软雅黑" panose="020B0503020204020204" charset="-122"/>
                  <a:cs typeface="+mn-ea"/>
                  <a:sym typeface="+mn-lt"/>
                </a:rPr>
                <a:t>类</a:t>
              </a:r>
              <a:r>
                <a:rPr lang="zh-CN" altLang="en-US" sz="1100" kern="0" dirty="0">
                  <a:solidFill>
                    <a:schemeClr val="tx1"/>
                  </a:solidFill>
                  <a:latin typeface="微软雅黑" panose="020B0503020204020204" charset="-122"/>
                  <a:ea typeface="微软雅黑" panose="020B0503020204020204" charset="-122"/>
                  <a:cs typeface="+mn-ea"/>
                  <a:sym typeface="+mn-lt"/>
                </a:rPr>
                <a:t>里面出牌方法的实现</a:t>
              </a:r>
            </a:p>
          </p:txBody>
        </p:sp>
        <p:pic>
          <p:nvPicPr>
            <p:cNvPr id="8" name="图片 7" descr="Cache_-3f89735213d39af3."/>
            <p:cNvPicPr>
              <a:picLocks noChangeAspect="1"/>
            </p:cNvPicPr>
            <p:nvPr/>
          </p:nvPicPr>
          <p:blipFill>
            <a:blip r:embed="rId8"/>
            <a:stretch>
              <a:fillRect/>
            </a:stretch>
          </p:blipFill>
          <p:spPr>
            <a:xfrm flipH="1">
              <a:off x="443865" y="4075484"/>
              <a:ext cx="1087755" cy="1208405"/>
            </a:xfrm>
            <a:prstGeom prst="rect">
              <a:avLst/>
            </a:prstGeom>
          </p:spPr>
        </p:pic>
      </p:grpSp>
      <p:grpSp>
        <p:nvGrpSpPr>
          <p:cNvPr id="18" name="组合 17">
            <a:extLst>
              <a:ext uri="{FF2B5EF4-FFF2-40B4-BE49-F238E27FC236}">
                <a16:creationId xmlns:a16="http://schemas.microsoft.com/office/drawing/2014/main" id="{3B1857FE-CC9D-F89B-0327-B39045F282E8}"/>
              </a:ext>
            </a:extLst>
          </p:cNvPr>
          <p:cNvGrpSpPr/>
          <p:nvPr/>
        </p:nvGrpSpPr>
        <p:grpSpPr>
          <a:xfrm>
            <a:off x="8873369" y="4014568"/>
            <a:ext cx="3042682" cy="2404110"/>
            <a:chOff x="9105900" y="4237990"/>
            <a:chExt cx="3042682" cy="2404110"/>
          </a:xfrm>
        </p:grpSpPr>
        <p:sp>
          <p:nvSpPr>
            <p:cNvPr id="33" name="文本框 32"/>
            <p:cNvSpPr txBox="1"/>
            <p:nvPr/>
          </p:nvSpPr>
          <p:spPr>
            <a:xfrm>
              <a:off x="10029428" y="4950679"/>
              <a:ext cx="2119154" cy="330835"/>
            </a:xfrm>
            <a:prstGeom prst="rect">
              <a:avLst/>
            </a:prstGeom>
            <a:noFill/>
          </p:spPr>
          <p:txBody>
            <a:bodyPr wrap="square" rtlCol="0">
              <a:spAutoFit/>
            </a:bodyPr>
            <a:lstStyle/>
            <a:p>
              <a:pPr>
                <a:lnSpc>
                  <a:spcPct val="130000"/>
                </a:lnSpc>
                <a:spcBef>
                  <a:spcPts val="600"/>
                </a:spcBef>
              </a:pPr>
              <a:r>
                <a:rPr lang="zh-CN" altLang="en-US" sz="1200" b="1" kern="0" dirty="0">
                  <a:solidFill>
                    <a:schemeClr val="tx1"/>
                  </a:solidFill>
                  <a:latin typeface="微软雅黑" panose="020B0503020204020204" charset="-122"/>
                  <a:ea typeface="微软雅黑" panose="020B0503020204020204" charset="-122"/>
                  <a:cs typeface="+mn-ea"/>
                  <a:sym typeface="+mn-lt"/>
                </a:rPr>
                <a:t>副组长，信息官</a:t>
              </a:r>
            </a:p>
          </p:txBody>
        </p:sp>
        <p:sp>
          <p:nvSpPr>
            <p:cNvPr id="37" name="文本框 36"/>
            <p:cNvSpPr txBox="1"/>
            <p:nvPr/>
          </p:nvSpPr>
          <p:spPr>
            <a:xfrm>
              <a:off x="10118090" y="4596254"/>
              <a:ext cx="1352730" cy="345094"/>
            </a:xfrm>
            <a:prstGeom prst="rect">
              <a:avLst/>
            </a:prstGeom>
            <a:noFill/>
          </p:spPr>
          <p:txBody>
            <a:bodyPr wrap="square" rtlCol="0">
              <a:spAutoFit/>
            </a:bodyPr>
            <a:lstStyle/>
            <a:p>
              <a:pPr>
                <a:lnSpc>
                  <a:spcPct val="130000"/>
                </a:lnSpc>
                <a:spcBef>
                  <a:spcPts val="600"/>
                </a:spcBef>
              </a:pPr>
              <a:r>
                <a:rPr lang="en-US" altLang="zh-CN" sz="1400" b="1" kern="0" dirty="0">
                  <a:solidFill>
                    <a:schemeClr val="tx1"/>
                  </a:solidFill>
                  <a:latin typeface="微软雅黑" panose="020B0503020204020204" charset="-122"/>
                  <a:ea typeface="微软雅黑" panose="020B0503020204020204" charset="-122"/>
                  <a:cs typeface="+mn-ea"/>
                  <a:sym typeface="+mn-lt"/>
                </a:rPr>
                <a:t> .(</a:t>
              </a:r>
              <a:r>
                <a:rPr lang="zh-CN" altLang="en-US" sz="1400" b="1" kern="0" dirty="0">
                  <a:solidFill>
                    <a:schemeClr val="tx1"/>
                  </a:solidFill>
                  <a:latin typeface="微软雅黑" panose="020B0503020204020204" charset="-122"/>
                  <a:ea typeface="微软雅黑" panose="020B0503020204020204" charset="-122"/>
                  <a:cs typeface="+mn-ea"/>
                  <a:sym typeface="+mn-lt"/>
                </a:rPr>
                <a:t>点号</a:t>
              </a:r>
              <a:r>
                <a:rPr lang="en-US" altLang="zh-CN" sz="1400" b="1" kern="0" dirty="0">
                  <a:solidFill>
                    <a:schemeClr val="tx1"/>
                  </a:solidFill>
                  <a:latin typeface="微软雅黑" panose="020B0503020204020204" charset="-122"/>
                  <a:ea typeface="微软雅黑" panose="020B0503020204020204" charset="-122"/>
                  <a:cs typeface="+mn-ea"/>
                  <a:sym typeface="+mn-lt"/>
                </a:rPr>
                <a:t>)</a:t>
              </a:r>
            </a:p>
          </p:txBody>
        </p:sp>
        <p:sp>
          <p:nvSpPr>
            <p:cNvPr id="59" name="Shape 908"/>
            <p:cNvSpPr/>
            <p:nvPr/>
          </p:nvSpPr>
          <p:spPr>
            <a:xfrm>
              <a:off x="9105900" y="4237990"/>
              <a:ext cx="2089150" cy="2404110"/>
            </a:xfrm>
            <a:custGeom>
              <a:avLst/>
              <a:gdLst/>
              <a:ahLst/>
              <a:cxnLst>
                <a:cxn ang="0">
                  <a:pos x="wd2" y="hd2"/>
                </a:cxn>
                <a:cxn ang="5400000">
                  <a:pos x="wd2" y="hd2"/>
                </a:cxn>
                <a:cxn ang="10800000">
                  <a:pos x="wd2" y="hd2"/>
                </a:cxn>
                <a:cxn ang="16200000">
                  <a:pos x="wd2" y="hd2"/>
                </a:cxn>
              </a:cxnLst>
              <a:rect l="0" t="0" r="r" b="b"/>
              <a:pathLst>
                <a:path w="21562" h="21600" extrusionOk="0">
                  <a:moveTo>
                    <a:pt x="0" y="6"/>
                  </a:moveTo>
                  <a:lnTo>
                    <a:pt x="0" y="21600"/>
                  </a:lnTo>
                  <a:cubicBezTo>
                    <a:pt x="1797" y="21600"/>
                    <a:pt x="3593" y="21600"/>
                    <a:pt x="5390" y="21600"/>
                  </a:cubicBezTo>
                  <a:cubicBezTo>
                    <a:pt x="7186" y="21600"/>
                    <a:pt x="8983" y="21600"/>
                    <a:pt x="10779" y="21600"/>
                  </a:cubicBezTo>
                  <a:cubicBezTo>
                    <a:pt x="12576" y="21600"/>
                    <a:pt x="14372" y="21600"/>
                    <a:pt x="16169" y="21600"/>
                  </a:cubicBezTo>
                  <a:cubicBezTo>
                    <a:pt x="17067" y="21600"/>
                    <a:pt x="17965" y="21600"/>
                    <a:pt x="18864" y="21600"/>
                  </a:cubicBezTo>
                  <a:cubicBezTo>
                    <a:pt x="19762" y="21600"/>
                    <a:pt x="20660" y="21600"/>
                    <a:pt x="21558" y="21600"/>
                  </a:cubicBezTo>
                  <a:lnTo>
                    <a:pt x="21558" y="2855"/>
                  </a:lnTo>
                  <a:cubicBezTo>
                    <a:pt x="21600" y="2305"/>
                    <a:pt x="21246" y="1790"/>
                    <a:pt x="20671" y="1564"/>
                  </a:cubicBezTo>
                  <a:cubicBezTo>
                    <a:pt x="20513" y="1501"/>
                    <a:pt x="20343" y="1465"/>
                    <a:pt x="20172" y="1445"/>
                  </a:cubicBezTo>
                  <a:cubicBezTo>
                    <a:pt x="20040" y="1429"/>
                    <a:pt x="19907" y="1423"/>
                    <a:pt x="19774" y="1427"/>
                  </a:cubicBezTo>
                  <a:lnTo>
                    <a:pt x="16044" y="1427"/>
                  </a:lnTo>
                  <a:lnTo>
                    <a:pt x="13556" y="1427"/>
                  </a:lnTo>
                  <a:cubicBezTo>
                    <a:pt x="13186" y="1430"/>
                    <a:pt x="12822" y="1378"/>
                    <a:pt x="12477" y="1278"/>
                  </a:cubicBezTo>
                  <a:cubicBezTo>
                    <a:pt x="12142" y="1180"/>
                    <a:pt x="11824" y="1036"/>
                    <a:pt x="11544" y="839"/>
                  </a:cubicBezTo>
                  <a:cubicBezTo>
                    <a:pt x="11175" y="579"/>
                    <a:pt x="10877" y="233"/>
                    <a:pt x="10436" y="75"/>
                  </a:cubicBezTo>
                  <a:cubicBezTo>
                    <a:pt x="10329" y="37"/>
                    <a:pt x="10217" y="12"/>
                    <a:pt x="10102" y="0"/>
                  </a:cubicBezTo>
                  <a:lnTo>
                    <a:pt x="0" y="6"/>
                  </a:lnTo>
                  <a:close/>
                </a:path>
              </a:pathLst>
            </a:custGeom>
            <a:noFill/>
            <a:ln w="25400" cap="flat">
              <a:solidFill>
                <a:schemeClr val="bg1">
                  <a:lumMod val="85000"/>
                </a:schemeClr>
              </a:solidFill>
              <a:prstDash val="solid"/>
              <a:miter lim="400000"/>
            </a:ln>
            <a:effectLst/>
          </p:spPr>
          <p:txBody>
            <a:bodyPr wrap="square" lIns="0" tIns="0" rIns="0" bIns="0" numCol="1" anchor="ctr">
              <a:noAutofit/>
            </a:bodyPr>
            <a:lstStyle/>
            <a:p>
              <a:pPr lvl="0">
                <a:defRPr sz="3100">
                  <a:solidFill>
                    <a:srgbClr val="3AA6DE"/>
                  </a:solidFill>
                </a:defRPr>
              </a:pPr>
              <a:endParaRPr sz="1800">
                <a:solidFill>
                  <a:schemeClr val="tx1"/>
                </a:solidFill>
              </a:endParaRPr>
            </a:p>
          </p:txBody>
        </p:sp>
        <p:sp>
          <p:nvSpPr>
            <p:cNvPr id="81" name="文本框 80"/>
            <p:cNvSpPr txBox="1"/>
            <p:nvPr/>
          </p:nvSpPr>
          <p:spPr>
            <a:xfrm>
              <a:off x="9105900" y="5989320"/>
              <a:ext cx="2089785" cy="290977"/>
            </a:xfrm>
            <a:prstGeom prst="rect">
              <a:avLst/>
            </a:prstGeom>
            <a:noFill/>
          </p:spPr>
          <p:txBody>
            <a:bodyPr wrap="square" rtlCol="0">
              <a:spAutoFit/>
            </a:bodyPr>
            <a:lstStyle/>
            <a:p>
              <a:pPr>
                <a:lnSpc>
                  <a:spcPct val="130000"/>
                </a:lnSpc>
                <a:spcBef>
                  <a:spcPts val="600"/>
                </a:spcBef>
              </a:pPr>
              <a:r>
                <a:rPr lang="zh-CN" altLang="en-US" sz="1100" b="1" kern="0" dirty="0">
                  <a:solidFill>
                    <a:srgbClr val="25577B"/>
                  </a:solidFill>
                  <a:latin typeface="微软雅黑" panose="020B0503020204020204" charset="-122"/>
                  <a:ea typeface="微软雅黑" panose="020B0503020204020204" charset="-122"/>
                  <a:cs typeface="+mn-ea"/>
                  <a:sym typeface="+mn-lt"/>
                </a:rPr>
                <a:t>项目周</a:t>
              </a:r>
              <a:r>
                <a:rPr lang="zh-CN" altLang="en-US" sz="1100" kern="0" dirty="0">
                  <a:solidFill>
                    <a:schemeClr val="tx1"/>
                  </a:solidFill>
                  <a:latin typeface="微软雅黑" panose="020B0503020204020204" charset="-122"/>
                  <a:ea typeface="微软雅黑" panose="020B0503020204020204" charset="-122"/>
                  <a:cs typeface="+mn-ea"/>
                  <a:sym typeface="+mn-lt"/>
                </a:rPr>
                <a:t>：负责</a:t>
              </a:r>
              <a:r>
                <a:rPr lang="zh-CN" altLang="en-US" sz="1100" kern="0" dirty="0">
                  <a:solidFill>
                    <a:srgbClr val="00B0F0"/>
                  </a:solidFill>
                  <a:latin typeface="微软雅黑" panose="020B0503020204020204" charset="-122"/>
                  <a:ea typeface="微软雅黑" panose="020B0503020204020204" charset="-122"/>
                  <a:cs typeface="+mn-ea"/>
                  <a:sym typeface="+mn-lt"/>
                </a:rPr>
                <a:t>出牌模块</a:t>
              </a:r>
              <a:r>
                <a:rPr lang="zh-CN" altLang="en-US" sz="1100" kern="0" dirty="0">
                  <a:solidFill>
                    <a:schemeClr val="tx1"/>
                  </a:solidFill>
                  <a:latin typeface="微软雅黑" panose="020B0503020204020204" charset="-122"/>
                  <a:ea typeface="微软雅黑" panose="020B0503020204020204" charset="-122"/>
                  <a:cs typeface="+mn-ea"/>
                  <a:sym typeface="+mn-lt"/>
                </a:rPr>
                <a:t>的开发</a:t>
              </a:r>
            </a:p>
          </p:txBody>
        </p:sp>
        <p:sp>
          <p:nvSpPr>
            <p:cNvPr id="17" name="文本框 16"/>
            <p:cNvSpPr txBox="1"/>
            <p:nvPr>
              <p:custDataLst>
                <p:tags r:id="rId2"/>
              </p:custDataLst>
            </p:nvPr>
          </p:nvSpPr>
          <p:spPr>
            <a:xfrm>
              <a:off x="9105900" y="5458460"/>
              <a:ext cx="1983105" cy="530860"/>
            </a:xfrm>
            <a:prstGeom prst="rect">
              <a:avLst/>
            </a:prstGeom>
            <a:noFill/>
          </p:spPr>
          <p:txBody>
            <a:bodyPr wrap="square" rtlCol="0">
              <a:spAutoFit/>
            </a:bodyPr>
            <a:lstStyle/>
            <a:p>
              <a:pPr>
                <a:lnSpc>
                  <a:spcPct val="130000"/>
                </a:lnSpc>
                <a:spcBef>
                  <a:spcPts val="600"/>
                </a:spcBef>
              </a:pPr>
              <a:r>
                <a:rPr lang="zh-CN" altLang="en-US" sz="1100" b="1" kern="0" dirty="0">
                  <a:solidFill>
                    <a:srgbClr val="25577B"/>
                  </a:solidFill>
                  <a:latin typeface="微软雅黑" panose="020B0503020204020204" charset="-122"/>
                  <a:ea typeface="微软雅黑" panose="020B0503020204020204" charset="-122"/>
                  <a:cs typeface="+mn-ea"/>
                  <a:sym typeface="+mn-lt"/>
                </a:rPr>
                <a:t>准备周</a:t>
              </a:r>
              <a:r>
                <a:rPr lang="zh-CN" altLang="en-US" sz="1100" kern="0" dirty="0">
                  <a:solidFill>
                    <a:schemeClr val="tx1"/>
                  </a:solidFill>
                  <a:latin typeface="微软雅黑" panose="020B0503020204020204" charset="-122"/>
                  <a:ea typeface="微软雅黑" panose="020B0503020204020204" charset="-122"/>
                  <a:cs typeface="+mn-ea"/>
                  <a:sym typeface="+mn-lt"/>
                </a:rPr>
                <a:t>：</a:t>
              </a:r>
              <a:r>
                <a:rPr lang="zh-CN" altLang="en-US" sz="1100" kern="0" dirty="0">
                  <a:latin typeface="微软雅黑" panose="020B0503020204020204" charset="-122"/>
                  <a:ea typeface="微软雅黑" panose="020B0503020204020204" charset="-122"/>
                  <a:cs typeface="+mn-ea"/>
                  <a:sym typeface="+mn-lt"/>
                </a:rPr>
                <a:t>根据</a:t>
              </a:r>
              <a:r>
                <a:rPr lang="zh-CN" altLang="en-US" sz="1100" kern="0" dirty="0">
                  <a:solidFill>
                    <a:srgbClr val="00B0F0"/>
                  </a:solidFill>
                  <a:latin typeface="微软雅黑" panose="020B0503020204020204" charset="-122"/>
                  <a:ea typeface="微软雅黑" panose="020B0503020204020204" charset="-122"/>
                  <a:cs typeface="+mn-ea"/>
                  <a:sym typeface="+mn-lt"/>
                </a:rPr>
                <a:t>原型图</a:t>
              </a:r>
              <a:r>
                <a:rPr lang="zh-CN" altLang="en-US" sz="1100" kern="0" dirty="0">
                  <a:latin typeface="微软雅黑" panose="020B0503020204020204" charset="-122"/>
                  <a:ea typeface="微软雅黑" panose="020B0503020204020204" charset="-122"/>
                  <a:cs typeface="+mn-ea"/>
                  <a:sym typeface="+mn-lt"/>
                </a:rPr>
                <a:t>和</a:t>
              </a:r>
              <a:r>
                <a:rPr lang="zh-CN" altLang="en-US" sz="1100" kern="0" dirty="0">
                  <a:solidFill>
                    <a:srgbClr val="00B0F0"/>
                  </a:solidFill>
                  <a:latin typeface="微软雅黑" panose="020B0503020204020204" charset="-122"/>
                  <a:ea typeface="微软雅黑" panose="020B0503020204020204" charset="-122"/>
                  <a:cs typeface="+mn-ea"/>
                  <a:sym typeface="+mn-lt"/>
                </a:rPr>
                <a:t>需求文档</a:t>
              </a:r>
              <a:r>
                <a:rPr lang="zh-CN" altLang="en-US" sz="1100" kern="0" dirty="0">
                  <a:latin typeface="微软雅黑" panose="020B0503020204020204" charset="-122"/>
                  <a:ea typeface="微软雅黑" panose="020B0503020204020204" charset="-122"/>
                  <a:cs typeface="+mn-ea"/>
                  <a:sym typeface="+mn-lt"/>
                </a:rPr>
                <a:t>熟悉项目需求和架构</a:t>
              </a:r>
              <a:endParaRPr lang="zh-CN" altLang="en-US" sz="1100" kern="0" dirty="0">
                <a:solidFill>
                  <a:schemeClr val="tx1"/>
                </a:solidFill>
                <a:latin typeface="微软雅黑" panose="020B0503020204020204" charset="-122"/>
                <a:ea typeface="微软雅黑" panose="020B0503020204020204" charset="-122"/>
                <a:cs typeface="+mn-ea"/>
                <a:sym typeface="+mn-lt"/>
              </a:endParaRPr>
            </a:p>
          </p:txBody>
        </p:sp>
        <p:pic>
          <p:nvPicPr>
            <p:cNvPr id="22" name="图片 21" descr="7710E24A3B6F989F9324190A9A57D3E2"/>
            <p:cNvPicPr>
              <a:picLocks noChangeAspect="1"/>
            </p:cNvPicPr>
            <p:nvPr/>
          </p:nvPicPr>
          <p:blipFill>
            <a:blip r:embed="rId9"/>
            <a:stretch>
              <a:fillRect/>
            </a:stretch>
          </p:blipFill>
          <p:spPr>
            <a:xfrm flipH="1">
              <a:off x="9105900" y="4237990"/>
              <a:ext cx="1012190" cy="1220470"/>
            </a:xfrm>
            <a:prstGeom prst="rect">
              <a:avLst/>
            </a:prstGeom>
          </p:spPr>
        </p:pic>
      </p:grpSp>
      <p:grpSp>
        <p:nvGrpSpPr>
          <p:cNvPr id="16" name="组合 15">
            <a:extLst>
              <a:ext uri="{FF2B5EF4-FFF2-40B4-BE49-F238E27FC236}">
                <a16:creationId xmlns:a16="http://schemas.microsoft.com/office/drawing/2014/main" id="{ADF59FFE-EE4E-A0EF-7806-B17CBBB2352A}"/>
              </a:ext>
            </a:extLst>
          </p:cNvPr>
          <p:cNvGrpSpPr/>
          <p:nvPr/>
        </p:nvGrpSpPr>
        <p:grpSpPr>
          <a:xfrm>
            <a:off x="4852035" y="4074705"/>
            <a:ext cx="2244725" cy="2473960"/>
            <a:chOff x="4852035" y="4074705"/>
            <a:chExt cx="2244725" cy="2473960"/>
          </a:xfrm>
        </p:grpSpPr>
        <p:sp>
          <p:nvSpPr>
            <p:cNvPr id="52" name="文本框 51"/>
            <p:cNvSpPr txBox="1"/>
            <p:nvPr/>
          </p:nvSpPr>
          <p:spPr>
            <a:xfrm>
              <a:off x="6004667" y="4789795"/>
              <a:ext cx="930203" cy="370840"/>
            </a:xfrm>
            <a:prstGeom prst="rect">
              <a:avLst/>
            </a:prstGeom>
            <a:noFill/>
          </p:spPr>
          <p:txBody>
            <a:bodyPr wrap="square" rtlCol="0">
              <a:spAutoFit/>
            </a:bodyPr>
            <a:lstStyle/>
            <a:p>
              <a:pPr>
                <a:lnSpc>
                  <a:spcPct val="130000"/>
                </a:lnSpc>
                <a:spcBef>
                  <a:spcPts val="600"/>
                </a:spcBef>
              </a:pPr>
              <a:r>
                <a:rPr lang="zh-CN" altLang="en-US" sz="1400" b="1" kern="0" dirty="0">
                  <a:solidFill>
                    <a:schemeClr val="tx1"/>
                  </a:solidFill>
                  <a:latin typeface="微软雅黑" panose="020B0503020204020204" charset="-122"/>
                  <a:ea typeface="微软雅黑" panose="020B0503020204020204" charset="-122"/>
                  <a:cs typeface="+mn-ea"/>
                  <a:sym typeface="+mn-lt"/>
                </a:rPr>
                <a:t>组长</a:t>
              </a:r>
            </a:p>
          </p:txBody>
        </p:sp>
        <p:sp>
          <p:nvSpPr>
            <p:cNvPr id="61" name="Shape 908"/>
            <p:cNvSpPr/>
            <p:nvPr/>
          </p:nvSpPr>
          <p:spPr>
            <a:xfrm>
              <a:off x="4852035" y="4074705"/>
              <a:ext cx="2244090" cy="2473960"/>
            </a:xfrm>
            <a:custGeom>
              <a:avLst/>
              <a:gdLst/>
              <a:ahLst/>
              <a:cxnLst>
                <a:cxn ang="0">
                  <a:pos x="wd2" y="hd2"/>
                </a:cxn>
                <a:cxn ang="5400000">
                  <a:pos x="wd2" y="hd2"/>
                </a:cxn>
                <a:cxn ang="10800000">
                  <a:pos x="wd2" y="hd2"/>
                </a:cxn>
                <a:cxn ang="16200000">
                  <a:pos x="wd2" y="hd2"/>
                </a:cxn>
              </a:cxnLst>
              <a:rect l="0" t="0" r="r" b="b"/>
              <a:pathLst>
                <a:path w="21562" h="21600" extrusionOk="0">
                  <a:moveTo>
                    <a:pt x="0" y="6"/>
                  </a:moveTo>
                  <a:lnTo>
                    <a:pt x="0" y="21600"/>
                  </a:lnTo>
                  <a:cubicBezTo>
                    <a:pt x="1797" y="21600"/>
                    <a:pt x="3593" y="21600"/>
                    <a:pt x="5390" y="21600"/>
                  </a:cubicBezTo>
                  <a:cubicBezTo>
                    <a:pt x="7186" y="21600"/>
                    <a:pt x="8983" y="21600"/>
                    <a:pt x="10779" y="21600"/>
                  </a:cubicBezTo>
                  <a:cubicBezTo>
                    <a:pt x="12576" y="21600"/>
                    <a:pt x="14372" y="21600"/>
                    <a:pt x="16169" y="21600"/>
                  </a:cubicBezTo>
                  <a:cubicBezTo>
                    <a:pt x="17067" y="21600"/>
                    <a:pt x="17965" y="21600"/>
                    <a:pt x="18864" y="21600"/>
                  </a:cubicBezTo>
                  <a:cubicBezTo>
                    <a:pt x="19762" y="21600"/>
                    <a:pt x="20660" y="21600"/>
                    <a:pt x="21558" y="21600"/>
                  </a:cubicBezTo>
                  <a:lnTo>
                    <a:pt x="21558" y="2855"/>
                  </a:lnTo>
                  <a:cubicBezTo>
                    <a:pt x="21600" y="2305"/>
                    <a:pt x="21246" y="1790"/>
                    <a:pt x="20671" y="1564"/>
                  </a:cubicBezTo>
                  <a:cubicBezTo>
                    <a:pt x="20513" y="1501"/>
                    <a:pt x="20343" y="1465"/>
                    <a:pt x="20172" y="1445"/>
                  </a:cubicBezTo>
                  <a:cubicBezTo>
                    <a:pt x="20040" y="1429"/>
                    <a:pt x="19907" y="1423"/>
                    <a:pt x="19774" y="1427"/>
                  </a:cubicBezTo>
                  <a:lnTo>
                    <a:pt x="16044" y="1427"/>
                  </a:lnTo>
                  <a:lnTo>
                    <a:pt x="13556" y="1427"/>
                  </a:lnTo>
                  <a:cubicBezTo>
                    <a:pt x="13186" y="1430"/>
                    <a:pt x="12822" y="1378"/>
                    <a:pt x="12477" y="1278"/>
                  </a:cubicBezTo>
                  <a:cubicBezTo>
                    <a:pt x="12142" y="1180"/>
                    <a:pt x="11824" y="1036"/>
                    <a:pt x="11544" y="839"/>
                  </a:cubicBezTo>
                  <a:cubicBezTo>
                    <a:pt x="11175" y="579"/>
                    <a:pt x="10877" y="233"/>
                    <a:pt x="10436" y="75"/>
                  </a:cubicBezTo>
                  <a:cubicBezTo>
                    <a:pt x="10329" y="37"/>
                    <a:pt x="10217" y="12"/>
                    <a:pt x="10102" y="0"/>
                  </a:cubicBezTo>
                  <a:lnTo>
                    <a:pt x="0" y="6"/>
                  </a:lnTo>
                  <a:close/>
                </a:path>
              </a:pathLst>
            </a:custGeom>
            <a:noFill/>
            <a:ln w="25400" cap="flat">
              <a:solidFill>
                <a:schemeClr val="bg1">
                  <a:lumMod val="85000"/>
                </a:schemeClr>
              </a:solidFill>
              <a:prstDash val="solid"/>
              <a:miter lim="400000"/>
            </a:ln>
            <a:effectLst/>
          </p:spPr>
          <p:txBody>
            <a:bodyPr wrap="square" lIns="0" tIns="0" rIns="0" bIns="0" numCol="1" anchor="ctr">
              <a:noAutofit/>
            </a:bodyPr>
            <a:lstStyle/>
            <a:p>
              <a:pPr lvl="0">
                <a:defRPr sz="3100">
                  <a:solidFill>
                    <a:srgbClr val="3AA6DE"/>
                  </a:solidFill>
                </a:defRPr>
              </a:pPr>
              <a:endParaRPr sz="1800">
                <a:solidFill>
                  <a:schemeClr val="tx1"/>
                </a:solidFill>
              </a:endParaRPr>
            </a:p>
          </p:txBody>
        </p:sp>
        <p:sp>
          <p:nvSpPr>
            <p:cNvPr id="71" name="文本框 70"/>
            <p:cNvSpPr txBox="1"/>
            <p:nvPr/>
          </p:nvSpPr>
          <p:spPr>
            <a:xfrm>
              <a:off x="4852035" y="5160555"/>
              <a:ext cx="2244725" cy="530860"/>
            </a:xfrm>
            <a:prstGeom prst="rect">
              <a:avLst/>
            </a:prstGeom>
            <a:noFill/>
          </p:spPr>
          <p:txBody>
            <a:bodyPr wrap="square" rtlCol="0">
              <a:spAutoFit/>
            </a:bodyPr>
            <a:lstStyle/>
            <a:p>
              <a:pPr>
                <a:lnSpc>
                  <a:spcPct val="130000"/>
                </a:lnSpc>
                <a:spcBef>
                  <a:spcPts val="600"/>
                </a:spcBef>
              </a:pPr>
              <a:r>
                <a:rPr lang="zh-CN" altLang="en-US" sz="1100" b="1" kern="0" dirty="0">
                  <a:solidFill>
                    <a:srgbClr val="25577B"/>
                  </a:solidFill>
                  <a:latin typeface="微软雅黑" panose="020B0503020204020204" charset="-122"/>
                  <a:ea typeface="微软雅黑" panose="020B0503020204020204" charset="-122"/>
                  <a:cs typeface="+mn-ea"/>
                  <a:sym typeface="+mn-lt"/>
                </a:rPr>
                <a:t>准备周</a:t>
              </a:r>
              <a:r>
                <a:rPr lang="zh-CN" altLang="en-US" sz="1100" kern="0" dirty="0">
                  <a:solidFill>
                    <a:schemeClr val="tx1"/>
                  </a:solidFill>
                  <a:latin typeface="微软雅黑" panose="020B0503020204020204" charset="-122"/>
                  <a:ea typeface="微软雅黑" panose="020B0503020204020204" charset="-122"/>
                  <a:cs typeface="+mn-ea"/>
                  <a:sym typeface="+mn-lt"/>
                </a:rPr>
                <a:t>：整合组员提供的</a:t>
              </a:r>
              <a:r>
                <a:rPr lang="zh-CN" altLang="en-US" sz="1100" kern="0" dirty="0">
                  <a:solidFill>
                    <a:srgbClr val="00B0F0"/>
                  </a:solidFill>
                  <a:latin typeface="微软雅黑" panose="020B0503020204020204" charset="-122"/>
                  <a:ea typeface="微软雅黑" panose="020B0503020204020204" charset="-122"/>
                  <a:cs typeface="+mn-ea"/>
                  <a:sym typeface="+mn-lt"/>
                </a:rPr>
                <a:t>需求文档</a:t>
              </a:r>
              <a:r>
                <a:rPr lang="zh-CN" altLang="en-US" sz="1100" kern="0" dirty="0">
                  <a:solidFill>
                    <a:schemeClr val="tx1"/>
                  </a:solidFill>
                  <a:latin typeface="微软雅黑" panose="020B0503020204020204" charset="-122"/>
                  <a:ea typeface="微软雅黑" panose="020B0503020204020204" charset="-122"/>
                  <a:cs typeface="+mn-ea"/>
                  <a:sym typeface="+mn-lt"/>
                </a:rPr>
                <a:t>和</a:t>
              </a:r>
              <a:r>
                <a:rPr lang="zh-CN" altLang="en-US" sz="1100" kern="0" dirty="0">
                  <a:solidFill>
                    <a:srgbClr val="00B0F0"/>
                  </a:solidFill>
                  <a:latin typeface="微软雅黑" panose="020B0503020204020204" charset="-122"/>
                  <a:ea typeface="微软雅黑" panose="020B0503020204020204" charset="-122"/>
                  <a:cs typeface="+mn-ea"/>
                  <a:sym typeface="+mn-lt"/>
                </a:rPr>
                <a:t>可行性分析</a:t>
              </a:r>
              <a:r>
                <a:rPr lang="zh-CN" altLang="en-US" sz="1100" kern="0" dirty="0">
                  <a:solidFill>
                    <a:schemeClr val="tx1"/>
                  </a:solidFill>
                  <a:latin typeface="微软雅黑" panose="020B0503020204020204" charset="-122"/>
                  <a:ea typeface="微软雅黑" panose="020B0503020204020204" charset="-122"/>
                  <a:cs typeface="+mn-ea"/>
                  <a:sym typeface="+mn-lt"/>
                </a:rPr>
                <a:t>，整合</a:t>
              </a:r>
              <a:r>
                <a:rPr lang="zh-CN" altLang="en-US" sz="1100" kern="0" dirty="0">
                  <a:solidFill>
                    <a:srgbClr val="00B0F0"/>
                  </a:solidFill>
                  <a:latin typeface="微软雅黑" panose="020B0503020204020204" charset="-122"/>
                  <a:ea typeface="微软雅黑" panose="020B0503020204020204" charset="-122"/>
                  <a:cs typeface="+mn-ea"/>
                  <a:sym typeface="+mn-lt"/>
                </a:rPr>
                <a:t>项目架构</a:t>
              </a:r>
            </a:p>
          </p:txBody>
        </p:sp>
        <p:pic>
          <p:nvPicPr>
            <p:cNvPr id="3" name="图片 2" descr="308BA0AAE3268D4EC0BCB9F3FAB979E7"/>
            <p:cNvPicPr>
              <a:picLocks noChangeAspect="1"/>
            </p:cNvPicPr>
            <p:nvPr/>
          </p:nvPicPr>
          <p:blipFill>
            <a:blip r:embed="rId10"/>
            <a:stretch>
              <a:fillRect/>
            </a:stretch>
          </p:blipFill>
          <p:spPr>
            <a:xfrm>
              <a:off x="4852035" y="4074705"/>
              <a:ext cx="995045" cy="1014095"/>
            </a:xfrm>
            <a:prstGeom prst="rect">
              <a:avLst/>
            </a:prstGeom>
          </p:spPr>
        </p:pic>
        <p:sp>
          <p:nvSpPr>
            <p:cNvPr id="35" name="文本框 34"/>
            <p:cNvSpPr txBox="1"/>
            <p:nvPr/>
          </p:nvSpPr>
          <p:spPr>
            <a:xfrm>
              <a:off x="6038850" y="4386490"/>
              <a:ext cx="652895" cy="368300"/>
            </a:xfrm>
            <a:prstGeom prst="rect">
              <a:avLst/>
            </a:prstGeom>
            <a:noFill/>
          </p:spPr>
          <p:txBody>
            <a:bodyPr wrap="square" rtlCol="0">
              <a:spAutoFit/>
            </a:bodyPr>
            <a:lstStyle/>
            <a:p>
              <a:r>
                <a:rPr lang="zh-CN" altLang="en-US" b="1" dirty="0"/>
                <a:t>阿布</a:t>
              </a:r>
            </a:p>
          </p:txBody>
        </p:sp>
        <p:sp>
          <p:nvSpPr>
            <p:cNvPr id="10" name="文本框 9"/>
            <p:cNvSpPr txBox="1"/>
            <p:nvPr>
              <p:custDataLst>
                <p:tags r:id="rId1"/>
              </p:custDataLst>
            </p:nvPr>
          </p:nvSpPr>
          <p:spPr>
            <a:xfrm>
              <a:off x="4891405" y="5691415"/>
              <a:ext cx="2204720" cy="751205"/>
            </a:xfrm>
            <a:prstGeom prst="rect">
              <a:avLst/>
            </a:prstGeom>
            <a:noFill/>
          </p:spPr>
          <p:txBody>
            <a:bodyPr wrap="square" rtlCol="0">
              <a:spAutoFit/>
            </a:bodyPr>
            <a:lstStyle/>
            <a:p>
              <a:pPr>
                <a:lnSpc>
                  <a:spcPct val="130000"/>
                </a:lnSpc>
                <a:spcBef>
                  <a:spcPts val="600"/>
                </a:spcBef>
              </a:pPr>
              <a:r>
                <a:rPr lang="zh-CN" altLang="en-US" sz="1100" b="1" kern="0" dirty="0">
                  <a:solidFill>
                    <a:srgbClr val="25577B"/>
                  </a:solidFill>
                  <a:latin typeface="微软雅黑" panose="020B0503020204020204" charset="-122"/>
                  <a:ea typeface="微软雅黑" panose="020B0503020204020204" charset="-122"/>
                  <a:cs typeface="+mn-ea"/>
                  <a:sym typeface="+mn-lt"/>
                </a:rPr>
                <a:t>开发周</a:t>
              </a:r>
              <a:r>
                <a:rPr lang="zh-CN" altLang="en-US" sz="1100" kern="0" dirty="0">
                  <a:solidFill>
                    <a:schemeClr val="tx1"/>
                  </a:solidFill>
                  <a:latin typeface="微软雅黑" panose="020B0503020204020204" charset="-122"/>
                  <a:ea typeface="微软雅黑" panose="020B0503020204020204" charset="-122"/>
                  <a:cs typeface="+mn-ea"/>
                  <a:sym typeface="+mn-lt"/>
                </a:rPr>
                <a:t>：负责前端</a:t>
              </a:r>
              <a:r>
                <a:rPr lang="zh-CN" altLang="en-US" sz="1100" kern="0" dirty="0">
                  <a:solidFill>
                    <a:srgbClr val="00B0F0"/>
                  </a:solidFill>
                  <a:latin typeface="微软雅黑" panose="020B0503020204020204" charset="-122"/>
                  <a:ea typeface="微软雅黑" panose="020B0503020204020204" charset="-122"/>
                  <a:cs typeface="+mn-ea"/>
                  <a:sym typeface="+mn-lt"/>
                </a:rPr>
                <a:t>大厅页面</a:t>
              </a:r>
              <a:r>
                <a:rPr lang="zh-CN" altLang="en-US" sz="1100" kern="0" dirty="0">
                  <a:solidFill>
                    <a:schemeClr val="tx1"/>
                  </a:solidFill>
                  <a:latin typeface="微软雅黑" panose="020B0503020204020204" charset="-122"/>
                  <a:ea typeface="微软雅黑" panose="020B0503020204020204" charset="-122"/>
                  <a:cs typeface="+mn-ea"/>
                  <a:sym typeface="+mn-lt"/>
                </a:rPr>
                <a:t>搭建、后端</a:t>
              </a:r>
              <a:r>
                <a:rPr lang="zh-CN" altLang="en-US" sz="1100" kern="0" dirty="0">
                  <a:solidFill>
                    <a:srgbClr val="00B0F0"/>
                  </a:solidFill>
                  <a:latin typeface="微软雅黑" panose="020B0503020204020204" charset="-122"/>
                  <a:ea typeface="微软雅黑" panose="020B0503020204020204" charset="-122"/>
                  <a:cs typeface="+mn-ea"/>
                  <a:sym typeface="+mn-lt"/>
                </a:rPr>
                <a:t>线程搭建</a:t>
              </a:r>
              <a:r>
                <a:rPr lang="zh-CN" altLang="en-US" sz="1100" kern="0" dirty="0">
                  <a:solidFill>
                    <a:schemeClr val="tx1"/>
                  </a:solidFill>
                  <a:latin typeface="微软雅黑" panose="020B0503020204020204" charset="-122"/>
                  <a:ea typeface="微软雅黑" panose="020B0503020204020204" charset="-122"/>
                  <a:cs typeface="+mn-ea"/>
                  <a:sym typeface="+mn-lt"/>
                </a:rPr>
                <a:t>以及</a:t>
              </a:r>
              <a:r>
                <a:rPr lang="en-US" altLang="zh-CN" sz="1100" kern="0" dirty="0">
                  <a:solidFill>
                    <a:srgbClr val="00B0F0"/>
                  </a:solidFill>
                  <a:latin typeface="微软雅黑" panose="020B0503020204020204" charset="-122"/>
                  <a:ea typeface="微软雅黑" panose="020B0503020204020204" charset="-122"/>
                  <a:cs typeface="+mn-ea"/>
                  <a:sym typeface="+mn-lt"/>
                </a:rPr>
                <a:t>ai</a:t>
              </a:r>
              <a:r>
                <a:rPr lang="zh-CN" altLang="en-US" sz="1100" kern="0" dirty="0">
                  <a:solidFill>
                    <a:srgbClr val="00B0F0"/>
                  </a:solidFill>
                  <a:latin typeface="微软雅黑" panose="020B0503020204020204" charset="-122"/>
                  <a:ea typeface="微软雅黑" panose="020B0503020204020204" charset="-122"/>
                  <a:cs typeface="+mn-ea"/>
                  <a:sym typeface="+mn-lt"/>
                </a:rPr>
                <a:t>出牌逻辑</a:t>
              </a:r>
              <a:r>
                <a:rPr lang="zh-CN" altLang="en-US" sz="1100" kern="0" dirty="0">
                  <a:solidFill>
                    <a:schemeClr val="tx1"/>
                  </a:solidFill>
                  <a:latin typeface="微软雅黑" panose="020B0503020204020204" charset="-122"/>
                  <a:ea typeface="微软雅黑" panose="020B0503020204020204" charset="-122"/>
                  <a:cs typeface="+mn-ea"/>
                  <a:sym typeface="+mn-lt"/>
                </a:rPr>
                <a:t>算法完善，</a:t>
              </a:r>
              <a:r>
                <a:rPr lang="en-US" altLang="zh-CN" sz="1100" kern="0" dirty="0">
                  <a:solidFill>
                    <a:srgbClr val="00B0F0"/>
                  </a:solidFill>
                  <a:latin typeface="微软雅黑" panose="020B0503020204020204" charset="-122"/>
                  <a:ea typeface="微软雅黑" panose="020B0503020204020204" charset="-122"/>
                  <a:cs typeface="+mn-ea"/>
                  <a:sym typeface="+mn-lt"/>
                </a:rPr>
                <a:t>bug</a:t>
              </a:r>
              <a:r>
                <a:rPr lang="zh-CN" altLang="en-US" sz="1100" kern="0" dirty="0">
                  <a:solidFill>
                    <a:srgbClr val="00B0F0"/>
                  </a:solidFill>
                  <a:latin typeface="微软雅黑" panose="020B0503020204020204" charset="-122"/>
                  <a:ea typeface="微软雅黑" panose="020B0503020204020204" charset="-122"/>
                  <a:cs typeface="+mn-ea"/>
                  <a:sym typeface="+mn-lt"/>
                </a:rPr>
                <a:t>修复</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3381751" y="4135902"/>
            <a:ext cx="5428498" cy="755650"/>
          </a:xfrm>
        </p:spPr>
        <p:txBody>
          <a:bodyPr/>
          <a:lstStyle/>
          <a:p>
            <a:r>
              <a:rPr lang="zh-CN" altLang="en-US" dirty="0">
                <a:latin typeface="+mn-lt"/>
                <a:ea typeface="+mn-ea"/>
                <a:cs typeface="+mn-ea"/>
                <a:sym typeface="+mn-lt"/>
              </a:rPr>
              <a:t>项目展示</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76495" y="397510"/>
            <a:ext cx="2203623" cy="646331"/>
          </a:xfrm>
          <a:prstGeom prst="rect">
            <a:avLst/>
          </a:prstGeom>
          <a:noFill/>
        </p:spPr>
        <p:txBody>
          <a:bodyPr wrap="square" rtlCol="0" anchor="t">
            <a:spAutoFit/>
          </a:bodyPr>
          <a:lstStyle/>
          <a:p>
            <a:r>
              <a:rPr lang="zh-CN" altLang="en-US" sz="3600" dirty="0">
                <a:solidFill>
                  <a:schemeClr val="accent1"/>
                </a:solidFill>
              </a:rPr>
              <a:t>项目展示</a:t>
            </a:r>
          </a:p>
        </p:txBody>
      </p:sp>
      <p:pic>
        <p:nvPicPr>
          <p:cNvPr id="5" name="图片 4">
            <a:extLst>
              <a:ext uri="{FF2B5EF4-FFF2-40B4-BE49-F238E27FC236}">
                <a16:creationId xmlns:a16="http://schemas.microsoft.com/office/drawing/2014/main" id="{FEBB9341-440F-FC6B-8782-6A8CC57159E2}"/>
              </a:ext>
            </a:extLst>
          </p:cNvPr>
          <p:cNvPicPr>
            <a:picLocks noChangeAspect="1"/>
          </p:cNvPicPr>
          <p:nvPr/>
        </p:nvPicPr>
        <p:blipFill>
          <a:blip r:embed="rId2"/>
          <a:stretch>
            <a:fillRect/>
          </a:stretch>
        </p:blipFill>
        <p:spPr>
          <a:xfrm>
            <a:off x="601375" y="1684802"/>
            <a:ext cx="5186362" cy="3488396"/>
          </a:xfrm>
          <a:prstGeom prst="rect">
            <a:avLst/>
          </a:prstGeom>
        </p:spPr>
      </p:pic>
      <p:pic>
        <p:nvPicPr>
          <p:cNvPr id="7" name="图片 6">
            <a:extLst>
              <a:ext uri="{FF2B5EF4-FFF2-40B4-BE49-F238E27FC236}">
                <a16:creationId xmlns:a16="http://schemas.microsoft.com/office/drawing/2014/main" id="{530B3C2B-5E6F-B233-025E-C0B134457702}"/>
              </a:ext>
            </a:extLst>
          </p:cNvPr>
          <p:cNvPicPr>
            <a:picLocks noChangeAspect="1"/>
          </p:cNvPicPr>
          <p:nvPr/>
        </p:nvPicPr>
        <p:blipFill>
          <a:blip r:embed="rId3"/>
          <a:stretch>
            <a:fillRect/>
          </a:stretch>
        </p:blipFill>
        <p:spPr>
          <a:xfrm>
            <a:off x="6769028" y="1678159"/>
            <a:ext cx="4671362" cy="3495039"/>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mI1Yzk2NWE3MGY3ZmE0NGRhOTAzNjg5Njc4OGNmYzc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第一PPT，www.1ppt.com">
  <a:themeElements>
    <a:clrScheme name="手绘风主题色1">
      <a:dk1>
        <a:srgbClr val="404040"/>
      </a:dk1>
      <a:lt1>
        <a:sysClr val="window" lastClr="FFFFFF"/>
      </a:lt1>
      <a:dk2>
        <a:srgbClr val="44546A"/>
      </a:dk2>
      <a:lt2>
        <a:srgbClr val="E7E6E6"/>
      </a:lt2>
      <a:accent1>
        <a:srgbClr val="25577B"/>
      </a:accent1>
      <a:accent2>
        <a:srgbClr val="C00000"/>
      </a:accent2>
      <a:accent3>
        <a:srgbClr val="FFD966"/>
      </a:accent3>
      <a:accent4>
        <a:srgbClr val="B4C7E7"/>
      </a:accent4>
      <a:accent5>
        <a:srgbClr val="DAE3F3"/>
      </a:accent5>
      <a:accent6>
        <a:srgbClr val="70AD47"/>
      </a:accent6>
      <a:hlink>
        <a:srgbClr val="0563C1"/>
      </a:hlink>
      <a:folHlink>
        <a:srgbClr val="954F72"/>
      </a:folHlink>
    </a:clrScheme>
    <a:fontScheme name="oyd4jy5j">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0">
          <a:solidFill>
            <a:schemeClr val="accent1"/>
          </a:solid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0" cap="rnd">
          <a:roun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774</Words>
  <Application>Microsoft Office PowerPoint</Application>
  <PresentationFormat>宽屏</PresentationFormat>
  <Paragraphs>92</Paragraphs>
  <Slides>13</Slides>
  <Notes>1</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13</vt:i4>
      </vt:variant>
    </vt:vector>
  </HeadingPairs>
  <TitlesOfParts>
    <vt:vector size="22" baseType="lpstr">
      <vt:lpstr>等线</vt:lpstr>
      <vt:lpstr>微软雅黑</vt:lpstr>
      <vt:lpstr>微软雅黑 Light</vt:lpstr>
      <vt:lpstr>站酷快乐体</vt:lpstr>
      <vt:lpstr>站酷快乐体2016修订版</vt:lpstr>
      <vt:lpstr>Arial</vt:lpstr>
      <vt:lpstr>Calibri</vt:lpstr>
      <vt:lpstr>第一PPT，www.1ppt.com</vt:lpstr>
      <vt:lpstr>自定义设计方案</vt:lpstr>
      <vt:lpstr>斗地主</vt:lpstr>
      <vt:lpstr>PowerPoint 演示文稿</vt:lpstr>
      <vt:lpstr>PowerPoint 演示文稿</vt:lpstr>
      <vt:lpstr>斗地主</vt:lpstr>
      <vt:lpstr>项目架构与技术栈</vt:lpstr>
      <vt:lpstr>PowerPoint 演示文稿</vt:lpstr>
      <vt:lpstr>小组成员分工</vt:lpstr>
      <vt:lpstr>PowerPoint 演示文稿</vt:lpstr>
      <vt:lpstr>PowerPoint 演示文稿</vt:lpstr>
      <vt:lpstr>PowerPoint 演示文稿</vt:lpstr>
      <vt:lpstr>项目总结</vt:lpstr>
      <vt:lpstr>项目中遇到的挑战和对下一次项目的展望</vt:lpstr>
      <vt:lpstr>答辩完毕，恳请指正</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蓝色手绘</dc:title>
  <dc:creator>第一PPT</dc:creator>
  <cp:keywords>www.1ppt.com</cp:keywords>
  <dc:description>www.1ppt.com</dc:description>
  <cp:lastModifiedBy>aabin a</cp:lastModifiedBy>
  <cp:revision>117</cp:revision>
  <dcterms:created xsi:type="dcterms:W3CDTF">2018-08-15T06:03:00Z</dcterms:created>
  <dcterms:modified xsi:type="dcterms:W3CDTF">2023-09-28T15:25:44Z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49AA21C425FA45529C66374BF6305939_13</vt:lpwstr>
  </property>
  <property fmtid="{D5CDD505-2E9C-101B-9397-08002B2CF9AE}" pid="3" name="KSOProductBuildVer">
    <vt:lpwstr>2052-12.1.0.15374</vt:lpwstr>
  </property>
</Properties>
</file>