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61" r:id="rId6"/>
    <p:sldId id="259" r:id="rId7"/>
    <p:sldId id="260" r:id="rId8"/>
    <p:sldId id="265" r:id="rId9"/>
    <p:sldId id="263" r:id="rId10"/>
    <p:sldId id="264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81C7-1A9A-4A00-8CE9-4BA59CD4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7C899-F217-4824-8838-4892F4D7A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42297-282D-46E0-B0A0-DBC5DD9A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64EC-A463-41E0-B2ED-3888A40B12C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D78A-D1B4-49E1-A754-343324BB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7BA1-D1F0-4EA3-BEC6-AAF88AAB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D1C3-C76B-4771-A79A-337397B1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D5D9-7E71-4EAA-8CC3-2ED29AE4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F1A1D-AF6B-487F-B0E0-8AE3CFF8C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79C6B-A0B3-4D04-AA07-9085E48B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64EC-A463-41E0-B2ED-3888A40B12C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2D8C-1DE3-40B0-8A97-CCCAAC72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A76A-99CB-4D2E-AFFA-67D0171D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D1C3-C76B-4771-A79A-337397B1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AFDDC-17B0-41A2-9D84-055E79D8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889FA-A257-4C98-9B28-303A0CCAF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AF25-6949-4BC1-A4A0-9183ED7E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64EC-A463-41E0-B2ED-3888A40B12C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460B1-35ED-4840-A51D-AC3C13F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B813A-FE0C-4355-AB26-2319B7DF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D1C3-C76B-4771-A79A-337397B1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5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9312-FD5D-4963-9091-C1526D27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BB25-FBB3-44B1-81C4-64C0C35A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5EF82-6374-4B88-99DA-8CF09272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64EC-A463-41E0-B2ED-3888A40B12C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A6FF-51C3-4189-A9BC-FAE23179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274A-0471-4356-88EE-28536F0D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D1C3-C76B-4771-A79A-337397B1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0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129E-B7F4-4757-9346-B0E68F96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6D25-1090-42A4-BB2D-9A5C9AD5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C97F9-E9ED-40E1-BE91-20859E70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64EC-A463-41E0-B2ED-3888A40B12C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C7A5-BB3F-4622-A589-F06ECDBA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11F2-B6AE-43D6-B86E-DD2F0131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D1C3-C76B-4771-A79A-337397B1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2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C562-DE08-41D1-96BC-A00F268B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A7C8-FC53-4465-AB33-1CD9DE29A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7CA60-21DC-4D36-A6C4-3294FBFC6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F5C8-82EF-4E4A-B361-FEC5C2C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64EC-A463-41E0-B2ED-3888A40B12C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B2CE-8EAD-4B4D-A553-AD38869F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D0F3-CCBD-4937-A398-B27512B4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D1C3-C76B-4771-A79A-337397B1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A95A-FA03-406E-B35E-1C65B84C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623BE-6549-4DD5-A92B-5CA56B32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FF38A-D5B4-48AE-80E2-491384366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E5C26-AFAE-420C-AC3F-D5B58DA4D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D4D34-EA4A-4710-8670-DEBF93EE6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0618C-48D4-4BFF-ABAC-F242DEE6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64EC-A463-41E0-B2ED-3888A40B12C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874D2-ABB2-488D-A669-CD04D69A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EBD79-4CEF-4BD4-82F8-166D39BD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D1C3-C76B-4771-A79A-337397B1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57F0-5A05-4331-9576-B210B74C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09A1-4875-48CB-9E03-F51024C1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64EC-A463-41E0-B2ED-3888A40B12C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8D7BF-73CA-4D18-AA04-710E5FB1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A1DDD-29AE-419F-B6DA-AF34AB16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D1C3-C76B-4771-A79A-337397B1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2F30E-6868-4803-B8B7-701D48C1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64EC-A463-41E0-B2ED-3888A40B12C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329DE-675E-47AC-9908-7424B725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D2D5D-7626-4DBF-84DA-C2C44F59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D1C3-C76B-4771-A79A-337397B1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9F9C-429C-4178-8806-13583840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08C8-A845-4402-BF62-47C8B5F6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2FF3F-5AC6-49CC-96B7-7518FBF8F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FDA29-E6A1-4308-B3F1-914B0420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64EC-A463-41E0-B2ED-3888A40B12C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45212-8924-47DF-8AAE-8B7D4587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01E1B-F0FA-4D02-AD0F-A8829163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D1C3-C76B-4771-A79A-337397B1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8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7D38-FD36-49FF-9BDE-BEF57F0F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02C97-4BF3-4AE5-AE16-D91EE0734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0F64B-D4D0-40EA-BBCB-57957C185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466D8-E975-465A-B02D-22BF8D4B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64EC-A463-41E0-B2ED-3888A40B12C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D9E39-81C6-4BB1-B0B5-B3698622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010F1-D4FC-4789-8F4E-9BE5BEDB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D1C3-C76B-4771-A79A-337397B1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D2693-927A-4BAB-B807-E275A8EC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F3828-4992-488E-B770-91F4A83EC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37BA-480A-4CF9-8372-45A3B6803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64EC-A463-41E0-B2ED-3888A40B12C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7027-3526-4558-8ABD-66B33B8E1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2D35-FA6D-4DAA-930E-DCEE47E36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D1C3-C76B-4771-A79A-337397B1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F912-2DB6-404B-8508-F98C37C03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Arsip</a:t>
            </a:r>
            <a:r>
              <a:rPr lang="en-US" dirty="0"/>
              <a:t> Digital FB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478BB-9919-49AC-BE7C-55DC727AA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5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8D90-1F5A-4F2C-BB00-F3FDF9B1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7D2E-6056-472F-84B3-FA49D280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Lokasi </a:t>
            </a:r>
            <a:r>
              <a:rPr lang="en-US" dirty="0" err="1"/>
              <a:t>Aset</a:t>
            </a:r>
            <a:r>
              <a:rPr lang="en-US" dirty="0"/>
              <a:t> (Unit = POJOK BEI)</a:t>
            </a:r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= </a:t>
            </a:r>
            <a:r>
              <a:rPr lang="en-US" dirty="0" err="1"/>
              <a:t>Komputer</a:t>
            </a:r>
            <a:endParaRPr lang="en-US" dirty="0"/>
          </a:p>
          <a:p>
            <a:r>
              <a:rPr lang="en-US" dirty="0"/>
              <a:t>Kode </a:t>
            </a:r>
            <a:r>
              <a:rPr lang="en-US" dirty="0" err="1"/>
              <a:t>Aset</a:t>
            </a:r>
            <a:r>
              <a:rPr lang="en-US" dirty="0"/>
              <a:t> = K.0001</a:t>
            </a:r>
          </a:p>
          <a:p>
            <a:r>
              <a:rPr lang="en-US" dirty="0"/>
              <a:t>Waktu </a:t>
            </a:r>
            <a:r>
              <a:rPr lang="en-US" dirty="0" err="1"/>
              <a:t>Pengadaan</a:t>
            </a:r>
            <a:r>
              <a:rPr lang="en-US" dirty="0"/>
              <a:t> Awal</a:t>
            </a:r>
          </a:p>
          <a:p>
            <a:r>
              <a:rPr lang="en-US" dirty="0"/>
              <a:t>Alamat (</a:t>
            </a:r>
            <a:r>
              <a:rPr lang="en-US" dirty="0" err="1"/>
              <a:t>Letak</a:t>
            </a:r>
            <a:r>
              <a:rPr lang="en-US" dirty="0"/>
              <a:t>)</a:t>
            </a:r>
          </a:p>
          <a:p>
            <a:r>
              <a:rPr lang="en-US" dirty="0"/>
              <a:t>Harga </a:t>
            </a:r>
          </a:p>
          <a:p>
            <a:r>
              <a:rPr lang="en-US" dirty="0" err="1"/>
              <a:t>Spesifikasi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Luas </a:t>
            </a:r>
            <a:r>
              <a:rPr lang="en-US" dirty="0" err="1"/>
              <a:t>Aset</a:t>
            </a:r>
            <a:r>
              <a:rPr lang="en-US" dirty="0"/>
              <a:t> = -</a:t>
            </a:r>
          </a:p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= </a:t>
            </a:r>
            <a:r>
              <a:rPr lang="en-US" dirty="0" err="1"/>
              <a:t>Baik</a:t>
            </a:r>
            <a:r>
              <a:rPr lang="en-US" dirty="0"/>
              <a:t>, Kurang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Rusak</a:t>
            </a:r>
            <a:r>
              <a:rPr lang="en-US" dirty="0"/>
              <a:t>, </a:t>
            </a:r>
          </a:p>
          <a:p>
            <a:r>
              <a:rPr lang="en-US" dirty="0" err="1"/>
              <a:t>Pemindahan</a:t>
            </a:r>
            <a:r>
              <a:rPr lang="en-US" dirty="0"/>
              <a:t> = (Di </a:t>
            </a:r>
            <a:r>
              <a:rPr lang="en-US" dirty="0" err="1"/>
              <a:t>gudangkan</a:t>
            </a:r>
            <a:r>
              <a:rPr lang="en-US" dirty="0"/>
              <a:t>, di </a:t>
            </a:r>
            <a:r>
              <a:rPr lang="en-US" dirty="0" err="1"/>
              <a:t>Jual</a:t>
            </a:r>
            <a:r>
              <a:rPr lang="en-US" dirty="0"/>
              <a:t>, di </a:t>
            </a:r>
            <a:r>
              <a:rPr lang="en-US" dirty="0" err="1"/>
              <a:t>hibahkan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DF07-D926-457D-8C0E-11A3DC0D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Fakultas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C8BD-8421-4711-80B3-5D1FB2C8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8891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  <a:p>
            <a:r>
              <a:rPr lang="en-US" dirty="0"/>
              <a:t>Daftar </a:t>
            </a:r>
            <a:r>
              <a:rPr lang="en-US" dirty="0" err="1"/>
              <a:t>Rencana</a:t>
            </a:r>
            <a:endParaRPr lang="en-US" dirty="0"/>
          </a:p>
          <a:p>
            <a:pPr lvl="1"/>
            <a:r>
              <a:rPr lang="en-US" dirty="0"/>
              <a:t>No</a:t>
            </a:r>
          </a:p>
          <a:p>
            <a:pPr lvl="1"/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lvl="1"/>
            <a:r>
              <a:rPr lang="en-US" dirty="0" err="1"/>
              <a:t>Tema</a:t>
            </a:r>
            <a:endParaRPr lang="en-US" dirty="0"/>
          </a:p>
          <a:p>
            <a:pPr lvl="1"/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lvl="1"/>
            <a:r>
              <a:rPr lang="en-US" dirty="0"/>
              <a:t>Waktu  </a:t>
            </a:r>
            <a:r>
              <a:rPr lang="en-US" dirty="0" err="1"/>
              <a:t>Terbit</a:t>
            </a:r>
            <a:endParaRPr lang="en-US" dirty="0"/>
          </a:p>
          <a:p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Strategik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SK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Renstra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Universitas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Renstra</a:t>
            </a:r>
            <a:r>
              <a:rPr lang="en-US" dirty="0"/>
              <a:t> </a:t>
            </a:r>
            <a:r>
              <a:rPr lang="en-US" dirty="0" err="1"/>
              <a:t>Renstra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/Prodi</a:t>
            </a:r>
          </a:p>
          <a:p>
            <a:pPr lvl="1"/>
            <a:r>
              <a:rPr lang="en-US" dirty="0" err="1"/>
              <a:t>Renop</a:t>
            </a:r>
            <a:r>
              <a:rPr lang="en-US" dirty="0"/>
              <a:t> </a:t>
            </a:r>
            <a:r>
              <a:rPr lang="en-US" dirty="0" err="1"/>
              <a:t>Fakuktas</a:t>
            </a:r>
            <a:r>
              <a:rPr lang="en-US" dirty="0"/>
              <a:t>/Prodi</a:t>
            </a:r>
          </a:p>
          <a:p>
            <a:pPr lvl="1"/>
            <a:r>
              <a:rPr lang="en-US" dirty="0"/>
              <a:t>RIP </a:t>
            </a:r>
            <a:r>
              <a:rPr lang="en-US" dirty="0" err="1"/>
              <a:t>Fakultas</a:t>
            </a:r>
            <a:endParaRPr lang="en-US" dirty="0"/>
          </a:p>
          <a:p>
            <a:pPr lvl="1"/>
            <a:r>
              <a:rPr lang="en-US" dirty="0"/>
              <a:t>RIP </a:t>
            </a:r>
            <a:r>
              <a:rPr lang="en-US" dirty="0" err="1"/>
              <a:t>Penelitian</a:t>
            </a:r>
            <a:endParaRPr lang="en-US" dirty="0"/>
          </a:p>
          <a:p>
            <a:pPr lvl="1"/>
            <a:r>
              <a:rPr lang="en-US" dirty="0"/>
              <a:t>RIP PKM</a:t>
            </a:r>
          </a:p>
          <a:p>
            <a:pPr lvl="1"/>
            <a:r>
              <a:rPr lang="en-US" dirty="0"/>
              <a:t>SOP </a:t>
            </a:r>
          </a:p>
          <a:p>
            <a:pPr lvl="1"/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Fakultas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2BC78-590E-44EC-8D62-14B70E3BA8D1}"/>
              </a:ext>
            </a:extLst>
          </p:cNvPr>
          <p:cNvSpPr/>
          <p:nvPr/>
        </p:nvSpPr>
        <p:spPr>
          <a:xfrm>
            <a:off x="6188364" y="1893455"/>
            <a:ext cx="4525818" cy="4248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A4B9-1AA0-497B-96F9-B7CD8EA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02D7-1D8D-4BB1-9761-BE61D7DC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26" y="1825625"/>
            <a:ext cx="7213601" cy="3263611"/>
          </a:xfrm>
        </p:spPr>
        <p:txBody>
          <a:bodyPr/>
          <a:lstStyle/>
          <a:p>
            <a:r>
              <a:rPr lang="en-US" dirty="0"/>
              <a:t>Surat </a:t>
            </a:r>
            <a:r>
              <a:rPr lang="en-US" dirty="0" err="1"/>
              <a:t>Masuk</a:t>
            </a:r>
            <a:endParaRPr lang="en-US" dirty="0"/>
          </a:p>
          <a:p>
            <a:r>
              <a:rPr lang="en-US" dirty="0"/>
              <a:t>Surat </a:t>
            </a:r>
            <a:r>
              <a:rPr lang="en-US" dirty="0" err="1"/>
              <a:t>Keluar</a:t>
            </a:r>
            <a:endParaRPr lang="en-US" dirty="0"/>
          </a:p>
          <a:p>
            <a:r>
              <a:rPr lang="en-US" dirty="0" err="1"/>
              <a:t>Pedomon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9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D919-8C46-4EB1-AA67-0DFF75CD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</a:t>
            </a:r>
            <a:r>
              <a:rPr lang="en-US" dirty="0"/>
              <a:t>  dan admin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84BF-EB6C-4706-A319-325E5B4E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254" y="1825625"/>
            <a:ext cx="5994401" cy="248775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Dekanat</a:t>
            </a:r>
            <a:endParaRPr lang="en-US" dirty="0"/>
          </a:p>
          <a:p>
            <a:r>
              <a:rPr lang="en-US" dirty="0"/>
              <a:t>Admin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bidangnya</a:t>
            </a:r>
            <a:endParaRPr lang="en-US" dirty="0"/>
          </a:p>
          <a:p>
            <a:pPr lvl="1"/>
            <a:r>
              <a:rPr lang="en-US" dirty="0"/>
              <a:t>Admin 1+ 4:  Pendidikan dan </a:t>
            </a:r>
            <a:r>
              <a:rPr lang="en-US" dirty="0" err="1"/>
              <a:t>Pengajaran</a:t>
            </a:r>
            <a:r>
              <a:rPr lang="en-US" dirty="0"/>
              <a:t>; </a:t>
            </a:r>
            <a:r>
              <a:rPr lang="en-US" dirty="0" err="1"/>
              <a:t>Penelitian</a:t>
            </a:r>
            <a:r>
              <a:rPr lang="en-US" dirty="0"/>
              <a:t>, PKM, </a:t>
            </a:r>
            <a:r>
              <a:rPr lang="en-US" dirty="0" err="1"/>
              <a:t>Penunjung</a:t>
            </a:r>
            <a:endParaRPr lang="en-US" dirty="0"/>
          </a:p>
          <a:p>
            <a:pPr lvl="1"/>
            <a:r>
              <a:rPr lang="en-US" dirty="0"/>
              <a:t>Admin 2 + 4:  Kerjasama; </a:t>
            </a:r>
            <a:r>
              <a:rPr lang="en-US" dirty="0" err="1"/>
              <a:t>Penjaminan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,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FB</a:t>
            </a:r>
          </a:p>
          <a:p>
            <a:pPr lvl="1"/>
            <a:r>
              <a:rPr lang="en-US" dirty="0"/>
              <a:t>Admin 3 + 4:  </a:t>
            </a:r>
            <a:r>
              <a:rPr lang="en-US" dirty="0" err="1"/>
              <a:t>Keuangan</a:t>
            </a:r>
            <a:r>
              <a:rPr lang="en-US" dirty="0"/>
              <a:t>, </a:t>
            </a:r>
            <a:r>
              <a:rPr lang="en-US" dirty="0" err="1"/>
              <a:t>Aset</a:t>
            </a:r>
            <a:r>
              <a:rPr lang="en-US" dirty="0"/>
              <a:t>, dan SDM</a:t>
            </a:r>
          </a:p>
        </p:txBody>
      </p:sp>
    </p:spTree>
    <p:extLst>
      <p:ext uri="{BB962C8B-B14F-4D97-AF65-F5344CB8AC3E}">
        <p14:creationId xmlns:p14="http://schemas.microsoft.com/office/powerpoint/2010/main" val="59141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FF7C-2B75-46B3-8754-FAE9EF5A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Surat </a:t>
            </a:r>
            <a:r>
              <a:rPr lang="en-US" dirty="0" err="1"/>
              <a:t>Masuk</a:t>
            </a:r>
            <a:r>
              <a:rPr lang="en-US" dirty="0"/>
              <a:t> dan Surat </a:t>
            </a:r>
            <a:r>
              <a:rPr lang="en-US" dirty="0" err="1"/>
              <a:t>Keluar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54073-7FBB-4E93-BD5D-76930272D21F}"/>
              </a:ext>
            </a:extLst>
          </p:cNvPr>
          <p:cNvSpPr/>
          <p:nvPr/>
        </p:nvSpPr>
        <p:spPr>
          <a:xfrm>
            <a:off x="2076450" y="2259445"/>
            <a:ext cx="1828800" cy="1238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6B27BAA6-20EC-4D16-B695-740049D24EFF}"/>
              </a:ext>
            </a:extLst>
          </p:cNvPr>
          <p:cNvSpPr/>
          <p:nvPr/>
        </p:nvSpPr>
        <p:spPr>
          <a:xfrm>
            <a:off x="4752975" y="1992745"/>
            <a:ext cx="2009775" cy="1771650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54649-DCB6-4DED-9433-03E3B825E832}"/>
              </a:ext>
            </a:extLst>
          </p:cNvPr>
          <p:cNvSpPr/>
          <p:nvPr/>
        </p:nvSpPr>
        <p:spPr>
          <a:xfrm>
            <a:off x="7610475" y="2159794"/>
            <a:ext cx="1828800" cy="1238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AE624-516D-4065-A7A8-30A885B21079}"/>
              </a:ext>
            </a:extLst>
          </p:cNvPr>
          <p:cNvSpPr txBox="1"/>
          <p:nvPr/>
        </p:nvSpPr>
        <p:spPr>
          <a:xfrm>
            <a:off x="7610475" y="3497695"/>
            <a:ext cx="26098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Pendidikan dan </a:t>
            </a:r>
            <a:r>
              <a:rPr lang="en-US" dirty="0" err="1">
                <a:solidFill>
                  <a:srgbClr val="FF0000"/>
                </a:solidFill>
              </a:rPr>
              <a:t>Pengajaran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Penelitian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Penunjang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Kerjasama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(SDM)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Manjemen</a:t>
            </a:r>
            <a:r>
              <a:rPr lang="en-US" dirty="0"/>
              <a:t> </a:t>
            </a:r>
            <a:r>
              <a:rPr lang="en-US" dirty="0" err="1"/>
              <a:t>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Penjaminan</a:t>
            </a:r>
            <a:r>
              <a:rPr lang="en-US" dirty="0"/>
              <a:t> </a:t>
            </a:r>
            <a:r>
              <a:rPr lang="en-US" dirty="0" err="1"/>
              <a:t>Mutu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Rencana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Fakultas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Lainnya</a:t>
            </a:r>
            <a:endParaRPr lang="en-US" dirty="0"/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A89FB95-811B-4222-BC9E-49C467ADE14A}"/>
              </a:ext>
            </a:extLst>
          </p:cNvPr>
          <p:cNvSpPr/>
          <p:nvPr/>
        </p:nvSpPr>
        <p:spPr>
          <a:xfrm>
            <a:off x="4110182" y="2604655"/>
            <a:ext cx="369454" cy="7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1272A68-D6C7-4480-8213-CB808C0BE460}"/>
              </a:ext>
            </a:extLst>
          </p:cNvPr>
          <p:cNvSpPr/>
          <p:nvPr/>
        </p:nvSpPr>
        <p:spPr>
          <a:xfrm>
            <a:off x="7036089" y="2530764"/>
            <a:ext cx="297584" cy="794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BE3D-1EF1-473F-9AC6-04AC6128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Pendidikan dan </a:t>
            </a:r>
            <a:r>
              <a:rPr lang="en-US" dirty="0" err="1"/>
              <a:t>Pengajaran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54D6-5493-481D-B0A3-66E8D5AB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99" y="1502352"/>
            <a:ext cx="6132947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Nama</a:t>
            </a:r>
          </a:p>
          <a:p>
            <a:r>
              <a:rPr lang="en-US" dirty="0"/>
              <a:t>NIP</a:t>
            </a:r>
          </a:p>
          <a:p>
            <a:r>
              <a:rPr lang="en-US" dirty="0"/>
              <a:t>NIDN</a:t>
            </a:r>
          </a:p>
          <a:p>
            <a:r>
              <a:rPr lang="en-US" dirty="0"/>
              <a:t>No </a:t>
            </a:r>
            <a:r>
              <a:rPr lang="en-US" dirty="0" err="1"/>
              <a:t>Sertifikasi</a:t>
            </a:r>
            <a:endParaRPr lang="en-US" dirty="0"/>
          </a:p>
          <a:p>
            <a:r>
              <a:rPr lang="en-US" dirty="0"/>
              <a:t>Pendidikan (S2, S3)</a:t>
            </a:r>
          </a:p>
          <a:p>
            <a:r>
              <a:rPr lang="en-US" dirty="0" err="1"/>
              <a:t>Keahlian</a:t>
            </a:r>
            <a:r>
              <a:rPr lang="en-US" dirty="0"/>
              <a:t>: </a:t>
            </a:r>
            <a:r>
              <a:rPr lang="en-US" dirty="0" err="1"/>
              <a:t>contoh</a:t>
            </a:r>
            <a:r>
              <a:rPr lang="en-US" dirty="0"/>
              <a:t> Marketing</a:t>
            </a:r>
          </a:p>
          <a:p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  <a:p>
            <a:r>
              <a:rPr lang="en-US" dirty="0"/>
              <a:t>Semester</a:t>
            </a:r>
          </a:p>
          <a:p>
            <a:r>
              <a:rPr lang="en-US" dirty="0"/>
              <a:t>Mata </a:t>
            </a:r>
            <a:r>
              <a:rPr lang="en-US" dirty="0" err="1"/>
              <a:t>Kuliah</a:t>
            </a:r>
            <a:endParaRPr lang="en-US" dirty="0"/>
          </a:p>
          <a:p>
            <a:r>
              <a:rPr lang="en-US" dirty="0"/>
              <a:t>RPS</a:t>
            </a:r>
          </a:p>
          <a:p>
            <a:r>
              <a:rPr lang="en-US" dirty="0"/>
              <a:t>RPP</a:t>
            </a:r>
          </a:p>
          <a:p>
            <a:r>
              <a:rPr lang="en-US" dirty="0" err="1"/>
              <a:t>Dokumen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SK </a:t>
            </a:r>
            <a:r>
              <a:rPr lang="en-US" dirty="0" err="1">
                <a:highlight>
                  <a:srgbClr val="FFFF00"/>
                </a:highlight>
              </a:rPr>
              <a:t>Mengajar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SK </a:t>
            </a:r>
            <a:r>
              <a:rPr lang="en-US" dirty="0" err="1">
                <a:highlight>
                  <a:srgbClr val="FFFF00"/>
                </a:highlight>
              </a:rPr>
              <a:t>Kelebihan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Mengajar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Dokumen</a:t>
            </a:r>
            <a:r>
              <a:rPr lang="en-US" dirty="0">
                <a:highlight>
                  <a:srgbClr val="FFFF00"/>
                </a:highlight>
              </a:rPr>
              <a:t> RPS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Dokumen</a:t>
            </a:r>
            <a:r>
              <a:rPr lang="en-US" dirty="0">
                <a:highlight>
                  <a:srgbClr val="FFFF00"/>
                </a:highlight>
              </a:rPr>
              <a:t> RPP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9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2E2-A520-4210-9051-7A54DDFA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F57E-4606-49DB-8AF7-E22B4D1D2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725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Nama Utama</a:t>
            </a:r>
          </a:p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/>
              <a:t>Nama </a:t>
            </a:r>
            <a:r>
              <a:rPr lang="en-US" dirty="0" err="1"/>
              <a:t>Anggota</a:t>
            </a:r>
            <a:r>
              <a:rPr lang="en-US" dirty="0"/>
              <a:t>: (</a:t>
            </a:r>
            <a:r>
              <a:rPr lang="en-US" dirty="0" err="1"/>
              <a:t>Dosen</a:t>
            </a:r>
            <a:r>
              <a:rPr lang="en-US" dirty="0"/>
              <a:t> dan </a:t>
            </a:r>
            <a:r>
              <a:rPr lang="en-US" dirty="0" err="1"/>
              <a:t>Mahasiwa</a:t>
            </a:r>
            <a:r>
              <a:rPr lang="en-US" dirty="0"/>
              <a:t>)</a:t>
            </a:r>
          </a:p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r>
              <a:rPr lang="en-US" dirty="0" err="1"/>
              <a:t>Bentuk</a:t>
            </a:r>
            <a:r>
              <a:rPr lang="en-US" dirty="0"/>
              <a:t> Integrasi (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,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 err="1"/>
              <a:t>Tahun</a:t>
            </a:r>
            <a:r>
              <a:rPr lang="en-US" dirty="0"/>
              <a:t> dan Semester</a:t>
            </a:r>
          </a:p>
          <a:p>
            <a:r>
              <a:rPr lang="en-US" dirty="0" err="1"/>
              <a:t>Sumber</a:t>
            </a:r>
            <a:r>
              <a:rPr lang="en-US" dirty="0"/>
              <a:t> Dana dan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Dokumen</a:t>
            </a:r>
            <a:r>
              <a:rPr lang="en-US" dirty="0"/>
              <a:t> (Upload)</a:t>
            </a:r>
          </a:p>
          <a:p>
            <a:pPr lvl="1"/>
            <a:r>
              <a:rPr lang="en-US" dirty="0"/>
              <a:t>Surat </a:t>
            </a:r>
            <a:r>
              <a:rPr lang="en-US" dirty="0" err="1"/>
              <a:t>Tugas</a:t>
            </a:r>
            <a:endParaRPr lang="en-US" dirty="0"/>
          </a:p>
          <a:p>
            <a:pPr lvl="1"/>
            <a:r>
              <a:rPr lang="en-US" dirty="0"/>
              <a:t>Surat </a:t>
            </a:r>
            <a:r>
              <a:rPr lang="en-US" dirty="0" err="1"/>
              <a:t>Kontrak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Laporan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69979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2E2-A520-4210-9051-7A54DDFA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Publikasi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F57E-4606-49DB-8AF7-E22B4D1D2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52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(</a:t>
            </a:r>
            <a:r>
              <a:rPr lang="en-US" dirty="0" err="1"/>
              <a:t>Jurnal</a:t>
            </a:r>
            <a:r>
              <a:rPr lang="en-US" dirty="0"/>
              <a:t>/</a:t>
            </a:r>
            <a:r>
              <a:rPr lang="en-US" dirty="0" err="1"/>
              <a:t>Buku</a:t>
            </a:r>
            <a:r>
              <a:rPr lang="en-US" dirty="0"/>
              <a:t>)</a:t>
            </a:r>
          </a:p>
          <a:p>
            <a:r>
              <a:rPr lang="en-US" dirty="0"/>
              <a:t>Nama Utama</a:t>
            </a:r>
          </a:p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Publikasi</a:t>
            </a:r>
            <a:endParaRPr lang="en-US" dirty="0"/>
          </a:p>
          <a:p>
            <a:r>
              <a:rPr lang="en-US" dirty="0"/>
              <a:t>Nama </a:t>
            </a:r>
            <a:r>
              <a:rPr lang="en-US" dirty="0" err="1"/>
              <a:t>Anggota</a:t>
            </a:r>
            <a:r>
              <a:rPr lang="en-US" dirty="0"/>
              <a:t>: (</a:t>
            </a:r>
            <a:r>
              <a:rPr lang="en-US" dirty="0" err="1"/>
              <a:t>Dosen</a:t>
            </a:r>
            <a:r>
              <a:rPr lang="en-US" dirty="0"/>
              <a:t> dan </a:t>
            </a:r>
            <a:r>
              <a:rPr lang="en-US" dirty="0" err="1"/>
              <a:t>Mahasiwa</a:t>
            </a:r>
            <a:r>
              <a:rPr lang="en-US" dirty="0"/>
              <a:t>)</a:t>
            </a:r>
          </a:p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</a:p>
          <a:p>
            <a:r>
              <a:rPr lang="en-US" dirty="0" err="1"/>
              <a:t>Penerbit</a:t>
            </a:r>
            <a:endParaRPr lang="en-US" dirty="0"/>
          </a:p>
          <a:p>
            <a:r>
              <a:rPr lang="en-US" dirty="0"/>
              <a:t>Link </a:t>
            </a:r>
            <a:r>
              <a:rPr lang="en-US" dirty="0" err="1"/>
              <a:t>Penerbit</a:t>
            </a:r>
            <a:r>
              <a:rPr lang="en-US" dirty="0"/>
              <a:t> (URL </a:t>
            </a:r>
            <a:r>
              <a:rPr lang="en-US" dirty="0" err="1"/>
              <a:t>Jurnal</a:t>
            </a:r>
            <a:r>
              <a:rPr lang="en-US" dirty="0"/>
              <a:t> dan URL File)</a:t>
            </a:r>
          </a:p>
          <a:p>
            <a:r>
              <a:rPr lang="en-US" dirty="0" err="1"/>
              <a:t>Tahun</a:t>
            </a:r>
            <a:r>
              <a:rPr lang="en-US" dirty="0"/>
              <a:t> dan Semester</a:t>
            </a:r>
          </a:p>
          <a:p>
            <a:r>
              <a:rPr lang="en-US" dirty="0"/>
              <a:t>Waktu dan </a:t>
            </a:r>
            <a:r>
              <a:rPr lang="en-US" dirty="0" err="1"/>
              <a:t>Pelaksanaan</a:t>
            </a:r>
            <a:endParaRPr lang="en-US" dirty="0"/>
          </a:p>
          <a:p>
            <a:r>
              <a:rPr lang="en-US" dirty="0" err="1"/>
              <a:t>Dokumen</a:t>
            </a:r>
            <a:r>
              <a:rPr lang="en-US" dirty="0"/>
              <a:t> (Upload)</a:t>
            </a:r>
          </a:p>
          <a:p>
            <a:pPr lvl="1"/>
            <a:r>
              <a:rPr lang="en-US" dirty="0"/>
              <a:t>Surat </a:t>
            </a:r>
            <a:r>
              <a:rPr lang="en-US" dirty="0" err="1"/>
              <a:t>Tugas</a:t>
            </a:r>
            <a:endParaRPr lang="en-US" dirty="0"/>
          </a:p>
          <a:p>
            <a:pPr lvl="1"/>
            <a:r>
              <a:rPr lang="en-US" dirty="0"/>
              <a:t>Surat </a:t>
            </a:r>
            <a:r>
              <a:rPr lang="en-US" dirty="0" err="1"/>
              <a:t>Kontrak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Laporan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94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2E2-A520-4210-9051-7A54DDFA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Pengabdian</a:t>
            </a:r>
            <a:r>
              <a:rPr lang="en-US" dirty="0"/>
              <a:t> Pada Masyarakat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F57E-4606-49DB-8AF7-E22B4D1D2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52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Nama Utama</a:t>
            </a:r>
          </a:p>
          <a:p>
            <a:r>
              <a:rPr lang="en-US" dirty="0" err="1"/>
              <a:t>Tema</a:t>
            </a:r>
            <a:r>
              <a:rPr lang="en-US" dirty="0"/>
              <a:t> PKM</a:t>
            </a:r>
          </a:p>
          <a:p>
            <a:r>
              <a:rPr lang="en-US" dirty="0"/>
              <a:t>Nama </a:t>
            </a:r>
            <a:r>
              <a:rPr lang="en-US" dirty="0" err="1"/>
              <a:t>Anggota</a:t>
            </a:r>
            <a:r>
              <a:rPr lang="en-US" dirty="0"/>
              <a:t>: (</a:t>
            </a:r>
            <a:r>
              <a:rPr lang="en-US" dirty="0" err="1"/>
              <a:t>Dosen</a:t>
            </a:r>
            <a:r>
              <a:rPr lang="en-US" dirty="0"/>
              <a:t> dan </a:t>
            </a:r>
            <a:r>
              <a:rPr lang="en-US" dirty="0" err="1"/>
              <a:t>Mahasiwa</a:t>
            </a:r>
            <a:r>
              <a:rPr lang="en-US" dirty="0"/>
              <a:t>)</a:t>
            </a:r>
          </a:p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r>
              <a:rPr lang="en-US" dirty="0" err="1"/>
              <a:t>Bentuk</a:t>
            </a:r>
            <a:r>
              <a:rPr lang="en-US" dirty="0"/>
              <a:t> Integrasi (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,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 err="1"/>
              <a:t>Tahun</a:t>
            </a:r>
            <a:r>
              <a:rPr lang="en-US" dirty="0"/>
              <a:t> dan Semester</a:t>
            </a:r>
          </a:p>
          <a:p>
            <a:r>
              <a:rPr lang="en-US" dirty="0"/>
              <a:t>Waktu dan </a:t>
            </a:r>
            <a:r>
              <a:rPr lang="en-US" dirty="0" err="1"/>
              <a:t>Pelaksanaan</a:t>
            </a:r>
            <a:endParaRPr lang="en-US" dirty="0"/>
          </a:p>
          <a:p>
            <a:r>
              <a:rPr lang="en-US" dirty="0" err="1"/>
              <a:t>Sumber</a:t>
            </a:r>
            <a:r>
              <a:rPr lang="en-US" dirty="0"/>
              <a:t> Dana dan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Dokumen</a:t>
            </a:r>
            <a:r>
              <a:rPr lang="en-US" dirty="0"/>
              <a:t> (Upload)</a:t>
            </a:r>
          </a:p>
          <a:p>
            <a:pPr lvl="1"/>
            <a:r>
              <a:rPr lang="en-US" dirty="0"/>
              <a:t>Surat </a:t>
            </a:r>
            <a:r>
              <a:rPr lang="en-US" dirty="0" err="1"/>
              <a:t>Tugas</a:t>
            </a:r>
            <a:endParaRPr lang="en-US" dirty="0"/>
          </a:p>
          <a:p>
            <a:pPr lvl="1"/>
            <a:r>
              <a:rPr lang="en-US" dirty="0"/>
              <a:t>Surat </a:t>
            </a:r>
            <a:r>
              <a:rPr lang="en-US" dirty="0" err="1"/>
              <a:t>Kontrak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Laporan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4674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346D-1266-4102-BAB0-79D3F5BF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2942-5504-4204-AA0C-B250309C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Nama Utama</a:t>
            </a:r>
          </a:p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Penunjang</a:t>
            </a:r>
            <a:endParaRPr lang="en-US" dirty="0"/>
          </a:p>
          <a:p>
            <a:r>
              <a:rPr lang="en-US" dirty="0"/>
              <a:t>Nama </a:t>
            </a:r>
            <a:r>
              <a:rPr lang="en-US" dirty="0" err="1"/>
              <a:t>Anggota</a:t>
            </a:r>
            <a:r>
              <a:rPr lang="en-US" dirty="0"/>
              <a:t>: (</a:t>
            </a:r>
            <a:r>
              <a:rPr lang="en-US" dirty="0" err="1"/>
              <a:t>Dosen</a:t>
            </a:r>
            <a:r>
              <a:rPr lang="en-US" dirty="0"/>
              <a:t> dan </a:t>
            </a:r>
            <a:r>
              <a:rPr lang="en-US" dirty="0" err="1"/>
              <a:t>Mahasiwa</a:t>
            </a:r>
            <a:r>
              <a:rPr lang="en-US" dirty="0"/>
              <a:t>)</a:t>
            </a:r>
          </a:p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r>
              <a:rPr lang="en-US" dirty="0" err="1"/>
              <a:t>Tahun</a:t>
            </a:r>
            <a:r>
              <a:rPr lang="en-US" dirty="0"/>
              <a:t> dan Semester</a:t>
            </a:r>
          </a:p>
          <a:p>
            <a:r>
              <a:rPr lang="en-US" dirty="0"/>
              <a:t>Waktu dan </a:t>
            </a:r>
            <a:r>
              <a:rPr lang="en-US" dirty="0" err="1"/>
              <a:t>Pelaksanaan</a:t>
            </a:r>
            <a:endParaRPr lang="en-US" dirty="0"/>
          </a:p>
          <a:p>
            <a:r>
              <a:rPr lang="en-US" dirty="0" err="1"/>
              <a:t>Sumber</a:t>
            </a:r>
            <a:r>
              <a:rPr lang="en-US" dirty="0"/>
              <a:t> Dana dan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Dokumen</a:t>
            </a:r>
            <a:r>
              <a:rPr lang="en-US" dirty="0"/>
              <a:t> (Upload)</a:t>
            </a:r>
          </a:p>
          <a:p>
            <a:pPr lvl="1"/>
            <a:r>
              <a:rPr lang="en-US" dirty="0"/>
              <a:t>Surat </a:t>
            </a:r>
            <a:r>
              <a:rPr lang="en-US" dirty="0" err="1"/>
              <a:t>Tugas</a:t>
            </a:r>
            <a:endParaRPr lang="en-US" dirty="0"/>
          </a:p>
          <a:p>
            <a:pPr lvl="1"/>
            <a:r>
              <a:rPr lang="en-US" dirty="0" err="1"/>
              <a:t>Sertifikat</a:t>
            </a:r>
            <a:endParaRPr lang="en-US" dirty="0"/>
          </a:p>
          <a:p>
            <a:pPr lvl="1"/>
            <a:r>
              <a:rPr lang="en-US" dirty="0" err="1"/>
              <a:t>Laporan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7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FC1C-899C-4683-B975-73C0840D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Informasi</a:t>
            </a:r>
            <a:r>
              <a:rPr lang="en-US" dirty="0"/>
              <a:t> Kerjasama (Net working)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54A5-D40D-4C03-94E6-0A4FC79F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Nama Utama</a:t>
            </a:r>
          </a:p>
          <a:p>
            <a:r>
              <a:rPr lang="en-US" dirty="0" err="1"/>
              <a:t>Tema</a:t>
            </a:r>
            <a:r>
              <a:rPr lang="en-US" dirty="0"/>
              <a:t>:</a:t>
            </a:r>
          </a:p>
          <a:p>
            <a:r>
              <a:rPr lang="en-US" dirty="0"/>
              <a:t>Nama </a:t>
            </a:r>
            <a:r>
              <a:rPr lang="en-US" dirty="0" err="1"/>
              <a:t>Anggota</a:t>
            </a:r>
            <a:r>
              <a:rPr lang="en-US" dirty="0"/>
              <a:t>: (</a:t>
            </a:r>
            <a:r>
              <a:rPr lang="en-US" dirty="0" err="1"/>
              <a:t>Dosen</a:t>
            </a:r>
            <a:r>
              <a:rPr lang="en-US" dirty="0"/>
              <a:t> dan </a:t>
            </a:r>
            <a:r>
              <a:rPr lang="en-US" dirty="0" err="1"/>
              <a:t>Mahasiwa</a:t>
            </a:r>
            <a:r>
              <a:rPr lang="en-US" dirty="0"/>
              <a:t>)</a:t>
            </a:r>
          </a:p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r>
              <a:rPr lang="en-US" dirty="0" err="1"/>
              <a:t>Tahun</a:t>
            </a:r>
            <a:r>
              <a:rPr lang="en-US" dirty="0"/>
              <a:t> dan Semester</a:t>
            </a:r>
          </a:p>
          <a:p>
            <a:r>
              <a:rPr lang="en-US" dirty="0"/>
              <a:t>Waktu dan </a:t>
            </a:r>
            <a:r>
              <a:rPr lang="en-US" dirty="0" err="1"/>
              <a:t>Pelaksanaan</a:t>
            </a:r>
            <a:endParaRPr lang="en-US" dirty="0"/>
          </a:p>
          <a:p>
            <a:r>
              <a:rPr lang="en-US" dirty="0" err="1"/>
              <a:t>Sumber</a:t>
            </a:r>
            <a:r>
              <a:rPr lang="en-US" dirty="0"/>
              <a:t> Dana dan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Dokumen</a:t>
            </a:r>
            <a:r>
              <a:rPr lang="en-US" dirty="0"/>
              <a:t> (Upload)</a:t>
            </a:r>
          </a:p>
          <a:p>
            <a:pPr lvl="1"/>
            <a:r>
              <a:rPr lang="en-US" dirty="0"/>
              <a:t>MOU</a:t>
            </a:r>
          </a:p>
          <a:p>
            <a:pPr lvl="1"/>
            <a:r>
              <a:rPr lang="en-US" dirty="0"/>
              <a:t>PK..</a:t>
            </a:r>
          </a:p>
          <a:p>
            <a:pPr lvl="1"/>
            <a:r>
              <a:rPr lang="en-US" dirty="0" err="1"/>
              <a:t>Sertifikat</a:t>
            </a:r>
            <a:r>
              <a:rPr lang="en-US" dirty="0"/>
              <a:t> Host/Cohost</a:t>
            </a:r>
          </a:p>
          <a:p>
            <a:pPr lvl="1"/>
            <a:r>
              <a:rPr lang="en-US" dirty="0" err="1"/>
              <a:t>Laporan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8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9EE4-8425-4BC1-BFE4-53193C9F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Informasi</a:t>
            </a:r>
            <a:r>
              <a:rPr lang="en-US" dirty="0"/>
              <a:t> SDM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A5BD-AA89-46C2-9D26-87F0ED82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Nama: </a:t>
            </a:r>
            <a:r>
              <a:rPr lang="en-US" dirty="0" err="1"/>
              <a:t>Perminas</a:t>
            </a:r>
            <a:endParaRPr lang="en-US" dirty="0"/>
          </a:p>
          <a:p>
            <a:r>
              <a:rPr lang="en-US" dirty="0"/>
              <a:t>NIDN</a:t>
            </a:r>
          </a:p>
          <a:p>
            <a:r>
              <a:rPr lang="en-US" dirty="0"/>
              <a:t>NIP</a:t>
            </a:r>
          </a:p>
          <a:p>
            <a:r>
              <a:rPr lang="en-US" dirty="0"/>
              <a:t>No </a:t>
            </a:r>
            <a:r>
              <a:rPr lang="en-US" dirty="0" err="1"/>
              <a:t>Sertikasi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  <a:p>
            <a:r>
              <a:rPr lang="en-US" dirty="0"/>
              <a:t>Alamat</a:t>
            </a:r>
          </a:p>
          <a:p>
            <a:r>
              <a:rPr lang="en-US" dirty="0"/>
              <a:t>Prodi: Mgt/Akt/MM</a:t>
            </a:r>
          </a:p>
          <a:p>
            <a:r>
              <a:rPr lang="en-US" dirty="0" err="1"/>
              <a:t>Jabatan</a:t>
            </a:r>
            <a:r>
              <a:rPr lang="en-US" dirty="0"/>
              <a:t>: (</a:t>
            </a:r>
            <a:r>
              <a:rPr lang="en-US" dirty="0" err="1"/>
              <a:t>Dosen</a:t>
            </a:r>
            <a:r>
              <a:rPr lang="en-US" dirty="0"/>
              <a:t>/ </a:t>
            </a:r>
            <a:r>
              <a:rPr lang="en-US" dirty="0" err="1"/>
              <a:t>Struktural</a:t>
            </a:r>
            <a:r>
              <a:rPr lang="en-US" dirty="0"/>
              <a:t>)</a:t>
            </a:r>
          </a:p>
          <a:p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US" dirty="0"/>
          </a:p>
          <a:p>
            <a:r>
              <a:rPr lang="en-US" dirty="0"/>
              <a:t>TMT (</a:t>
            </a:r>
            <a:r>
              <a:rPr lang="en-US" dirty="0" err="1"/>
              <a:t>Terhitung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)</a:t>
            </a:r>
          </a:p>
          <a:p>
            <a:r>
              <a:rPr lang="en-US" dirty="0" err="1"/>
              <a:t>Kepangakatan</a:t>
            </a:r>
            <a:endParaRPr lang="en-US" dirty="0"/>
          </a:p>
          <a:p>
            <a:r>
              <a:rPr lang="en-US" dirty="0"/>
              <a:t>TMT</a:t>
            </a:r>
          </a:p>
          <a:p>
            <a:r>
              <a:rPr lang="en-US" dirty="0" err="1"/>
              <a:t>Dokumen</a:t>
            </a:r>
            <a:endParaRPr lang="en-US" dirty="0"/>
          </a:p>
          <a:p>
            <a:pPr lvl="1"/>
            <a:r>
              <a:rPr lang="en-US" dirty="0"/>
              <a:t>SK </a:t>
            </a:r>
            <a:r>
              <a:rPr lang="en-US" dirty="0" err="1"/>
              <a:t>Pengangkatan</a:t>
            </a:r>
            <a:endParaRPr lang="en-US" dirty="0"/>
          </a:p>
          <a:p>
            <a:pPr lvl="1"/>
            <a:r>
              <a:rPr lang="en-US" dirty="0"/>
              <a:t>SK </a:t>
            </a:r>
            <a:r>
              <a:rPr lang="en-US" dirty="0" err="1"/>
              <a:t>Jafung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SK …</a:t>
            </a:r>
          </a:p>
          <a:p>
            <a:r>
              <a:rPr lang="en-US" dirty="0" err="1"/>
              <a:t>Rekomendasi</a:t>
            </a:r>
            <a:r>
              <a:rPr lang="en-US" dirty="0"/>
              <a:t>: (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Pangkat</a:t>
            </a:r>
            <a:r>
              <a:rPr lang="en-US" dirty="0"/>
              <a:t>/</a:t>
            </a:r>
            <a:r>
              <a:rPr lang="en-US" dirty="0" err="1"/>
              <a:t>Jafung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487</Words>
  <Application>Microsoft Office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Arsip Digital FB</vt:lpstr>
      <vt:lpstr>Surat Masuk dan Surat Keluar</vt:lpstr>
      <vt:lpstr>Informasi Pendidikan dan Pengajaran</vt:lpstr>
      <vt:lpstr>Informasi Penelitian</vt:lpstr>
      <vt:lpstr>Informasi Publikasi</vt:lpstr>
      <vt:lpstr>Informasi Pengabdian Pada Masyarakat</vt:lpstr>
      <vt:lpstr>Informasi Kegiatan Penunjang Dosen</vt:lpstr>
      <vt:lpstr>Informasi Kerjasama (Net working)</vt:lpstr>
      <vt:lpstr>Informasi SDM</vt:lpstr>
      <vt:lpstr>Informasi Aset</vt:lpstr>
      <vt:lpstr>Informasi Rencana Fakultas</vt:lpstr>
      <vt:lpstr>Laporan Lainnya</vt:lpstr>
      <vt:lpstr>Pengguna  dan admin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Arsip</dc:title>
  <dc:creator>Lenovo C340</dc:creator>
  <cp:lastModifiedBy>Lenovo C340</cp:lastModifiedBy>
  <cp:revision>75</cp:revision>
  <dcterms:created xsi:type="dcterms:W3CDTF">2020-06-16T08:44:32Z</dcterms:created>
  <dcterms:modified xsi:type="dcterms:W3CDTF">2020-06-16T11:28:46Z</dcterms:modified>
</cp:coreProperties>
</file>