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77243" autoAdjust="0"/>
  </p:normalViewPr>
  <p:slideViewPr>
    <p:cSldViewPr>
      <p:cViewPr>
        <p:scale>
          <a:sx n="50" d="100"/>
          <a:sy n="50" d="100"/>
        </p:scale>
        <p:origin x="-744" y="-312"/>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3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16/08/2014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Mocking</a:t>
            </a:r>
            <a:r>
              <a:rPr lang="nl-BE" baseline="0" dirty="0" smtClean="0"/>
              <a:t> 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a:t>
            </a:r>
            <a:r>
              <a:rPr lang="nl-BE" baseline="0" dirty="0" smtClean="0"/>
              <a:t>je MOET </a:t>
            </a:r>
            <a:r>
              <a:rPr lang="nl-BE" baseline="0" dirty="0" smtClean="0"/>
              <a:t>programmeren, enkel maar hoe het KAN. Het is aan </a:t>
            </a:r>
            <a:r>
              <a:rPr lang="nl-BE" baseline="0" dirty="0" smtClean="0"/>
              <a:t>ieder om </a:t>
            </a:r>
            <a:r>
              <a:rPr lang="nl-BE" baseline="0" dirty="0" smtClean="0"/>
              <a:t>voor </a:t>
            </a:r>
            <a:r>
              <a:rPr lang="nl-BE" baseline="0" dirty="0" smtClean="0"/>
              <a:t>zichzelf uit te maken wat hij ervan kan meenemen. Maar alle begin is moeilijk, en in ‘t begin kruipt daar wat meer tijd in. Maar </a:t>
            </a:r>
            <a:r>
              <a:rPr lang="nl-BE" baseline="0" dirty="0" smtClean="0"/>
              <a:t>op den duur wordt “proper” coderen een tweede natuur. </a:t>
            </a:r>
          </a:p>
          <a:p>
            <a:r>
              <a:rPr lang="nl-BE" baseline="0" dirty="0" smtClean="0"/>
              <a:t>Het </a:t>
            </a:r>
            <a:r>
              <a:rPr lang="nl-BE" baseline="0" dirty="0" smtClean="0"/>
              <a:t>KAN </a:t>
            </a:r>
            <a:r>
              <a:rPr lang="nl-BE" baseline="0" dirty="0" smtClean="0"/>
              <a:t>dus wèl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a:t>
            </a:r>
            <a:r>
              <a:rPr lang="nl-BE" dirty="0" smtClean="0"/>
              <a:t>een “How To” tekst, of een handleiding. Dat wil zeggen dat er een soort inhoudstabel</a:t>
            </a:r>
            <a:r>
              <a:rPr lang="nl-BE" baseline="0" dirty="0" smtClean="0"/>
              <a:t> is, of een stappenplan, dat in grote lijnen zegt wat het ding doet. Daarna, als ik dat </a:t>
            </a:r>
            <a:r>
              <a:rPr lang="nl-BE" baseline="0" dirty="0" smtClean="0"/>
              <a:t>begrepen </a:t>
            </a:r>
            <a:r>
              <a:rPr lang="nl-BE" baseline="0" dirty="0" smtClean="0"/>
              <a:t>heb en nog steeds geïnteresseerd ben, ga ik naar de details kijken</a:t>
            </a:r>
            <a:r>
              <a:rPr lang="nl-BE" baseline="0" dirty="0" smtClean="0"/>
              <a:t>.</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E7EF4F3C-2DF5-4944-8DA1-53B88DB318C7}" type="datetimeFigureOut">
              <a:rPr lang="nl-BE" smtClean="0"/>
              <a:t>16/08/2014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5578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E7EF4F3C-2DF5-4944-8DA1-53B88DB318C7}" type="datetimeFigureOut">
              <a:rPr lang="nl-BE" smtClean="0"/>
              <a:t>16/08/2014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69333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E7EF4F3C-2DF5-4944-8DA1-53B88DB318C7}" type="datetimeFigureOut">
              <a:rPr lang="nl-BE" smtClean="0"/>
              <a:t>16/08/2014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1546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E7EF4F3C-2DF5-4944-8DA1-53B88DB318C7}" type="datetimeFigureOut">
              <a:rPr lang="nl-BE" smtClean="0"/>
              <a:t>16/08/2014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9463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16/08/2014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167902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E7EF4F3C-2DF5-4944-8DA1-53B88DB318C7}" type="datetimeFigureOut">
              <a:rPr lang="nl-BE" smtClean="0"/>
              <a:t>16/08/2014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2451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E7EF4F3C-2DF5-4944-8DA1-53B88DB318C7}" type="datetimeFigureOut">
              <a:rPr lang="nl-BE" smtClean="0"/>
              <a:t>16/08/2014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4438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E7EF4F3C-2DF5-4944-8DA1-53B88DB318C7}" type="datetimeFigureOut">
              <a:rPr lang="nl-BE" smtClean="0"/>
              <a:t>16/08/2014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44768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16/08/2014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02448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16/08/2014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0416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16/08/2014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021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F4F3C-2DF5-4944-8DA1-53B88DB318C7}" type="datetimeFigureOut">
              <a:rPr lang="nl-BE" smtClean="0"/>
              <a:t>16/08/2014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112F5-B3FD-4651-97F7-E37348451229}" type="slidenum">
              <a:rPr lang="nl-BE" smtClean="0"/>
              <a:t>‹#›</a:t>
            </a:fld>
            <a:endParaRPr lang="nl-BE"/>
          </a:p>
        </p:txBody>
      </p:sp>
    </p:spTree>
    <p:extLst>
      <p:ext uri="{BB962C8B-B14F-4D97-AF65-F5344CB8AC3E}">
        <p14:creationId xmlns:p14="http://schemas.microsoft.com/office/powerpoint/2010/main" val="152370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a:t>
            </a:r>
            <a:r>
              <a:rPr lang="nl-BE" baseline="0" dirty="0" smtClean="0"/>
              <a:t>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lstStyle/>
          <a:p>
            <a:pPr lvl="0"/>
            <a:r>
              <a:rPr lang="nl-BE" dirty="0" smtClean="0"/>
              <a:t>Maar wat met API specificatie</a:t>
            </a:r>
            <a:r>
              <a:rPr lang="nl-BE" baseline="0" dirty="0" smtClean="0"/>
              <a:t> ?</a:t>
            </a: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r>
              <a:rPr lang="nl-BE" baseline="0" dirty="0" smtClean="0"/>
              <a:t>Hoe toepassen ?</a:t>
            </a:r>
            <a:endParaRPr lang="nl-BE"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t>Tips</a:t>
            </a:r>
            <a:r>
              <a:rPr lang="nl-BE" baseline="0" dirty="0" smtClean="0"/>
              <a:t> &amp; tricks</a:t>
            </a:r>
          </a:p>
          <a:p>
            <a:r>
              <a:rPr lang="nl-BE" baseline="0" dirty="0" smtClean="0"/>
              <a:t>Hoe toepassen ?</a:t>
            </a:r>
            <a:endParaRPr lang="nl-BE"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r>
              <a:rPr lang="nl-BE" baseline="0" dirty="0" smtClean="0"/>
              <a:t>...</a:t>
            </a:r>
          </a:p>
          <a:p>
            <a:pPr marL="0" lvl="0" indent="0">
              <a:buNone/>
            </a:pPr>
            <a:endParaRPr lang="nl-BE" dirty="0"/>
          </a:p>
          <a:p>
            <a:r>
              <a:rPr lang="nl-BE" baseline="0" dirty="0" smtClean="0"/>
              <a:t>Wat 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Disclaimer</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215"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3305352"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t>Tips</a:t>
            </a:r>
            <a:r>
              <a:rPr lang="nl-BE" baseline="0" dirty="0" smtClean="0"/>
              <a:t> &amp; tricks</a:t>
            </a:r>
          </a:p>
          <a:p>
            <a:r>
              <a:rPr lang="nl-BE" dirty="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1280</Words>
  <Application>Microsoft Office PowerPoint</Application>
  <PresentationFormat>On-screen Show (4:3)</PresentationFormat>
  <Paragraphs>151</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Clean Code</vt:lpstr>
      <vt:lpstr>Clean Code</vt:lpstr>
      <vt:lpstr>Clean Code</vt:lpstr>
      <vt:lpstr>Wat is Clean Code ?</vt:lpstr>
      <vt:lpstr>Waarom schrijven wij code ?</vt:lpstr>
      <vt:lpstr>Waarom schrijven wij code in C# ?</vt:lpstr>
      <vt:lpstr>Disclaimer</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Erwin Bauwens</cp:lastModifiedBy>
  <cp:revision>63</cp:revision>
  <dcterms:created xsi:type="dcterms:W3CDTF">2014-08-15T07:22:57Z</dcterms:created>
  <dcterms:modified xsi:type="dcterms:W3CDTF">2014-08-16T18:18:14Z</dcterms:modified>
</cp:coreProperties>
</file>