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57309" autoAdjust="0"/>
  </p:normalViewPr>
  <p:slideViewPr>
    <p:cSldViewPr>
      <p:cViewPr>
        <p:scale>
          <a:sx n="75" d="100"/>
          <a:sy n="75" d="100"/>
        </p:scale>
        <p:origin x="-1002" y="402"/>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20/08/2014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Law</a:t>
            </a:r>
            <a:r>
              <a:rPr lang="nl-BE" dirty="0" smtClean="0"/>
              <a:t> of Demeter != </a:t>
            </a:r>
            <a:r>
              <a:rPr lang="nl-BE" dirty="0" err="1" smtClean="0"/>
              <a:t>chaining</a:t>
            </a:r>
            <a:r>
              <a:rPr lang="nl-BE" baseline="0" dirty="0" smtClean="0"/>
              <a:t> of </a:t>
            </a:r>
            <a:r>
              <a:rPr lang="nl-BE" baseline="0" dirty="0" err="1" smtClean="0"/>
              <a:t>methods</a:t>
            </a:r>
            <a:r>
              <a:rPr lang="nl-BE" baseline="0" dirty="0" smtClean="0"/>
              <a:t> ! (bv. </a:t>
            </a:r>
            <a:r>
              <a:rPr lang="nl-BE" baseline="0" dirty="0" err="1" smtClean="0"/>
              <a:t>Moq</a:t>
            </a:r>
            <a:r>
              <a:rPr lang="nl-BE" baseline="0" dirty="0" smtClean="0"/>
              <a:t>). Het gaat hier immers om hetzelfde object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Hoofdredenen</a:t>
            </a:r>
            <a:r>
              <a:rPr lang="nl-BE" baseline="0" dirty="0" smtClean="0"/>
              <a:t> : </a:t>
            </a:r>
          </a:p>
          <a:p>
            <a:pPr marL="1085850" lvl="2" indent="-171450">
              <a:buFontTx/>
              <a:buChar char="-"/>
            </a:pPr>
            <a:r>
              <a:rPr lang="nl-BE" dirty="0" smtClean="0"/>
              <a:t>Veiligheidsnet</a:t>
            </a:r>
            <a:r>
              <a:rPr lang="nl-BE" baseline="0" dirty="0" smtClean="0"/>
              <a:t> voor code (1</a:t>
            </a:r>
            <a:r>
              <a:rPr lang="nl-BE" baseline="30000" dirty="0" smtClean="0"/>
              <a:t>e</a:t>
            </a:r>
            <a:r>
              <a:rPr lang="nl-BE" baseline="0" dirty="0" smtClean="0"/>
              <a:t> client)</a:t>
            </a:r>
          </a:p>
          <a:p>
            <a:pPr marL="1085850" lvl="2" indent="-171450">
              <a:buFontTx/>
              <a:buChar char="-"/>
            </a:pPr>
            <a:r>
              <a:rPr lang="nl-BE" baseline="0" dirty="0" smtClean="0"/>
              <a:t>Efficiëntie (</a:t>
            </a:r>
            <a:r>
              <a:rPr lang="nl-BE" baseline="0" dirty="0" err="1" smtClean="0"/>
              <a:t>bvb</a:t>
            </a:r>
            <a:r>
              <a:rPr lang="nl-BE" baseline="0" dirty="0" smtClean="0"/>
              <a:t>. tijdwinst) opsporen bugs (zie demo)</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p>
          <a:p>
            <a:endParaRPr lang="nl-BE" baseline="0" dirty="0" smtClean="0"/>
          </a:p>
          <a:p>
            <a:r>
              <a:rPr lang="nl-BE" baseline="0" smtClean="0"/>
              <a:t>(demo</a:t>
            </a:r>
            <a:r>
              <a:rPr lang="nl-BE" baseline="0" dirty="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err="1" smtClean="0"/>
              <a:t>Maw</a:t>
            </a:r>
            <a:r>
              <a:rPr lang="nl-BE" b="0" baseline="0" smtClean="0"/>
              <a:t> Code </a:t>
            </a:r>
            <a:r>
              <a:rPr lang="nl-BE" b="0" baseline="0" dirty="0" smtClean="0"/>
              <a:t>= documentatie </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a:t>
            </a:r>
            <a:r>
              <a:rPr lang="nl-BE" baseline="0" dirty="0" err="1" smtClean="0"/>
              <a:t>wèl</a:t>
            </a:r>
            <a:r>
              <a:rPr lang="nl-BE" baseline="0" dirty="0" smtClean="0"/>
              <a:t> !</a:t>
            </a:r>
          </a:p>
          <a:p>
            <a:endParaRPr lang="nl-BE" baseline="0" dirty="0" smtClean="0"/>
          </a:p>
          <a:p>
            <a:r>
              <a:rPr lang="nl-BE" baseline="0" dirty="0" smtClean="0"/>
              <a:t>Ook : “les </a:t>
            </a:r>
            <a:r>
              <a:rPr lang="nl-BE" baseline="0" dirty="0" err="1" smtClean="0"/>
              <a:t>goûts</a:t>
            </a:r>
            <a:r>
              <a:rPr lang="nl-BE" baseline="0" dirty="0" smtClean="0"/>
              <a:t> et les </a:t>
            </a:r>
            <a:r>
              <a:rPr lang="nl-BE" baseline="0" dirty="0" err="1" smtClean="0"/>
              <a:t>couleurs</a:t>
            </a:r>
            <a:r>
              <a:rPr lang="nl-BE" baseline="0" dirty="0" smtClean="0"/>
              <a:t> ne se </a:t>
            </a:r>
            <a:r>
              <a:rPr lang="nl-BE" baseline="0" dirty="0" err="1" smtClean="0"/>
              <a:t>discutent</a:t>
            </a:r>
            <a:r>
              <a:rPr lang="nl-BE" baseline="0" dirty="0" smtClean="0"/>
              <a:t> pas” : iedereen heeft wel zijn/haar manier om code te schrijven en te lezen.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dirty="0" smtClean="0"/>
              <a:t>…, Update…)</a:t>
            </a:r>
          </a:p>
          <a:p>
            <a:pPr marL="171450" lvl="0" indent="-171450">
              <a:buFontTx/>
              <a:buChar char="-"/>
            </a:pPr>
            <a:endParaRPr lang="nl-BE" baseline="0" dirty="0" smtClean="0"/>
          </a:p>
          <a:p>
            <a:pPr marL="171450" lvl="0" indent="-171450">
              <a:buFontTx/>
              <a:buChar char="-"/>
            </a:pPr>
            <a:r>
              <a:rPr lang="nl-BE" baseline="0" dirty="0" smtClean="0"/>
              <a:t>In </a:t>
            </a:r>
            <a:r>
              <a:rPr lang="nl-BE" baseline="0" dirty="0" smtClean="0"/>
              <a:t>een functie : homogeen “level of abstraction</a:t>
            </a:r>
            <a:r>
              <a:rPr lang="nl-BE" baseline="0" dirty="0" smtClean="0"/>
              <a:t>”</a:t>
            </a:r>
          </a:p>
          <a:p>
            <a:pPr marL="171450" lvl="0" indent="-171450">
              <a:buFontTx/>
              <a:buChar char="-"/>
            </a:pPr>
            <a:endParaRPr lang="nl-BE" baseline="0" dirty="0" smtClean="0"/>
          </a:p>
          <a:p>
            <a:pPr marL="171450" lvl="0" indent="-171450">
              <a:buFontTx/>
              <a:buChar char="-"/>
            </a:pPr>
            <a:r>
              <a:rPr lang="nl-BE" baseline="0" smtClean="0"/>
              <a:t>Magic strings and magic numbers</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20/08/2014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20/08/2014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20/08/2014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20/08/2014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20/08/2014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20/08/2014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20/08/2014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pic>
        <p:nvPicPr>
          <p:cNvPr id="1026" name="Picture 2" descr="http://transmissionsmedia.com/wp-content/uploads/2013/01/206868-binary-code-ha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573016"/>
            <a:ext cx="4680520" cy="2635494"/>
          </a:xfrm>
          <a:prstGeom prst="rect">
            <a:avLst/>
          </a:prstGeom>
          <a:noFill/>
          <a:effectLst>
            <a:outerShdw blurRad="50800" dist="254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Code </a:t>
            </a:r>
            <a:r>
              <a:rPr lang="nl-BE" dirty="0" smtClean="0"/>
              <a:t>= Documentatie</a:t>
            </a:r>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Disclaimers</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963745"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AutoShape 2"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5" name="AutoShape 4"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6"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8" descr="data:image/jpeg;base64,/9j/4AAQSkZJRgABAQAAAQABAAD/2wCEAAkGBxQTEhUUExQUFRUXGRwaFxcYFxgYHBkcGBsXGBceGhcaHCggGBwlGxwVITEhJSkrLi4uGB8zODMsNygtLisBCgoKDg0OGxAQGywkICQsLzQ0MCwsLyw0LywsLCwsLCwsLCwsLCwsLCwsLC8sLSwsLCwsLCwsLCwsLCwsLCwsLP/AABEIAKoBKAMBIgACEQEDEQH/xAAcAAACAwEBAQEAAAAAAAAAAAAABgQFBwMBAgj/xABDEAABAwEFBQUFBgUCBQUAAAABAgMRAAQFEiExBkFRYXETIoGRoQcyscHRFCNCUnLwM2KCkuEVokOywtLxFzRTc5P/xAAaAQACAwEBAAAAAAAAAAAAAAAABAECAwUG/8QALREAAgEDAwEHBQADAQAAAAAAAAECAxEhBBIxQQUTIlFhgcEycZGh8BSx0UL/2gAMAwEAAhEDEQA/ANxooooAKKKKACiiigAooooAKKKKACiiigAooooAK+HkSkjiCPOvm0vhAk+A41CZvBS80hOE6HP47/KobSJSfJkF13la7of7FYkQFLaJlC0nLEhX4Tkc+WYrXNn9oGbY3jaVmPeQclJ6j56Gl7aFVnL3aONdq6EhOQkAAkiRvzJry6HGv4jCUpKcu6IOfLeDw+lYqqk7HS1NWFeKk42l5rr7DvRVVYr5SrJcJ3TunTPhUxVvaGrjY/rT9a2TT4OdsfkSaK5svpX7qkq6EH4V0qStrBRRRQAUUV8OupSCpRCUjMkkAAcydKAPuiky8fadYGlQFrc/mQmU+CiQD4VKu/2hXe6BFoSgnc4Cj1OXrQA00VzZeStIUhQUk6FJBB6EV0oAKKKKACiiigAooooAKKKKACiiigAooooAK8UYzOQr2sW9pu2i1uqZaWAwjIxP3qt+Y1SOA69KydkXhDcx32h9oDDEpQUrVxmR4Aa+lJr3tNtSj3QlI5JBPkZrNVvrcVmTyE1fXPOh14fQGlJyl5nQpUoeQ/3T7RngR2oS4nfAwqHll6U/3NfjNpTLSpI1SclDw+YrDrTagnSCeBEHy3+BqJZ79UhYW2ooWDIg5GphUmuckVKEJcYP0dRSjsNtkm2JwOQl8ajcrmPpTdTcZKSujnyi4uzCiioN8Wvs2ydNfQE5c/8APChuxCVxNt95LtltNnQYYbGJ4g5lP4Wxwx5TyNTn7yzy3ECB+EZDTpSfslbVtIdtChKn3CojgBMeGJShHIVftQ4VOBREq4dJ/ennS0pD1eKjLYuFj36/sj7RMKjGgmYnQHPjnw0oW+GYMwXEJUeeoUSBoNPFR51Y2m1pEBK2iRr3VKV/aFYZ61D/ANH7RZWoqJIMlWp3QeA5bqz6lFFsonL8BWtsnMyM9/CfrwFK1tu1SYVAOM5AJgydBE5+fhT/AG7Z5tQjDoNd/WautkboZcIcdbSp9kxizjP3VYZictY4cBWlPLsO6fVf412729CVsRsimxJK8Si44hAcGWFJEkhMDSTvnSmmiimkrHKq1Z1Zuc3dsKKKKDM4Wy1IaQpxwhKEiVE7gKwrbDbNy3OFKQoMpkoaGWKPxLOk/DLqXD2yXwUpas4MBQLjnMDJI858hWXqdICQIBOf6QMyTxiRlpiOdVbLJFLe+IRjPeOYG4cIHzNeJbKG0KgDFO46DjnrUm+bESqUyZ6mfHU9aubXs7ahd6Fdke6okgawQMwBnVLmii2RLn2ktVhXjszikIOam1HEhXVJy8RBrfth9q27ws4dSMK05OtzOFXI70nUH6V+cGXCWiMxGsaeI/fxpk9j9+/ZbwShXuWgdkrkqZbP90p/rmroysfoyivaKsQeV7RRQAUUUUAFFFFABRRRQAUUUUAKHtNv/wCy2QpSSHHQUpI3D8R9QPGvz04ytWg+lfoL2sIR/p6ypIUQtGE7x3hMHdlIrMmtk0qMh8NAnuzGc9awqSsxyhFNClZpRkpBFMdldBSIEn1/fnV8vYdQTIfCo1EATFVDN0WgxhQ1GcnEtJSASBJwwSdYE65xWFt2RtSUVZFTeT2PLUjcdR4GqZSSTrB4HL40xX1s/aEpxFKiORx+kBXpS1250kGNx+hqYkTJt2Xm6w6laZC0kEeGkV+jdk9omrcwHWznotJ1QqMwRw4HeK/MziVQCRl0+VM2wd/qs1qQtM4VEJcE+8gmDI3kag8RzrWD2sWqw3I/RtQb7aCmHATHcV3uGRBPlNTq5WlvEhSeII8xTDE07O5lqLKGUIanEUCCRvkk/P8Ac163Y+3aKW3ClTa5ISYnLLTd9KrdoLUtJwkbjijLPfI6cYr25bGoEOpUUEjUc+W8UhIeSbd+ox3LalqVgeAKkgQoCJGYz50wFQ3aUmWm9QwoFS0dor3WyFFZ54EA1cXJe63/AH2sHmMwYIKVAFJ61aKaWSXa5ZrFfezi4tCgNCiT4HL986WNoNoFoc7JrFIBUspbLhATmYToYGZpo2HCXG/tCXC4FgBJKQDHvGYy38K0hF3TMqsltaGiiiimRQKKKWdu9o/sjBCD984CEfyge8s8k/GKASuZF7VL5Dl4O4SCEJDXiJx+RJpKftinFpGZMwBx4Dziu15LCjiBJxFUzrlvmrfYm5CUqtikLWlokNoQJUpQGZHIadZ4VlJ2VzaMbuw/7GbJYAFvd5esbh4U7vJEQBkKQrovl8ufwltDm52qFx7wzzSdcxl45UzXvfgZRiIBkTmYAB4n5DOl7NYY2rPK4EL2ibOhBVamBhP/ABUjQ/zRpNZzYrRhcSsapUFDqCD4VrV5Xum0Wd0JcQslJCkJSpJR/dmoeArIWG5P7y31rSvazF66V7o/XlhtSXW0OIMpWkKSeShIrvSf7KVH/Tmkme6BE/zIQsj+5Sqb6YFj2ivK9oAKKK8UYzOVAHtFeAzmKKAPaKKKACivKKAFv2jWfHd72/DhV5KTPpNYxYb4UUpaShCnZwFxaCvCkDuQBOZiOuuVbxtM1isrqToU59AQT6TX55uW0Bm2QrIL7mfHulPqI8axqcjdDMbGk3C253sYE4UlQTkkHTjG6rezspUAsQoHMQZkcQd451V29zsihePC2UwtMAhUaa1cJBUkFalBShKUIAK+RJOSR9DnurBLcNvwoLeyFjJMZaRSHtHs8knFEHcoa+PGtBsrGEQSSTmZUVeEndpw6VWX7HZqBElQgDmao1m4Rl0MSty1JcUgBQw8TOfgBXS6HYUCBJ4DeBn8qY9pbvJtJCUlRhBIEToJhOqhzGlUps4aKiuAsghDcgq7w95Q/AACYBhRVhyiSNcNFHdM/QexNrDtnStDvaIgABU40GBKVmYJHEAZRTDSN7MH0hkoUMLgMe6BiEYk5jU5nLUZ080zD6Uc+orSZm+3l1S9OQSZUZ3yBAH9c+dVV1umEcorQNr0o7EFQcJQcY7MJJhAJVJUCAMM+kZ0lvWHsXMMEA5gKyImFAEDQgFIPMGlasLO47RndK5cNWJtZx4E4t5iD5ivu0EJjDqTmdSTzO/SuKHcDeIhRSNcKSo8MgKi220lxJizWsEDuqCYmNNFZjXJVRdtGsaacsFkuzJJOICZkSB++NX2ziQG1AQAFZR0FJNgtDri+ycaeQ5GIqWAkBIMAwCYznLPQ7qe7gZKWROqiT8h6AVrTbcjDUQUI2LGiiimBEKwr2x2ubepJVkG209AZUR6g+VbPfttLNnddSJUhClAbpA38hqelfl7aW3do844FqcKlSXFarVGZjcOA3ACoZKI7jiQkyZTmBGRMax1rVvZw8Aw2nLICR11rGVuk5qM5ZcOdal7OXEvMZEhSSUmDwgj0NL1+ExvStbmn5D9eBQMkgSrIkDzzrk/Z0KcwLGWER1jd4E1V2aXQppxucCjBbXBI3KSDB0OaZO/XU8rQVId7OHnHVjMrwgISN5APc5ZSfOMc8jaiuCPtTZbPZWXXUpAVgIKtTEEgTwndWP2Me6eIz8DB9abvaXeKgAyVgyZIHBPHxgedJ7LhSByPxGf76cK3pLFxPUtblFdD9R7FWXs7DZxlJbSpUcVAExyGg5AVeUp+zG+kWm72cJBU0A04N6VJGWXAiCOtNdMCh7RRRQB8POhIKlGAN9Itt2hWpaUp+9JcCCE6D8RMbgE5550zbSKBawEe+fKIOXPSl9DbNlSVhKUlWZga9edY1Hmw3QUVHc1dlxdVqDbnZqJCXPcncrenx3dKKX7gsL1sfFoXiQwgygaYyDu5cT4dCrU27GVZR3YH+iiitDEKKKKAPh5IKSDmN/TfX5g2pu0tuPIMyhak569xRTPoK/UJr8+e2Gy9na1LQZSvvH+oCeveB86zqdBig+UGzO0aLTZ1WW1DEsA4FHVQG/nz89+T3s1aRhGDM/iUSST1JrBw32jfcntW1FQAyJQQmSDrKVCSOCp/CaudnNtbRZ1YDhViyk5EfI1lKm+UMQqp+GRudvtaWxKiPCoNhsqnFdq4I/IngOPWqXZV77Qe0dkqG45inNtYzHKseWbS8OEZ17R7lKoeSJyg9RJHpIrMVEhWVfo16yhxCkKzBrHbxuxItLiGwFYT7sxMEYgDvEyOOXKrxuTGEqie1cGjezHaHBZ0trSspPukIWpQJ3EJBkaQR0IG/RbK8ViSkpG4K18RupX2RZDFmShsuYTKvvMMpxQSnLKAZ0y1O+pqLUoFWEmTnOs+dbqW1ZEJQ3Nstr0s5WggCZyImJEgkTziOhNJe36+yeaUfdWiDG4pUSD/ujp0pjuy8148LkQd8xH74VQ+0JSVPMIO5JJ/qIA+FVqSTg2i1KLjUSZ8XLbUqGRBBrou61jEWX3WsWiZxpT+lJOXTTkKT7Td7rBxNkxUhvbFxCYUgKOg3UtGduR/bJZi/73G64roIWQtxbq1++4rXCJyA/CMzpxpzSIyFJWx14rUvG6AgKGEDhMESfCnamqNmrnP1Tk5+IKqL/vkMJhJT2iiAMRgCZJUd5gA5DMkpG+vL8vMoltsw4RrrhnTxrGNttqEpdwNJCngIU4o4igkAkSrUjichV3NXsikKV8ydkMHtCvi1M2YuF99PaLDaG8KEgpIUVKcGGUghJAQD11gZA4wSQPEc5/xUi1W5xwkKcKyMyVEngMvj4VzW0SJmRGtBTHQj2lvCMB11B6jQ+lMWxdods57RPulXeHGMj460rIEk+lbJs7cWKwN5ZkFX9yioehrGs8WGdNHxXZcps7T6e0QsDEMwQFZ8wd9Lm1F8t3ejuQ4+5OBAhMcVEDQVT3ndr6CSkqSORI+FKl83Q4JcWVEmMRJkx1NZQSbyNVqk4wsitctKnXC46rEScz00A4AVa2WzF0JQhMqJgAb9cv3oJO41Tr3fD5+NTbNeDjawW1FBjIjWmzl8mwexmwLatNrRkUtpQhxSTKVOTiHRSUkgjcTFazWdex1TbTLlnUkotJParkgh1K4CHGljJaIEayCDNaLVkQwr2vK9qSCmvvNxocMR+FUy7p+02lIX/CQMSx+YzCU9DmfCre3ql/9KQPOT9K8uBcuvdE/wDVWDScxlNxpl2hIAAAAAyAG6ivaK3FgooooAKKKKAFzae9SlQZRqRKjy3D5+VI22FzB9DRWCqFwYOeEgzHQwRzAq4LvavOOH8SjHQZD0rreOaU8iD/AG51zqk3KTZ06UFFJGP31sgtgkp7wEqkagCMx5jnS9arKtRkmQBixchv5mtlt0vrQ2lClyoRhGpiQMWiREkk6Cd8ROe2RYsjKMaUrtCyolWeESQThQchHdAMbzpTEbxjdm9ejCO2L+p9Ck2DtgdZEjC43koHIkbjHOnGxrzV0Hqap7qsbbRKgIJEGrBFqk91MqUQEp4/sml01ciUWdL/ALUtqzuKbCioJABSJwlWU9QJPhWVNsKKimCFyBB1TGZmeHyrW9o09m20yTKlHE4f3uACqWlI7RQEfmPmok+vwpl+CNzoaDU9xQlJLnr+kWez1vhGBQIaRmjiYGhPPXrV4u0lGeBThyK8AnCDwGpgSYEnKqRm3MtJhWfEAfWpF1XsC40kH3goa5wk92RuMSKzhJ2ycipG7ci9QtDgkQQd/wAarr0uYOQoe8NOg3VLvRopAcbHfBEpmAvMTO6Y0PLPKolw30H0k6EEgpOqSIkGpkk8MyjdLdE5sWXEmD0qL/ojIViKc6trYCk4k+NVzlok8ayaQxBt8H244hIipNkv1SMsUjgoE+utV+XCvm02fEhXMR50Rbvgl04ywyA/fyXXnOzJWTJUsCEJ4CZk+A8daWbDsQ3CipxanFTKwlIMkkkgGY4U52K70hA0kyfU/SpibOBQ5STwXl3cZeBcGSbSbCqs7RdZcK0IErSpIxQNSCkDFHA0n2da1nAkkzlxMfKv0LaWcsxkcj0OtLzGw1mQZbCkk/zKV6kya0jVdsisqKbwZ/cGyqnHEgzrpBy5qJ1PLpW22NgIbCBoAAPDKuF23QhlPdGfGppFQ227s0iklZC9tfeKbNZXHVAEgAIScsSlZJH73A1iNpvB20KKnFiB+HRI5JTv9Tzpw9sN5hVoaYkkNIxKAOWNek8wgD+/nS1s1YFLeaUllSwJUEhSUle4QVQkRmc61glFXMZ76knGN7LkqLSghQ94KmcxFfTMlY3xl9PlVntY6pb5dCA2mcKQDi9zfOhz4ZVduXUyi7y+twdqoJITkJx+7hH4gczI4HQgir7sFJ0JQbT6F5sHeLhSnApJW0S4zJIMSEOtriYGgJg5LSc8IjXLFtZZ1JBdV9nO8Pw2J07rh7i/6VGsW9jtjUXX3I7oQEzGclU5Hwz8OFa3c1pDbgSSQhWUTkCdCRpy8qqqlpWfBV0rwuuRksltbdEtrSsbikyD0IyNSK8Arhb3sDalbwMupyHrFbi6yUyXMS3FcVGOgyHwrzZs/fPdE/FVfNmRCPCvnZlX37v6R8aXi/GhuatBoZqKKKYFAooooAKr7/tXZ2dxW+IHVWQ+NWFK229oybaG84j4ZD1J8qpUlti2aUo7ppFPdzcAVQ7ZXvgBaR7y0weSSc/E6eJpmsicqr7h2UNptDlqeMICoaSP5cgTO4axxPKk6UNzO1pp0qc3Uq8R/b6IrLhu82VntFE9orQT7m8ADcc5JqyetLjoSpxRUYynhJO6ru87hVhUvEkhIMDMZAZnQ51XpayFaahtJIvU1Maz38u/49CvcyFdLvtRbcSUQVnISJgbz5ZeddnLI4swhtSucZeJr4csTrSHXlNq7qSE5b4gZDTOoo0//TCOyWG19hX2h2wcXaCcKCEFQBzzA7nGNc6vroggHPQRPDd9fGs4eGauWXz+VaHs6ruI/Sn4CrV3hHR7ToQo0oKCsTrbdiV8ialXPdiEOoOBIOGZHH3T6g12dTCSrgCfKul0CQV/mOXIEkj4k+NYw5PPzvYn38+UtHDqRCesGPWKzDYV5dmtbjDqicfeBO9Q18SP+WtIv5QAQVGAD8jFJG29zLQEWxtJ7kKmMo1GdaTvcKMVsz1H4qBEVV2hnCeVFz3gl5lDiTIUAfOrFaAoVV5KpuLK9tudK73mOzs7i4nCkqg5ThzOdRbXZ1p91RA5V0sd4ISysTjdX3QlSTkNCTIjj6VMLcs3thTWcrBDuV7GhtZBBCAI5ySfjVoVVGszECK+nTFUIlmTaPl9WgqQbMpJ58DrUBrvKpW2kMvED8IA+fzq8YXVxjTad1pbb29hyvG90WdsrdMAaCQCokwAJIzJikDaX2lKQCmzFtTm+EKUlHGVqKcZ6JjnRdt1i0PJS+4taRJwlZ3AwBnPgKur12PYWyWmkJaClJKiBBITnE68K0jApX0k6ctt0Z7s3sjabwc7Z3EGyZU4rMrJMnCN/XSp9qsgaWtoDJtRSP6TlTFZb4fbQlCHVBKUgJACMgNN1WzOyzdosirY+66HFFRUU4Y7qsMkYeAz86mzbH9JSXZ731Xh4xl3f48jNL0RPZnIhKu8D+UggyKr7BZC6+GwTgBOZkhCc1JAHTdzNP8AtBd1n+zBFnAUrFJdEKIGqpWNSdMPpArr7Lti1OoW+4IQod0KkGVDiOCcO7f1q1n0Fe0K9OpU3SWH/tY/ePwMuy9mQwwltuMOvUnnvNT7S2apvs7ljc7JwZfhVqCORpjsawoVhboxHjK4Lu4bw7RGFR76deY3Gvm/nPcR+Yyeif8AJHlVO+yUnEiQoaEV82W1recxLiUjCIEaEyesz5VqqnhszDurS3LgsHskGouyipfd/SPjUm2qhNQtjBLz53AJHmVH5VEfrQT+hjdRRRTIoFFFFABSHtA9jta+CAEjwEn1Jp7UYEndWbtKxuLX+ZRPmSaW1LwkN6RZbLJkxGmZAEmB4nhTZZWwEAJMgb+PE5cTnSNbHwFBPCPNWL5D1qwsjpAkEjplVqKtEaq6dzincudoX4R2Y1Vr+nf50tMukkN5Y5A1nWIJ8CDFLFv2xe7VSpC0EnCFD8CchBEHM55zXtwbQKW+VJbCTmslSsQ4JTEDTdwCedWmlLk6FPsyrSo5S8/c1WzthIyHTpu/fOuF7LhATvJny/z8KqWL7dOoT/afrS5eG3QDriXWz3O6nBvjWQdM5z9Kvc5un7PrTqYV7HHam5g6AltCe1UvIhOZyIgwJM17dNmU0Q0uMSISqMxIABg785qLcO2LyrQo4G4wd1MEkQpAjFOpk51ctCXSTqTJ6nWlq9sI6Wr76nFUqnCz5lnaldzCNVZfWp9mahKRUFhvGscB+zVuhOfSqxV2cmTF3b0q7CEa4h5ZzVHcTSl2eCpRiUwYzBzETug+lWPtBc7iBxXPkD9a9uDOztznlHkSK3jk6tHwaRerKHZm0qs767MsQk99rgQfeA8c/E09MOVUbSsOuIsyGGQSQvE9hnBg4kaeOtQ9mb8S83MwoZLTPun6VlUjZilaO/x2/rtfA1uImq60WLeNam2V6uy0xnWbjcWUnEr20ka1GtTgrvbnq4XY2FuZkZZxx4fPyojG7si7dluZLuW7y6gqQRkopUDIIKT04QfGli8bidU64ZbPeV+I8TyrR7Jksn84BP6kiPVOH+2le8iEuuA5d4+pkelN7UlY20Wpmpvb5FTs7sw4XcSgnuCU97ecp8qZ3rodCTkNDvHCoWzjAVagtLygEoMoCu6rcJE7pnwFOC8wRxFTFYK63V1O9V3fC6cGQJuB7LJI/qHypmZvb7NYuyKEkgEEhRglaieHOuSnppY2gtckIByTmeu7986q3Y6qjLVSUanCdyLeV49rDSUYZ1GIkRvA0wzplxrWNjbOUWRrEACoYoHA+7/tisy2WuntXBkZUoAHlqo/vhWzNoCQEgQAAAOQyFFPzOf2zsjJQjyRL1uxFoRgWOh3pPEUku2d2yLwrzSfdUND9DyrQ65WizpWkpWkKSdQatOCkcmlWcMPgVrNbAuutgbw661ztezK2yVWdUj8itfA6Go32oo/iJUg8wY86wkmuRpbZfSybeLvdqTsWxDBXvcWpXgO6Ph61U2q0dqnA0MazkAN3MncOdNl2WTsmm29cKQCeJjM+Jk1NFXlcy1HhikSqKKKZFAooooAgX6/gs7iv5SB45fOk+6mMppj2wXFnj8ygPn8qqLCiEUnXd5pD2nxBv1KF+wuOWtzs4OFLZwkwY74kTka77ROLZsq8QKCoYQSI97I59K7O2xLFsaWowlxJbUdwzBST4mPGmS+GlrahIxQQSPzATIralmA4tTKnUgprw4/XqYhaQIVnoAAMtd85yN5mDTFsjYe6pzeThHRMz6lXpXW8nGFCSgEgzgEJkmMRiQCY48Kd9jS2ttSewSmDizSn8RORjfIJ8askdrXa5x099r5IlnbOHwNZlfyYtLwP/yK9VE/A1vwsTf5E+VIO0twWYuOLLcEkyQpQ9AYqzVhDsvtGEarunlCVsU3itPIJJPmmPX4U9NctVE+AnKqXZmwoQXFNg94xmZyTMepPlVzdZkpPH9ikakt02T2pWVSs2uBhsLMCpJMV41pXO0KitlhHG5Yl7b4nHW0ISpUAkwCdYA+Bq02Sut1TEQE4VEd48e9oJ418XhiR31JWQv3YGWmmcZ+lS7hvnsUuFaYTGKZ73dmZTpp/NWsFY6k6k3plCmr2/vkuLXeLdhZSHySFrwjCn82sydBBNZ3tBcAs1o7dlZGJIJiMJ3EEbxIq9tu1DFqSVuNhKGyAMRxEk5jIDIiNM6rbXfKMJZcQVYSvMEGQpalpyMaYqmVmGm01SHMXd/Vx+vt8ljs5egc7sjFrE+dX1otIArJLWlbDiXGgEgwUmCDnnmQaarqvN5yxrcISp0KwhRVpJSMkjeASfCsthTUadRd11diTeV4wrAjvL9E9eJ5VZC7vsiWLQpajKkB0qI/4iSJmBAGnjVbdVgwJlWtNu2iUC7rRjGQQI5KGHAfBUGtIwSRlWtTlGC4eH/e5LcvNsoVgdRiAlOY1G7x08aRb/vZ3tiSRmkHQHlw5Ur3btUsRKEnxNdLffPaqScOGBBnqT86hzudHRdnd3K9rr1sXdyvqVaULxEKSDBEDQHXjqaa13o+NF+GFP0pFu+yYiCXGkjf34UOkxTBaLxSjMqbPRxB/wCqpTJ1dGM5qyTx5FPdtve+0lJCSElRgp1wmEzmcpIqQ8yDMs5/mASR5Kg1V/68lNoW5gKkkRAInRP0NdVbWt72nR/+f/fVcDVSnUUlJRthGq3NdSGgISkFKQBkAc9SSN5q2qm2Xv1u1trcbBASvCQqJkJSdxI31c1svQ8dV372p8hRRRUmYV4RXtFAHyhsDQAdBFfVFFABRRRQAUUUUALe2Ssmk8VH0ioeLC3XLau0YrUhA/4Yz6qzPphr6vFP3WXCkarvNs6FFeFIS9v3iUspBgle7h/5imqw7QuwMQQY1MYT/tgUkbQuly1MnVCMAPIqhRnhkU1YXvaylhakdJ/UYy+NbUlaKO7/AIsZ0qcJK9/llZa79aWsFaCClZUlQhWispyEgiRT1sVfjKiuMSZCdQY1VGfSPCsntFnyCgcyopwxuEYSDv3jlHOnbZN8NsqABKlLMADcAlIz4ZGtRrtDR03p7K/99zVUWpB0Wn+4Vnm1VugKPGTXS91KbYdcWRiwEJA/CVZDqc/Ss+uWwOWl5LYUvAM15mI4eP1qJyssnN0GhhTjKs5YQ/7HWU9mknfn551KXZC3aMCfdIxp5SSCPA/EVd2FgNpArhbz30rGqZHUGPpSajjJz6lVzqORYNmBS5tbfAZaMe+ruoHM7+gGdXrDhV3cKsR3EGlnam70C0JCkhRS2M1Cc1KUTE6ZAeVb7bhpYxdVKX3OdilSEFRUpRSmSSSTkNSa9vfusOEfl4cYHzp6s9gawj7tvQfhTw6VFvywM9gsFCN24D8Qre2C8ddF1Fjr8iNszc32izKxILg7TcYzCRvkcaXrxQsOKC0FCuByjcKfXLpYcsga7YWdPaFRwqGeUQROf+BUa0WRpxal4WlE594JUfM1Wx0KWsXeSb4u8eXxn4Id22FDlnbxAe78zHpFTW7ubTokU43bY2w039237qdEjh0qQqztjVKB4Jq205dTX+J4fJjlot7iHVhK1ABZgTI1O4zApy2jtK7RYGGYBctRQCcgEjEFFXLd4TwqPaC3iUfuxJJ/DvJq0sJS7aGsMYWkwI07qSD/ALifKqoc1FWEtstv05/C/wCinadiGgoJThTAzwlZzOgzUNB8aYrH7OrN2acePHEkhSh6EmpSEYnI/Mr0J+lNThhJ5CpUULV9dqIRjGMmvtgzhvZhkb1+af8Atq9d9n1lVvd8FJ/7a+UHOm+hRRXU6yvFq03+TLbRsSwlahjdyJylOgP6auP/AExspB+8fMju95OU6aIzqzvVMOq/eoBpgsSpbQf5R8KFFFq+v1GyLU2KWwd3psvatIxyTiVizB/DlwIyFOaTNK14vdhaCoGM8+aTBPzq9s9ubKsIWkk7gZqVjApqlKcu881cm0UUVYTCiiigAooooAKKKKACiiigBCtiJtbx/mj0FWFrTKI5VHtf/unv1D/lTUm06Vz5cs6UeF9ik2EuVKsVoXJlRCAeWRPy8DVltlZ2VthsoTJIUSO7AGmm8nLzq0uEQw3H5RVTtR/E8BTqVomlOrKrq9zfHHtwJbOyiVuJwOKkmADBzJABnkTNaBZNlQwgBtYUoAAYhGmQ0mqnZQffDqPnTyfeqYo27S11bcobsGZbf2V9DSEYFKxEqUU94ZdMwM9/Cpuxd1BloSO8c1Hmf3FWu2h76eg+JrpdvuCl63KRaeplLSxh55fqd3DVNbLd32205rdWEJgzE5qJ5BIJq1tfu0v3GJvVmc4bcI5ZbqygrzsL00rNvom/wrmh3jbAy2pw/hGQ4ncPOkRCy8src7yjnpp05Uw7bn7lH6/kapbtGlaV5NysL6ZJR3FhZ2ABMCpDZE6CgaV8s61VYJeSWK+Usp/KnyFfSa+hVyhzcSOA8qiOoHAeVS11wcqrJRU2u0pZSVmBh067st+ecVU3RtCENuFKVYg3hBVGSlkQd86TXTa/+D/UPgqlqze6rqj4OVaDsdrR6aE6LlLzGK47zeU7mrJKTuA1hO4cCfKry8Le4lpw41e4rfyNLWzX8RXT5mrq+P4Lv6a2XBGopx79Ky6Ct9oXI76/7j9adftCgonEdNZPGkXeOtOq9T0NQjTWxXh9/godoHVJeJxKzSM5PT5VZ3e+osI7ypjidxIqp2m99P8A9fzVVncn8FHQ/wDMaOpFRLuIsrNpBKkK4pjyP+al3e8cCFA5gDPmn/IqLf8A+Dqr/pr25/4f9R+AqOpo1egv7zNOu21h1tKxvGY4HePOpNLmxp7ro3Yh8P8AxTHWqd0eYr01Co4oKKKKkxCiiigAooooA//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772815"/>
            <a:ext cx="4241668" cy="2436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1288</TotalTime>
  <Words>1435</Words>
  <Application>Microsoft Office PowerPoint</Application>
  <PresentationFormat>On-screen Show (4:3)</PresentationFormat>
  <Paragraphs>175</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Disclaimers</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Erwin Bauwens</cp:lastModifiedBy>
  <cp:revision>86</cp:revision>
  <dcterms:created xsi:type="dcterms:W3CDTF">2014-08-15T07:22:57Z</dcterms:created>
  <dcterms:modified xsi:type="dcterms:W3CDTF">2014-08-20T18:07:56Z</dcterms:modified>
</cp:coreProperties>
</file>