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C4C62-C4A4-4557-AE70-9EB46CE89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DFC730-A1A0-4C60-B5D2-F74D3506F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D2E99-1ED2-4BB5-BB6F-960F6125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1B12-97C5-49D0-BFEC-D54EC3D85C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EDB05-8CAB-4948-9F12-D2B66B34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F1868-88F0-466C-8D17-48E720D3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0491-600D-41F9-817B-5823A500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8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79C4F-E843-4541-89C0-F644FF3A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7DB88F-7B9C-415A-80F0-E2087968B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2CEEC-D9C0-4B80-85E4-A352F56B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1B12-97C5-49D0-BFEC-D54EC3D85C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FD765-3726-4D94-BFAC-06348813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15007-78BD-4A1D-AB59-71679CE4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0491-600D-41F9-817B-5823A500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0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F07A9B-C2C5-4218-8001-64452DBBE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C1034A-F0EC-4FE8-90CA-A86A79295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8607E-0153-4788-8189-A96B734C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1B12-97C5-49D0-BFEC-D54EC3D85C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20571-7554-4BB1-9048-17260EAF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DC891-6245-43B6-9ADC-2E922B99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0491-600D-41F9-817B-5823A500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9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E7CD9-7CB3-43FE-9AB1-FCE012DD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97B59-7F09-4549-B10F-904424D98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A50EB-7FB4-4F74-A347-64CE86AF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1B12-97C5-49D0-BFEC-D54EC3D85C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73988A-D590-48F3-8C08-551DD851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3B3EE-680E-4DD8-AFA4-E70DFDC0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0491-600D-41F9-817B-5823A500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6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66246-1DA5-4775-894C-3BC7E53D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916EFB-550B-4DB3-8D92-F1015DDA5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D2A38-DE72-4531-98CA-9CD146C2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1B12-97C5-49D0-BFEC-D54EC3D85C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136E1-E71C-401A-98AE-93ABEB00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1D8F6-C220-4A6C-8001-FA1E1A17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0491-600D-41F9-817B-5823A500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4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ABF2C-ECB4-4C12-B906-D279F037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E203C-B0B6-4508-B883-1E1BF6D25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AC9569-223F-420A-B312-56BDCF11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E595D5-69A0-4837-9D2F-2849D580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1B12-97C5-49D0-BFEC-D54EC3D85C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44338E-965B-49D2-A65A-9C12B945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6760D3-1833-419C-B509-589ED5C3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0491-600D-41F9-817B-5823A500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8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AF300-94CB-494D-AB6A-AECF912D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7F3B7-A738-4C77-901B-1B4434978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D506F1-B116-4DB0-8DD6-6B3E03C60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38DE16-2E58-4EE0-9E26-4377B1D9F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233317-7B1A-4E4F-89B9-0C3BA3F4E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EC151B-8E77-4E3D-9677-8A628C0B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1B12-97C5-49D0-BFEC-D54EC3D85C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52873F-4014-4064-845D-3F7B1B9E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C2707F-FDBC-435D-AD79-64521C13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0491-600D-41F9-817B-5823A500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2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7B9C5-4398-4749-9E7A-418E8A5A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69AAE1-230A-4FDD-94BF-E010AEB1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1B12-97C5-49D0-BFEC-D54EC3D85C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F95546-49EB-4075-9AB7-AAF30400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975C03-560C-42CA-8EA9-51D3A1F2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0491-600D-41F9-817B-5823A500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09A649-7F4B-4C70-8AFD-92CE7D79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1B12-97C5-49D0-BFEC-D54EC3D85C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7A7A70-C074-4DB3-BFEA-D7456C66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15596D-7984-446E-88F1-167C934C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0491-600D-41F9-817B-5823A500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9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9E2D5-47F5-4A61-A960-8C4782D6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BABF0-1F1F-4A09-8510-0C6254236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8814FE-C983-402A-B85C-4A78E11A0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B6A5E2-C349-4B21-9CC1-1FC4ABEE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1B12-97C5-49D0-BFEC-D54EC3D85C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1092CB-1CA0-4EC8-8FFF-0C657429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10447E-8C4C-436F-92D4-5816F99B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0491-600D-41F9-817B-5823A500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6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50374-D510-43AA-A9AF-B6EB6352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02FD5C-92F2-49D5-9967-27B47C676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9C3666-F8D9-43CD-9223-016DD6487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9F6716-D9C4-4C3B-916E-B54DDFD1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1B12-97C5-49D0-BFEC-D54EC3D85C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E9C5C6-335F-4113-B567-7641B113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D6AEC0-3914-41DE-ACD8-53ADDCC2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0491-600D-41F9-817B-5823A500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8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077831-0123-4536-B63E-3240E645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97767-C9D2-4BE1-8719-A4139A7AC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83E28-ECFB-4F57-B394-82F010457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31B12-97C5-49D0-BFEC-D54EC3D85C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385962-C219-450C-AF6F-9ECFA5A41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A85B7-00F9-4F92-B40B-8970D5CD8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30491-600D-41F9-817B-5823A500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9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41117C37-5E5D-4D2B-AB8E-77559A7E8EFF}"/>
              </a:ext>
            </a:extLst>
          </p:cNvPr>
          <p:cNvGrpSpPr/>
          <p:nvPr/>
        </p:nvGrpSpPr>
        <p:grpSpPr>
          <a:xfrm>
            <a:off x="633045" y="492369"/>
            <a:ext cx="8986912" cy="2857528"/>
            <a:chOff x="633045" y="492369"/>
            <a:chExt cx="8986912" cy="2857528"/>
          </a:xfrm>
          <a:noFill/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C1BAFD2-8E04-4531-9721-4A4F0E0EC0D5}"/>
                </a:ext>
              </a:extLst>
            </p:cNvPr>
            <p:cNvSpPr txBox="1"/>
            <p:nvPr/>
          </p:nvSpPr>
          <p:spPr>
            <a:xfrm>
              <a:off x="633045" y="492369"/>
              <a:ext cx="334811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URL: </a:t>
              </a:r>
            </a:p>
            <a:p>
              <a:r>
                <a: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localhost:8000/</a:t>
              </a:r>
              <a:r>
                <a:rPr lang="en-US" altLang="zh-CN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api</a:t>
              </a:r>
              <a:r>
                <a: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/</a:t>
              </a: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chats/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2250646B-F4F4-49F6-8948-4ECA94C11BE0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3981156" y="815535"/>
              <a:ext cx="2114844" cy="0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EE9EC65-C576-413C-8AEB-C7C8755BDD03}"/>
                </a:ext>
              </a:extLst>
            </p:cNvPr>
            <p:cNvSpPr txBox="1"/>
            <p:nvPr/>
          </p:nvSpPr>
          <p:spPr>
            <a:xfrm>
              <a:off x="6271846" y="630868"/>
              <a:ext cx="334811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views.ChatSessionView.as_view</a:t>
              </a: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D28FC7B-E13E-438A-830B-FBECCF31D927}"/>
                </a:ext>
              </a:extLst>
            </p:cNvPr>
            <p:cNvSpPr txBox="1"/>
            <p:nvPr/>
          </p:nvSpPr>
          <p:spPr>
            <a:xfrm>
              <a:off x="6713218" y="2703566"/>
              <a:ext cx="2465364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调用</a:t>
              </a:r>
              <a:r>
                <a: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 views.py</a:t>
              </a:r>
              <a:r>
                <a:rPr lang="zh-CN" alt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中</a:t>
              </a:r>
              <a:r>
                <a:rPr lang="en-US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ChatSessionView</a:t>
              </a:r>
              <a:r>
                <a:rPr lang="zh-CN" alt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类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9CF1A1D5-9DB5-4982-A814-C5B75DDAAAFD}"/>
                </a:ext>
              </a:extLst>
            </p:cNvPr>
            <p:cNvCxnSpPr/>
            <p:nvPr/>
          </p:nvCxnSpPr>
          <p:spPr>
            <a:xfrm>
              <a:off x="7945900" y="1237957"/>
              <a:ext cx="0" cy="1181686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7CE804C-6C62-41B5-9FA1-ACA179A56756}"/>
                </a:ext>
              </a:extLst>
            </p:cNvPr>
            <p:cNvSpPr/>
            <p:nvPr/>
          </p:nvSpPr>
          <p:spPr>
            <a:xfrm>
              <a:off x="3842823" y="1461866"/>
              <a:ext cx="2391510" cy="92333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path('chats/', </a:t>
              </a:r>
              <a:r>
                <a:rPr lang="en-US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views.ChatSessionView.as_view</a:t>
              </a: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()),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D8216FF-4E59-49B0-AB9A-8CDDC484F3BB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5038578" y="954033"/>
              <a:ext cx="0" cy="507833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63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37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guoqizhou123123@qq.com</dc:creator>
  <cp:lastModifiedBy>guoqizhou123123@qq.com</cp:lastModifiedBy>
  <cp:revision>3</cp:revision>
  <dcterms:created xsi:type="dcterms:W3CDTF">2018-09-13T02:44:34Z</dcterms:created>
  <dcterms:modified xsi:type="dcterms:W3CDTF">2018-09-13T04:34:06Z</dcterms:modified>
</cp:coreProperties>
</file>