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342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E2AD-F999-4E88-BF17-4C2BE1DA3980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1A0C-C9B5-4E3A-9FAD-41D622AC78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049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E2AD-F999-4E88-BF17-4C2BE1DA3980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1A0C-C9B5-4E3A-9FAD-41D622AC78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54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E2AD-F999-4E88-BF17-4C2BE1DA3980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1A0C-C9B5-4E3A-9FAD-41D622AC78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921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E2AD-F999-4E88-BF17-4C2BE1DA3980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1A0C-C9B5-4E3A-9FAD-41D622AC78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884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E2AD-F999-4E88-BF17-4C2BE1DA3980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1A0C-C9B5-4E3A-9FAD-41D622AC78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079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E2AD-F999-4E88-BF17-4C2BE1DA3980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1A0C-C9B5-4E3A-9FAD-41D622AC78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425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E2AD-F999-4E88-BF17-4C2BE1DA3980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1A0C-C9B5-4E3A-9FAD-41D622AC78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868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E2AD-F999-4E88-BF17-4C2BE1DA3980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1A0C-C9B5-4E3A-9FAD-41D622AC78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104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E2AD-F999-4E88-BF17-4C2BE1DA3980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1A0C-C9B5-4E3A-9FAD-41D622AC78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04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E2AD-F999-4E88-BF17-4C2BE1DA3980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1A0C-C9B5-4E3A-9FAD-41D622AC78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652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E2AD-F999-4E88-BF17-4C2BE1DA3980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1A0C-C9B5-4E3A-9FAD-41D622AC78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269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9E2AD-F999-4E88-BF17-4C2BE1DA3980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1A0C-C9B5-4E3A-9FAD-41D622AC78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111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9097" y="2194560"/>
            <a:ext cx="8656320" cy="4188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Linux User Space 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14232" y="2771775"/>
            <a:ext cx="2443843" cy="828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Monitor Thread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68133" y="4577579"/>
            <a:ext cx="1227667" cy="828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Motion Detector Thread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17902" y="4577579"/>
            <a:ext cx="1072364" cy="828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Distance </a:t>
            </a:r>
            <a:r>
              <a:rPr lang="en-US" sz="1200" dirty="0" err="1" smtClean="0">
                <a:solidFill>
                  <a:schemeClr val="tx1"/>
                </a:solidFill>
              </a:rPr>
              <a:t>Calc</a:t>
            </a:r>
            <a:r>
              <a:rPr lang="en-US" sz="1200" dirty="0" smtClean="0">
                <a:solidFill>
                  <a:schemeClr val="tx1"/>
                </a:solidFill>
              </a:rPr>
              <a:t> Thread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99749" y="4577578"/>
            <a:ext cx="1076518" cy="828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Door Bell Thread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3" idx="2"/>
            <a:endCxn id="5" idx="0"/>
          </p:cNvCxnSpPr>
          <p:nvPr/>
        </p:nvCxnSpPr>
        <p:spPr>
          <a:xfrm>
            <a:off x="6236154" y="3600450"/>
            <a:ext cx="17930" cy="97712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547360" y="3600450"/>
            <a:ext cx="0" cy="53873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4201982" y="4139184"/>
            <a:ext cx="1345378" cy="60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00144" y="4139184"/>
            <a:ext cx="6096" cy="43839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878889" y="4139184"/>
            <a:ext cx="14360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314944" y="4139184"/>
            <a:ext cx="6096" cy="43839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76288" y="3606546"/>
            <a:ext cx="0" cy="53873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95800" y="3901944"/>
            <a:ext cx="1085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ipe1</a:t>
            </a:r>
            <a:endParaRPr 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23637" y="3901944"/>
            <a:ext cx="1085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Pipe3</a:t>
            </a:r>
            <a:endParaRPr 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36153" y="4243046"/>
            <a:ext cx="1085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Pipe2</a:t>
            </a:r>
            <a:endParaRPr 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2286000" y="3031067"/>
            <a:ext cx="2728232" cy="84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616195" y="3352800"/>
            <a:ext cx="2398038" cy="169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616195" y="3369733"/>
            <a:ext cx="21345" cy="23283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285999" y="3039527"/>
            <a:ext cx="12581" cy="29379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630747" y="5698070"/>
            <a:ext cx="656768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2298580" y="5952070"/>
            <a:ext cx="6979698" cy="25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649133" y="5406253"/>
            <a:ext cx="0" cy="2918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801533" y="5404893"/>
            <a:ext cx="0" cy="2918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185069" y="5406253"/>
            <a:ext cx="0" cy="2918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337469" y="5404893"/>
            <a:ext cx="0" cy="2918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483261" y="5406253"/>
            <a:ext cx="0" cy="2918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635661" y="5404893"/>
            <a:ext cx="0" cy="2918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288792" y="3047290"/>
            <a:ext cx="1207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Message Queue</a:t>
            </a:r>
            <a:endParaRPr lang="en-US" sz="11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724400" y="3186112"/>
            <a:ext cx="512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718560" y="5536644"/>
            <a:ext cx="0" cy="30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6266688" y="5526417"/>
            <a:ext cx="1355" cy="30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8552688" y="5527869"/>
            <a:ext cx="6096" cy="29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773424" y="5459330"/>
            <a:ext cx="120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Post Message Queue</a:t>
            </a:r>
            <a:endParaRPr 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6303264" y="5459330"/>
            <a:ext cx="120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Post Message Queue</a:t>
            </a:r>
            <a:endParaRPr 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8613648" y="5459330"/>
            <a:ext cx="120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Post Message Queue</a:t>
            </a:r>
            <a:endParaRPr 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3773424" y="2700867"/>
            <a:ext cx="1341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Get Message From Queue</a:t>
            </a:r>
            <a:endParaRPr lang="en-US" sz="800" dirty="0"/>
          </a:p>
        </p:txBody>
      </p:sp>
      <p:cxnSp>
        <p:nvCxnSpPr>
          <p:cNvPr id="85" name="Straight Arrow Connector 84"/>
          <p:cNvCxnSpPr/>
          <p:nvPr/>
        </p:nvCxnSpPr>
        <p:spPr>
          <a:xfrm flipH="1" flipV="1">
            <a:off x="4639056" y="2916311"/>
            <a:ext cx="146304" cy="21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8812926" y="2720874"/>
            <a:ext cx="1007730" cy="528294"/>
          </a:xfrm>
          <a:prstGeom prst="rect">
            <a:avLst/>
          </a:prstGeom>
          <a:solidFill>
            <a:schemeClr val="bg1"/>
          </a:solidFill>
          <a:ln w="19050">
            <a:gradFill>
              <a:gsLst>
                <a:gs pos="0">
                  <a:srgbClr val="D5E6F4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Common shared Memory Section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74554" y="233466"/>
            <a:ext cx="245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870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/>
          <p:cNvGrpSpPr/>
          <p:nvPr/>
        </p:nvGrpSpPr>
        <p:grpSpPr>
          <a:xfrm>
            <a:off x="4438650" y="960120"/>
            <a:ext cx="7122767" cy="6117431"/>
            <a:chOff x="4457700" y="960120"/>
            <a:chExt cx="7122767" cy="6117431"/>
          </a:xfrm>
        </p:grpSpPr>
        <p:sp>
          <p:nvSpPr>
            <p:cNvPr id="2" name="Rounded Rectangle 1"/>
            <p:cNvSpPr/>
            <p:nvPr/>
          </p:nvSpPr>
          <p:spPr>
            <a:xfrm>
              <a:off x="5196840" y="960120"/>
              <a:ext cx="929640" cy="3429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Start</a:t>
              </a:r>
              <a:endParaRPr lang="en-US" sz="11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292090" y="1501140"/>
              <a:ext cx="739140" cy="281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Init</a:t>
              </a:r>
              <a:endParaRPr lang="en-US" sz="1100" dirty="0"/>
            </a:p>
          </p:txBody>
        </p:sp>
        <p:sp>
          <p:nvSpPr>
            <p:cNvPr id="6" name="Diamond 5"/>
            <p:cNvSpPr/>
            <p:nvPr/>
          </p:nvSpPr>
          <p:spPr>
            <a:xfrm>
              <a:off x="4899660" y="2133600"/>
              <a:ext cx="1524000" cy="89154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Create threads</a:t>
              </a:r>
            </a:p>
          </p:txBody>
        </p:sp>
        <p:cxnSp>
          <p:nvCxnSpPr>
            <p:cNvPr id="10" name="Straight Connector 9"/>
            <p:cNvCxnSpPr>
              <a:stCxn id="6" idx="3"/>
            </p:cNvCxnSpPr>
            <p:nvPr/>
          </p:nvCxnSpPr>
          <p:spPr>
            <a:xfrm>
              <a:off x="6423660" y="2579370"/>
              <a:ext cx="4419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6858000" y="1131570"/>
              <a:ext cx="0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2" idx="3"/>
            </p:cNvCxnSpPr>
            <p:nvPr/>
          </p:nvCxnSpPr>
          <p:spPr>
            <a:xfrm flipH="1">
              <a:off x="6126480" y="1131570"/>
              <a:ext cx="7391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423660" y="2317761"/>
              <a:ext cx="6477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Fail</a:t>
              </a:r>
              <a:endParaRPr lang="en-US" sz="1100" dirty="0"/>
            </a:p>
          </p:txBody>
        </p:sp>
        <p:cxnSp>
          <p:nvCxnSpPr>
            <p:cNvPr id="17" name="Straight Connector 16"/>
            <p:cNvCxnSpPr>
              <a:stCxn id="6" idx="2"/>
            </p:cNvCxnSpPr>
            <p:nvPr/>
          </p:nvCxnSpPr>
          <p:spPr>
            <a:xfrm>
              <a:off x="5661660" y="3025140"/>
              <a:ext cx="0" cy="39624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048250" y="3421380"/>
              <a:ext cx="122682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Motion Detect</a:t>
              </a:r>
              <a:endParaRPr lang="en-US" sz="10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48250" y="4800600"/>
              <a:ext cx="1226820" cy="388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Ring the bell</a:t>
              </a:r>
              <a:endParaRPr lang="en-US" sz="1000" dirty="0"/>
            </a:p>
          </p:txBody>
        </p:sp>
        <p:sp>
          <p:nvSpPr>
            <p:cNvPr id="21" name="Diamond 20"/>
            <p:cNvSpPr/>
            <p:nvPr/>
          </p:nvSpPr>
          <p:spPr>
            <a:xfrm>
              <a:off x="5133704" y="5486400"/>
              <a:ext cx="1036320" cy="7848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Door Open</a:t>
              </a:r>
              <a:endParaRPr lang="en-US" sz="1000" dirty="0"/>
            </a:p>
          </p:txBody>
        </p:sp>
        <p:cxnSp>
          <p:nvCxnSpPr>
            <p:cNvPr id="23" name="Straight Connector 22"/>
            <p:cNvCxnSpPr>
              <a:stCxn id="21" idx="3"/>
            </p:cNvCxnSpPr>
            <p:nvPr/>
          </p:nvCxnSpPr>
          <p:spPr>
            <a:xfrm>
              <a:off x="6170024" y="5878830"/>
              <a:ext cx="9718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149340" y="5632609"/>
              <a:ext cx="3695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No</a:t>
              </a:r>
              <a:endParaRPr lang="en-US" sz="1000" dirty="0"/>
            </a:p>
          </p:txBody>
        </p:sp>
        <p:cxnSp>
          <p:nvCxnSpPr>
            <p:cNvPr id="26" name="Straight Connector 25"/>
            <p:cNvCxnSpPr>
              <a:stCxn id="21" idx="2"/>
            </p:cNvCxnSpPr>
            <p:nvPr/>
          </p:nvCxnSpPr>
          <p:spPr>
            <a:xfrm>
              <a:off x="5651864" y="6271260"/>
              <a:ext cx="0" cy="259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Diamond 26"/>
            <p:cNvSpPr/>
            <p:nvPr/>
          </p:nvSpPr>
          <p:spPr>
            <a:xfrm>
              <a:off x="7823835" y="5061109"/>
              <a:ext cx="948690" cy="5715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Door Status</a:t>
              </a:r>
              <a:endParaRPr lang="en-US" sz="9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65090" y="6257766"/>
              <a:ext cx="3695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Yes</a:t>
              </a:r>
              <a:endParaRPr lang="en-US" sz="1000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 flipH="1" flipV="1">
              <a:off x="4457700" y="6816566"/>
              <a:ext cx="739140" cy="15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5154930" y="6555581"/>
              <a:ext cx="899160" cy="521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Wait For Door to Close</a:t>
              </a:r>
              <a:endParaRPr 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79620" y="6562249"/>
              <a:ext cx="5372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Closed</a:t>
              </a:r>
              <a:endParaRPr lang="en-US" sz="1000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 flipV="1">
              <a:off x="4457700" y="3581400"/>
              <a:ext cx="0" cy="32351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endCxn id="18" idx="1"/>
            </p:cNvCxnSpPr>
            <p:nvPr/>
          </p:nvCxnSpPr>
          <p:spPr>
            <a:xfrm flipV="1">
              <a:off x="4457700" y="3581400"/>
              <a:ext cx="590550" cy="254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6802120" y="5115719"/>
              <a:ext cx="681990" cy="4660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Start timer 30 sec</a:t>
              </a:r>
              <a:endParaRPr lang="en-US" sz="1000" dirty="0"/>
            </a:p>
          </p:txBody>
        </p:sp>
        <p:cxnSp>
          <p:nvCxnSpPr>
            <p:cNvPr id="47" name="Straight Connector 46"/>
            <p:cNvCxnSpPr>
              <a:stCxn id="45" idx="2"/>
            </p:cNvCxnSpPr>
            <p:nvPr/>
          </p:nvCxnSpPr>
          <p:spPr>
            <a:xfrm flipH="1">
              <a:off x="7141845" y="5581809"/>
              <a:ext cx="1270" cy="297021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5" idx="3"/>
              <a:endCxn id="27" idx="1"/>
            </p:cNvCxnSpPr>
            <p:nvPr/>
          </p:nvCxnSpPr>
          <p:spPr>
            <a:xfrm flipV="1">
              <a:off x="7484110" y="5346859"/>
              <a:ext cx="339725" cy="1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7950041" y="6557012"/>
              <a:ext cx="709612" cy="4981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Stop the running timer</a:t>
              </a:r>
              <a:endParaRPr lang="en-US" sz="900" dirty="0"/>
            </a:p>
          </p:txBody>
        </p:sp>
        <p:cxnSp>
          <p:nvCxnSpPr>
            <p:cNvPr id="57" name="Straight Arrow Connector 56"/>
            <p:cNvCxnSpPr>
              <a:stCxn id="27" idx="2"/>
              <a:endCxn id="55" idx="0"/>
            </p:cNvCxnSpPr>
            <p:nvPr/>
          </p:nvCxnSpPr>
          <p:spPr>
            <a:xfrm>
              <a:off x="8298180" y="5632609"/>
              <a:ext cx="6667" cy="9244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5" idx="1"/>
              <a:endCxn id="31" idx="3"/>
            </p:cNvCxnSpPr>
            <p:nvPr/>
          </p:nvCxnSpPr>
          <p:spPr>
            <a:xfrm flipH="1">
              <a:off x="6054090" y="6806091"/>
              <a:ext cx="1895951" cy="10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826771" y="5575540"/>
              <a:ext cx="5605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Open</a:t>
              </a:r>
              <a:endParaRPr lang="en-US" sz="1000" dirty="0"/>
            </a:p>
          </p:txBody>
        </p:sp>
        <p:cxnSp>
          <p:nvCxnSpPr>
            <p:cNvPr id="69" name="Straight Connector 68"/>
            <p:cNvCxnSpPr>
              <a:stCxn id="27" idx="3"/>
            </p:cNvCxnSpPr>
            <p:nvPr/>
          </p:nvCxnSpPr>
          <p:spPr>
            <a:xfrm>
              <a:off x="8772525" y="5346859"/>
              <a:ext cx="5069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 flipV="1">
              <a:off x="9279467" y="4773930"/>
              <a:ext cx="8466" cy="572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8298180" y="4773930"/>
              <a:ext cx="981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endCxn id="27" idx="0"/>
            </p:cNvCxnSpPr>
            <p:nvPr/>
          </p:nvCxnSpPr>
          <p:spPr>
            <a:xfrm>
              <a:off x="8293947" y="4773930"/>
              <a:ext cx="4233" cy="287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8682512" y="5346859"/>
              <a:ext cx="12511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Close</a:t>
              </a:r>
              <a:endParaRPr lang="en-US" sz="1000" dirty="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8387318" y="2905296"/>
              <a:ext cx="784289" cy="4488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30 sec Timer Expiry</a:t>
              </a:r>
              <a:endParaRPr lang="en-US" sz="1000" dirty="0"/>
            </a:p>
          </p:txBody>
        </p:sp>
        <p:cxnSp>
          <p:nvCxnSpPr>
            <p:cNvPr id="81" name="Straight Arrow Connector 80"/>
            <p:cNvCxnSpPr>
              <a:stCxn id="18" idx="2"/>
            </p:cNvCxnSpPr>
            <p:nvPr/>
          </p:nvCxnSpPr>
          <p:spPr>
            <a:xfrm>
              <a:off x="5661660" y="3741420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20" idx="0"/>
            </p:cNvCxnSpPr>
            <p:nvPr/>
          </p:nvCxnSpPr>
          <p:spPr>
            <a:xfrm>
              <a:off x="5661660" y="4503420"/>
              <a:ext cx="0" cy="297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20" idx="2"/>
              <a:endCxn id="21" idx="0"/>
            </p:cNvCxnSpPr>
            <p:nvPr/>
          </p:nvCxnSpPr>
          <p:spPr>
            <a:xfrm flipH="1">
              <a:off x="5651864" y="5189220"/>
              <a:ext cx="9796" cy="297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71" idx="3"/>
            </p:cNvCxnSpPr>
            <p:nvPr/>
          </p:nvCxnSpPr>
          <p:spPr>
            <a:xfrm rot="10800000">
              <a:off x="6273580" y="4313585"/>
              <a:ext cx="1219420" cy="40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5286103" y="3817621"/>
              <a:ext cx="792480" cy="1143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2 sec Delay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3" name="Diamond 92"/>
            <p:cNvSpPr/>
            <p:nvPr/>
          </p:nvSpPr>
          <p:spPr>
            <a:xfrm>
              <a:off x="6858000" y="3430750"/>
              <a:ext cx="1213757" cy="70849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Expiry count&lt;3</a:t>
              </a:r>
              <a:endParaRPr lang="en-US" sz="800" dirty="0"/>
            </a:p>
          </p:txBody>
        </p:sp>
        <p:cxnSp>
          <p:nvCxnSpPr>
            <p:cNvPr id="101" name="Straight Connector 100"/>
            <p:cNvCxnSpPr>
              <a:stCxn id="79" idx="1"/>
            </p:cNvCxnSpPr>
            <p:nvPr/>
          </p:nvCxnSpPr>
          <p:spPr>
            <a:xfrm flipH="1">
              <a:off x="7467600" y="3129743"/>
              <a:ext cx="919718" cy="4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endCxn id="93" idx="0"/>
            </p:cNvCxnSpPr>
            <p:nvPr/>
          </p:nvCxnSpPr>
          <p:spPr>
            <a:xfrm>
              <a:off x="7464879" y="3142534"/>
              <a:ext cx="0" cy="288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6887210" y="4071620"/>
              <a:ext cx="4216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Yes</a:t>
              </a:r>
              <a:endParaRPr lang="en-US" sz="800" dirty="0"/>
            </a:p>
          </p:txBody>
        </p:sp>
        <p:cxnSp>
          <p:nvCxnSpPr>
            <p:cNvPr id="106" name="Straight Arrow Connector 105"/>
            <p:cNvCxnSpPr>
              <a:stCxn id="3" idx="2"/>
              <a:endCxn id="6" idx="0"/>
            </p:cNvCxnSpPr>
            <p:nvPr/>
          </p:nvCxnSpPr>
          <p:spPr>
            <a:xfrm>
              <a:off x="5661660" y="1783080"/>
              <a:ext cx="0" cy="350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2" idx="2"/>
              <a:endCxn id="3" idx="0"/>
            </p:cNvCxnSpPr>
            <p:nvPr/>
          </p:nvCxnSpPr>
          <p:spPr>
            <a:xfrm>
              <a:off x="5661660" y="1303020"/>
              <a:ext cx="0" cy="198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93" idx="3"/>
              <a:endCxn id="112" idx="1"/>
            </p:cNvCxnSpPr>
            <p:nvPr/>
          </p:nvCxnSpPr>
          <p:spPr>
            <a:xfrm flipV="1">
              <a:off x="8071757" y="3784999"/>
              <a:ext cx="458983" cy="1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8033657" y="3829699"/>
              <a:ext cx="4216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No</a:t>
              </a:r>
              <a:endParaRPr lang="en-US" sz="8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8530740" y="3553242"/>
              <a:ext cx="640867" cy="463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Start 10 min Timer</a:t>
              </a:r>
              <a:endParaRPr lang="en-US" sz="800" dirty="0"/>
            </a:p>
          </p:txBody>
        </p:sp>
        <p:sp>
          <p:nvSpPr>
            <p:cNvPr id="116" name="Diamond 115"/>
            <p:cNvSpPr/>
            <p:nvPr/>
          </p:nvSpPr>
          <p:spPr>
            <a:xfrm>
              <a:off x="9470265" y="3499249"/>
              <a:ext cx="948690" cy="5715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Door Status</a:t>
              </a:r>
              <a:endParaRPr lang="en-US" sz="900" dirty="0"/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V="1">
              <a:off x="10954873" y="3212070"/>
              <a:ext cx="0" cy="5729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9944946" y="3212070"/>
              <a:ext cx="10099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endCxn id="116" idx="0"/>
            </p:cNvCxnSpPr>
            <p:nvPr/>
          </p:nvCxnSpPr>
          <p:spPr>
            <a:xfrm>
              <a:off x="9940377" y="3212070"/>
              <a:ext cx="4233" cy="287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10329279" y="3553242"/>
              <a:ext cx="12511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Close</a:t>
              </a:r>
              <a:endParaRPr lang="en-US" sz="1000" dirty="0"/>
            </a:p>
          </p:txBody>
        </p:sp>
        <p:cxnSp>
          <p:nvCxnSpPr>
            <p:cNvPr id="122" name="Straight Connector 121"/>
            <p:cNvCxnSpPr>
              <a:stCxn id="116" idx="3"/>
            </p:cNvCxnSpPr>
            <p:nvPr/>
          </p:nvCxnSpPr>
          <p:spPr>
            <a:xfrm flipV="1">
              <a:off x="10418955" y="3784998"/>
              <a:ext cx="53591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12" idx="3"/>
              <a:endCxn id="116" idx="1"/>
            </p:cNvCxnSpPr>
            <p:nvPr/>
          </p:nvCxnSpPr>
          <p:spPr>
            <a:xfrm>
              <a:off x="9171607" y="3784999"/>
              <a:ext cx="298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9373153" y="4053805"/>
              <a:ext cx="5605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Open</a:t>
              </a:r>
              <a:endParaRPr lang="en-US" sz="1000" dirty="0"/>
            </a:p>
          </p:txBody>
        </p:sp>
        <p:cxnSp>
          <p:nvCxnSpPr>
            <p:cNvPr id="139" name="Straight Connector 138"/>
            <p:cNvCxnSpPr>
              <a:stCxn id="116" idx="2"/>
            </p:cNvCxnSpPr>
            <p:nvPr/>
          </p:nvCxnSpPr>
          <p:spPr>
            <a:xfrm flipH="1">
              <a:off x="9940377" y="4070749"/>
              <a:ext cx="4233" cy="27353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55" idx="3"/>
            </p:cNvCxnSpPr>
            <p:nvPr/>
          </p:nvCxnSpPr>
          <p:spPr>
            <a:xfrm flipH="1">
              <a:off x="8659653" y="6806090"/>
              <a:ext cx="12922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ounded Rectangle 145"/>
            <p:cNvSpPr/>
            <p:nvPr/>
          </p:nvSpPr>
          <p:spPr>
            <a:xfrm>
              <a:off x="8344981" y="1812037"/>
              <a:ext cx="784289" cy="4488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</a:t>
              </a:r>
              <a:r>
                <a:rPr lang="en-US" sz="1000" dirty="0" smtClean="0"/>
                <a:t>0 min Timer Expiry</a:t>
              </a:r>
              <a:endParaRPr lang="en-US" sz="1000" dirty="0"/>
            </a:p>
          </p:txBody>
        </p:sp>
        <p:sp>
          <p:nvSpPr>
            <p:cNvPr id="147" name="Parallelogram 146"/>
            <p:cNvSpPr/>
            <p:nvPr/>
          </p:nvSpPr>
          <p:spPr>
            <a:xfrm>
              <a:off x="7464879" y="2317761"/>
              <a:ext cx="705454" cy="451272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Reset All values</a:t>
              </a:r>
              <a:endParaRPr lang="en-US" sz="800" dirty="0"/>
            </a:p>
          </p:txBody>
        </p:sp>
        <p:cxnSp>
          <p:nvCxnSpPr>
            <p:cNvPr id="149" name="Straight Connector 148"/>
            <p:cNvCxnSpPr>
              <a:stCxn id="147" idx="5"/>
            </p:cNvCxnSpPr>
            <p:nvPr/>
          </p:nvCxnSpPr>
          <p:spPr>
            <a:xfrm flipH="1" flipV="1">
              <a:off x="7183755" y="2543175"/>
              <a:ext cx="337533" cy="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7176135" y="2539365"/>
              <a:ext cx="7620" cy="6727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flipH="1">
              <a:off x="5661660" y="3212070"/>
              <a:ext cx="15220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46" idx="1"/>
            </p:cNvCxnSpPr>
            <p:nvPr/>
          </p:nvCxnSpPr>
          <p:spPr>
            <a:xfrm flipH="1">
              <a:off x="7861935" y="2036484"/>
              <a:ext cx="483046" cy="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endCxn id="147" idx="1"/>
            </p:cNvCxnSpPr>
            <p:nvPr/>
          </p:nvCxnSpPr>
          <p:spPr>
            <a:xfrm>
              <a:off x="7861935" y="2046009"/>
              <a:ext cx="12080" cy="2717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TextBox 164"/>
          <p:cNvSpPr txBox="1"/>
          <p:nvPr/>
        </p:nvSpPr>
        <p:spPr>
          <a:xfrm>
            <a:off x="1581150" y="390525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sp>
        <p:nvSpPr>
          <p:cNvPr id="71" name="Flowchart: Decision 70"/>
          <p:cNvSpPr/>
          <p:nvPr/>
        </p:nvSpPr>
        <p:spPr>
          <a:xfrm>
            <a:off x="5096787" y="3935897"/>
            <a:ext cx="1176793" cy="75537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Calculate Distance</a:t>
            </a:r>
            <a:endParaRPr lang="en-US" sz="800" dirty="0"/>
          </a:p>
        </p:txBody>
      </p:sp>
      <p:cxnSp>
        <p:nvCxnSpPr>
          <p:cNvPr id="88" name="Straight Connector 87"/>
          <p:cNvCxnSpPr>
            <a:stCxn id="93" idx="2"/>
          </p:cNvCxnSpPr>
          <p:nvPr/>
        </p:nvCxnSpPr>
        <p:spPr>
          <a:xfrm rot="16200000" flipH="1">
            <a:off x="7357814" y="4227263"/>
            <a:ext cx="185101" cy="9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001260" y="4554220"/>
            <a:ext cx="427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Valid</a:t>
            </a:r>
            <a:endParaRPr 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4629150" y="4052570"/>
            <a:ext cx="53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In-valid</a:t>
            </a:r>
            <a:endParaRPr lang="en-US" sz="800" dirty="0"/>
          </a:p>
        </p:txBody>
      </p:sp>
      <p:cxnSp>
        <p:nvCxnSpPr>
          <p:cNvPr id="95" name="Straight Arrow Connector 94"/>
          <p:cNvCxnSpPr>
            <a:stCxn id="71" idx="1"/>
          </p:cNvCxnSpPr>
          <p:nvPr/>
        </p:nvCxnSpPr>
        <p:spPr>
          <a:xfrm rot="10800000" flipV="1">
            <a:off x="4438651" y="4313584"/>
            <a:ext cx="658137" cy="441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706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103</Words>
  <Application>Microsoft Office PowerPoint</Application>
  <PresentationFormat>Custom</PresentationFormat>
  <Paragraphs>46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Visteon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Tirnagarwar, Vinit (V.R.)</dc:creator>
  <cp:lastModifiedBy>vinit tirnagarwar</cp:lastModifiedBy>
  <cp:revision>13</cp:revision>
  <dcterms:created xsi:type="dcterms:W3CDTF">2020-07-17T06:56:05Z</dcterms:created>
  <dcterms:modified xsi:type="dcterms:W3CDTF">2020-07-26T17:54:13Z</dcterms:modified>
</cp:coreProperties>
</file>