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36000" y="1368000"/>
            <a:ext cx="2303280" cy="107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R-pi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096000" y="1440000"/>
            <a:ext cx="71280" cy="71280"/>
          </a:xfrm>
          <a:prstGeom prst="ellipse">
            <a:avLst/>
          </a:prstGeom>
          <a:solidFill>
            <a:srgbClr val="f10d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5544360" y="2484360"/>
            <a:ext cx="71280" cy="71280"/>
          </a:xfrm>
          <a:prstGeom prst="ellipse">
            <a:avLst/>
          </a:prstGeom>
          <a:solidFill>
            <a:srgbClr val="f10d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2772000" y="1116000"/>
            <a:ext cx="64728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Rx Tx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4896000" y="1728000"/>
            <a:ext cx="3023280" cy="215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 808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916720" y="1440720"/>
            <a:ext cx="71280" cy="71280"/>
          </a:xfrm>
          <a:prstGeom prst="ellipse">
            <a:avLst/>
          </a:prstGeom>
          <a:solidFill>
            <a:srgbClr val="f10d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5688720" y="2340720"/>
            <a:ext cx="71280" cy="71280"/>
          </a:xfrm>
          <a:prstGeom prst="ellipse">
            <a:avLst/>
          </a:prstGeom>
          <a:solidFill>
            <a:srgbClr val="f10d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5545080" y="2449080"/>
            <a:ext cx="71280" cy="71280"/>
          </a:xfrm>
          <a:prstGeom prst="ellipse">
            <a:avLst/>
          </a:prstGeom>
          <a:solidFill>
            <a:srgbClr val="f10d0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3132000" y="1512000"/>
            <a:ext cx="2423160" cy="998280"/>
          </a:xfrm>
          <a:prstGeom prst="curvedConnector3">
            <a:avLst>
              <a:gd name="adj1" fmla="val 49576"/>
            </a:avLst>
          </a:pr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952720" y="1512720"/>
            <a:ext cx="2746080" cy="838080"/>
          </a:xfrm>
          <a:prstGeom prst="curvedConnector3">
            <a:avLst>
              <a:gd name="adj1" fmla="val 28492"/>
            </a:avLst>
          </a:prstGeom>
          <a:noFill/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5429520" y="2467080"/>
            <a:ext cx="39456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Rx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5717520" y="2287440"/>
            <a:ext cx="39456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Tx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792000" y="720000"/>
            <a:ext cx="706320" cy="5428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6480000" y="925200"/>
            <a:ext cx="658080" cy="6580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360000" y="3442680"/>
            <a:ext cx="1367640" cy="145296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4"/>
          <a:stretch/>
        </p:blipFill>
        <p:spPr>
          <a:xfrm>
            <a:off x="1188360" y="3024360"/>
            <a:ext cx="706320" cy="542880"/>
          </a:xfrm>
          <a:prstGeom prst="rect">
            <a:avLst/>
          </a:prstGeom>
          <a:ln>
            <a:noFill/>
          </a:ln>
        </p:spPr>
      </p:pic>
      <p:sp>
        <p:nvSpPr>
          <p:cNvPr id="54" name="TextShape 13"/>
          <p:cNvSpPr txBox="1"/>
          <p:nvPr/>
        </p:nvSpPr>
        <p:spPr>
          <a:xfrm>
            <a:off x="1872000" y="229680"/>
            <a:ext cx="309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Test Setup For Modem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60000" y="360000"/>
            <a:ext cx="6768000" cy="160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Test Setup Specification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400" spc="-1" strike="noStrike">
                <a:latin typeface="Arial"/>
              </a:rPr>
              <a:t>R-pi used to get wireless connectivity for code Test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400" spc="-1" strike="noStrike">
                <a:latin typeface="Arial"/>
              </a:rPr>
              <a:t>ssh shell will be accessed directly by using Wi-fi network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400" spc="-1" strike="noStrike">
                <a:latin typeface="Arial"/>
              </a:rPr>
              <a:t>UART driver will be enabled From R-pi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400" spc="-1" strike="noStrike">
                <a:latin typeface="Arial"/>
              </a:rPr>
              <a:t>Sepearate Power supply will be provided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60000" y="2124000"/>
            <a:ext cx="6768000" cy="160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Stratergy Behind Making Test Setup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400" spc="-1" strike="noStrike">
                <a:latin typeface="Arial"/>
              </a:rPr>
              <a:t>Easy wi-fi accessability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400" spc="-1" strike="noStrike">
                <a:latin typeface="Arial"/>
              </a:rPr>
              <a:t>No blocking development For UART until actual HW is ready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400" spc="-1" strike="noStrike">
                <a:latin typeface="Arial"/>
              </a:rPr>
              <a:t>Code can be easily reused by changing UART API Only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400" spc="-1" strike="noStrike">
                <a:latin typeface="Arial"/>
              </a:rPr>
              <a:t>Easily Logs can be captured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2021-01-13T22:54:44Z</dcterms:created>
  <dc:creator/>
  <dc:description/>
  <dc:language>en-IN</dc:language>
  <cp:lastModifiedBy/>
  <dcterms:modified xsi:type="dcterms:W3CDTF">2021-01-15T11:57:17Z</dcterms:modified>
  <cp:revision>4</cp:revision>
  <dc:subject/>
  <dc:title/>
</cp:coreProperties>
</file>