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E6A1E-5A84-46A5-A498-81681B1E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0A5CD4-BA2A-464D-B863-F1FB0736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11B26-1ACD-4360-BF84-8E3298A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49D58-FBB4-4857-A5AA-8799E954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6FD47D-DE8E-4452-9898-5511536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67322-E544-46A3-AD29-94656DCB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6A7FDB-F2D5-41EB-8A9E-8EE9A0634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1CECE-88F0-4A55-ADF7-505AD65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27D5BB-EA69-4A7E-8037-07546BC1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0663E-866A-4731-AE9F-C0BD1322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D5693F-3C65-4F36-95E3-FF01A34C2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51F9E6-E461-4046-80E5-79B86369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DB7C7-8C55-4F80-953D-503AEF5C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3C8E73-10C6-4BAB-9F6B-46BB000D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D718D3-A1E4-4BDD-BA88-D55FEE9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7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A2A40-618F-4C79-81B7-1C4E5C06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63066-8E30-4E08-9B16-2A7C116E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430B6-8676-4395-B698-C99B7329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63A7A-5775-46DF-884F-495EF134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403B7D-E49F-41F8-99C0-8D0C2398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E8131-9339-49A5-B2ED-E0C50F9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2D57A-6390-4DB3-A166-066DCD3D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E0F20-0228-4AE9-A47F-95AF75C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C9C24-C685-4D33-B55C-04DA466D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6E1CF-0E1B-4CD2-8001-637D500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DCF0-0C55-4248-81AD-95A0BE80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2731-68A0-4150-B685-009947F2E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65F4A0-DD6D-4360-AF2A-6B99961F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4DEA7D-9CAA-40F5-81E3-B78F36E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8407E-B88D-4E54-9190-31D0366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6BAE85-F1E8-497B-BAB6-04D1C8A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0CBE2-571B-4BEC-9F16-591786E8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53C1E-CD00-4E95-9F27-D81E3CE6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51AEC6-2DFF-4CE5-B2DB-EF277FDA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70F719-AA1A-484C-8BA3-CDAC40F8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F745C2-2731-4D3A-88A8-445A15BAB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D82F5F-31DA-46BC-A000-FC3075F0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160FF3-23AE-455F-8853-DED8CAA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5E8F66-B5FF-4416-881A-6FDD5FE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DDE8D-21F7-48DF-A650-5817C4F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FC969C-8E00-485A-BB9C-9666860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11A768-E5A2-472A-B92C-C6F5B1CE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CF126C-9144-4046-B56E-46F42480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86DF35-4DA8-4619-BE2D-F490406C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B04284-7135-48BC-AE6F-F30068EC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FD918-24F7-4944-B0C3-FCA6429E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5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B2CE1-5078-4AA2-83FA-76B1870A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A8FD3-46F4-4CC4-A895-8B7306E6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72099B-6DB9-4E8E-AE72-426E56F9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646559-34F0-4068-ABE0-E65AF0AB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CC36EB-2C01-4D5C-B7D6-592C6B6D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A94E57-4424-4612-8D44-6285748F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39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AA7E7-7BCA-4AEC-B62B-35C89CCB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28D83-4833-4F6C-AEB8-156EBE7D9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0F7621-57B5-4166-988C-3AA9888A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58DA8D-BCBB-49A2-A9CB-2933F55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53CE84-BC01-4A3D-BB5F-F5280126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5518E6-5BD6-48C0-B5E9-353CCFD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D9EFC9-B14D-4A20-BF78-A4253E93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5BE46-511A-4743-9DCA-99B0586B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95189-E32D-4CB8-83E3-88E93AF52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ABE3-F3E4-4E67-95AA-DFE820B6AAE7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314F8-32DA-454E-AADA-96FA7A32D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1E4B0-CB0C-4CDD-8B17-75F869E2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00B6-C7B1-43AE-BDAB-DB8623A78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6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F1BC5E-DE80-E787-733A-E064D83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程式碼介紹</a:t>
            </a:r>
            <a:r>
              <a:rPr lang="en-US" altLang="zh-TW" dirty="0">
                <a:solidFill>
                  <a:srgbClr val="FFFFFF"/>
                </a:solidFill>
              </a:rPr>
              <a:t>1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D065FA6-8B8A-4F38-B167-8A60597D1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029619"/>
            <a:ext cx="7620000" cy="394335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493A461-A9A8-13BA-98DF-153F59066281}"/>
              </a:ext>
            </a:extLst>
          </p:cNvPr>
          <p:cNvSpPr/>
          <p:nvPr/>
        </p:nvSpPr>
        <p:spPr>
          <a:xfrm>
            <a:off x="9314121" y="1890882"/>
            <a:ext cx="1758382" cy="79915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Lander.cs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31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F1BC5E-DE80-E787-733A-E064D83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程式碼介紹</a:t>
            </a:r>
            <a:r>
              <a:rPr lang="en-US" altLang="zh-TW" dirty="0">
                <a:solidFill>
                  <a:srgbClr val="FFFFFF"/>
                </a:solidFill>
              </a:rPr>
              <a:t>2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F2AF73C-0FCF-449B-9906-0A3C2B8B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960030"/>
            <a:ext cx="9486900" cy="324802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493A461-A9A8-13BA-98DF-153F59066281}"/>
              </a:ext>
            </a:extLst>
          </p:cNvPr>
          <p:cNvSpPr/>
          <p:nvPr/>
        </p:nvSpPr>
        <p:spPr>
          <a:xfrm>
            <a:off x="9595322" y="1561618"/>
            <a:ext cx="1758382" cy="79915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Lander.cs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59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F1BC5E-DE80-E787-733A-E064D83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程式碼介紹</a:t>
            </a:r>
            <a:r>
              <a:rPr lang="en-US" altLang="zh-TW" dirty="0">
                <a:solidFill>
                  <a:srgbClr val="FFFFFF"/>
                </a:solidFill>
              </a:rPr>
              <a:t>3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62845AD-33AC-D388-1F35-5E43C3B5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866900"/>
            <a:ext cx="10831471" cy="4066381"/>
          </a:xfr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6BAB468-AECF-CF2B-D643-1F9A33D47414}"/>
              </a:ext>
            </a:extLst>
          </p:cNvPr>
          <p:cNvSpPr/>
          <p:nvPr/>
        </p:nvSpPr>
        <p:spPr>
          <a:xfrm>
            <a:off x="9886595" y="1603121"/>
            <a:ext cx="1577697" cy="54992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LanderFeet.cs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3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F1BC5E-DE80-E787-733A-E064D83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程式碼介紹</a:t>
            </a:r>
            <a:r>
              <a:rPr lang="en-US" altLang="zh-TW" dirty="0">
                <a:solidFill>
                  <a:srgbClr val="FFFFFF"/>
                </a:solidFill>
              </a:rPr>
              <a:t>4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6BAB468-AECF-CF2B-D643-1F9A33D47414}"/>
              </a:ext>
            </a:extLst>
          </p:cNvPr>
          <p:cNvSpPr/>
          <p:nvPr/>
        </p:nvSpPr>
        <p:spPr>
          <a:xfrm>
            <a:off x="9512590" y="1546975"/>
            <a:ext cx="2043737" cy="54992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LanderObjective.cs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4E7E62-1881-4E9F-A7BD-2C5A3DB9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30" y="1347637"/>
            <a:ext cx="7121360" cy="54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7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程式碼介紹1</vt:lpstr>
      <vt:lpstr>程式碼介紹2</vt:lpstr>
      <vt:lpstr>程式碼介紹3</vt:lpstr>
      <vt:lpstr>程式碼介紹4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太空冒險</dc:title>
  <dc:creator>陳郁潔</dc:creator>
  <cp:lastModifiedBy>陳郁潔</cp:lastModifiedBy>
  <cp:revision>91</cp:revision>
  <dcterms:created xsi:type="dcterms:W3CDTF">2022-04-20T14:50:09Z</dcterms:created>
  <dcterms:modified xsi:type="dcterms:W3CDTF">2023-05-15T13:48:55Z</dcterms:modified>
</cp:coreProperties>
</file>