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9" autoAdjust="0"/>
    <p:restoredTop sz="94660"/>
  </p:normalViewPr>
  <p:slideViewPr>
    <p:cSldViewPr showGuides="1">
      <p:cViewPr varScale="1">
        <p:scale>
          <a:sx n="82" d="100"/>
          <a:sy n="82" d="100"/>
        </p:scale>
        <p:origin x="730" y="7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필문 정" userId="2ce4f8eed8444bc6" providerId="LiveId" clId="{9FB23A7A-0828-4E5E-B74B-0AEDC1200891}"/>
    <pc:docChg chg="modSld">
      <pc:chgData name="필문 정" userId="2ce4f8eed8444bc6" providerId="LiveId" clId="{9FB23A7A-0828-4E5E-B74B-0AEDC1200891}" dt="2024-10-08T09:09:03.654" v="4" actId="1076"/>
      <pc:docMkLst>
        <pc:docMk/>
      </pc:docMkLst>
      <pc:sldChg chg="modSp mod">
        <pc:chgData name="필문 정" userId="2ce4f8eed8444bc6" providerId="LiveId" clId="{9FB23A7A-0828-4E5E-B74B-0AEDC1200891}" dt="2024-10-08T09:09:03.654" v="4" actId="1076"/>
        <pc:sldMkLst>
          <pc:docMk/>
          <pc:sldMk cId="1777909975" sldId="334"/>
        </pc:sldMkLst>
        <pc:spChg chg="mod">
          <ac:chgData name="필문 정" userId="2ce4f8eed8444bc6" providerId="LiveId" clId="{9FB23A7A-0828-4E5E-B74B-0AEDC1200891}" dt="2024-10-08T09:08:51.206" v="1" actId="1076"/>
          <ac:spMkLst>
            <pc:docMk/>
            <pc:sldMk cId="1777909975" sldId="334"/>
            <ac:spMk id="18" creationId="{FE7BB0B9-E2A0-8195-FC06-E1784851614C}"/>
          </ac:spMkLst>
        </pc:spChg>
        <pc:spChg chg="mod">
          <ac:chgData name="필문 정" userId="2ce4f8eed8444bc6" providerId="LiveId" clId="{9FB23A7A-0828-4E5E-B74B-0AEDC1200891}" dt="2024-10-08T09:08:53.122" v="2" actId="20577"/>
          <ac:spMkLst>
            <pc:docMk/>
            <pc:sldMk cId="1777909975" sldId="334"/>
            <ac:spMk id="61" creationId="{5BC8E924-E6BF-22EA-5924-F6AF36A3A462}"/>
          </ac:spMkLst>
        </pc:spChg>
        <pc:spChg chg="mod">
          <ac:chgData name="필문 정" userId="2ce4f8eed8444bc6" providerId="LiveId" clId="{9FB23A7A-0828-4E5E-B74B-0AEDC1200891}" dt="2024-10-08T09:08:57.002" v="3" actId="20577"/>
          <ac:spMkLst>
            <pc:docMk/>
            <pc:sldMk cId="1777909975" sldId="334"/>
            <ac:spMk id="63" creationId="{4087B303-51FE-D056-D117-A87B789B4E7C}"/>
          </ac:spMkLst>
        </pc:spChg>
        <pc:spChg chg="mod">
          <ac:chgData name="필문 정" userId="2ce4f8eed8444bc6" providerId="LiveId" clId="{9FB23A7A-0828-4E5E-B74B-0AEDC1200891}" dt="2024-10-08T09:09:03.654" v="4" actId="1076"/>
          <ac:spMkLst>
            <pc:docMk/>
            <pc:sldMk cId="1777909975" sldId="334"/>
            <ac:spMk id="65" creationId="{56921BBF-1516-FB24-0D8B-3AB3A25A67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Relationship Id="rId9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0.png"/><Relationship Id="rId11" Type="http://schemas.openxmlformats.org/officeDocument/2006/relationships/image" Target="../media/image35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118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35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8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openxmlformats.org/officeDocument/2006/relationships/image" Target="../media/image87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6.svg"/><Relationship Id="rId20" Type="http://schemas.openxmlformats.org/officeDocument/2006/relationships/image" Target="../media/image90.svg"/><Relationship Id="rId29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1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5.png"/><Relationship Id="rId23" Type="http://schemas.openxmlformats.org/officeDocument/2006/relationships/image" Target="../media/image35.png"/><Relationship Id="rId28" Type="http://schemas.openxmlformats.org/officeDocument/2006/relationships/image" Target="../media/image93.png"/><Relationship Id="rId10" Type="http://schemas.openxmlformats.org/officeDocument/2006/relationships/image" Target="../media/image80.svg"/><Relationship Id="rId19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Relationship Id="rId22" Type="http://schemas.openxmlformats.org/officeDocument/2006/relationships/image" Target="../media/image92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9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36.png"/><Relationship Id="rId4" Type="http://schemas.openxmlformats.org/officeDocument/2006/relationships/image" Target="../media/image95.png"/><Relationship Id="rId9" Type="http://schemas.openxmlformats.org/officeDocument/2006/relationships/image" Target="../media/image35.png"/><Relationship Id="rId1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107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3.svg"/><Relationship Id="rId15" Type="http://schemas.openxmlformats.org/officeDocument/2006/relationships/image" Target="../media/image35.png"/><Relationship Id="rId10" Type="http://schemas.openxmlformats.org/officeDocument/2006/relationships/image" Target="../media/image106.svg"/><Relationship Id="rId4" Type="http://schemas.openxmlformats.org/officeDocument/2006/relationships/image" Target="../media/image102.png"/><Relationship Id="rId9" Type="http://schemas.openxmlformats.org/officeDocument/2006/relationships/image" Target="../media/image105.png"/><Relationship Id="rId14" Type="http://schemas.openxmlformats.org/officeDocument/2006/relationships/image" Target="../media/image10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2.png"/><Relationship Id="rId5" Type="http://schemas.openxmlformats.org/officeDocument/2006/relationships/image" Target="../media/image35.png"/><Relationship Id="rId10" Type="http://schemas.openxmlformats.org/officeDocument/2006/relationships/image" Target="../media/image111.png"/><Relationship Id="rId4" Type="http://schemas.openxmlformats.org/officeDocument/2006/relationships/image" Target="../media/image62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70340"/>
            <a:chOff x="6747213" y="1370504"/>
            <a:chExt cx="4736481" cy="16703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MIT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2311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Project 2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44823"/>
              </p:ext>
            </p:extLst>
          </p:nvPr>
        </p:nvGraphicFramePr>
        <p:xfrm>
          <a:off x="524528" y="2465288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Roboflow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코랩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사용하여</a:t>
                      </a:r>
                      <a:b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이미지데이터 분석을 알아봄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Train:212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Test:100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 수집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09/27(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Class 0, 1 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로 나눔</a:t>
                      </a:r>
                      <a:endParaRPr kumimoji="0" lang="en-US" altLang="ko-KR" sz="1200" b="1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09/03(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선정이유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코드로 구현할 수 있는 최신 버전의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Yolo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10/08(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2" y="2996952"/>
            <a:ext cx="4222188" cy="326913"/>
            <a:chOff x="4574111" y="3307757"/>
            <a:chExt cx="31636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3163668" cy="326913"/>
              <a:chOff x="4665551" y="3307757"/>
              <a:chExt cx="31636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8723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8105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주어진 데이터로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Yolo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프로그램 실행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4741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2" y="3530352"/>
            <a:ext cx="3153364" cy="326913"/>
            <a:chOff x="4574111" y="3841157"/>
            <a:chExt cx="2915941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915941" cy="326913"/>
              <a:chOff x="4665551" y="3307757"/>
              <a:chExt cx="2915941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5628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반도체소자 이상탐지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주제선정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440047" y="3530352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058989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라벨링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586039"/>
            <a:ext cx="2456768" cy="494096"/>
            <a:chOff x="4574111" y="4896844"/>
            <a:chExt cx="2456768" cy="49409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494096"/>
              <a:chOff x="4665551" y="3307757"/>
              <a:chExt cx="2456768" cy="494096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여러 모델 중 </a:t>
                </a: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Yolo8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6780076" y="513441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25912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Flask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 이미지판정 앱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만듬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4583832" y="5116264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분석코드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2312877"/>
            <a:ext cx="183461" cy="3960066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789858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 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베이스라인 모델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YOLO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버전별 베이스라인 모델 분석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, 8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버전 </a:t>
              </a:r>
              <a:r>
                <a:rPr lang="ko-KR" altLang="en-US" sz="1400" b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선택</a:t>
              </a:r>
              <a:r>
                <a:rPr lang="en-US" altLang="ko-KR" sz="1400" b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  <a:endParaRPr lang="en-US" altLang="ko-KR" sz="1400" b="1" dirty="0"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726780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73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분석코드 완성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, 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Flask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이미지판정 </a:t>
              </a:r>
              <a:r>
                <a:rPr lang="ko-KR" altLang="en-US" sz="14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앱 만듬</a:t>
              </a:r>
              <a:endPara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17594" y="2863913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45484" y="2944092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  데이터 </a:t>
              </a:r>
              <a:r>
                <a:rPr lang="ko-KR" altLang="en-US" sz="1400" b="1" dirty="0" err="1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라벨링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en-US" altLang="ko-KR" sz="1400" b="1" dirty="0" err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LabelImg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</a:t>
              </a:r>
              <a:r>
                <a:rPr lang="ko-KR" altLang="en-US" sz="1400" b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활용</a:t>
              </a:r>
              <a:r>
                <a:rPr lang="en-US" altLang="ko-KR" sz="1400" b="1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  <a:endParaRPr lang="en-US" altLang="ko-KR" sz="1400" b="1" dirty="0">
                <a:latin typeface="Source Han Sans KR Bold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663702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66576" y="5721229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성능 향상 및 평가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</a:rPr>
                <a:t>오류 수정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B62F8D-0AF6-2C63-3E87-8F11AA2A7C70}"/>
              </a:ext>
            </a:extLst>
          </p:cNvPr>
          <p:cNvGrpSpPr/>
          <p:nvPr/>
        </p:nvGrpSpPr>
        <p:grpSpPr>
          <a:xfrm>
            <a:off x="2639616" y="2024844"/>
            <a:ext cx="9095030" cy="673099"/>
            <a:chOff x="2665127" y="2724078"/>
            <a:chExt cx="9095030" cy="673099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1925D43-A845-5733-A64C-4FFA91FE330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2B98341-11D9-CCFE-2B7E-E1453ED659DF}"/>
                </a:ext>
              </a:extLst>
            </p:cNvPr>
            <p:cNvSpPr txBox="1"/>
            <p:nvPr/>
          </p:nvSpPr>
          <p:spPr>
            <a:xfrm>
              <a:off x="3205187" y="2787639"/>
              <a:ext cx="8342598" cy="3733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94311" lvl="1">
                <a:lnSpc>
                  <a:spcPts val="2520"/>
                </a:lnSpc>
              </a:pP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데이터 선데이터 선정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/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수정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/ </a:t>
              </a:r>
              <a:r>
                <a:rPr lang="ko-KR" altLang="en-US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수집 </a:t>
              </a:r>
              <a:r>
                <a:rPr lang="en-US" altLang="ko-KR" sz="1400" b="1" dirty="0"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반도체 소자 이미지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 , 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소자 이상 탐지 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AI </a:t>
              </a:r>
              <a:r>
                <a:rPr lang="ko-KR" altLang="en-US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모델</a:t>
              </a:r>
              <a:r>
                <a:rPr lang="en-US" altLang="ko-KR" sz="1400" b="1" dirty="0">
                  <a:solidFill>
                    <a:srgbClr val="000000"/>
                  </a:solidFill>
                  <a:latin typeface="Source Han Sans KR Bold"/>
                  <a:ea typeface="Source Han Sans KR Bold"/>
                  <a:cs typeface="Source Han Sans KR Bold"/>
                  <a:sym typeface="Source Han Sans KR Bold"/>
                </a:rPr>
                <a:t>)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97731FD-5B6B-6F47-9FFD-8FD6465B927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36" name="육각형 35">
                <a:extLst>
                  <a:ext uri="{FF2B5EF4-FFF2-40B4-BE49-F238E27FC236}">
                    <a16:creationId xmlns:a16="http://schemas.microsoft.com/office/drawing/2014/main" id="{A6064F96-15A5-FB07-F30E-EB741C62F116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ADA33D7C-4CB5-B93B-98C9-B23504EBEA3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2841A0-2DEC-FD2B-792F-832BD245F621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934</Words>
  <Application>Microsoft Office PowerPoint</Application>
  <PresentationFormat>와이드스크린</PresentationFormat>
  <Paragraphs>191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Source Han Sans KR Bold</vt:lpstr>
      <vt:lpstr>굴림체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필문 정</cp:lastModifiedBy>
  <cp:revision>27</cp:revision>
  <dcterms:created xsi:type="dcterms:W3CDTF">2023-12-20T03:00:25Z</dcterms:created>
  <dcterms:modified xsi:type="dcterms:W3CDTF">2024-10-08T09:09:05Z</dcterms:modified>
</cp:coreProperties>
</file>