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E65CA-7AAA-4686-A745-EBC093A18D6D}" v="14" dt="2024-10-04T03:13:58.571"/>
    <p1510:client id="{C379D411-2A94-47B0-B474-B9A6CEC2F93B}" v="49" dt="2024-10-04T05:28:57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문 정" userId="2ce4f8eed8444bc6" providerId="LiveId" clId="{66CE65CA-7AAA-4686-A745-EBC093A18D6D}"/>
    <pc:docChg chg="undo custSel addSld delSld modSld">
      <pc:chgData name="필문 정" userId="2ce4f8eed8444bc6" providerId="LiveId" clId="{66CE65CA-7AAA-4686-A745-EBC093A18D6D}" dt="2024-10-04T03:14:50.643" v="1982" actId="1038"/>
      <pc:docMkLst>
        <pc:docMk/>
      </pc:docMkLst>
      <pc:sldChg chg="addSp delSp modSp mod">
        <pc:chgData name="필문 정" userId="2ce4f8eed8444bc6" providerId="LiveId" clId="{66CE65CA-7AAA-4686-A745-EBC093A18D6D}" dt="2024-10-04T03:14:28.099" v="1913" actId="1035"/>
        <pc:sldMkLst>
          <pc:docMk/>
          <pc:sldMk cId="68295316" sldId="258"/>
        </pc:sldMkLst>
        <pc:graphicFrameChg chg="add del mod modGraphic">
          <ac:chgData name="필문 정" userId="2ce4f8eed8444bc6" providerId="LiveId" clId="{66CE65CA-7AAA-4686-A745-EBC093A18D6D}" dt="2024-10-04T03:14:28.099" v="1913" actId="1035"/>
          <ac:graphicFrameMkLst>
            <pc:docMk/>
            <pc:sldMk cId="68295316" sldId="258"/>
            <ac:graphicFrameMk id="2" creationId="{40267C9C-1606-97AE-9873-735D234093DF}"/>
          </ac:graphicFrameMkLst>
        </pc:graphicFrameChg>
        <pc:graphicFrameChg chg="add del mod modGraphic">
          <ac:chgData name="필문 정" userId="2ce4f8eed8444bc6" providerId="LiveId" clId="{66CE65CA-7AAA-4686-A745-EBC093A18D6D}" dt="2024-10-04T02:51:20.328" v="1855" actId="478"/>
          <ac:graphicFrameMkLst>
            <pc:docMk/>
            <pc:sldMk cId="68295316" sldId="258"/>
            <ac:graphicFrameMk id="3" creationId="{27E238F1-8194-40F5-A690-E355D0A934C7}"/>
          </ac:graphicFrameMkLst>
        </pc:graphicFrameChg>
        <pc:graphicFrameChg chg="add del mod modGraphic">
          <ac:chgData name="필문 정" userId="2ce4f8eed8444bc6" providerId="LiveId" clId="{66CE65CA-7AAA-4686-A745-EBC093A18D6D}" dt="2024-10-04T02:51:19.060" v="1854" actId="478"/>
          <ac:graphicFrameMkLst>
            <pc:docMk/>
            <pc:sldMk cId="68295316" sldId="258"/>
            <ac:graphicFrameMk id="4" creationId="{578F4A1B-238D-D9D5-07B0-8DA5C8647842}"/>
          </ac:graphicFrameMkLst>
        </pc:graphicFrameChg>
        <pc:graphicFrameChg chg="add mod">
          <ac:chgData name="필문 정" userId="2ce4f8eed8444bc6" providerId="LiveId" clId="{66CE65CA-7AAA-4686-A745-EBC093A18D6D}" dt="2024-10-04T03:14:28.099" v="1913" actId="1035"/>
          <ac:graphicFrameMkLst>
            <pc:docMk/>
            <pc:sldMk cId="68295316" sldId="258"/>
            <ac:graphicFrameMk id="5" creationId="{1C0FD641-F81A-047C-E94E-4C381B136DFD}"/>
          </ac:graphicFrameMkLst>
        </pc:graphicFrameChg>
        <pc:graphicFrameChg chg="add mod">
          <ac:chgData name="필문 정" userId="2ce4f8eed8444bc6" providerId="LiveId" clId="{66CE65CA-7AAA-4686-A745-EBC093A18D6D}" dt="2024-10-04T03:14:28.099" v="1913" actId="1035"/>
          <ac:graphicFrameMkLst>
            <pc:docMk/>
            <pc:sldMk cId="68295316" sldId="258"/>
            <ac:graphicFrameMk id="6" creationId="{DA7330E7-3B60-1FBD-4561-B8E84FD8C5D9}"/>
          </ac:graphicFrameMkLst>
        </pc:graphicFrameChg>
        <pc:graphicFrameChg chg="mod modGraphic">
          <ac:chgData name="필문 정" userId="2ce4f8eed8444bc6" providerId="LiveId" clId="{66CE65CA-7AAA-4686-A745-EBC093A18D6D}" dt="2024-10-04T03:14:28.099" v="1913" actId="1035"/>
          <ac:graphicFrameMkLst>
            <pc:docMk/>
            <pc:sldMk cId="68295316" sldId="258"/>
            <ac:graphicFrameMk id="8" creationId="{1ADB5FBC-7949-DC92-8E40-DA4EF047BE04}"/>
          </ac:graphicFrameMkLst>
        </pc:graphicFrameChg>
      </pc:sldChg>
      <pc:sldChg chg="addSp delSp modSp mod">
        <pc:chgData name="필문 정" userId="2ce4f8eed8444bc6" providerId="LiveId" clId="{66CE65CA-7AAA-4686-A745-EBC093A18D6D}" dt="2024-10-04T03:14:50.643" v="1982" actId="1038"/>
        <pc:sldMkLst>
          <pc:docMk/>
          <pc:sldMk cId="37775719" sldId="259"/>
        </pc:sldMkLst>
        <pc:graphicFrameChg chg="add mod">
          <ac:chgData name="필문 정" userId="2ce4f8eed8444bc6" providerId="LiveId" clId="{66CE65CA-7AAA-4686-A745-EBC093A18D6D}" dt="2024-10-04T03:14:50.643" v="1982" actId="1038"/>
          <ac:graphicFrameMkLst>
            <pc:docMk/>
            <pc:sldMk cId="37775719" sldId="259"/>
            <ac:graphicFrameMk id="2" creationId="{25CD20FD-3D5C-DFD2-01CE-BA4BCECCBD90}"/>
          </ac:graphicFrameMkLst>
        </pc:graphicFrameChg>
        <pc:graphicFrameChg chg="add mod">
          <ac:chgData name="필문 정" userId="2ce4f8eed8444bc6" providerId="LiveId" clId="{66CE65CA-7AAA-4686-A745-EBC093A18D6D}" dt="2024-10-04T03:14:50.643" v="1982" actId="1038"/>
          <ac:graphicFrameMkLst>
            <pc:docMk/>
            <pc:sldMk cId="37775719" sldId="259"/>
            <ac:graphicFrameMk id="3" creationId="{D7ED6B65-D90A-9F60-14EE-AD9765A0A3A6}"/>
          </ac:graphicFrameMkLst>
        </pc:graphicFrameChg>
        <pc:graphicFrameChg chg="add mod">
          <ac:chgData name="필문 정" userId="2ce4f8eed8444bc6" providerId="LiveId" clId="{66CE65CA-7AAA-4686-A745-EBC093A18D6D}" dt="2024-10-04T03:14:50.643" v="1982" actId="1038"/>
          <ac:graphicFrameMkLst>
            <pc:docMk/>
            <pc:sldMk cId="37775719" sldId="259"/>
            <ac:graphicFrameMk id="4" creationId="{FA9FE5E2-B557-3BE3-1059-23117D9BC4F8}"/>
          </ac:graphicFrameMkLst>
        </pc:graphicFrameChg>
        <pc:graphicFrameChg chg="add mod">
          <ac:chgData name="필문 정" userId="2ce4f8eed8444bc6" providerId="LiveId" clId="{66CE65CA-7AAA-4686-A745-EBC093A18D6D}" dt="2024-10-04T03:14:50.643" v="1982" actId="1038"/>
          <ac:graphicFrameMkLst>
            <pc:docMk/>
            <pc:sldMk cId="37775719" sldId="259"/>
            <ac:graphicFrameMk id="5" creationId="{5A02D7FD-BC4F-75CB-32F3-64B9850238BC}"/>
          </ac:graphicFrameMkLst>
        </pc:graphicFrameChg>
        <pc:graphicFrameChg chg="del">
          <ac:chgData name="필문 정" userId="2ce4f8eed8444bc6" providerId="LiveId" clId="{66CE65CA-7AAA-4686-A745-EBC093A18D6D}" dt="2024-10-04T03:12:30.833" v="1856" actId="478"/>
          <ac:graphicFrameMkLst>
            <pc:docMk/>
            <pc:sldMk cId="37775719" sldId="259"/>
            <ac:graphicFrameMk id="128" creationId="{6873FBFA-7930-3916-75BD-E6D555C217E7}"/>
          </ac:graphicFrameMkLst>
        </pc:graphicFrameChg>
      </pc:sldChg>
      <pc:sldChg chg="addSp delSp modSp add del mod">
        <pc:chgData name="필문 정" userId="2ce4f8eed8444bc6" providerId="LiveId" clId="{66CE65CA-7AAA-4686-A745-EBC093A18D6D}" dt="2024-10-04T03:14:38.799" v="1915" actId="2696"/>
        <pc:sldMkLst>
          <pc:docMk/>
          <pc:sldMk cId="3999797022" sldId="260"/>
        </pc:sldMkLst>
        <pc:graphicFrameChg chg="del">
          <ac:chgData name="필문 정" userId="2ce4f8eed8444bc6" providerId="LiveId" clId="{66CE65CA-7AAA-4686-A745-EBC093A18D6D}" dt="2024-10-04T02:36:31.869" v="1012" actId="478"/>
          <ac:graphicFrameMkLst>
            <pc:docMk/>
            <pc:sldMk cId="3999797022" sldId="260"/>
            <ac:graphicFrameMk id="2" creationId="{F36E2498-0EC5-CA4E-1116-F717B1ED0BDD}"/>
          </ac:graphicFrameMkLst>
        </pc:graphicFrameChg>
        <pc:graphicFrameChg chg="del mod modGraphic">
          <ac:chgData name="필문 정" userId="2ce4f8eed8444bc6" providerId="LiveId" clId="{66CE65CA-7AAA-4686-A745-EBC093A18D6D}" dt="2024-10-04T02:45:02.315" v="1591" actId="478"/>
          <ac:graphicFrameMkLst>
            <pc:docMk/>
            <pc:sldMk cId="3999797022" sldId="260"/>
            <ac:graphicFrameMk id="3" creationId="{941252D5-7603-FF19-546F-E69FFB3B6B86}"/>
          </ac:graphicFrameMkLst>
        </pc:graphicFrameChg>
        <pc:graphicFrameChg chg="del">
          <ac:chgData name="필문 정" userId="2ce4f8eed8444bc6" providerId="LiveId" clId="{66CE65CA-7AAA-4686-A745-EBC093A18D6D}" dt="2024-10-04T02:36:56.857" v="1013" actId="478"/>
          <ac:graphicFrameMkLst>
            <pc:docMk/>
            <pc:sldMk cId="3999797022" sldId="260"/>
            <ac:graphicFrameMk id="4" creationId="{86C447EE-BE7C-88A5-1312-EE5D7FAC2A21}"/>
          </ac:graphicFrameMkLst>
        </pc:graphicFrameChg>
        <pc:graphicFrameChg chg="add del mod modGraphic">
          <ac:chgData name="필문 정" userId="2ce4f8eed8444bc6" providerId="LiveId" clId="{66CE65CA-7AAA-4686-A745-EBC093A18D6D}" dt="2024-10-04T03:14:36.659" v="1914" actId="478"/>
          <ac:graphicFrameMkLst>
            <pc:docMk/>
            <pc:sldMk cId="3999797022" sldId="260"/>
            <ac:graphicFrameMk id="5" creationId="{E3AF8C8D-4710-7B89-6F06-E336B3D98604}"/>
          </ac:graphicFrameMkLst>
        </pc:graphicFrameChg>
        <pc:graphicFrameChg chg="add del mod modGraphic">
          <ac:chgData name="필문 정" userId="2ce4f8eed8444bc6" providerId="LiveId" clId="{66CE65CA-7AAA-4686-A745-EBC093A18D6D}" dt="2024-10-04T03:14:36.659" v="1914" actId="478"/>
          <ac:graphicFrameMkLst>
            <pc:docMk/>
            <pc:sldMk cId="3999797022" sldId="260"/>
            <ac:graphicFrameMk id="6" creationId="{3D6964CE-63BD-BAB7-8939-0006A3332B32}"/>
          </ac:graphicFrameMkLst>
        </pc:graphicFrameChg>
        <pc:graphicFrameChg chg="del">
          <ac:chgData name="필문 정" userId="2ce4f8eed8444bc6" providerId="LiveId" clId="{66CE65CA-7AAA-4686-A745-EBC093A18D6D}" dt="2024-10-04T02:36:30.456" v="1011" actId="478"/>
          <ac:graphicFrameMkLst>
            <pc:docMk/>
            <pc:sldMk cId="3999797022" sldId="260"/>
            <ac:graphicFrameMk id="8" creationId="{3B2E9D48-9ADB-EDC6-8425-C95F65065CDF}"/>
          </ac:graphicFrameMkLst>
        </pc:graphicFrameChg>
      </pc:sldChg>
    </pc:docChg>
  </pc:docChgLst>
  <pc:docChgLst>
    <pc:chgData name="필문 정" userId="2ce4f8eed8444bc6" providerId="LiveId" clId="{C379D411-2A94-47B0-B474-B9A6CEC2F93B}"/>
    <pc:docChg chg="undo custSel addSld delSld modSld">
      <pc:chgData name="필문 정" userId="2ce4f8eed8444bc6" providerId="LiveId" clId="{C379D411-2A94-47B0-B474-B9A6CEC2F93B}" dt="2024-10-04T05:32:31.067" v="2011" actId="1038"/>
      <pc:docMkLst>
        <pc:docMk/>
      </pc:docMkLst>
      <pc:sldChg chg="addSp delSp modSp add mod">
        <pc:chgData name="필문 정" userId="2ce4f8eed8444bc6" providerId="LiveId" clId="{C379D411-2A94-47B0-B474-B9A6CEC2F93B}" dt="2024-10-04T05:23:35.305" v="1915" actId="255"/>
        <pc:sldMkLst>
          <pc:docMk/>
          <pc:sldMk cId="1236743555" sldId="260"/>
        </pc:sldMkLst>
        <pc:spChg chg="add mod">
          <ac:chgData name="필문 정" userId="2ce4f8eed8444bc6" providerId="LiveId" clId="{C379D411-2A94-47B0-B474-B9A6CEC2F93B}" dt="2024-10-04T04:59:14.795" v="1323" actId="6549"/>
          <ac:spMkLst>
            <pc:docMk/>
            <pc:sldMk cId="1236743555" sldId="260"/>
            <ac:spMk id="6" creationId="{597B247B-58DF-F349-DCD8-518A1BCF77D5}"/>
          </ac:spMkLst>
        </pc:spChg>
        <pc:spChg chg="add mod">
          <ac:chgData name="필문 정" userId="2ce4f8eed8444bc6" providerId="LiveId" clId="{C379D411-2A94-47B0-B474-B9A6CEC2F93B}" dt="2024-10-04T04:59:13.387" v="1319" actId="6549"/>
          <ac:spMkLst>
            <pc:docMk/>
            <pc:sldMk cId="1236743555" sldId="260"/>
            <ac:spMk id="7" creationId="{59310527-21F8-C0F8-FBAA-DED79E8C33F9}"/>
          </ac:spMkLst>
        </pc:spChg>
        <pc:spChg chg="add mod">
          <ac:chgData name="필문 정" userId="2ce4f8eed8444bc6" providerId="LiveId" clId="{C379D411-2A94-47B0-B474-B9A6CEC2F93B}" dt="2024-10-04T04:59:08.730" v="1311" actId="6549"/>
          <ac:spMkLst>
            <pc:docMk/>
            <pc:sldMk cId="1236743555" sldId="260"/>
            <ac:spMk id="8" creationId="{10145E2B-6760-250A-BE0F-7EE2B2643B11}"/>
          </ac:spMkLst>
        </pc:spChg>
        <pc:spChg chg="add del mod">
          <ac:chgData name="필문 정" userId="2ce4f8eed8444bc6" providerId="LiveId" clId="{C379D411-2A94-47B0-B474-B9A6CEC2F93B}" dt="2024-10-04T04:32:41.080" v="858" actId="478"/>
          <ac:spMkLst>
            <pc:docMk/>
            <pc:sldMk cId="1236743555" sldId="260"/>
            <ac:spMk id="67" creationId="{F66667E1-D979-2832-EF4F-8F4070D565EC}"/>
          </ac:spMkLst>
        </pc:spChg>
        <pc:spChg chg="add del mod">
          <ac:chgData name="필문 정" userId="2ce4f8eed8444bc6" providerId="LiveId" clId="{C379D411-2A94-47B0-B474-B9A6CEC2F93B}" dt="2024-10-04T04:32:41.080" v="858" actId="478"/>
          <ac:spMkLst>
            <pc:docMk/>
            <pc:sldMk cId="1236743555" sldId="260"/>
            <ac:spMk id="69" creationId="{A40BB2A3-246F-9A4B-8C6D-0E2AB064D493}"/>
          </ac:spMkLst>
        </pc:spChg>
        <pc:spChg chg="add del mod">
          <ac:chgData name="필문 정" userId="2ce4f8eed8444bc6" providerId="LiveId" clId="{C379D411-2A94-47B0-B474-B9A6CEC2F93B}" dt="2024-10-04T04:32:41.080" v="858" actId="478"/>
          <ac:spMkLst>
            <pc:docMk/>
            <pc:sldMk cId="1236743555" sldId="260"/>
            <ac:spMk id="128" creationId="{506205A5-F7C6-DA69-601A-B3BA6926222A}"/>
          </ac:spMkLst>
        </pc:spChg>
        <pc:spChg chg="add del mod">
          <ac:chgData name="필문 정" userId="2ce4f8eed8444bc6" providerId="LiveId" clId="{C379D411-2A94-47B0-B474-B9A6CEC2F93B}" dt="2024-10-04T04:32:41.080" v="858" actId="478"/>
          <ac:spMkLst>
            <pc:docMk/>
            <pc:sldMk cId="1236743555" sldId="260"/>
            <ac:spMk id="187" creationId="{7299EF77-D58B-AEFD-0B59-84DDCBD3542D}"/>
          </ac:spMkLst>
        </pc:spChg>
        <pc:spChg chg="add del mod">
          <ac:chgData name="필문 정" userId="2ce4f8eed8444bc6" providerId="LiveId" clId="{C379D411-2A94-47B0-B474-B9A6CEC2F93B}" dt="2024-10-04T04:32:41.080" v="858" actId="478"/>
          <ac:spMkLst>
            <pc:docMk/>
            <pc:sldMk cId="1236743555" sldId="260"/>
            <ac:spMk id="188" creationId="{BFBB3D3B-BCD0-79A5-B6FD-420AA6A3A42F}"/>
          </ac:spMkLst>
        </pc:spChg>
        <pc:spChg chg="add del mod">
          <ac:chgData name="필문 정" userId="2ce4f8eed8444bc6" providerId="LiveId" clId="{C379D411-2A94-47B0-B474-B9A6CEC2F93B}" dt="2024-10-04T04:32:41.080" v="858" actId="478"/>
          <ac:spMkLst>
            <pc:docMk/>
            <pc:sldMk cId="1236743555" sldId="260"/>
            <ac:spMk id="189" creationId="{5A7EE71E-AA1C-702C-353F-6018430DAAF7}"/>
          </ac:spMkLst>
        </pc:spChg>
        <pc:spChg chg="add del mod">
          <ac:chgData name="필문 정" userId="2ce4f8eed8444bc6" providerId="LiveId" clId="{C379D411-2A94-47B0-B474-B9A6CEC2F93B}" dt="2024-10-04T04:32:41.080" v="858" actId="478"/>
          <ac:spMkLst>
            <pc:docMk/>
            <pc:sldMk cId="1236743555" sldId="260"/>
            <ac:spMk id="190" creationId="{7165213F-FE11-A046-CC4F-3CB81401DCA8}"/>
          </ac:spMkLst>
        </pc:spChg>
        <pc:spChg chg="add del mod">
          <ac:chgData name="필문 정" userId="2ce4f8eed8444bc6" providerId="LiveId" clId="{C379D411-2A94-47B0-B474-B9A6CEC2F93B}" dt="2024-10-04T04:32:41.080" v="858" actId="478"/>
          <ac:spMkLst>
            <pc:docMk/>
            <pc:sldMk cId="1236743555" sldId="260"/>
            <ac:spMk id="191" creationId="{DE5B186E-4972-FE02-49F9-33874457DC26}"/>
          </ac:spMkLst>
        </pc:spChg>
        <pc:spChg chg="add mod">
          <ac:chgData name="필문 정" userId="2ce4f8eed8444bc6" providerId="LiveId" clId="{C379D411-2A94-47B0-B474-B9A6CEC2F93B}" dt="2024-10-04T04:59:11.944" v="1315" actId="6549"/>
          <ac:spMkLst>
            <pc:docMk/>
            <pc:sldMk cId="1236743555" sldId="260"/>
            <ac:spMk id="192" creationId="{3D40250D-6067-33EC-3015-7EF1D0963EA5}"/>
          </ac:spMkLst>
        </pc:spChg>
        <pc:spChg chg="add mod">
          <ac:chgData name="필문 정" userId="2ce4f8eed8444bc6" providerId="LiveId" clId="{C379D411-2A94-47B0-B474-B9A6CEC2F93B}" dt="2024-10-04T04:59:19.142" v="1335" actId="6549"/>
          <ac:spMkLst>
            <pc:docMk/>
            <pc:sldMk cId="1236743555" sldId="260"/>
            <ac:spMk id="193" creationId="{6BA9FBCF-1065-64F7-810A-6BD1D6D7933A}"/>
          </ac:spMkLst>
        </pc:spChg>
        <pc:spChg chg="add mod">
          <ac:chgData name="필문 정" userId="2ce4f8eed8444bc6" providerId="LiveId" clId="{C379D411-2A94-47B0-B474-B9A6CEC2F93B}" dt="2024-10-04T04:59:22.481" v="1339" actId="6549"/>
          <ac:spMkLst>
            <pc:docMk/>
            <pc:sldMk cId="1236743555" sldId="260"/>
            <ac:spMk id="194" creationId="{3A5DB0AA-98F1-231B-0316-CD477BDD6307}"/>
          </ac:spMkLst>
        </pc:spChg>
        <pc:spChg chg="add del mod">
          <ac:chgData name="필문 정" userId="2ce4f8eed8444bc6" providerId="LiveId" clId="{C379D411-2A94-47B0-B474-B9A6CEC2F93B}" dt="2024-10-04T04:32:41.080" v="858" actId="478"/>
          <ac:spMkLst>
            <pc:docMk/>
            <pc:sldMk cId="1236743555" sldId="260"/>
            <ac:spMk id="195" creationId="{88F6B51A-AB7C-78E6-2560-9420DC8047C9}"/>
          </ac:spMkLst>
        </pc:spChg>
        <pc:spChg chg="add del mod">
          <ac:chgData name="필문 정" userId="2ce4f8eed8444bc6" providerId="LiveId" clId="{C379D411-2A94-47B0-B474-B9A6CEC2F93B}" dt="2024-10-04T04:32:41.080" v="858" actId="478"/>
          <ac:spMkLst>
            <pc:docMk/>
            <pc:sldMk cId="1236743555" sldId="260"/>
            <ac:spMk id="196" creationId="{36DCBA45-8B16-D5FF-129D-AAE94C466C70}"/>
          </ac:spMkLst>
        </pc:spChg>
        <pc:spChg chg="add del mod">
          <ac:chgData name="필문 정" userId="2ce4f8eed8444bc6" providerId="LiveId" clId="{C379D411-2A94-47B0-B474-B9A6CEC2F93B}" dt="2024-10-04T04:32:41.080" v="858" actId="478"/>
          <ac:spMkLst>
            <pc:docMk/>
            <pc:sldMk cId="1236743555" sldId="260"/>
            <ac:spMk id="197" creationId="{5AB26F46-59AB-4366-8B77-32CA6F116CF6}"/>
          </ac:spMkLst>
        </pc:spChg>
        <pc:spChg chg="add del mod">
          <ac:chgData name="필문 정" userId="2ce4f8eed8444bc6" providerId="LiveId" clId="{C379D411-2A94-47B0-B474-B9A6CEC2F93B}" dt="2024-10-04T04:32:41.080" v="858" actId="478"/>
          <ac:spMkLst>
            <pc:docMk/>
            <pc:sldMk cId="1236743555" sldId="260"/>
            <ac:spMk id="198" creationId="{E9170592-4647-6D6C-6502-1D7EC082ED43}"/>
          </ac:spMkLst>
        </pc:spChg>
        <pc:spChg chg="add del mod">
          <ac:chgData name="필문 정" userId="2ce4f8eed8444bc6" providerId="LiveId" clId="{C379D411-2A94-47B0-B474-B9A6CEC2F93B}" dt="2024-10-04T04:36:20.232" v="862" actId="478"/>
          <ac:spMkLst>
            <pc:docMk/>
            <pc:sldMk cId="1236743555" sldId="260"/>
            <ac:spMk id="199" creationId="{E1E238C4-3CB4-5041-3B68-76BF497688E9}"/>
          </ac:spMkLst>
        </pc:spChg>
        <pc:spChg chg="add mod">
          <ac:chgData name="필문 정" userId="2ce4f8eed8444bc6" providerId="LiveId" clId="{C379D411-2A94-47B0-B474-B9A6CEC2F93B}" dt="2024-10-04T05:01:44.762" v="1370" actId="1035"/>
          <ac:spMkLst>
            <pc:docMk/>
            <pc:sldMk cId="1236743555" sldId="260"/>
            <ac:spMk id="200" creationId="{9B6CAE0E-2775-E012-BC47-A7C2CFFD6EA9}"/>
          </ac:spMkLst>
        </pc:spChg>
        <pc:spChg chg="add mod">
          <ac:chgData name="필문 정" userId="2ce4f8eed8444bc6" providerId="LiveId" clId="{C379D411-2A94-47B0-B474-B9A6CEC2F93B}" dt="2024-10-04T05:02:56.536" v="1406" actId="465"/>
          <ac:spMkLst>
            <pc:docMk/>
            <pc:sldMk cId="1236743555" sldId="260"/>
            <ac:spMk id="201" creationId="{E7EDCD76-AFD0-DF36-62B3-07F7746AE708}"/>
          </ac:spMkLst>
        </pc:spChg>
        <pc:spChg chg="add del mod">
          <ac:chgData name="필문 정" userId="2ce4f8eed8444bc6" providerId="LiveId" clId="{C379D411-2A94-47B0-B474-B9A6CEC2F93B}" dt="2024-10-04T04:36:24.986" v="863" actId="478"/>
          <ac:spMkLst>
            <pc:docMk/>
            <pc:sldMk cId="1236743555" sldId="260"/>
            <ac:spMk id="202" creationId="{C2F9CE89-3583-6F98-A87B-2645917C7B4D}"/>
          </ac:spMkLst>
        </pc:spChg>
        <pc:spChg chg="add del mod">
          <ac:chgData name="필문 정" userId="2ce4f8eed8444bc6" providerId="LiveId" clId="{C379D411-2A94-47B0-B474-B9A6CEC2F93B}" dt="2024-10-04T04:36:20.232" v="862" actId="478"/>
          <ac:spMkLst>
            <pc:docMk/>
            <pc:sldMk cId="1236743555" sldId="260"/>
            <ac:spMk id="203" creationId="{DDE5CD48-E48D-E8FA-D133-2ED89964D4B5}"/>
          </ac:spMkLst>
        </pc:spChg>
        <pc:spChg chg="add mod">
          <ac:chgData name="필문 정" userId="2ce4f8eed8444bc6" providerId="LiveId" clId="{C379D411-2A94-47B0-B474-B9A6CEC2F93B}" dt="2024-10-04T05:02:56.536" v="1406" actId="465"/>
          <ac:spMkLst>
            <pc:docMk/>
            <pc:sldMk cId="1236743555" sldId="260"/>
            <ac:spMk id="204" creationId="{C536B3EF-471D-B06D-7B56-94E6AB39CECA}"/>
          </ac:spMkLst>
        </pc:spChg>
        <pc:spChg chg="add del mod">
          <ac:chgData name="필문 정" userId="2ce4f8eed8444bc6" providerId="LiveId" clId="{C379D411-2A94-47B0-B474-B9A6CEC2F93B}" dt="2024-10-04T04:40:23.286" v="888" actId="478"/>
          <ac:spMkLst>
            <pc:docMk/>
            <pc:sldMk cId="1236743555" sldId="260"/>
            <ac:spMk id="205" creationId="{817E18BC-A5DC-26C0-5065-CE151AD803C6}"/>
          </ac:spMkLst>
        </pc:spChg>
        <pc:spChg chg="add mod">
          <ac:chgData name="필문 정" userId="2ce4f8eed8444bc6" providerId="LiveId" clId="{C379D411-2A94-47B0-B474-B9A6CEC2F93B}" dt="2024-10-04T05:02:56.536" v="1406" actId="465"/>
          <ac:spMkLst>
            <pc:docMk/>
            <pc:sldMk cId="1236743555" sldId="260"/>
            <ac:spMk id="206" creationId="{253DEFD7-A2AF-F1B3-0EB2-962335A6FD61}"/>
          </ac:spMkLst>
        </pc:spChg>
        <pc:spChg chg="add del mod">
          <ac:chgData name="필문 정" userId="2ce4f8eed8444bc6" providerId="LiveId" clId="{C379D411-2A94-47B0-B474-B9A6CEC2F93B}" dt="2024-10-04T03:30:07.515" v="368" actId="478"/>
          <ac:spMkLst>
            <pc:docMk/>
            <pc:sldMk cId="1236743555" sldId="260"/>
            <ac:spMk id="207" creationId="{A1C61CAD-85E8-83B2-2B5A-69908C41ACE5}"/>
          </ac:spMkLst>
        </pc:spChg>
        <pc:spChg chg="add del mod">
          <ac:chgData name="필문 정" userId="2ce4f8eed8444bc6" providerId="LiveId" clId="{C379D411-2A94-47B0-B474-B9A6CEC2F93B}" dt="2024-10-04T03:30:07.515" v="368" actId="478"/>
          <ac:spMkLst>
            <pc:docMk/>
            <pc:sldMk cId="1236743555" sldId="260"/>
            <ac:spMk id="208" creationId="{A06C0056-72B7-2193-1749-4638A16D5907}"/>
          </ac:spMkLst>
        </pc:spChg>
        <pc:spChg chg="add del mod">
          <ac:chgData name="필문 정" userId="2ce4f8eed8444bc6" providerId="LiveId" clId="{C379D411-2A94-47B0-B474-B9A6CEC2F93B}" dt="2024-10-04T03:30:07.515" v="368" actId="478"/>
          <ac:spMkLst>
            <pc:docMk/>
            <pc:sldMk cId="1236743555" sldId="260"/>
            <ac:spMk id="209" creationId="{936C17C4-FB26-8924-6DE7-494A9F20B13C}"/>
          </ac:spMkLst>
        </pc:spChg>
        <pc:spChg chg="add del mod">
          <ac:chgData name="필문 정" userId="2ce4f8eed8444bc6" providerId="LiveId" clId="{C379D411-2A94-47B0-B474-B9A6CEC2F93B}" dt="2024-10-04T03:30:07.515" v="368" actId="478"/>
          <ac:spMkLst>
            <pc:docMk/>
            <pc:sldMk cId="1236743555" sldId="260"/>
            <ac:spMk id="210" creationId="{42E3BAC3-FCD6-F813-B4B1-25898C0A8666}"/>
          </ac:spMkLst>
        </pc:spChg>
        <pc:spChg chg="add del mod">
          <ac:chgData name="필문 정" userId="2ce4f8eed8444bc6" providerId="LiveId" clId="{C379D411-2A94-47B0-B474-B9A6CEC2F93B}" dt="2024-10-04T04:36:53.577" v="865" actId="478"/>
          <ac:spMkLst>
            <pc:docMk/>
            <pc:sldMk cId="1236743555" sldId="260"/>
            <ac:spMk id="211" creationId="{ECCD16BF-AB26-7C59-7F55-C21E87CCE769}"/>
          </ac:spMkLst>
        </pc:spChg>
        <pc:spChg chg="add mod">
          <ac:chgData name="필문 정" userId="2ce4f8eed8444bc6" providerId="LiveId" clId="{C379D411-2A94-47B0-B474-B9A6CEC2F93B}" dt="2024-10-04T05:07:11.279" v="1461" actId="20577"/>
          <ac:spMkLst>
            <pc:docMk/>
            <pc:sldMk cId="1236743555" sldId="260"/>
            <ac:spMk id="212" creationId="{B88DA57B-F380-CC72-54A4-CA43B02B2FC3}"/>
          </ac:spMkLst>
        </pc:spChg>
        <pc:spChg chg="add del mod">
          <ac:chgData name="필문 정" userId="2ce4f8eed8444bc6" providerId="LiveId" clId="{C379D411-2A94-47B0-B474-B9A6CEC2F93B}" dt="2024-10-04T04:36:53.577" v="865" actId="478"/>
          <ac:spMkLst>
            <pc:docMk/>
            <pc:sldMk cId="1236743555" sldId="260"/>
            <ac:spMk id="213" creationId="{2863E6A5-BED2-B743-68C2-695BF9401DC9}"/>
          </ac:spMkLst>
        </pc:spChg>
        <pc:spChg chg="add del mod">
          <ac:chgData name="필문 정" userId="2ce4f8eed8444bc6" providerId="LiveId" clId="{C379D411-2A94-47B0-B474-B9A6CEC2F93B}" dt="2024-10-04T04:36:53.577" v="865" actId="478"/>
          <ac:spMkLst>
            <pc:docMk/>
            <pc:sldMk cId="1236743555" sldId="260"/>
            <ac:spMk id="214" creationId="{8BB8BCBE-4002-F3E3-FC76-CD01E80F73D3}"/>
          </ac:spMkLst>
        </pc:spChg>
        <pc:spChg chg="add del mod">
          <ac:chgData name="필문 정" userId="2ce4f8eed8444bc6" providerId="LiveId" clId="{C379D411-2A94-47B0-B474-B9A6CEC2F93B}" dt="2024-10-04T04:36:41.336" v="864" actId="478"/>
          <ac:spMkLst>
            <pc:docMk/>
            <pc:sldMk cId="1236743555" sldId="260"/>
            <ac:spMk id="215" creationId="{DFF7D1C4-412A-06E3-4103-D00355BAACB4}"/>
          </ac:spMkLst>
        </pc:spChg>
        <pc:spChg chg="add mod">
          <ac:chgData name="필문 정" userId="2ce4f8eed8444bc6" providerId="LiveId" clId="{C379D411-2A94-47B0-B474-B9A6CEC2F93B}" dt="2024-10-04T04:59:00.371" v="1307" actId="1036"/>
          <ac:spMkLst>
            <pc:docMk/>
            <pc:sldMk cId="1236743555" sldId="260"/>
            <ac:spMk id="216" creationId="{422F1EAF-F983-8382-8A1E-40FC7A709730}"/>
          </ac:spMkLst>
        </pc:spChg>
        <pc:spChg chg="add del mod">
          <ac:chgData name="필문 정" userId="2ce4f8eed8444bc6" providerId="LiveId" clId="{C379D411-2A94-47B0-B474-B9A6CEC2F93B}" dt="2024-10-04T04:36:41.336" v="864" actId="478"/>
          <ac:spMkLst>
            <pc:docMk/>
            <pc:sldMk cId="1236743555" sldId="260"/>
            <ac:spMk id="217" creationId="{18273D1C-B499-190D-22A1-4E8D1CF3E186}"/>
          </ac:spMkLst>
        </pc:spChg>
        <pc:spChg chg="add mod">
          <ac:chgData name="필문 정" userId="2ce4f8eed8444bc6" providerId="LiveId" clId="{C379D411-2A94-47B0-B474-B9A6CEC2F93B}" dt="2024-10-04T04:59:00.371" v="1307" actId="1036"/>
          <ac:spMkLst>
            <pc:docMk/>
            <pc:sldMk cId="1236743555" sldId="260"/>
            <ac:spMk id="218" creationId="{64BB08F1-EF80-D6C6-6C57-9E1D3B29EEAD}"/>
          </ac:spMkLst>
        </pc:spChg>
        <pc:spChg chg="add del mod">
          <ac:chgData name="필문 정" userId="2ce4f8eed8444bc6" providerId="LiveId" clId="{C379D411-2A94-47B0-B474-B9A6CEC2F93B}" dt="2024-10-04T03:42:12.932" v="819" actId="478"/>
          <ac:spMkLst>
            <pc:docMk/>
            <pc:sldMk cId="1236743555" sldId="260"/>
            <ac:spMk id="219" creationId="{83EB963A-22E4-90A4-A8A9-A86C75178FCD}"/>
          </ac:spMkLst>
        </pc:spChg>
        <pc:spChg chg="add del mod">
          <ac:chgData name="필문 정" userId="2ce4f8eed8444bc6" providerId="LiveId" clId="{C379D411-2A94-47B0-B474-B9A6CEC2F93B}" dt="2024-10-04T03:42:12.932" v="819" actId="478"/>
          <ac:spMkLst>
            <pc:docMk/>
            <pc:sldMk cId="1236743555" sldId="260"/>
            <ac:spMk id="220" creationId="{D4869614-ECDA-E967-3E0D-D5B7A3AEDEFD}"/>
          </ac:spMkLst>
        </pc:spChg>
        <pc:spChg chg="add del mod">
          <ac:chgData name="필문 정" userId="2ce4f8eed8444bc6" providerId="LiveId" clId="{C379D411-2A94-47B0-B474-B9A6CEC2F93B}" dt="2024-10-04T03:42:12.932" v="819" actId="478"/>
          <ac:spMkLst>
            <pc:docMk/>
            <pc:sldMk cId="1236743555" sldId="260"/>
            <ac:spMk id="221" creationId="{6CBE9112-3383-90EF-9263-8D4550F2E4ED}"/>
          </ac:spMkLst>
        </pc:spChg>
        <pc:spChg chg="add del mod">
          <ac:chgData name="필문 정" userId="2ce4f8eed8444bc6" providerId="LiveId" clId="{C379D411-2A94-47B0-B474-B9A6CEC2F93B}" dt="2024-10-04T03:42:12.932" v="819" actId="478"/>
          <ac:spMkLst>
            <pc:docMk/>
            <pc:sldMk cId="1236743555" sldId="260"/>
            <ac:spMk id="222" creationId="{9721F1BE-473D-9A49-1757-3C9CF70F4615}"/>
          </ac:spMkLst>
        </pc:spChg>
        <pc:spChg chg="add del mod">
          <ac:chgData name="필문 정" userId="2ce4f8eed8444bc6" providerId="LiveId" clId="{C379D411-2A94-47B0-B474-B9A6CEC2F93B}" dt="2024-10-04T05:09:33.893" v="1487" actId="478"/>
          <ac:spMkLst>
            <pc:docMk/>
            <pc:sldMk cId="1236743555" sldId="260"/>
            <ac:spMk id="223" creationId="{63541FF9-260B-CF64-0985-510F15095E6F}"/>
          </ac:spMkLst>
        </pc:spChg>
        <pc:spChg chg="add mod">
          <ac:chgData name="필문 정" userId="2ce4f8eed8444bc6" providerId="LiveId" clId="{C379D411-2A94-47B0-B474-B9A6CEC2F93B}" dt="2024-10-04T05:09:40.174" v="1516" actId="1036"/>
          <ac:spMkLst>
            <pc:docMk/>
            <pc:sldMk cId="1236743555" sldId="260"/>
            <ac:spMk id="224" creationId="{ABDA696D-EF55-3724-1DEF-6A77472CA292}"/>
          </ac:spMkLst>
        </pc:spChg>
        <pc:spChg chg="add mod">
          <ac:chgData name="필문 정" userId="2ce4f8eed8444bc6" providerId="LiveId" clId="{C379D411-2A94-47B0-B474-B9A6CEC2F93B}" dt="2024-10-04T05:02:56.536" v="1406" actId="465"/>
          <ac:spMkLst>
            <pc:docMk/>
            <pc:sldMk cId="1236743555" sldId="260"/>
            <ac:spMk id="225" creationId="{D2899C11-55B8-A23D-432F-682E02DF9F35}"/>
          </ac:spMkLst>
        </pc:spChg>
        <pc:spChg chg="add del mod">
          <ac:chgData name="필문 정" userId="2ce4f8eed8444bc6" providerId="LiveId" clId="{C379D411-2A94-47B0-B474-B9A6CEC2F93B}" dt="2024-10-04T04:36:20.232" v="862" actId="478"/>
          <ac:spMkLst>
            <pc:docMk/>
            <pc:sldMk cId="1236743555" sldId="260"/>
            <ac:spMk id="226" creationId="{0C6624C3-B221-CEDD-07F3-A8DDC33D1BFB}"/>
          </ac:spMkLst>
        </pc:spChg>
        <pc:spChg chg="add mod">
          <ac:chgData name="필문 정" userId="2ce4f8eed8444bc6" providerId="LiveId" clId="{C379D411-2A94-47B0-B474-B9A6CEC2F93B}" dt="2024-10-04T04:59:00.371" v="1307" actId="1036"/>
          <ac:spMkLst>
            <pc:docMk/>
            <pc:sldMk cId="1236743555" sldId="260"/>
            <ac:spMk id="227" creationId="{A8D80681-54BD-8370-FB01-ACF4F2BA222B}"/>
          </ac:spMkLst>
        </pc:spChg>
        <pc:spChg chg="add mod">
          <ac:chgData name="필문 정" userId="2ce4f8eed8444bc6" providerId="LiveId" clId="{C379D411-2A94-47B0-B474-B9A6CEC2F93B}" dt="2024-10-04T04:59:16.349" v="1327" actId="6549"/>
          <ac:spMkLst>
            <pc:docMk/>
            <pc:sldMk cId="1236743555" sldId="260"/>
            <ac:spMk id="228" creationId="{70460D4D-5478-59BC-51B8-60197143946F}"/>
          </ac:spMkLst>
        </pc:spChg>
        <pc:spChg chg="add mod">
          <ac:chgData name="필문 정" userId="2ce4f8eed8444bc6" providerId="LiveId" clId="{C379D411-2A94-47B0-B474-B9A6CEC2F93B}" dt="2024-10-04T04:59:17.764" v="1331" actId="6549"/>
          <ac:spMkLst>
            <pc:docMk/>
            <pc:sldMk cId="1236743555" sldId="260"/>
            <ac:spMk id="229" creationId="{726A8FD9-8AF4-960E-625C-06052D31FCC7}"/>
          </ac:spMkLst>
        </pc:spChg>
        <pc:spChg chg="add mod">
          <ac:chgData name="필문 정" userId="2ce4f8eed8444bc6" providerId="LiveId" clId="{C379D411-2A94-47B0-B474-B9A6CEC2F93B}" dt="2024-10-04T04:59:24.194" v="1343" actId="6549"/>
          <ac:spMkLst>
            <pc:docMk/>
            <pc:sldMk cId="1236743555" sldId="260"/>
            <ac:spMk id="230" creationId="{84CF20DE-0832-04FB-3121-B3040C9C370F}"/>
          </ac:spMkLst>
        </pc:spChg>
        <pc:spChg chg="add mod">
          <ac:chgData name="필문 정" userId="2ce4f8eed8444bc6" providerId="LiveId" clId="{C379D411-2A94-47B0-B474-B9A6CEC2F93B}" dt="2024-10-04T05:09:48.033" v="1518" actId="1035"/>
          <ac:spMkLst>
            <pc:docMk/>
            <pc:sldMk cId="1236743555" sldId="260"/>
            <ac:spMk id="231" creationId="{65FA75EB-0ADC-3F56-E3DB-F6BC90A7A549}"/>
          </ac:spMkLst>
        </pc:spChg>
        <pc:spChg chg="add mod">
          <ac:chgData name="필문 정" userId="2ce4f8eed8444bc6" providerId="LiveId" clId="{C379D411-2A94-47B0-B474-B9A6CEC2F93B}" dt="2024-10-04T04:59:27.419" v="1351" actId="6549"/>
          <ac:spMkLst>
            <pc:docMk/>
            <pc:sldMk cId="1236743555" sldId="260"/>
            <ac:spMk id="232" creationId="{5CF0FF67-6CB8-BD5B-299E-73A20D47FE99}"/>
          </ac:spMkLst>
        </pc:spChg>
        <pc:spChg chg="add mod">
          <ac:chgData name="필문 정" userId="2ce4f8eed8444bc6" providerId="LiveId" clId="{C379D411-2A94-47B0-B474-B9A6CEC2F93B}" dt="2024-10-04T05:02:56.536" v="1406" actId="465"/>
          <ac:spMkLst>
            <pc:docMk/>
            <pc:sldMk cId="1236743555" sldId="260"/>
            <ac:spMk id="233" creationId="{08C6517E-9C0D-B785-C2FB-4D1882111BE5}"/>
          </ac:spMkLst>
        </pc:spChg>
        <pc:spChg chg="add mod">
          <ac:chgData name="필문 정" userId="2ce4f8eed8444bc6" providerId="LiveId" clId="{C379D411-2A94-47B0-B474-B9A6CEC2F93B}" dt="2024-10-04T04:59:00.371" v="1307" actId="1036"/>
          <ac:spMkLst>
            <pc:docMk/>
            <pc:sldMk cId="1236743555" sldId="260"/>
            <ac:spMk id="234" creationId="{FA7DC8A1-CC9E-921D-95F3-34A4279199A2}"/>
          </ac:spMkLst>
        </pc:spChg>
        <pc:spChg chg="add mod">
          <ac:chgData name="필문 정" userId="2ce4f8eed8444bc6" providerId="LiveId" clId="{C379D411-2A94-47B0-B474-B9A6CEC2F93B}" dt="2024-10-04T04:59:00.371" v="1307" actId="1036"/>
          <ac:spMkLst>
            <pc:docMk/>
            <pc:sldMk cId="1236743555" sldId="260"/>
            <ac:spMk id="235" creationId="{9976DFC7-CC25-DDC3-ADAD-EE5B5D05FFAD}"/>
          </ac:spMkLst>
        </pc:spChg>
        <pc:spChg chg="add mod">
          <ac:chgData name="필문 정" userId="2ce4f8eed8444bc6" providerId="LiveId" clId="{C379D411-2A94-47B0-B474-B9A6CEC2F93B}" dt="2024-10-04T05:10:15.014" v="1528" actId="1035"/>
          <ac:spMkLst>
            <pc:docMk/>
            <pc:sldMk cId="1236743555" sldId="260"/>
            <ac:spMk id="236" creationId="{C6132F14-6944-F727-332A-7EAD88051097}"/>
          </ac:spMkLst>
        </pc:spChg>
        <pc:spChg chg="add mod">
          <ac:chgData name="필문 정" userId="2ce4f8eed8444bc6" providerId="LiveId" clId="{C379D411-2A94-47B0-B474-B9A6CEC2F93B}" dt="2024-10-04T04:57:06.908" v="1266" actId="767"/>
          <ac:spMkLst>
            <pc:docMk/>
            <pc:sldMk cId="1236743555" sldId="260"/>
            <ac:spMk id="257" creationId="{93A9F60A-9769-42FF-C266-D7E315F9D6EA}"/>
          </ac:spMkLst>
        </pc:spChg>
        <pc:spChg chg="add mod">
          <ac:chgData name="필문 정" userId="2ce4f8eed8444bc6" providerId="LiveId" clId="{C379D411-2A94-47B0-B474-B9A6CEC2F93B}" dt="2024-10-04T05:04:24.813" v="1424" actId="14100"/>
          <ac:spMkLst>
            <pc:docMk/>
            <pc:sldMk cId="1236743555" sldId="260"/>
            <ac:spMk id="279" creationId="{83C1EB07-D8E8-961A-EF6F-95F2D449C87B}"/>
          </ac:spMkLst>
        </pc:spChg>
        <pc:spChg chg="add mod ord">
          <ac:chgData name="필문 정" userId="2ce4f8eed8444bc6" providerId="LiveId" clId="{C379D411-2A94-47B0-B474-B9A6CEC2F93B}" dt="2024-10-04T05:14:03.188" v="1589" actId="207"/>
          <ac:spMkLst>
            <pc:docMk/>
            <pc:sldMk cId="1236743555" sldId="260"/>
            <ac:spMk id="321" creationId="{E30FEC3D-D177-A94F-4460-74E1D9E53093}"/>
          </ac:spMkLst>
        </pc:spChg>
        <pc:spChg chg="add mod ord">
          <ac:chgData name="필문 정" userId="2ce4f8eed8444bc6" providerId="LiveId" clId="{C379D411-2A94-47B0-B474-B9A6CEC2F93B}" dt="2024-10-04T05:19:02.314" v="1651" actId="14100"/>
          <ac:spMkLst>
            <pc:docMk/>
            <pc:sldMk cId="1236743555" sldId="260"/>
            <ac:spMk id="322" creationId="{C1235A1A-2ED0-0FEF-CF87-BECA3DA35DF6}"/>
          </ac:spMkLst>
        </pc:spChg>
        <pc:spChg chg="add mod ord">
          <ac:chgData name="필문 정" userId="2ce4f8eed8444bc6" providerId="LiveId" clId="{C379D411-2A94-47B0-B474-B9A6CEC2F93B}" dt="2024-10-04T05:14:24.928" v="1590" actId="207"/>
          <ac:spMkLst>
            <pc:docMk/>
            <pc:sldMk cId="1236743555" sldId="260"/>
            <ac:spMk id="323" creationId="{D6E1FCE8-5FDF-914A-5A89-D3054C43DE9D}"/>
          </ac:spMkLst>
        </pc:spChg>
        <pc:spChg chg="add mod ord">
          <ac:chgData name="필문 정" userId="2ce4f8eed8444bc6" providerId="LiveId" clId="{C379D411-2A94-47B0-B474-B9A6CEC2F93B}" dt="2024-10-04T05:14:45.714" v="1592" actId="207"/>
          <ac:spMkLst>
            <pc:docMk/>
            <pc:sldMk cId="1236743555" sldId="260"/>
            <ac:spMk id="324" creationId="{274C7ECA-4054-46F7-61E8-18B3F943E445}"/>
          </ac:spMkLst>
        </pc:spChg>
        <pc:spChg chg="add mod">
          <ac:chgData name="필문 정" userId="2ce4f8eed8444bc6" providerId="LiveId" clId="{C379D411-2A94-47B0-B474-B9A6CEC2F93B}" dt="2024-10-04T05:23:35.305" v="1915" actId="255"/>
          <ac:spMkLst>
            <pc:docMk/>
            <pc:sldMk cId="1236743555" sldId="260"/>
            <ac:spMk id="325" creationId="{B1BD7C2E-B2E5-E1B2-18C6-619CFC6C8F4C}"/>
          </ac:spMkLst>
        </pc:spChg>
        <pc:spChg chg="add mod">
          <ac:chgData name="필문 정" userId="2ce4f8eed8444bc6" providerId="LiveId" clId="{C379D411-2A94-47B0-B474-B9A6CEC2F93B}" dt="2024-10-04T05:23:35.305" v="1915" actId="255"/>
          <ac:spMkLst>
            <pc:docMk/>
            <pc:sldMk cId="1236743555" sldId="260"/>
            <ac:spMk id="326" creationId="{544AB1F9-BCB0-4354-10C9-8ED70E2E8FD1}"/>
          </ac:spMkLst>
        </pc:spChg>
        <pc:spChg chg="add mod">
          <ac:chgData name="필문 정" userId="2ce4f8eed8444bc6" providerId="LiveId" clId="{C379D411-2A94-47B0-B474-B9A6CEC2F93B}" dt="2024-10-04T05:23:35.305" v="1915" actId="255"/>
          <ac:spMkLst>
            <pc:docMk/>
            <pc:sldMk cId="1236743555" sldId="260"/>
            <ac:spMk id="327" creationId="{3BD1D443-D5AE-966A-0E98-A1E95FE98BA2}"/>
          </ac:spMkLst>
        </pc:spChg>
        <pc:spChg chg="add mod">
          <ac:chgData name="필문 정" userId="2ce4f8eed8444bc6" providerId="LiveId" clId="{C379D411-2A94-47B0-B474-B9A6CEC2F93B}" dt="2024-10-04T05:23:35.305" v="1915" actId="255"/>
          <ac:spMkLst>
            <pc:docMk/>
            <pc:sldMk cId="1236743555" sldId="260"/>
            <ac:spMk id="328" creationId="{0217B179-DBD2-7B76-A1B3-2F9A2C9F3979}"/>
          </ac:spMkLst>
        </pc:spChg>
        <pc:graphicFrameChg chg="del">
          <ac:chgData name="필문 정" userId="2ce4f8eed8444bc6" providerId="LiveId" clId="{C379D411-2A94-47B0-B474-B9A6CEC2F93B}" dt="2024-10-04T03:18:17.093" v="3" actId="478"/>
          <ac:graphicFrameMkLst>
            <pc:docMk/>
            <pc:sldMk cId="1236743555" sldId="260"/>
            <ac:graphicFrameMk id="2" creationId="{62B72620-EF98-DEBD-EFD6-0139CDCF516F}"/>
          </ac:graphicFrameMkLst>
        </pc:graphicFrameChg>
        <pc:graphicFrameChg chg="del">
          <ac:chgData name="필문 정" userId="2ce4f8eed8444bc6" providerId="LiveId" clId="{C379D411-2A94-47B0-B474-B9A6CEC2F93B}" dt="2024-10-04T03:18:19.683" v="4" actId="478"/>
          <ac:graphicFrameMkLst>
            <pc:docMk/>
            <pc:sldMk cId="1236743555" sldId="260"/>
            <ac:graphicFrameMk id="3" creationId="{0F15B9A7-D763-4864-FF0C-63BF9C7F88BF}"/>
          </ac:graphicFrameMkLst>
        </pc:graphicFrameChg>
        <pc:graphicFrameChg chg="del">
          <ac:chgData name="필문 정" userId="2ce4f8eed8444bc6" providerId="LiveId" clId="{C379D411-2A94-47B0-B474-B9A6CEC2F93B}" dt="2024-10-04T03:18:19.683" v="4" actId="478"/>
          <ac:graphicFrameMkLst>
            <pc:docMk/>
            <pc:sldMk cId="1236743555" sldId="260"/>
            <ac:graphicFrameMk id="4" creationId="{B5248FBD-115A-83A0-0C39-7D5AEC41F256}"/>
          </ac:graphicFrameMkLst>
        </pc:graphicFrameChg>
        <pc:graphicFrameChg chg="del">
          <ac:chgData name="필문 정" userId="2ce4f8eed8444bc6" providerId="LiveId" clId="{C379D411-2A94-47B0-B474-B9A6CEC2F93B}" dt="2024-10-04T03:18:17.093" v="3" actId="478"/>
          <ac:graphicFrameMkLst>
            <pc:docMk/>
            <pc:sldMk cId="1236743555" sldId="260"/>
            <ac:graphicFrameMk id="5" creationId="{6EC3A890-5C61-D42B-2260-B935149D4BCB}"/>
          </ac:graphicFrameMkLst>
        </pc:graphicFrameChg>
        <pc:cxnChg chg="add mod">
          <ac:chgData name="필문 정" userId="2ce4f8eed8444bc6" providerId="LiveId" clId="{C379D411-2A94-47B0-B474-B9A6CEC2F93B}" dt="2024-10-04T05:02:56.536" v="1406" actId="465"/>
          <ac:cxnSpMkLst>
            <pc:docMk/>
            <pc:sldMk cId="1236743555" sldId="260"/>
            <ac:cxnSpMk id="238" creationId="{48456991-8A13-B20A-8843-265F764F6F7E}"/>
          </ac:cxnSpMkLst>
        </pc:cxnChg>
        <pc:cxnChg chg="add mod">
          <ac:chgData name="필문 정" userId="2ce4f8eed8444bc6" providerId="LiveId" clId="{C379D411-2A94-47B0-B474-B9A6CEC2F93B}" dt="2024-10-04T05:02:56.536" v="1406" actId="465"/>
          <ac:cxnSpMkLst>
            <pc:docMk/>
            <pc:sldMk cId="1236743555" sldId="260"/>
            <ac:cxnSpMk id="240" creationId="{76AFD923-CFC6-2E47-A422-D4A4547B5586}"/>
          </ac:cxnSpMkLst>
        </pc:cxnChg>
        <pc:cxnChg chg="add mod">
          <ac:chgData name="필문 정" userId="2ce4f8eed8444bc6" providerId="LiveId" clId="{C379D411-2A94-47B0-B474-B9A6CEC2F93B}" dt="2024-10-04T04:59:00.371" v="1307" actId="1036"/>
          <ac:cxnSpMkLst>
            <pc:docMk/>
            <pc:sldMk cId="1236743555" sldId="260"/>
            <ac:cxnSpMk id="242" creationId="{6B405714-CEB4-21AC-07A7-0342B147B35C}"/>
          </ac:cxnSpMkLst>
        </pc:cxnChg>
        <pc:cxnChg chg="add mod">
          <ac:chgData name="필문 정" userId="2ce4f8eed8444bc6" providerId="LiveId" clId="{C379D411-2A94-47B0-B474-B9A6CEC2F93B}" dt="2024-10-04T05:02:56.536" v="1406" actId="465"/>
          <ac:cxnSpMkLst>
            <pc:docMk/>
            <pc:sldMk cId="1236743555" sldId="260"/>
            <ac:cxnSpMk id="244" creationId="{C5AFAD52-8A53-1EBA-98FF-9816691B6E94}"/>
          </ac:cxnSpMkLst>
        </pc:cxnChg>
        <pc:cxnChg chg="add mod">
          <ac:chgData name="필문 정" userId="2ce4f8eed8444bc6" providerId="LiveId" clId="{C379D411-2A94-47B0-B474-B9A6CEC2F93B}" dt="2024-10-04T05:02:56.536" v="1406" actId="465"/>
          <ac:cxnSpMkLst>
            <pc:docMk/>
            <pc:sldMk cId="1236743555" sldId="260"/>
            <ac:cxnSpMk id="246" creationId="{3787B9F3-D85A-6CD4-4C14-21526379963D}"/>
          </ac:cxnSpMkLst>
        </pc:cxnChg>
        <pc:cxnChg chg="add del mod">
          <ac:chgData name="필문 정" userId="2ce4f8eed8444bc6" providerId="LiveId" clId="{C379D411-2A94-47B0-B474-B9A6CEC2F93B}" dt="2024-10-04T04:55:07.467" v="1224" actId="478"/>
          <ac:cxnSpMkLst>
            <pc:docMk/>
            <pc:sldMk cId="1236743555" sldId="260"/>
            <ac:cxnSpMk id="248" creationId="{3CD6DEDF-DAE7-FC52-F156-963C14CE1325}"/>
          </ac:cxnSpMkLst>
        </pc:cxnChg>
        <pc:cxnChg chg="add mod">
          <ac:chgData name="필문 정" userId="2ce4f8eed8444bc6" providerId="LiveId" clId="{C379D411-2A94-47B0-B474-B9A6CEC2F93B}" dt="2024-10-04T04:59:00.371" v="1307" actId="1036"/>
          <ac:cxnSpMkLst>
            <pc:docMk/>
            <pc:sldMk cId="1236743555" sldId="260"/>
            <ac:cxnSpMk id="250" creationId="{841D2AD1-8D9E-250B-B012-238779542EC1}"/>
          </ac:cxnSpMkLst>
        </pc:cxnChg>
        <pc:cxnChg chg="add mod">
          <ac:chgData name="필문 정" userId="2ce4f8eed8444bc6" providerId="LiveId" clId="{C379D411-2A94-47B0-B474-B9A6CEC2F93B}" dt="2024-10-04T04:59:00.371" v="1307" actId="1036"/>
          <ac:cxnSpMkLst>
            <pc:docMk/>
            <pc:sldMk cId="1236743555" sldId="260"/>
            <ac:cxnSpMk id="252" creationId="{DB4E77E8-8AE4-205B-CB30-8BD88BE763E7}"/>
          </ac:cxnSpMkLst>
        </pc:cxnChg>
        <pc:cxnChg chg="add mod">
          <ac:chgData name="필문 정" userId="2ce4f8eed8444bc6" providerId="LiveId" clId="{C379D411-2A94-47B0-B474-B9A6CEC2F93B}" dt="2024-10-04T04:59:00.371" v="1307" actId="1036"/>
          <ac:cxnSpMkLst>
            <pc:docMk/>
            <pc:sldMk cId="1236743555" sldId="260"/>
            <ac:cxnSpMk id="254" creationId="{35048715-4D2E-BA19-7BB9-313C83ECEF35}"/>
          </ac:cxnSpMkLst>
        </pc:cxnChg>
        <pc:cxnChg chg="add mod">
          <ac:chgData name="필문 정" userId="2ce4f8eed8444bc6" providerId="LiveId" clId="{C379D411-2A94-47B0-B474-B9A6CEC2F93B}" dt="2024-10-04T04:59:00.371" v="1307" actId="1036"/>
          <ac:cxnSpMkLst>
            <pc:docMk/>
            <pc:sldMk cId="1236743555" sldId="260"/>
            <ac:cxnSpMk id="256" creationId="{337E0DE2-0280-DB7E-132C-E181CA4AC07C}"/>
          </ac:cxnSpMkLst>
        </pc:cxnChg>
        <pc:cxnChg chg="add mod">
          <ac:chgData name="필문 정" userId="2ce4f8eed8444bc6" providerId="LiveId" clId="{C379D411-2A94-47B0-B474-B9A6CEC2F93B}" dt="2024-10-04T04:59:00.371" v="1307" actId="1036"/>
          <ac:cxnSpMkLst>
            <pc:docMk/>
            <pc:sldMk cId="1236743555" sldId="260"/>
            <ac:cxnSpMk id="259" creationId="{5BD58946-A6AA-5C23-42E0-59EA713F368B}"/>
          </ac:cxnSpMkLst>
        </pc:cxnChg>
        <pc:cxnChg chg="add mod">
          <ac:chgData name="필문 정" userId="2ce4f8eed8444bc6" providerId="LiveId" clId="{C379D411-2A94-47B0-B474-B9A6CEC2F93B}" dt="2024-10-04T04:59:00.371" v="1307" actId="1036"/>
          <ac:cxnSpMkLst>
            <pc:docMk/>
            <pc:sldMk cId="1236743555" sldId="260"/>
            <ac:cxnSpMk id="261" creationId="{0D086D79-2CD3-9949-7BA5-294BAA1283B4}"/>
          </ac:cxnSpMkLst>
        </pc:cxnChg>
        <pc:cxnChg chg="add mod">
          <ac:chgData name="필문 정" userId="2ce4f8eed8444bc6" providerId="LiveId" clId="{C379D411-2A94-47B0-B474-B9A6CEC2F93B}" dt="2024-10-04T04:59:00.371" v="1307" actId="1036"/>
          <ac:cxnSpMkLst>
            <pc:docMk/>
            <pc:sldMk cId="1236743555" sldId="260"/>
            <ac:cxnSpMk id="263" creationId="{F189CEAE-6C84-908D-488E-B0597A1AE253}"/>
          </ac:cxnSpMkLst>
        </pc:cxnChg>
        <pc:cxnChg chg="add mod">
          <ac:chgData name="필문 정" userId="2ce4f8eed8444bc6" providerId="LiveId" clId="{C379D411-2A94-47B0-B474-B9A6CEC2F93B}" dt="2024-10-04T05:00:13.414" v="1354" actId="208"/>
          <ac:cxnSpMkLst>
            <pc:docMk/>
            <pc:sldMk cId="1236743555" sldId="260"/>
            <ac:cxnSpMk id="265" creationId="{50A7F76F-480B-1FB0-64E4-884CBEB092B8}"/>
          </ac:cxnSpMkLst>
        </pc:cxnChg>
        <pc:cxnChg chg="add mod">
          <ac:chgData name="필문 정" userId="2ce4f8eed8444bc6" providerId="LiveId" clId="{C379D411-2A94-47B0-B474-B9A6CEC2F93B}" dt="2024-10-04T05:03:15.931" v="1410" actId="14100"/>
          <ac:cxnSpMkLst>
            <pc:docMk/>
            <pc:sldMk cId="1236743555" sldId="260"/>
            <ac:cxnSpMk id="267" creationId="{D30DDB4F-E1CF-63E5-EAB7-737BA8A43F6D}"/>
          </ac:cxnSpMkLst>
        </pc:cxnChg>
        <pc:cxnChg chg="add mod">
          <ac:chgData name="필문 정" userId="2ce4f8eed8444bc6" providerId="LiveId" clId="{C379D411-2A94-47B0-B474-B9A6CEC2F93B}" dt="2024-10-04T05:03:09.894" v="1408" actId="14100"/>
          <ac:cxnSpMkLst>
            <pc:docMk/>
            <pc:sldMk cId="1236743555" sldId="260"/>
            <ac:cxnSpMk id="269" creationId="{DDB0E84E-FDA1-23A2-559E-E457257D56C0}"/>
          </ac:cxnSpMkLst>
        </pc:cxnChg>
        <pc:cxnChg chg="add mod">
          <ac:chgData name="필문 정" userId="2ce4f8eed8444bc6" providerId="LiveId" clId="{C379D411-2A94-47B0-B474-B9A6CEC2F93B}" dt="2024-10-04T05:02:56.536" v="1406" actId="465"/>
          <ac:cxnSpMkLst>
            <pc:docMk/>
            <pc:sldMk cId="1236743555" sldId="260"/>
            <ac:cxnSpMk id="271" creationId="{1EA63984-43F5-FFA4-9946-52159880372D}"/>
          </ac:cxnSpMkLst>
        </pc:cxnChg>
        <pc:cxnChg chg="add mod">
          <ac:chgData name="필문 정" userId="2ce4f8eed8444bc6" providerId="LiveId" clId="{C379D411-2A94-47B0-B474-B9A6CEC2F93B}" dt="2024-10-04T05:03:20.860" v="1411" actId="14100"/>
          <ac:cxnSpMkLst>
            <pc:docMk/>
            <pc:sldMk cId="1236743555" sldId="260"/>
            <ac:cxnSpMk id="273" creationId="{ADE11B01-A3F0-5454-B57C-CFC17E20E797}"/>
          </ac:cxnSpMkLst>
        </pc:cxnChg>
        <pc:cxnChg chg="add mod">
          <ac:chgData name="필문 정" userId="2ce4f8eed8444bc6" providerId="LiveId" clId="{C379D411-2A94-47B0-B474-B9A6CEC2F93B}" dt="2024-10-04T05:03:26.792" v="1413" actId="14100"/>
          <ac:cxnSpMkLst>
            <pc:docMk/>
            <pc:sldMk cId="1236743555" sldId="260"/>
            <ac:cxnSpMk id="275" creationId="{8A29284D-58AB-2A9C-2B3D-B1F85B5ADC07}"/>
          </ac:cxnSpMkLst>
        </pc:cxnChg>
        <pc:cxnChg chg="add mod">
          <ac:chgData name="필문 정" userId="2ce4f8eed8444bc6" providerId="LiveId" clId="{C379D411-2A94-47B0-B474-B9A6CEC2F93B}" dt="2024-10-04T05:01:42.138" v="1368" actId="1076"/>
          <ac:cxnSpMkLst>
            <pc:docMk/>
            <pc:sldMk cId="1236743555" sldId="260"/>
            <ac:cxnSpMk id="278" creationId="{A30B959E-41C4-B9E1-A9FD-5CB1D523E5E9}"/>
          </ac:cxnSpMkLst>
        </pc:cxnChg>
        <pc:cxnChg chg="add mod">
          <ac:chgData name="필문 정" userId="2ce4f8eed8444bc6" providerId="LiveId" clId="{C379D411-2A94-47B0-B474-B9A6CEC2F93B}" dt="2024-10-04T05:05:12.159" v="1426" actId="208"/>
          <ac:cxnSpMkLst>
            <pc:docMk/>
            <pc:sldMk cId="1236743555" sldId="260"/>
            <ac:cxnSpMk id="288" creationId="{24F0E4D9-4C9F-DC7A-8AB2-DA4C40F08FDC}"/>
          </ac:cxnSpMkLst>
        </pc:cxnChg>
        <pc:cxnChg chg="add mod">
          <ac:chgData name="필문 정" userId="2ce4f8eed8444bc6" providerId="LiveId" clId="{C379D411-2A94-47B0-B474-B9A6CEC2F93B}" dt="2024-10-04T05:05:32.110" v="1428" actId="208"/>
          <ac:cxnSpMkLst>
            <pc:docMk/>
            <pc:sldMk cId="1236743555" sldId="260"/>
            <ac:cxnSpMk id="290" creationId="{39CC8B89-EC4F-BEF9-3DD5-09784C77710F}"/>
          </ac:cxnSpMkLst>
        </pc:cxnChg>
        <pc:cxnChg chg="add mod">
          <ac:chgData name="필문 정" userId="2ce4f8eed8444bc6" providerId="LiveId" clId="{C379D411-2A94-47B0-B474-B9A6CEC2F93B}" dt="2024-10-04T05:05:46.955" v="1430" actId="208"/>
          <ac:cxnSpMkLst>
            <pc:docMk/>
            <pc:sldMk cId="1236743555" sldId="260"/>
            <ac:cxnSpMk id="292" creationId="{60B64F0F-8217-E96C-BBE4-5A948785DE26}"/>
          </ac:cxnSpMkLst>
        </pc:cxnChg>
        <pc:cxnChg chg="add mod">
          <ac:chgData name="필문 정" userId="2ce4f8eed8444bc6" providerId="LiveId" clId="{C379D411-2A94-47B0-B474-B9A6CEC2F93B}" dt="2024-10-04T05:05:58.376" v="1432" actId="208"/>
          <ac:cxnSpMkLst>
            <pc:docMk/>
            <pc:sldMk cId="1236743555" sldId="260"/>
            <ac:cxnSpMk id="294" creationId="{5582B136-4D79-CC75-0781-5D6369E88088}"/>
          </ac:cxnSpMkLst>
        </pc:cxnChg>
        <pc:cxnChg chg="add mod">
          <ac:chgData name="필문 정" userId="2ce4f8eed8444bc6" providerId="LiveId" clId="{C379D411-2A94-47B0-B474-B9A6CEC2F93B}" dt="2024-10-04T05:06:10.905" v="1434" actId="208"/>
          <ac:cxnSpMkLst>
            <pc:docMk/>
            <pc:sldMk cId="1236743555" sldId="260"/>
            <ac:cxnSpMk id="296" creationId="{B2677F13-ABF0-202D-F097-C5C34DBE5A20}"/>
          </ac:cxnSpMkLst>
        </pc:cxnChg>
        <pc:cxnChg chg="add mod">
          <ac:chgData name="필문 정" userId="2ce4f8eed8444bc6" providerId="LiveId" clId="{C379D411-2A94-47B0-B474-B9A6CEC2F93B}" dt="2024-10-04T05:07:30.040" v="1470" actId="208"/>
          <ac:cxnSpMkLst>
            <pc:docMk/>
            <pc:sldMk cId="1236743555" sldId="260"/>
            <ac:cxnSpMk id="298" creationId="{296520E8-6AAC-88A1-B7FD-0FD0BB0F1029}"/>
          </ac:cxnSpMkLst>
        </pc:cxnChg>
        <pc:cxnChg chg="add mod">
          <ac:chgData name="필문 정" userId="2ce4f8eed8444bc6" providerId="LiveId" clId="{C379D411-2A94-47B0-B474-B9A6CEC2F93B}" dt="2024-10-04T05:09:40.174" v="1516" actId="1036"/>
          <ac:cxnSpMkLst>
            <pc:docMk/>
            <pc:sldMk cId="1236743555" sldId="260"/>
            <ac:cxnSpMk id="300" creationId="{D3B1771B-36C8-E6A3-FD4D-FAA8F766AFC9}"/>
          </ac:cxnSpMkLst>
        </pc:cxnChg>
        <pc:cxnChg chg="add mod">
          <ac:chgData name="필문 정" userId="2ce4f8eed8444bc6" providerId="LiveId" clId="{C379D411-2A94-47B0-B474-B9A6CEC2F93B}" dt="2024-10-04T05:07:50.626" v="1474" actId="208"/>
          <ac:cxnSpMkLst>
            <pc:docMk/>
            <pc:sldMk cId="1236743555" sldId="260"/>
            <ac:cxnSpMk id="302" creationId="{65FAF4DA-EA08-B5EE-14C3-F78F0C2CB042}"/>
          </ac:cxnSpMkLst>
        </pc:cxnChg>
        <pc:cxnChg chg="add mod">
          <ac:chgData name="필문 정" userId="2ce4f8eed8444bc6" providerId="LiveId" clId="{C379D411-2A94-47B0-B474-B9A6CEC2F93B}" dt="2024-10-04T05:08:08.706" v="1476" actId="208"/>
          <ac:cxnSpMkLst>
            <pc:docMk/>
            <pc:sldMk cId="1236743555" sldId="260"/>
            <ac:cxnSpMk id="304" creationId="{AE9F0E76-D28D-8193-9C92-699D4BFA38D2}"/>
          </ac:cxnSpMkLst>
        </pc:cxnChg>
        <pc:cxnChg chg="add mod">
          <ac:chgData name="필문 정" userId="2ce4f8eed8444bc6" providerId="LiveId" clId="{C379D411-2A94-47B0-B474-B9A6CEC2F93B}" dt="2024-10-04T05:08:17.162" v="1478" actId="208"/>
          <ac:cxnSpMkLst>
            <pc:docMk/>
            <pc:sldMk cId="1236743555" sldId="260"/>
            <ac:cxnSpMk id="306" creationId="{718B2E3E-023F-4E24-A199-CF21D3B1E998}"/>
          </ac:cxnSpMkLst>
        </pc:cxnChg>
        <pc:cxnChg chg="add mod">
          <ac:chgData name="필문 정" userId="2ce4f8eed8444bc6" providerId="LiveId" clId="{C379D411-2A94-47B0-B474-B9A6CEC2F93B}" dt="2024-10-04T05:08:38.387" v="1480" actId="208"/>
          <ac:cxnSpMkLst>
            <pc:docMk/>
            <pc:sldMk cId="1236743555" sldId="260"/>
            <ac:cxnSpMk id="308" creationId="{975E4677-9B6B-C5F2-8149-1824E0A64082}"/>
          </ac:cxnSpMkLst>
        </pc:cxnChg>
        <pc:cxnChg chg="add mod">
          <ac:chgData name="필문 정" userId="2ce4f8eed8444bc6" providerId="LiveId" clId="{C379D411-2A94-47B0-B474-B9A6CEC2F93B}" dt="2024-10-04T05:09:03.337" v="1482" actId="208"/>
          <ac:cxnSpMkLst>
            <pc:docMk/>
            <pc:sldMk cId="1236743555" sldId="260"/>
            <ac:cxnSpMk id="310" creationId="{492A0DF0-0BD1-4661-7D0C-2AA941439F80}"/>
          </ac:cxnSpMkLst>
        </pc:cxnChg>
        <pc:cxnChg chg="add del mod">
          <ac:chgData name="필문 정" userId="2ce4f8eed8444bc6" providerId="LiveId" clId="{C379D411-2A94-47B0-B474-B9A6CEC2F93B}" dt="2024-10-04T05:09:09.616" v="1484" actId="11529"/>
          <ac:cxnSpMkLst>
            <pc:docMk/>
            <pc:sldMk cId="1236743555" sldId="260"/>
            <ac:cxnSpMk id="312" creationId="{63960742-FBEF-BC60-D1CC-58FA0F0987E5}"/>
          </ac:cxnSpMkLst>
        </pc:cxnChg>
        <pc:cxnChg chg="add mod">
          <ac:chgData name="필문 정" userId="2ce4f8eed8444bc6" providerId="LiveId" clId="{C379D411-2A94-47B0-B474-B9A6CEC2F93B}" dt="2024-10-04T05:09:48.033" v="1518" actId="1035"/>
          <ac:cxnSpMkLst>
            <pc:docMk/>
            <pc:sldMk cId="1236743555" sldId="260"/>
            <ac:cxnSpMk id="314" creationId="{19463537-7ECC-6F6B-62F5-8E659DD7B285}"/>
          </ac:cxnSpMkLst>
        </pc:cxnChg>
        <pc:cxnChg chg="add mod">
          <ac:chgData name="필문 정" userId="2ce4f8eed8444bc6" providerId="LiveId" clId="{C379D411-2A94-47B0-B474-B9A6CEC2F93B}" dt="2024-10-04T05:09:55.822" v="1520" actId="208"/>
          <ac:cxnSpMkLst>
            <pc:docMk/>
            <pc:sldMk cId="1236743555" sldId="260"/>
            <ac:cxnSpMk id="316" creationId="{B23F79DB-2686-D2E9-8C4B-A5A696FC248E}"/>
          </ac:cxnSpMkLst>
        </pc:cxnChg>
        <pc:cxnChg chg="add mod">
          <ac:chgData name="필문 정" userId="2ce4f8eed8444bc6" providerId="LiveId" clId="{C379D411-2A94-47B0-B474-B9A6CEC2F93B}" dt="2024-10-04T05:10:15.014" v="1528" actId="1035"/>
          <ac:cxnSpMkLst>
            <pc:docMk/>
            <pc:sldMk cId="1236743555" sldId="260"/>
            <ac:cxnSpMk id="318" creationId="{93AD5492-5914-05CD-09C2-384A905DA837}"/>
          </ac:cxnSpMkLst>
        </pc:cxnChg>
        <pc:cxnChg chg="add mod">
          <ac:chgData name="필문 정" userId="2ce4f8eed8444bc6" providerId="LiveId" clId="{C379D411-2A94-47B0-B474-B9A6CEC2F93B}" dt="2024-10-04T05:10:27.150" v="1530" actId="208"/>
          <ac:cxnSpMkLst>
            <pc:docMk/>
            <pc:sldMk cId="1236743555" sldId="260"/>
            <ac:cxnSpMk id="320" creationId="{26B50DDF-5CE0-8F6C-7FAA-8978ECF2F966}"/>
          </ac:cxnSpMkLst>
        </pc:cxnChg>
      </pc:sldChg>
      <pc:sldChg chg="new del">
        <pc:chgData name="필문 정" userId="2ce4f8eed8444bc6" providerId="LiveId" clId="{C379D411-2A94-47B0-B474-B9A6CEC2F93B}" dt="2024-10-04T03:18:10.284" v="1" actId="680"/>
        <pc:sldMkLst>
          <pc:docMk/>
          <pc:sldMk cId="2640708154" sldId="260"/>
        </pc:sldMkLst>
      </pc:sldChg>
      <pc:sldChg chg="addSp delSp modSp add mod">
        <pc:chgData name="필문 정" userId="2ce4f8eed8444bc6" providerId="LiveId" clId="{C379D411-2A94-47B0-B474-B9A6CEC2F93B}" dt="2024-10-04T05:32:31.067" v="2011" actId="1038"/>
        <pc:sldMkLst>
          <pc:docMk/>
          <pc:sldMk cId="3699655318" sldId="261"/>
        </pc:sldMkLst>
        <pc:spChg chg="mod">
          <ac:chgData name="필문 정" userId="2ce4f8eed8444bc6" providerId="LiveId" clId="{C379D411-2A94-47B0-B474-B9A6CEC2F93B}" dt="2024-10-04T05:20:19.573" v="1727" actId="1076"/>
          <ac:spMkLst>
            <pc:docMk/>
            <pc:sldMk cId="3699655318" sldId="261"/>
            <ac:spMk id="6" creationId="{31A986BA-5B43-8C49-73CC-BEF06D0E9749}"/>
          </ac:spMkLst>
        </pc:spChg>
        <pc:spChg chg="del mod">
          <ac:chgData name="필문 정" userId="2ce4f8eed8444bc6" providerId="LiveId" clId="{C379D411-2A94-47B0-B474-B9A6CEC2F93B}" dt="2024-10-04T05:18:05.919" v="1647" actId="478"/>
          <ac:spMkLst>
            <pc:docMk/>
            <pc:sldMk cId="3699655318" sldId="261"/>
            <ac:spMk id="7" creationId="{325EF010-7D1F-F7DA-B89D-83E443565C06}"/>
          </ac:spMkLst>
        </pc:spChg>
        <pc:spChg chg="del mod">
          <ac:chgData name="필문 정" userId="2ce4f8eed8444bc6" providerId="LiveId" clId="{C379D411-2A94-47B0-B474-B9A6CEC2F93B}" dt="2024-10-04T05:18:05.919" v="1647" actId="478"/>
          <ac:spMkLst>
            <pc:docMk/>
            <pc:sldMk cId="3699655318" sldId="261"/>
            <ac:spMk id="8" creationId="{D3BEDA89-BB7D-9E83-95D2-77A897D86C16}"/>
          </ac:spMkLst>
        </pc:spChg>
        <pc:spChg chg="mod">
          <ac:chgData name="필문 정" userId="2ce4f8eed8444bc6" providerId="LiveId" clId="{C379D411-2A94-47B0-B474-B9A6CEC2F93B}" dt="2024-10-04T05:20:50.815" v="1733" actId="408"/>
          <ac:spMkLst>
            <pc:docMk/>
            <pc:sldMk cId="3699655318" sldId="261"/>
            <ac:spMk id="67" creationId="{7053B30E-C37A-C3C1-7B15-F4BE7191D80F}"/>
          </ac:spMkLst>
        </pc:spChg>
        <pc:spChg chg="mod">
          <ac:chgData name="필문 정" userId="2ce4f8eed8444bc6" providerId="LiveId" clId="{C379D411-2A94-47B0-B474-B9A6CEC2F93B}" dt="2024-10-04T05:20:46.317" v="1732" actId="1076"/>
          <ac:spMkLst>
            <pc:docMk/>
            <pc:sldMk cId="3699655318" sldId="261"/>
            <ac:spMk id="69" creationId="{4FEF7CF2-8D08-BE23-C83D-14319A9A3DA8}"/>
          </ac:spMkLst>
        </pc:spChg>
        <pc:spChg chg="mod">
          <ac:chgData name="필문 정" userId="2ce4f8eed8444bc6" providerId="LiveId" clId="{C379D411-2A94-47B0-B474-B9A6CEC2F93B}" dt="2024-10-04T05:20:54.941" v="1734" actId="1076"/>
          <ac:spMkLst>
            <pc:docMk/>
            <pc:sldMk cId="3699655318" sldId="261"/>
            <ac:spMk id="128" creationId="{A85B8F27-2F00-BF34-7A04-E2429BEB75A0}"/>
          </ac:spMkLst>
        </pc:spChg>
        <pc:spChg chg="mod">
          <ac:chgData name="필문 정" userId="2ce4f8eed8444bc6" providerId="LiveId" clId="{C379D411-2A94-47B0-B474-B9A6CEC2F93B}" dt="2024-10-04T05:21:13.047" v="1786" actId="1076"/>
          <ac:spMkLst>
            <pc:docMk/>
            <pc:sldMk cId="3699655318" sldId="261"/>
            <ac:spMk id="187" creationId="{776F7F77-D16D-EED0-B833-92C889E30603}"/>
          </ac:spMkLst>
        </pc:spChg>
        <pc:spChg chg="mod">
          <ac:chgData name="필문 정" userId="2ce4f8eed8444bc6" providerId="LiveId" clId="{C379D411-2A94-47B0-B474-B9A6CEC2F93B}" dt="2024-10-04T05:21:37.652" v="1833" actId="6549"/>
          <ac:spMkLst>
            <pc:docMk/>
            <pc:sldMk cId="3699655318" sldId="261"/>
            <ac:spMk id="188" creationId="{4126D006-A198-9D5E-F40D-8C1371E6AF31}"/>
          </ac:spMkLst>
        </pc:spChg>
        <pc:spChg chg="mod">
          <ac:chgData name="필문 정" userId="2ce4f8eed8444bc6" providerId="LiveId" clId="{C379D411-2A94-47B0-B474-B9A6CEC2F93B}" dt="2024-10-04T05:21:50.944" v="1834" actId="1076"/>
          <ac:spMkLst>
            <pc:docMk/>
            <pc:sldMk cId="3699655318" sldId="261"/>
            <ac:spMk id="189" creationId="{4C6009F0-B37B-8B76-6E9E-432BB1916C30}"/>
          </ac:spMkLst>
        </pc:spChg>
        <pc:spChg chg="mod">
          <ac:chgData name="필문 정" userId="2ce4f8eed8444bc6" providerId="LiveId" clId="{C379D411-2A94-47B0-B474-B9A6CEC2F93B}" dt="2024-10-04T05:21:35.144" v="1829" actId="1076"/>
          <ac:spMkLst>
            <pc:docMk/>
            <pc:sldMk cId="3699655318" sldId="261"/>
            <ac:spMk id="190" creationId="{B3B76DA2-FEF7-0F5C-B49B-8D79B2ADF0B0}"/>
          </ac:spMkLst>
        </pc:spChg>
        <pc:spChg chg="del mod">
          <ac:chgData name="필문 정" userId="2ce4f8eed8444bc6" providerId="LiveId" clId="{C379D411-2A94-47B0-B474-B9A6CEC2F93B}" dt="2024-10-04T05:18:11.723" v="1648" actId="478"/>
          <ac:spMkLst>
            <pc:docMk/>
            <pc:sldMk cId="3699655318" sldId="261"/>
            <ac:spMk id="191" creationId="{2BB1908B-3BD8-00C1-34D0-BB68D4C00251}"/>
          </ac:spMkLst>
        </pc:spChg>
        <pc:spChg chg="del mod">
          <ac:chgData name="필문 정" userId="2ce4f8eed8444bc6" providerId="LiveId" clId="{C379D411-2A94-47B0-B474-B9A6CEC2F93B}" dt="2024-10-04T05:18:05.919" v="1647" actId="478"/>
          <ac:spMkLst>
            <pc:docMk/>
            <pc:sldMk cId="3699655318" sldId="261"/>
            <ac:spMk id="192" creationId="{2EF4E100-1867-5B12-E952-492822F4967F}"/>
          </ac:spMkLst>
        </pc:spChg>
        <pc:spChg chg="del mod">
          <ac:chgData name="필문 정" userId="2ce4f8eed8444bc6" providerId="LiveId" clId="{C379D411-2A94-47B0-B474-B9A6CEC2F93B}" dt="2024-10-04T05:18:05.919" v="1647" actId="478"/>
          <ac:spMkLst>
            <pc:docMk/>
            <pc:sldMk cId="3699655318" sldId="261"/>
            <ac:spMk id="193" creationId="{1566EA89-B1C6-0D62-3494-F776B757657B}"/>
          </ac:spMkLst>
        </pc:spChg>
        <pc:spChg chg="del mod">
          <ac:chgData name="필문 정" userId="2ce4f8eed8444bc6" providerId="LiveId" clId="{C379D411-2A94-47B0-B474-B9A6CEC2F93B}" dt="2024-10-04T05:18:05.919" v="1647" actId="478"/>
          <ac:spMkLst>
            <pc:docMk/>
            <pc:sldMk cId="3699655318" sldId="261"/>
            <ac:spMk id="194" creationId="{EB87C173-9F88-9DDD-4B76-6396E46E179E}"/>
          </ac:spMkLst>
        </pc:spChg>
        <pc:spChg chg="del mod">
          <ac:chgData name="필문 정" userId="2ce4f8eed8444bc6" providerId="LiveId" clId="{C379D411-2A94-47B0-B474-B9A6CEC2F93B}" dt="2024-10-04T05:18:11.723" v="1648" actId="478"/>
          <ac:spMkLst>
            <pc:docMk/>
            <pc:sldMk cId="3699655318" sldId="261"/>
            <ac:spMk id="195" creationId="{EC0A546B-7B36-E38C-80B4-22B86F529E07}"/>
          </ac:spMkLst>
        </pc:spChg>
        <pc:spChg chg="del mod">
          <ac:chgData name="필문 정" userId="2ce4f8eed8444bc6" providerId="LiveId" clId="{C379D411-2A94-47B0-B474-B9A6CEC2F93B}" dt="2024-10-04T05:18:11.723" v="1648" actId="478"/>
          <ac:spMkLst>
            <pc:docMk/>
            <pc:sldMk cId="3699655318" sldId="261"/>
            <ac:spMk id="196" creationId="{CE3217B1-2E09-9AEC-F1F0-C0F0F49FEDA7}"/>
          </ac:spMkLst>
        </pc:spChg>
        <pc:spChg chg="del mod">
          <ac:chgData name="필문 정" userId="2ce4f8eed8444bc6" providerId="LiveId" clId="{C379D411-2A94-47B0-B474-B9A6CEC2F93B}" dt="2024-10-04T05:18:11.723" v="1648" actId="478"/>
          <ac:spMkLst>
            <pc:docMk/>
            <pc:sldMk cId="3699655318" sldId="261"/>
            <ac:spMk id="197" creationId="{63AEBBD8-8E84-C845-0F22-8A7F7634D69A}"/>
          </ac:spMkLst>
        </pc:spChg>
        <pc:spChg chg="del mod">
          <ac:chgData name="필문 정" userId="2ce4f8eed8444bc6" providerId="LiveId" clId="{C379D411-2A94-47B0-B474-B9A6CEC2F93B}" dt="2024-10-04T05:18:11.723" v="1648" actId="478"/>
          <ac:spMkLst>
            <pc:docMk/>
            <pc:sldMk cId="3699655318" sldId="261"/>
            <ac:spMk id="198" creationId="{7EE4E27C-3212-FB8D-2443-4FB09DD01F11}"/>
          </ac:spMkLst>
        </pc:spChg>
        <pc:spChg chg="mod">
          <ac:chgData name="필문 정" userId="2ce4f8eed8444bc6" providerId="LiveId" clId="{C379D411-2A94-47B0-B474-B9A6CEC2F93B}" dt="2024-10-04T05:23:19.318" v="1914" actId="1035"/>
          <ac:spMkLst>
            <pc:docMk/>
            <pc:sldMk cId="3699655318" sldId="261"/>
            <ac:spMk id="199" creationId="{ED91954C-CBB6-4A3D-AF23-701EE0E0FC91}"/>
          </ac:spMkLst>
        </pc:spChg>
        <pc:spChg chg="del mod">
          <ac:chgData name="필문 정" userId="2ce4f8eed8444bc6" providerId="LiveId" clId="{C379D411-2A94-47B0-B474-B9A6CEC2F93B}" dt="2024-10-04T05:18:37.144" v="1649" actId="478"/>
          <ac:spMkLst>
            <pc:docMk/>
            <pc:sldMk cId="3699655318" sldId="261"/>
            <ac:spMk id="200" creationId="{29E5E4BB-95B7-50A1-AE8D-D77A56F149B5}"/>
          </ac:spMkLst>
        </pc:spChg>
        <pc:spChg chg="del mod">
          <ac:chgData name="필문 정" userId="2ce4f8eed8444bc6" providerId="LiveId" clId="{C379D411-2A94-47B0-B474-B9A6CEC2F93B}" dt="2024-10-04T05:18:37.144" v="1649" actId="478"/>
          <ac:spMkLst>
            <pc:docMk/>
            <pc:sldMk cId="3699655318" sldId="261"/>
            <ac:spMk id="201" creationId="{66BA8576-C883-E156-C6C7-B8147BA5A789}"/>
          </ac:spMkLst>
        </pc:spChg>
        <pc:spChg chg="mod">
          <ac:chgData name="필문 정" userId="2ce4f8eed8444bc6" providerId="LiveId" clId="{C379D411-2A94-47B0-B474-B9A6CEC2F93B}" dt="2024-10-04T05:23:19.318" v="1914" actId="1035"/>
          <ac:spMkLst>
            <pc:docMk/>
            <pc:sldMk cId="3699655318" sldId="261"/>
            <ac:spMk id="202" creationId="{DDFCA183-F94D-66C7-0075-94834C134E62}"/>
          </ac:spMkLst>
        </pc:spChg>
        <pc:spChg chg="mod">
          <ac:chgData name="필문 정" userId="2ce4f8eed8444bc6" providerId="LiveId" clId="{C379D411-2A94-47B0-B474-B9A6CEC2F93B}" dt="2024-10-04T05:22:49.963" v="1871" actId="12789"/>
          <ac:spMkLst>
            <pc:docMk/>
            <pc:sldMk cId="3699655318" sldId="261"/>
            <ac:spMk id="203" creationId="{01647AC9-142E-53B9-2AC7-AC3A1C08AB87}"/>
          </ac:spMkLst>
        </pc:spChg>
        <pc:spChg chg="del mod">
          <ac:chgData name="필문 정" userId="2ce4f8eed8444bc6" providerId="LiveId" clId="{C379D411-2A94-47B0-B474-B9A6CEC2F93B}" dt="2024-10-04T05:18:37.144" v="1649" actId="478"/>
          <ac:spMkLst>
            <pc:docMk/>
            <pc:sldMk cId="3699655318" sldId="261"/>
            <ac:spMk id="204" creationId="{58BA58E7-A26C-D11E-EC54-883F0589239C}"/>
          </ac:spMkLst>
        </pc:spChg>
        <pc:spChg chg="del mod">
          <ac:chgData name="필문 정" userId="2ce4f8eed8444bc6" providerId="LiveId" clId="{C379D411-2A94-47B0-B474-B9A6CEC2F93B}" dt="2024-10-04T05:18:37.144" v="1649" actId="478"/>
          <ac:spMkLst>
            <pc:docMk/>
            <pc:sldMk cId="3699655318" sldId="261"/>
            <ac:spMk id="205" creationId="{7B7A7D4E-ED6E-4C08-2D6C-085357CD111F}"/>
          </ac:spMkLst>
        </pc:spChg>
        <pc:spChg chg="del mod">
          <ac:chgData name="필문 정" userId="2ce4f8eed8444bc6" providerId="LiveId" clId="{C379D411-2A94-47B0-B474-B9A6CEC2F93B}" dt="2024-10-04T05:18:37.144" v="1649" actId="478"/>
          <ac:spMkLst>
            <pc:docMk/>
            <pc:sldMk cId="3699655318" sldId="261"/>
            <ac:spMk id="206" creationId="{BC63A26D-30DA-0D02-D2BF-9816875EF2B4}"/>
          </ac:spMkLst>
        </pc:spChg>
        <pc:spChg chg="mod">
          <ac:chgData name="필문 정" userId="2ce4f8eed8444bc6" providerId="LiveId" clId="{C379D411-2A94-47B0-B474-B9A6CEC2F93B}" dt="2024-10-04T05:23:19.318" v="1914" actId="1035"/>
          <ac:spMkLst>
            <pc:docMk/>
            <pc:sldMk cId="3699655318" sldId="261"/>
            <ac:spMk id="211" creationId="{17039774-D087-6690-16F2-2CAB55B3AD4C}"/>
          </ac:spMkLst>
        </pc:spChg>
        <pc:spChg chg="del mod">
          <ac:chgData name="필문 정" userId="2ce4f8eed8444bc6" providerId="LiveId" clId="{C379D411-2A94-47B0-B474-B9A6CEC2F93B}" dt="2024-10-04T05:19:32.458" v="1653" actId="478"/>
          <ac:spMkLst>
            <pc:docMk/>
            <pc:sldMk cId="3699655318" sldId="261"/>
            <ac:spMk id="212" creationId="{988F751B-738D-8637-0D54-CC1C2E61F45D}"/>
          </ac:spMkLst>
        </pc:spChg>
        <pc:spChg chg="mod">
          <ac:chgData name="필문 정" userId="2ce4f8eed8444bc6" providerId="LiveId" clId="{C379D411-2A94-47B0-B474-B9A6CEC2F93B}" dt="2024-10-04T05:32:31.067" v="2011" actId="1038"/>
          <ac:spMkLst>
            <pc:docMk/>
            <pc:sldMk cId="3699655318" sldId="261"/>
            <ac:spMk id="213" creationId="{2EF858A1-F5E0-095C-EA68-A6988E3DE11C}"/>
          </ac:spMkLst>
        </pc:spChg>
        <pc:spChg chg="del mod">
          <ac:chgData name="필문 정" userId="2ce4f8eed8444bc6" providerId="LiveId" clId="{C379D411-2A94-47B0-B474-B9A6CEC2F93B}" dt="2024-10-04T05:19:27.932" v="1652" actId="478"/>
          <ac:spMkLst>
            <pc:docMk/>
            <pc:sldMk cId="3699655318" sldId="261"/>
            <ac:spMk id="214" creationId="{B35B322B-A3B5-86FE-9209-602703AE1577}"/>
          </ac:spMkLst>
        </pc:spChg>
        <pc:spChg chg="mod">
          <ac:chgData name="필문 정" userId="2ce4f8eed8444bc6" providerId="LiveId" clId="{C379D411-2A94-47B0-B474-B9A6CEC2F93B}" dt="2024-10-04T05:23:19.318" v="1914" actId="1035"/>
          <ac:spMkLst>
            <pc:docMk/>
            <pc:sldMk cId="3699655318" sldId="261"/>
            <ac:spMk id="215" creationId="{48BEF860-759D-7FF7-A40A-CE219AC4B43B}"/>
          </ac:spMkLst>
        </pc:spChg>
        <pc:spChg chg="del mod">
          <ac:chgData name="필문 정" userId="2ce4f8eed8444bc6" providerId="LiveId" clId="{C379D411-2A94-47B0-B474-B9A6CEC2F93B}" dt="2024-10-04T05:18:51.239" v="1650" actId="478"/>
          <ac:spMkLst>
            <pc:docMk/>
            <pc:sldMk cId="3699655318" sldId="261"/>
            <ac:spMk id="216" creationId="{3E399907-A0F5-E537-DCC3-F5EDE8A0E6F2}"/>
          </ac:spMkLst>
        </pc:spChg>
        <pc:spChg chg="mod">
          <ac:chgData name="필문 정" userId="2ce4f8eed8444bc6" providerId="LiveId" clId="{C379D411-2A94-47B0-B474-B9A6CEC2F93B}" dt="2024-10-04T05:22:49.963" v="1871" actId="12789"/>
          <ac:spMkLst>
            <pc:docMk/>
            <pc:sldMk cId="3699655318" sldId="261"/>
            <ac:spMk id="217" creationId="{14B22C63-559F-DC3A-8CE3-53A2B2847A85}"/>
          </ac:spMkLst>
        </pc:spChg>
        <pc:spChg chg="del mod">
          <ac:chgData name="필문 정" userId="2ce4f8eed8444bc6" providerId="LiveId" clId="{C379D411-2A94-47B0-B474-B9A6CEC2F93B}" dt="2024-10-04T05:18:51.239" v="1650" actId="478"/>
          <ac:spMkLst>
            <pc:docMk/>
            <pc:sldMk cId="3699655318" sldId="261"/>
            <ac:spMk id="218" creationId="{75895E67-3D13-9A6C-FB2F-504E40B9B067}"/>
          </ac:spMkLst>
        </pc:spChg>
        <pc:spChg chg="del mod">
          <ac:chgData name="필문 정" userId="2ce4f8eed8444bc6" providerId="LiveId" clId="{C379D411-2A94-47B0-B474-B9A6CEC2F93B}" dt="2024-10-04T05:19:35.922" v="1654" actId="478"/>
          <ac:spMkLst>
            <pc:docMk/>
            <pc:sldMk cId="3699655318" sldId="261"/>
            <ac:spMk id="223" creationId="{E15083D0-B35D-FB60-FD74-80D848DC5AF8}"/>
          </ac:spMkLst>
        </pc:spChg>
        <pc:spChg chg="del mod">
          <ac:chgData name="필문 정" userId="2ce4f8eed8444bc6" providerId="LiveId" clId="{C379D411-2A94-47B0-B474-B9A6CEC2F93B}" dt="2024-10-04T05:19:35.922" v="1654" actId="478"/>
          <ac:spMkLst>
            <pc:docMk/>
            <pc:sldMk cId="3699655318" sldId="261"/>
            <ac:spMk id="224" creationId="{792BD15B-D5BD-D5A8-54BD-F6DAE5699E1F}"/>
          </ac:spMkLst>
        </pc:spChg>
        <pc:spChg chg="del mod">
          <ac:chgData name="필문 정" userId="2ce4f8eed8444bc6" providerId="LiveId" clId="{C379D411-2A94-47B0-B474-B9A6CEC2F93B}" dt="2024-10-04T05:18:37.144" v="1649" actId="478"/>
          <ac:spMkLst>
            <pc:docMk/>
            <pc:sldMk cId="3699655318" sldId="261"/>
            <ac:spMk id="225" creationId="{8B5FEA93-C63A-6BAB-56AF-CADA5B732F7F}"/>
          </ac:spMkLst>
        </pc:spChg>
        <pc:spChg chg="del mod">
          <ac:chgData name="필문 정" userId="2ce4f8eed8444bc6" providerId="LiveId" clId="{C379D411-2A94-47B0-B474-B9A6CEC2F93B}" dt="2024-10-04T05:18:37.144" v="1649" actId="478"/>
          <ac:spMkLst>
            <pc:docMk/>
            <pc:sldMk cId="3699655318" sldId="261"/>
            <ac:spMk id="226" creationId="{AD72CB7C-A28D-C25F-C96A-8117A19B4B59}"/>
          </ac:spMkLst>
        </pc:spChg>
        <pc:spChg chg="del mod">
          <ac:chgData name="필문 정" userId="2ce4f8eed8444bc6" providerId="LiveId" clId="{C379D411-2A94-47B0-B474-B9A6CEC2F93B}" dt="2024-10-04T05:18:37.144" v="1649" actId="478"/>
          <ac:spMkLst>
            <pc:docMk/>
            <pc:sldMk cId="3699655318" sldId="261"/>
            <ac:spMk id="227" creationId="{FE6E77A4-CC17-21BD-C783-8C19F1D5AEEC}"/>
          </ac:spMkLst>
        </pc:spChg>
        <pc:spChg chg="add mod ord">
          <ac:chgData name="필문 정" userId="2ce4f8eed8444bc6" providerId="LiveId" clId="{C379D411-2A94-47B0-B474-B9A6CEC2F93B}" dt="2024-10-04T05:28:09.902" v="1984" actId="14100"/>
          <ac:spMkLst>
            <pc:docMk/>
            <pc:sldMk cId="3699655318" sldId="261"/>
            <ac:spMk id="254" creationId="{DEE77E3A-EACE-7DD8-ADCD-77DB29162176}"/>
          </ac:spMkLst>
        </pc:spChg>
        <pc:spChg chg="add mod ord">
          <ac:chgData name="필문 정" userId="2ce4f8eed8444bc6" providerId="LiveId" clId="{C379D411-2A94-47B0-B474-B9A6CEC2F93B}" dt="2024-10-04T05:27:38.306" v="1974" actId="14100"/>
          <ac:spMkLst>
            <pc:docMk/>
            <pc:sldMk cId="3699655318" sldId="261"/>
            <ac:spMk id="255" creationId="{72AA6190-04B8-87EC-0668-F8A34D154A63}"/>
          </ac:spMkLst>
        </pc:spChg>
        <pc:spChg chg="add mod ord">
          <ac:chgData name="필문 정" userId="2ce4f8eed8444bc6" providerId="LiveId" clId="{C379D411-2A94-47B0-B474-B9A6CEC2F93B}" dt="2024-10-04T05:28:04.556" v="1983" actId="14100"/>
          <ac:spMkLst>
            <pc:docMk/>
            <pc:sldMk cId="3699655318" sldId="261"/>
            <ac:spMk id="256" creationId="{8E8F41DB-E592-6C72-DD8A-7247633E3D50}"/>
          </ac:spMkLst>
        </pc:spChg>
        <pc:spChg chg="add mod ord">
          <ac:chgData name="필문 정" userId="2ce4f8eed8444bc6" providerId="LiveId" clId="{C379D411-2A94-47B0-B474-B9A6CEC2F93B}" dt="2024-10-04T05:28:47.570" v="1997" actId="14100"/>
          <ac:spMkLst>
            <pc:docMk/>
            <pc:sldMk cId="3699655318" sldId="261"/>
            <ac:spMk id="257" creationId="{5766E7F2-BDCC-FDFB-5032-571352712C19}"/>
          </ac:spMkLst>
        </pc:spChg>
        <pc:spChg chg="add mod">
          <ac:chgData name="필문 정" userId="2ce4f8eed8444bc6" providerId="LiveId" clId="{C379D411-2A94-47B0-B474-B9A6CEC2F93B}" dt="2024-10-04T05:29:04.098" v="2000" actId="1076"/>
          <ac:spMkLst>
            <pc:docMk/>
            <pc:sldMk cId="3699655318" sldId="261"/>
            <ac:spMk id="258" creationId="{C54EB59B-7457-DA9B-F26E-26901D89C5FA}"/>
          </ac:spMkLst>
        </pc:spChg>
        <pc:spChg chg="add mod">
          <ac:chgData name="필문 정" userId="2ce4f8eed8444bc6" providerId="LiveId" clId="{C379D411-2A94-47B0-B474-B9A6CEC2F93B}" dt="2024-10-04T05:29:09.440" v="2001" actId="1076"/>
          <ac:spMkLst>
            <pc:docMk/>
            <pc:sldMk cId="3699655318" sldId="261"/>
            <ac:spMk id="259" creationId="{D898D12E-8BAB-7E87-E6DD-C74A82ADA306}"/>
          </ac:spMkLst>
        </pc:spChg>
        <pc:spChg chg="add mod">
          <ac:chgData name="필문 정" userId="2ce4f8eed8444bc6" providerId="LiveId" clId="{C379D411-2A94-47B0-B474-B9A6CEC2F93B}" dt="2024-10-04T05:29:16.422" v="2002" actId="1076"/>
          <ac:spMkLst>
            <pc:docMk/>
            <pc:sldMk cId="3699655318" sldId="261"/>
            <ac:spMk id="260" creationId="{F3E7C3D2-B982-C173-A485-140F36040DC7}"/>
          </ac:spMkLst>
        </pc:spChg>
        <pc:spChg chg="add mod">
          <ac:chgData name="필문 정" userId="2ce4f8eed8444bc6" providerId="LiveId" clId="{C379D411-2A94-47B0-B474-B9A6CEC2F93B}" dt="2024-10-04T05:29:22.022" v="2003" actId="1076"/>
          <ac:spMkLst>
            <pc:docMk/>
            <pc:sldMk cId="3699655318" sldId="261"/>
            <ac:spMk id="261" creationId="{2DA5D9F1-48ED-8F8F-1534-FABD542CFDCD}"/>
          </ac:spMkLst>
        </pc:spChg>
        <pc:cxnChg chg="add mod">
          <ac:chgData name="필문 정" userId="2ce4f8eed8444bc6" providerId="LiveId" clId="{C379D411-2A94-47B0-B474-B9A6CEC2F93B}" dt="2024-10-04T05:23:47.703" v="1917" actId="208"/>
          <ac:cxnSpMkLst>
            <pc:docMk/>
            <pc:sldMk cId="3699655318" sldId="261"/>
            <ac:cxnSpMk id="3" creationId="{3031A78E-8EC8-DE65-EDF3-6F2429C21F5E}"/>
          </ac:cxnSpMkLst>
        </pc:cxnChg>
        <pc:cxnChg chg="add mod">
          <ac:chgData name="필문 정" userId="2ce4f8eed8444bc6" providerId="LiveId" clId="{C379D411-2A94-47B0-B474-B9A6CEC2F93B}" dt="2024-10-04T05:23:55.975" v="1919" actId="208"/>
          <ac:cxnSpMkLst>
            <pc:docMk/>
            <pc:sldMk cId="3699655318" sldId="261"/>
            <ac:cxnSpMk id="5" creationId="{5BF90E4E-0B7A-4415-7EAF-F00A3E1A8933}"/>
          </ac:cxnSpMkLst>
        </pc:cxnChg>
        <pc:cxnChg chg="add mod">
          <ac:chgData name="필문 정" userId="2ce4f8eed8444bc6" providerId="LiveId" clId="{C379D411-2A94-47B0-B474-B9A6CEC2F93B}" dt="2024-10-04T05:24:02.756" v="1921" actId="208"/>
          <ac:cxnSpMkLst>
            <pc:docMk/>
            <pc:sldMk cId="3699655318" sldId="261"/>
            <ac:cxnSpMk id="208" creationId="{6B171736-7B82-24AA-FAE2-4F357D757C91}"/>
          </ac:cxnSpMkLst>
        </pc:cxnChg>
        <pc:cxnChg chg="add mod">
          <ac:chgData name="필문 정" userId="2ce4f8eed8444bc6" providerId="LiveId" clId="{C379D411-2A94-47B0-B474-B9A6CEC2F93B}" dt="2024-10-04T05:24:10.822" v="1923" actId="208"/>
          <ac:cxnSpMkLst>
            <pc:docMk/>
            <pc:sldMk cId="3699655318" sldId="261"/>
            <ac:cxnSpMk id="210" creationId="{3BF64459-D049-31C6-3D16-8705CFAA8A44}"/>
          </ac:cxnSpMkLst>
        </pc:cxnChg>
        <pc:cxnChg chg="add mod">
          <ac:chgData name="필문 정" userId="2ce4f8eed8444bc6" providerId="LiveId" clId="{C379D411-2A94-47B0-B474-B9A6CEC2F93B}" dt="2024-10-04T05:24:22.370" v="1926" actId="208"/>
          <ac:cxnSpMkLst>
            <pc:docMk/>
            <pc:sldMk cId="3699655318" sldId="261"/>
            <ac:cxnSpMk id="220" creationId="{5CDF4F87-B695-A757-0212-A19B42346B67}"/>
          </ac:cxnSpMkLst>
        </pc:cxnChg>
        <pc:cxnChg chg="add mod">
          <ac:chgData name="필문 정" userId="2ce4f8eed8444bc6" providerId="LiveId" clId="{C379D411-2A94-47B0-B474-B9A6CEC2F93B}" dt="2024-10-04T05:24:29.666" v="1928" actId="208"/>
          <ac:cxnSpMkLst>
            <pc:docMk/>
            <pc:sldMk cId="3699655318" sldId="261"/>
            <ac:cxnSpMk id="222" creationId="{7FFF6336-3BA3-8D5C-82D3-6D3AA857E275}"/>
          </ac:cxnSpMkLst>
        </pc:cxnChg>
        <pc:cxnChg chg="add mod">
          <ac:chgData name="필문 정" userId="2ce4f8eed8444bc6" providerId="LiveId" clId="{C379D411-2A94-47B0-B474-B9A6CEC2F93B}" dt="2024-10-04T05:24:53.153" v="1930" actId="208"/>
          <ac:cxnSpMkLst>
            <pc:docMk/>
            <pc:sldMk cId="3699655318" sldId="261"/>
            <ac:cxnSpMk id="229" creationId="{636BEA50-B63A-DE18-11E3-03D845BD3584}"/>
          </ac:cxnSpMkLst>
        </pc:cxnChg>
        <pc:cxnChg chg="add mod">
          <ac:chgData name="필문 정" userId="2ce4f8eed8444bc6" providerId="LiveId" clId="{C379D411-2A94-47B0-B474-B9A6CEC2F93B}" dt="2024-10-04T05:24:59.668" v="1932" actId="208"/>
          <ac:cxnSpMkLst>
            <pc:docMk/>
            <pc:sldMk cId="3699655318" sldId="261"/>
            <ac:cxnSpMk id="231" creationId="{62FB35ED-EBDB-4882-A100-92C0557C2664}"/>
          </ac:cxnSpMkLst>
        </pc:cxnChg>
        <pc:cxnChg chg="add del mod">
          <ac:chgData name="필문 정" userId="2ce4f8eed8444bc6" providerId="LiveId" clId="{C379D411-2A94-47B0-B474-B9A6CEC2F93B}" dt="2024-10-04T05:25:06.680" v="1934" actId="11529"/>
          <ac:cxnSpMkLst>
            <pc:docMk/>
            <pc:sldMk cId="3699655318" sldId="261"/>
            <ac:cxnSpMk id="233" creationId="{98BDC4CE-0FFD-6882-DC2E-CE4C9F981FC6}"/>
          </ac:cxnSpMkLst>
        </pc:cxnChg>
        <pc:cxnChg chg="add mod">
          <ac:chgData name="필문 정" userId="2ce4f8eed8444bc6" providerId="LiveId" clId="{C379D411-2A94-47B0-B474-B9A6CEC2F93B}" dt="2024-10-04T05:25:17.327" v="1936" actId="208"/>
          <ac:cxnSpMkLst>
            <pc:docMk/>
            <pc:sldMk cId="3699655318" sldId="261"/>
            <ac:cxnSpMk id="235" creationId="{1E560B71-1952-EC8C-9070-3CE2A4836013}"/>
          </ac:cxnSpMkLst>
        </pc:cxnChg>
        <pc:cxnChg chg="add mod">
          <ac:chgData name="필문 정" userId="2ce4f8eed8444bc6" providerId="LiveId" clId="{C379D411-2A94-47B0-B474-B9A6CEC2F93B}" dt="2024-10-04T05:25:29.703" v="1938" actId="208"/>
          <ac:cxnSpMkLst>
            <pc:docMk/>
            <pc:sldMk cId="3699655318" sldId="261"/>
            <ac:cxnSpMk id="237" creationId="{7CE3994C-3163-9DD3-C956-FE1647EAF0EB}"/>
          </ac:cxnSpMkLst>
        </pc:cxnChg>
        <pc:cxnChg chg="add mod">
          <ac:chgData name="필문 정" userId="2ce4f8eed8444bc6" providerId="LiveId" clId="{C379D411-2A94-47B0-B474-B9A6CEC2F93B}" dt="2024-10-04T05:25:38.035" v="1940" actId="208"/>
          <ac:cxnSpMkLst>
            <pc:docMk/>
            <pc:sldMk cId="3699655318" sldId="261"/>
            <ac:cxnSpMk id="239" creationId="{B743139B-1A12-7268-8102-8D3BC7392D3C}"/>
          </ac:cxnSpMkLst>
        </pc:cxnChg>
        <pc:cxnChg chg="add mod">
          <ac:chgData name="필문 정" userId="2ce4f8eed8444bc6" providerId="LiveId" clId="{C379D411-2A94-47B0-B474-B9A6CEC2F93B}" dt="2024-10-04T05:25:46.435" v="1942" actId="208"/>
          <ac:cxnSpMkLst>
            <pc:docMk/>
            <pc:sldMk cId="3699655318" sldId="261"/>
            <ac:cxnSpMk id="241" creationId="{A0999999-9EA9-6F8D-8414-375707D2099E}"/>
          </ac:cxnSpMkLst>
        </pc:cxnChg>
        <pc:cxnChg chg="add mod">
          <ac:chgData name="필문 정" userId="2ce4f8eed8444bc6" providerId="LiveId" clId="{C379D411-2A94-47B0-B474-B9A6CEC2F93B}" dt="2024-10-04T05:25:57.250" v="1944" actId="208"/>
          <ac:cxnSpMkLst>
            <pc:docMk/>
            <pc:sldMk cId="3699655318" sldId="261"/>
            <ac:cxnSpMk id="243" creationId="{E7D7DD07-8155-FC86-F662-421FF7F6FB28}"/>
          </ac:cxnSpMkLst>
        </pc:cxnChg>
        <pc:cxnChg chg="add mod">
          <ac:chgData name="필문 정" userId="2ce4f8eed8444bc6" providerId="LiveId" clId="{C379D411-2A94-47B0-B474-B9A6CEC2F93B}" dt="2024-10-04T05:26:04.424" v="1946" actId="208"/>
          <ac:cxnSpMkLst>
            <pc:docMk/>
            <pc:sldMk cId="3699655318" sldId="261"/>
            <ac:cxnSpMk id="245" creationId="{FE2CD67C-CCC4-FCF8-6F99-F473FA28FD02}"/>
          </ac:cxnSpMkLst>
        </pc:cxnChg>
        <pc:cxnChg chg="add mod">
          <ac:chgData name="필문 정" userId="2ce4f8eed8444bc6" providerId="LiveId" clId="{C379D411-2A94-47B0-B474-B9A6CEC2F93B}" dt="2024-10-04T05:26:23.341" v="1948" actId="208"/>
          <ac:cxnSpMkLst>
            <pc:docMk/>
            <pc:sldMk cId="3699655318" sldId="261"/>
            <ac:cxnSpMk id="247" creationId="{3A5B9006-CBD9-5D3E-2249-66969021BC63}"/>
          </ac:cxnSpMkLst>
        </pc:cxnChg>
        <pc:cxnChg chg="add mod">
          <ac:chgData name="필문 정" userId="2ce4f8eed8444bc6" providerId="LiveId" clId="{C379D411-2A94-47B0-B474-B9A6CEC2F93B}" dt="2024-10-04T05:26:30.884" v="1950" actId="208"/>
          <ac:cxnSpMkLst>
            <pc:docMk/>
            <pc:sldMk cId="3699655318" sldId="261"/>
            <ac:cxnSpMk id="249" creationId="{050DDD43-A2A5-9C9A-BAD4-5FEB79A31B60}"/>
          </ac:cxnSpMkLst>
        </pc:cxnChg>
        <pc:cxnChg chg="add mod">
          <ac:chgData name="필문 정" userId="2ce4f8eed8444bc6" providerId="LiveId" clId="{C379D411-2A94-47B0-B474-B9A6CEC2F93B}" dt="2024-10-04T05:26:36.485" v="1952" actId="208"/>
          <ac:cxnSpMkLst>
            <pc:docMk/>
            <pc:sldMk cId="3699655318" sldId="261"/>
            <ac:cxnSpMk id="251" creationId="{E2ECCBFA-9882-9D51-E14C-CF4C487A23CE}"/>
          </ac:cxnSpMkLst>
        </pc:cxnChg>
        <pc:cxnChg chg="add mod">
          <ac:chgData name="필문 정" userId="2ce4f8eed8444bc6" providerId="LiveId" clId="{C379D411-2A94-47B0-B474-B9A6CEC2F93B}" dt="2024-10-04T05:32:31.067" v="2011" actId="1038"/>
          <ac:cxnSpMkLst>
            <pc:docMk/>
            <pc:sldMk cId="3699655318" sldId="261"/>
            <ac:cxnSpMk id="253" creationId="{D5645E77-0E64-937B-3274-EFECA29FF88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2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6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8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7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8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9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9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spc="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5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 spc="5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 spc="5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 spc="5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8749449-7943-4D5E-9519-BD5F4EA51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0602393" y="83752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4B3F7710-0626-41EB-89F8-E8491B35E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8514EED9-659E-4D22-BF5D-C275E2A15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CCA3CF3-9010-44B6-9F59-5076573B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946214BC-C173-4472-8267-B1B58864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ABEB0572-D27B-4F87-AF96-B25A684CA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704D4AA6-E314-44FC-814C-2574361E0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F084534D-5F9E-4D44-BF70-D9CC715FC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AE81D2BB-6BE4-4079-BDBF-8EB29DCAF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DEDF506C-7F72-4AAF-9E90-425F9DFDE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173F88CC-A2AC-4FF4-B292-E63BDBCF1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DCD1E98-DEF2-4A66-ACD3-187B4159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7EDF8319-C647-40AB-B428-B316E807B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AE0C133E-4E62-436D-85BF-6C0CAA9D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985737D1-5250-431E-91D8-4B83DCCC7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52">
              <a:extLst>
                <a:ext uri="{FF2B5EF4-FFF2-40B4-BE49-F238E27FC236}">
                  <a16:creationId xmlns:a16="http://schemas.microsoft.com/office/drawing/2014/main" id="{738F74D0-B726-430A-A8A3-7DD2195A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53">
              <a:extLst>
                <a:ext uri="{FF2B5EF4-FFF2-40B4-BE49-F238E27FC236}">
                  <a16:creationId xmlns:a16="http://schemas.microsoft.com/office/drawing/2014/main" id="{3378FBC7-94EB-462A-9A84-FA22862E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4">
              <a:extLst>
                <a:ext uri="{FF2B5EF4-FFF2-40B4-BE49-F238E27FC236}">
                  <a16:creationId xmlns:a16="http://schemas.microsoft.com/office/drawing/2014/main" id="{9FBFBDC1-10C5-4C1C-98E3-C037C57D1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789681C-E131-42F8-90FD-3F5268991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6">
              <a:extLst>
                <a:ext uri="{FF2B5EF4-FFF2-40B4-BE49-F238E27FC236}">
                  <a16:creationId xmlns:a16="http://schemas.microsoft.com/office/drawing/2014/main" id="{5EF323A5-5ECF-4488-A28A-894667F65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7">
              <a:extLst>
                <a:ext uri="{FF2B5EF4-FFF2-40B4-BE49-F238E27FC236}">
                  <a16:creationId xmlns:a16="http://schemas.microsoft.com/office/drawing/2014/main" id="{B4F898D2-C7ED-4A9E-8D73-7650AB58A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9">
              <a:extLst>
                <a:ext uri="{FF2B5EF4-FFF2-40B4-BE49-F238E27FC236}">
                  <a16:creationId xmlns:a16="http://schemas.microsoft.com/office/drawing/2014/main" id="{12061A71-FE74-4FB4-87C6-8410E788F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60">
              <a:extLst>
                <a:ext uri="{FF2B5EF4-FFF2-40B4-BE49-F238E27FC236}">
                  <a16:creationId xmlns:a16="http://schemas.microsoft.com/office/drawing/2014/main" id="{E914B632-7646-47F7-889D-AF74645C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61">
              <a:extLst>
                <a:ext uri="{FF2B5EF4-FFF2-40B4-BE49-F238E27FC236}">
                  <a16:creationId xmlns:a16="http://schemas.microsoft.com/office/drawing/2014/main" id="{09ACEA80-B2F2-41F4-A328-5B7E95644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291D21F7-AF20-4F52-95B3-CC64AE4F6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682A951D-BD80-45F7-82CC-690754E2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75DCEA5A-00CF-4225-8209-C04B15D19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F871D43C-D0B7-424B-BF84-CD98B373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2D750CF-BF32-4E53-A810-9A1CCA482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400234E8-66AB-477E-8FF2-5CB6D8399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C8CE4262-0C0D-4E24-AD13-B40A33DE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C223B3B-8729-43E5-8CF2-5A1577794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5B522461-CF1F-450D-A8AC-7DAC5928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7FC29332-41BD-41F6-8F98-33C1BD85B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8F2B20D-D2FF-4ECF-8F74-3B584CCC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26E453DC-923A-4E9E-8121-8D7B7F9F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B970BB30-DBAD-426D-A3C7-6ADD06945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C4875FDB-1A77-46C1-AD97-800C957F2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37A306D8-9639-4F64-9C41-9B24682D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AA25D7CF-5932-4421-B5BE-7E0AB8020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33">
              <a:extLst>
                <a:ext uri="{FF2B5EF4-FFF2-40B4-BE49-F238E27FC236}">
                  <a16:creationId xmlns:a16="http://schemas.microsoft.com/office/drawing/2014/main" id="{DC47B27E-A5B9-4AD4-B0AB-7F24E77D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C2603570-F974-48A9-A60B-7FD79EDE5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7D2CD6EA-AA47-4369-B930-E4A607C2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02B849B5-C407-40CD-A6E4-315848E1A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9F9AFF6D-9259-4172-800E-2351D336E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E395C01F-F940-4C24-A97B-A27741AE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D80D1D88-A9BE-47C1-854A-D1BD09349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D43A312D-13A8-4501-8C92-2C3D2D9E8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3AA69A75-32C7-45E0-AB0D-C091EE8B3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C5FEF653-DB01-447A-B4A4-9F3D7DA0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E340CBBE-07BF-4265-85E2-F16FFC6C3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5">
              <a:extLst>
                <a:ext uri="{FF2B5EF4-FFF2-40B4-BE49-F238E27FC236}">
                  <a16:creationId xmlns:a16="http://schemas.microsoft.com/office/drawing/2014/main" id="{8B791993-F212-454D-9875-AD09F6C8B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222AC183-C4D0-4278-A799-825BFB82C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2683321F-3890-4F3F-B3A1-5C450AD34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E71F0BD3-6378-472E-993A-3F18B8F51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72BA7D70-193C-405B-B16A-4E148F100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10C1E933-D126-49CE-AE61-46B4D84F9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106">
              <a:extLst>
                <a:ext uri="{FF2B5EF4-FFF2-40B4-BE49-F238E27FC236}">
                  <a16:creationId xmlns:a16="http://schemas.microsoft.com/office/drawing/2014/main" id="{D47BB162-1A82-496B-95EE-50B8C062F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42CC70-1DF9-4BF9-9B6E-21A6A3F4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1213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D3169389-19AD-4A9C-A957-126D7C567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1F7BAE49-E623-4E08-B504-C17F4CA30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9338DB70-A8BD-4011-8FB7-86ED53F3D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44553AC1-4539-4E05-8481-228F3FD5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0342F055-8208-4430-BDF1-2289C1F9F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210E9B3-F021-4696-B463-BF86CCCF2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63939F42-9261-432D-B7CF-A6099C7E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3A5B5C07-F0FF-4078-BCD7-8B99826F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8203715F-36B7-425E-B24B-748E7B54E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15DD176D-E2FF-47CA-B8AD-257B054E3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C38B6DB9-52DF-4EDC-BDE7-9641AD01B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1DB0F754-18D7-43AB-9F72-FB8459784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id="{1C99B559-1846-4877-AE21-6BED6308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51">
              <a:extLst>
                <a:ext uri="{FF2B5EF4-FFF2-40B4-BE49-F238E27FC236}">
                  <a16:creationId xmlns:a16="http://schemas.microsoft.com/office/drawing/2014/main" id="{989EF84E-A363-4194-82CE-F93293E3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52">
              <a:extLst>
                <a:ext uri="{FF2B5EF4-FFF2-40B4-BE49-F238E27FC236}">
                  <a16:creationId xmlns:a16="http://schemas.microsoft.com/office/drawing/2014/main" id="{10F01C06-41BF-4BD6-9C49-1075E17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53">
              <a:extLst>
                <a:ext uri="{FF2B5EF4-FFF2-40B4-BE49-F238E27FC236}">
                  <a16:creationId xmlns:a16="http://schemas.microsoft.com/office/drawing/2014/main" id="{FF2F1080-E43C-4BB6-A58E-EF8C0020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54">
              <a:extLst>
                <a:ext uri="{FF2B5EF4-FFF2-40B4-BE49-F238E27FC236}">
                  <a16:creationId xmlns:a16="http://schemas.microsoft.com/office/drawing/2014/main" id="{3330FB7D-57CA-45F0-A772-71B0CB3D9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55">
              <a:extLst>
                <a:ext uri="{FF2B5EF4-FFF2-40B4-BE49-F238E27FC236}">
                  <a16:creationId xmlns:a16="http://schemas.microsoft.com/office/drawing/2014/main" id="{2B8691FC-7187-45EA-9DDA-531A360AF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56">
              <a:extLst>
                <a:ext uri="{FF2B5EF4-FFF2-40B4-BE49-F238E27FC236}">
                  <a16:creationId xmlns:a16="http://schemas.microsoft.com/office/drawing/2014/main" id="{C64C906F-A74D-4BBF-BDF3-BF06CD7A2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57">
              <a:extLst>
                <a:ext uri="{FF2B5EF4-FFF2-40B4-BE49-F238E27FC236}">
                  <a16:creationId xmlns:a16="http://schemas.microsoft.com/office/drawing/2014/main" id="{2534B49A-9A0A-4F0A-9314-33D249623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id="{B65267C2-EDDF-44A6-8F00-CE2759C1F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id="{DF7CE8B8-776A-405A-ACEB-918099164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id="{F5712331-3152-4A52-BDD3-4DE060FE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00316C26-82CB-4418-B719-60839DC53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BB002091-6CCF-43F4-ADB1-0118BF167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390E4C43-2A7D-4D29-B808-862BE892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AD538F0B-6251-417B-AC15-227D2686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9FD6D875-6818-4DAF-930B-2AA2F0FFD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3EAF901C-B6AC-41C5-9AA3-C16CDA9E2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69C60F6D-77F4-41A1-98B8-A45F38EFC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315CF0DE-1E3A-484E-A6ED-F84C17CF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3394A9B9-A8D7-4D47-8C27-82115897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9483E3B4-8E79-438F-812E-B656DE0CC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5CF59EE3-74D0-4B12-86D4-5829F2DFD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D3F7CA26-0671-487C-90CA-3C5A162AA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C80AD7B9-E25D-448D-87D5-F8F60A07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C835CDF-6A21-4907-A193-D2E6D6826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F6E412FB-7098-4D6A-860A-B52AB005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E7A24A9A-1634-4F5A-B130-C994451E9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A5CE6A08-C3CE-4989-806C-8992C25CD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FD7261F2-C871-4008-8FDB-F2A22C8E5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9B8828A4-3B51-47F6-AB39-252C8D6E4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328164F4-A22C-46E4-BA5A-D59E04F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B273C523-4116-4AA6-A8A6-00D78589D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6C08F58B-277C-4584-A120-E4E950302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2BC49730-F398-440D-8BE0-2AF04EC27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A637873F-1455-4603-9A3F-93028AAD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E287CDE7-07CE-42A3-B8A1-EE48F08A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B631E741-EF95-4844-AECF-BDD244222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44">
              <a:extLst>
                <a:ext uri="{FF2B5EF4-FFF2-40B4-BE49-F238E27FC236}">
                  <a16:creationId xmlns:a16="http://schemas.microsoft.com/office/drawing/2014/main" id="{DB783186-53DA-4A16-9567-977281E36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45">
              <a:extLst>
                <a:ext uri="{FF2B5EF4-FFF2-40B4-BE49-F238E27FC236}">
                  <a16:creationId xmlns:a16="http://schemas.microsoft.com/office/drawing/2014/main" id="{375ACA39-676E-4EE4-9F5A-D12BE8F65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46">
              <a:extLst>
                <a:ext uri="{FF2B5EF4-FFF2-40B4-BE49-F238E27FC236}">
                  <a16:creationId xmlns:a16="http://schemas.microsoft.com/office/drawing/2014/main" id="{11776ABD-B6F2-435F-AC96-C33549B7A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47">
              <a:extLst>
                <a:ext uri="{FF2B5EF4-FFF2-40B4-BE49-F238E27FC236}">
                  <a16:creationId xmlns:a16="http://schemas.microsoft.com/office/drawing/2014/main" id="{8F6D0303-B69E-427C-B220-24D5C1D9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48">
              <a:extLst>
                <a:ext uri="{FF2B5EF4-FFF2-40B4-BE49-F238E27FC236}">
                  <a16:creationId xmlns:a16="http://schemas.microsoft.com/office/drawing/2014/main" id="{4F32BA0B-AAE5-4F8E-97FC-6BDDF26C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49">
              <a:extLst>
                <a:ext uri="{FF2B5EF4-FFF2-40B4-BE49-F238E27FC236}">
                  <a16:creationId xmlns:a16="http://schemas.microsoft.com/office/drawing/2014/main" id="{729CB1CF-E92C-4E5A-9CE0-1A72BDC71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09CB0433-F73F-49F2-BC7B-D3A95A463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106">
              <a:extLst>
                <a:ext uri="{FF2B5EF4-FFF2-40B4-BE49-F238E27FC236}">
                  <a16:creationId xmlns:a16="http://schemas.microsoft.com/office/drawing/2014/main" id="{50DF2C99-99A5-4FD8-9EEA-18DEF019D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7D950F3-3BFA-E48F-F095-616CED7C8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16786"/>
              </p:ext>
            </p:extLst>
          </p:nvPr>
        </p:nvGraphicFramePr>
        <p:xfrm>
          <a:off x="1714149" y="255457"/>
          <a:ext cx="2886289" cy="390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289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325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EmpUser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105594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/>
                        <a:t>  id : String {id}</a:t>
                      </a:r>
                    </a:p>
                    <a:p>
                      <a:pPr algn="just" latinLnBrk="1"/>
                      <a:r>
                        <a:rPr lang="en-US" altLang="ko-KR" sz="1000"/>
                        <a:t>  password : String</a:t>
                      </a:r>
                    </a:p>
                    <a:p>
                      <a:pPr algn="just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emp_name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: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String</a:t>
                      </a:r>
                    </a:p>
                    <a:p>
                      <a:pPr algn="just" latinLnBrk="1"/>
                      <a:r>
                        <a:rPr lang="en-US" altLang="ko-KR" sz="1000"/>
                        <a:t>  email : String</a:t>
                      </a:r>
                    </a:p>
                    <a:p>
                      <a:pPr algn="just" latinLnBrk="1"/>
                      <a:r>
                        <a:rPr lang="en-US" altLang="ko-KR" sz="1000"/>
                        <a:t>  phone : String</a:t>
                      </a:r>
                    </a:p>
                    <a:p>
                      <a:pPr algn="just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user_dept</a:t>
                      </a:r>
                      <a:r>
                        <a:rPr lang="en-US" altLang="ko-KR" sz="1000"/>
                        <a:t> : String</a:t>
                      </a:r>
                    </a:p>
                    <a:p>
                      <a:pPr algn="just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user_pos</a:t>
                      </a:r>
                      <a:r>
                        <a:rPr lang="en-US" altLang="ko-KR" sz="1000"/>
                        <a:t>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241678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aseline="0"/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getEmp_id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000"/>
                        <a:t>String</a:t>
                      </a:r>
                    </a:p>
                    <a:p>
                      <a:pPr algn="just" latinLnBrk="1"/>
                      <a:r>
                        <a:rPr lang="en-US" altLang="ko-KR" sz="1000" baseline="0"/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setEmp_id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void</a:t>
                      </a:r>
                    </a:p>
                    <a:p>
                      <a:pPr algn="just" latinLnBrk="1"/>
                      <a:r>
                        <a:rPr lang="en-US" altLang="ko-KR" sz="1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getPassword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just" latinLnBrk="1"/>
                      <a:r>
                        <a:rPr lang="en-US" altLang="ko-KR" sz="1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setPassword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password) : void</a:t>
                      </a:r>
                    </a:p>
                    <a:p>
                      <a:pPr algn="just" latinLnBrk="1"/>
                      <a:r>
                        <a:rPr lang="en-US" altLang="ko-KR" sz="1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getEmp_name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just" latinLnBrk="1"/>
                      <a:r>
                        <a:rPr lang="en-US" altLang="ko-KR" sz="1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setEmp_name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emp_name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void</a:t>
                      </a:r>
                    </a:p>
                    <a:p>
                      <a:pPr algn="just" latinLnBrk="1"/>
                      <a:r>
                        <a:rPr lang="en-US" altLang="ko-KR" sz="1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getEmail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just" latinLnBrk="1"/>
                      <a:r>
                        <a:rPr lang="en-US" altLang="ko-KR" sz="1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setEmail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email) : void</a:t>
                      </a:r>
                    </a:p>
                    <a:p>
                      <a:pPr algn="just" latinLnBrk="1"/>
                      <a:r>
                        <a:rPr lang="en-US" altLang="ko-KR" sz="1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getPhone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just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setPhone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phone) : void</a:t>
                      </a:r>
                    </a:p>
                    <a:p>
                      <a:pPr algn="just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getUser_dept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just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b-NO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setUser_dept(String user_dept) : void</a:t>
                      </a:r>
                    </a:p>
                    <a:p>
                      <a:pPr algn="l" latinLnBrk="1"/>
                      <a:r>
                        <a:rPr lang="nb-NO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getUser_pos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setUser_pos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user_pos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void</a:t>
                      </a:r>
                      <a:endParaRPr lang="en-US" altLang="ko-KR" sz="1000" kern="1200" baseline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33794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F91A812-FD78-3C23-415D-F32BD95D7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56994"/>
              </p:ext>
            </p:extLst>
          </p:nvPr>
        </p:nvGraphicFramePr>
        <p:xfrm>
          <a:off x="1181100" y="4412847"/>
          <a:ext cx="3941445" cy="220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1445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344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EmpUserDao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515724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i="0" u="none" kern="1200" baseline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DB_URL :  String</a:t>
                      </a:r>
                    </a:p>
                    <a:p>
                      <a:pPr algn="just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DB_USER : String</a:t>
                      </a:r>
                    </a:p>
                    <a:p>
                      <a:pPr algn="just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DB_PASSWORD : String </a:t>
                      </a:r>
                    </a:p>
                    <a:p>
                      <a:pPr algn="just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logger : Logger</a:t>
                      </a:r>
                    </a:p>
                    <a:p>
                      <a:pPr algn="just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1000" b="0" i="0" u="none" kern="1200" err="1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dataSource</a:t>
                      </a: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en-US" altLang="ko-KR" sz="1000" b="0" i="0" u="none" kern="1200" err="1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DataSource</a:t>
                      </a:r>
                      <a:endParaRPr lang="en-US" altLang="ko-KR" sz="1000" b="0" i="0" u="none" kern="1200" baseline="0">
                        <a:solidFill>
                          <a:schemeClr val="dk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  <a:tr h="515724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EmpUserDao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000"/>
                        <a:t>  </a:t>
                      </a:r>
                    </a:p>
                    <a:p>
                      <a:pPr algn="just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updatePassword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newPassword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en-US" altLang="ko-KR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  <a:p>
                      <a:pPr algn="just" latinLnBrk="1"/>
                      <a:r>
                        <a:rPr lang="en-US" altLang="ko-KR" sz="1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getConnection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Connection</a:t>
                      </a:r>
                      <a:endParaRPr lang="en-US" altLang="ko-KR" sz="1000"/>
                    </a:p>
                    <a:p>
                      <a:pPr algn="just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getEmpUserById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EmpUser</a:t>
                      </a:r>
                      <a:endParaRPr lang="en-US" altLang="ko-KR" sz="1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latinLnBrk="1"/>
                      <a:r>
                        <a:rPr lang="en-US" altLang="ko-KR" sz="1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findUserByEmpIdAndEmail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 email) :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EmpUser</a:t>
                      </a:r>
                      <a:endParaRPr lang="en-US" altLang="ko-KR" sz="1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latinLnBrk="1"/>
                      <a:r>
                        <a:rPr lang="en-US" altLang="ko-KR" sz="1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updatePassword02(String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newPassword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EmpUser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kern="1200" baseline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6448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FFDB38-68F6-6AA6-6E45-E6BF5268F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13235"/>
              </p:ext>
            </p:extLst>
          </p:nvPr>
        </p:nvGraphicFramePr>
        <p:xfrm>
          <a:off x="5738809" y="2985827"/>
          <a:ext cx="4453412" cy="81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412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320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CheckPasswordServlet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49289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CheckPasswordServlet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000"/>
                    </a:p>
                    <a:p>
                      <a:pPr algn="just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  <a:endParaRPr lang="en-US" altLang="ko-KR" sz="1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E54850-25DE-F219-A87D-8292549F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33498"/>
              </p:ext>
            </p:extLst>
          </p:nvPr>
        </p:nvGraphicFramePr>
        <p:xfrm>
          <a:off x="5747281" y="747756"/>
          <a:ext cx="4453412" cy="823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412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275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LoginController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49289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LoginController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000"/>
                    </a:p>
                    <a:p>
                      <a:pPr algn="just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response): void</a:t>
                      </a:r>
                    </a:p>
                    <a:p>
                      <a:pPr algn="just" latinLnBrk="1"/>
                      <a:r>
                        <a:rPr lang="en-US" altLang="ko-KR" sz="1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response): void</a:t>
                      </a:r>
                      <a:endParaRPr lang="en-US" altLang="ko-KR" sz="1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360867-D55A-5E38-5BB7-BBBD45FB6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72840"/>
              </p:ext>
            </p:extLst>
          </p:nvPr>
        </p:nvGraphicFramePr>
        <p:xfrm>
          <a:off x="5746429" y="1880968"/>
          <a:ext cx="44534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412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272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LogoutController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49289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LogoutController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000"/>
                        <a:t>  </a:t>
                      </a:r>
                    </a:p>
                    <a:p>
                      <a:pPr algn="just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</a:p>
                    <a:p>
                      <a:pPr algn="just" latinLnBrk="1"/>
                      <a:r>
                        <a:rPr lang="en-US" altLang="ko-KR" sz="1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  <a:endParaRPr lang="en-US" altLang="ko-KR" sz="1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45F361-D680-350B-55C2-5DED3716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053513"/>
              </p:ext>
            </p:extLst>
          </p:nvPr>
        </p:nvGraphicFramePr>
        <p:xfrm>
          <a:off x="5738809" y="4077421"/>
          <a:ext cx="44534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412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SendPassword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49289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</a:p>
                    <a:p>
                      <a:pPr algn="just" latinLnBrk="1"/>
                      <a:r>
                        <a:rPr lang="en-US" altLang="ko-KR" sz="1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generateRandomPassword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0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algn="just" latinLnBrk="1"/>
                      <a:r>
                        <a:rPr lang="en-US" altLang="ko-KR" sz="1000" b="1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sendEmail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to, String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newPassword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void</a:t>
                      </a:r>
                      <a:endParaRPr lang="en-US" altLang="ko-KR" sz="1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6D2EDAC7-9379-C9A6-EDCA-4F37632ED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89178"/>
              </p:ext>
            </p:extLst>
          </p:nvPr>
        </p:nvGraphicFramePr>
        <p:xfrm>
          <a:off x="5730180" y="5268571"/>
          <a:ext cx="4453412" cy="71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412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282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UpdatePasswordServlet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4349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UpdatePasswordServlet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b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response): void</a:t>
                      </a:r>
                      <a:endParaRPr lang="en-US" altLang="ko-KR" sz="1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05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8749449-7943-4D5E-9519-BD5F4EA51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0602393" y="83752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4B3F7710-0626-41EB-89F8-E8491B35E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8514EED9-659E-4D22-BF5D-C275E2A15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CCA3CF3-9010-44B6-9F59-5076573B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946214BC-C173-4472-8267-B1B58864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ABEB0572-D27B-4F87-AF96-B25A684CA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704D4AA6-E314-44FC-814C-2574361E0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F084534D-5F9E-4D44-BF70-D9CC715FC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AE81D2BB-6BE4-4079-BDBF-8EB29DCAF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DEDF506C-7F72-4AAF-9E90-425F9DFDE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173F88CC-A2AC-4FF4-B292-E63BDBCF1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DCD1E98-DEF2-4A66-ACD3-187B4159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7EDF8319-C647-40AB-B428-B316E807B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AE0C133E-4E62-436D-85BF-6C0CAA9D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985737D1-5250-431E-91D8-4B83DCCC7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5" name="Freeform 52">
              <a:extLst>
                <a:ext uri="{FF2B5EF4-FFF2-40B4-BE49-F238E27FC236}">
                  <a16:creationId xmlns:a16="http://schemas.microsoft.com/office/drawing/2014/main" id="{738F74D0-B726-430A-A8A3-7DD2195A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6" name="Freeform 53">
              <a:extLst>
                <a:ext uri="{FF2B5EF4-FFF2-40B4-BE49-F238E27FC236}">
                  <a16:creationId xmlns:a16="http://schemas.microsoft.com/office/drawing/2014/main" id="{3378FBC7-94EB-462A-9A84-FA22862E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7" name="Freeform 54">
              <a:extLst>
                <a:ext uri="{FF2B5EF4-FFF2-40B4-BE49-F238E27FC236}">
                  <a16:creationId xmlns:a16="http://schemas.microsoft.com/office/drawing/2014/main" id="{9FBFBDC1-10C5-4C1C-98E3-C037C57D1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789681C-E131-42F8-90FD-3F5268991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9" name="Freeform 56">
              <a:extLst>
                <a:ext uri="{FF2B5EF4-FFF2-40B4-BE49-F238E27FC236}">
                  <a16:creationId xmlns:a16="http://schemas.microsoft.com/office/drawing/2014/main" id="{5EF323A5-5ECF-4488-A28A-894667F65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0" name="Freeform 57">
              <a:extLst>
                <a:ext uri="{FF2B5EF4-FFF2-40B4-BE49-F238E27FC236}">
                  <a16:creationId xmlns:a16="http://schemas.microsoft.com/office/drawing/2014/main" id="{B4F898D2-C7ED-4A9E-8D73-7650AB58A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1" name="Freeform 59">
              <a:extLst>
                <a:ext uri="{FF2B5EF4-FFF2-40B4-BE49-F238E27FC236}">
                  <a16:creationId xmlns:a16="http://schemas.microsoft.com/office/drawing/2014/main" id="{12061A71-FE74-4FB4-87C6-8410E788F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2" name="Freeform 60">
              <a:extLst>
                <a:ext uri="{FF2B5EF4-FFF2-40B4-BE49-F238E27FC236}">
                  <a16:creationId xmlns:a16="http://schemas.microsoft.com/office/drawing/2014/main" id="{E914B632-7646-47F7-889D-AF74645C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3" name="Freeform 61">
              <a:extLst>
                <a:ext uri="{FF2B5EF4-FFF2-40B4-BE49-F238E27FC236}">
                  <a16:creationId xmlns:a16="http://schemas.microsoft.com/office/drawing/2014/main" id="{09ACEA80-B2F2-41F4-A328-5B7E95644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291D21F7-AF20-4F52-95B3-CC64AE4F6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682A951D-BD80-45F7-82CC-690754E2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75DCEA5A-00CF-4225-8209-C04B15D19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F871D43C-D0B7-424B-BF84-CD98B373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2D750CF-BF32-4E53-A810-9A1CCA482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400234E8-66AB-477E-8FF2-5CB6D8399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C8CE4262-0C0D-4E24-AD13-B40A33DE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C223B3B-8729-43E5-8CF2-5A1577794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5B522461-CF1F-450D-A8AC-7DAC5928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7FC29332-41BD-41F6-8F98-33C1BD85B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8F2B20D-D2FF-4ECF-8F74-3B584CCC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26E453DC-923A-4E9E-8121-8D7B7F9F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B970BB30-DBAD-426D-A3C7-6ADD06945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C4875FDB-1A77-46C1-AD97-800C957F2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37A306D8-9639-4F64-9C41-9B24682D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AA25D7CF-5932-4421-B5BE-7E0AB8020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0" name="Freeform 33">
              <a:extLst>
                <a:ext uri="{FF2B5EF4-FFF2-40B4-BE49-F238E27FC236}">
                  <a16:creationId xmlns:a16="http://schemas.microsoft.com/office/drawing/2014/main" id="{DC47B27E-A5B9-4AD4-B0AB-7F24E77D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C2603570-F974-48A9-A60B-7FD79EDE5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7D2CD6EA-AA47-4369-B930-E4A607C2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02B849B5-C407-40CD-A6E4-315848E1A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9F9AFF6D-9259-4172-800E-2351D336E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E395C01F-F940-4C24-A97B-A27741AE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D80D1D88-A9BE-47C1-854A-D1BD09349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D43A312D-13A8-4501-8C92-2C3D2D9E8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3AA69A75-32C7-45E0-AB0D-C091EE8B3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C5FEF653-DB01-447A-B4A4-9F3D7DA0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E340CBBE-07BF-4265-85E2-F16FFC6C3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1" name="Freeform 45">
              <a:extLst>
                <a:ext uri="{FF2B5EF4-FFF2-40B4-BE49-F238E27FC236}">
                  <a16:creationId xmlns:a16="http://schemas.microsoft.com/office/drawing/2014/main" id="{8B791993-F212-454D-9875-AD09F6C8B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222AC183-C4D0-4278-A799-825BFB82C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2683321F-3890-4F3F-B3A1-5C450AD34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E71F0BD3-6378-472E-993A-3F18B8F51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72BA7D70-193C-405B-B16A-4E148F100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10C1E933-D126-49CE-AE61-46B4D84F9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7" name="Freeform 106">
              <a:extLst>
                <a:ext uri="{FF2B5EF4-FFF2-40B4-BE49-F238E27FC236}">
                  <a16:creationId xmlns:a16="http://schemas.microsoft.com/office/drawing/2014/main" id="{D47BB162-1A82-496B-95EE-50B8C062F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42CC70-1DF9-4BF9-9B6E-21A6A3F4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1213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D3169389-19AD-4A9C-A957-126D7C567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1F7BAE49-E623-4E08-B504-C17F4CA30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9338DB70-A8BD-4011-8FB7-86ED53F3D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44553AC1-4539-4E05-8481-228F3FD5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0342F055-8208-4430-BDF1-2289C1F9F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210E9B3-F021-4696-B463-BF86CCCF2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63939F42-9261-432D-B7CF-A6099C7E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3A5B5C07-F0FF-4078-BCD7-8B99826F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8203715F-36B7-425E-B24B-748E7B54E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15DD176D-E2FF-47CA-B8AD-257B054E3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C38B6DB9-52DF-4EDC-BDE7-9641AD01B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1DB0F754-18D7-43AB-9F72-FB8459784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id="{1C99B559-1846-4877-AE21-6BED6308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3" name="Freeform 51">
              <a:extLst>
                <a:ext uri="{FF2B5EF4-FFF2-40B4-BE49-F238E27FC236}">
                  <a16:creationId xmlns:a16="http://schemas.microsoft.com/office/drawing/2014/main" id="{989EF84E-A363-4194-82CE-F93293E3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4" name="Freeform 52">
              <a:extLst>
                <a:ext uri="{FF2B5EF4-FFF2-40B4-BE49-F238E27FC236}">
                  <a16:creationId xmlns:a16="http://schemas.microsoft.com/office/drawing/2014/main" id="{10F01C06-41BF-4BD6-9C49-1075E17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5" name="Freeform 53">
              <a:extLst>
                <a:ext uri="{FF2B5EF4-FFF2-40B4-BE49-F238E27FC236}">
                  <a16:creationId xmlns:a16="http://schemas.microsoft.com/office/drawing/2014/main" id="{FF2F1080-E43C-4BB6-A58E-EF8C0020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6" name="Freeform 54">
              <a:extLst>
                <a:ext uri="{FF2B5EF4-FFF2-40B4-BE49-F238E27FC236}">
                  <a16:creationId xmlns:a16="http://schemas.microsoft.com/office/drawing/2014/main" id="{3330FB7D-57CA-45F0-A772-71B0CB3D9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7" name="Freeform 55">
              <a:extLst>
                <a:ext uri="{FF2B5EF4-FFF2-40B4-BE49-F238E27FC236}">
                  <a16:creationId xmlns:a16="http://schemas.microsoft.com/office/drawing/2014/main" id="{2B8691FC-7187-45EA-9DDA-531A360AF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8" name="Freeform 56">
              <a:extLst>
                <a:ext uri="{FF2B5EF4-FFF2-40B4-BE49-F238E27FC236}">
                  <a16:creationId xmlns:a16="http://schemas.microsoft.com/office/drawing/2014/main" id="{C64C906F-A74D-4BBF-BDF3-BF06CD7A2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9" name="Freeform 57">
              <a:extLst>
                <a:ext uri="{FF2B5EF4-FFF2-40B4-BE49-F238E27FC236}">
                  <a16:creationId xmlns:a16="http://schemas.microsoft.com/office/drawing/2014/main" id="{2534B49A-9A0A-4F0A-9314-33D249623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id="{B65267C2-EDDF-44A6-8F00-CE2759C1F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id="{DF7CE8B8-776A-405A-ACEB-918099164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id="{F5712331-3152-4A52-BDD3-4DE060FE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00316C26-82CB-4418-B719-60839DC53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BB002091-6CCF-43F4-ADB1-0118BF167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390E4C43-2A7D-4D29-B808-862BE892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AD538F0B-6251-417B-AC15-227D2686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9FD6D875-6818-4DAF-930B-2AA2F0FFD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3EAF901C-B6AC-41C5-9AA3-C16CDA9E2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69C60F6D-77F4-41A1-98B8-A45F38EFC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315CF0DE-1E3A-484E-A6ED-F84C17CF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3394A9B9-A8D7-4D47-8C27-82115897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9483E3B4-8E79-438F-812E-B656DE0CC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5CF59EE3-74D0-4B12-86D4-5829F2DFD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D3F7CA26-0671-487C-90CA-3C5A162AA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C80AD7B9-E25D-448D-87D5-F8F60A07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C835CDF-6A21-4907-A193-D2E6D6826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F6E412FB-7098-4D6A-860A-B52AB005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E7A24A9A-1634-4F5A-B130-C994451E9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A5CE6A08-C3CE-4989-806C-8992C25CD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FD7261F2-C871-4008-8FDB-F2A22C8E5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9B8828A4-3B51-47F6-AB39-252C8D6E4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328164F4-A22C-46E4-BA5A-D59E04F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B273C523-4116-4AA6-A8A6-00D78589D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6C08F58B-277C-4584-A120-E4E950302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2BC49730-F398-440D-8BE0-2AF04EC27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A637873F-1455-4603-9A3F-93028AAD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E287CDE7-07CE-42A3-B8A1-EE48F08A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B631E741-EF95-4844-AECF-BDD244222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9" name="Freeform 44">
              <a:extLst>
                <a:ext uri="{FF2B5EF4-FFF2-40B4-BE49-F238E27FC236}">
                  <a16:creationId xmlns:a16="http://schemas.microsoft.com/office/drawing/2014/main" id="{DB783186-53DA-4A16-9567-977281E36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0" name="Freeform 45">
              <a:extLst>
                <a:ext uri="{FF2B5EF4-FFF2-40B4-BE49-F238E27FC236}">
                  <a16:creationId xmlns:a16="http://schemas.microsoft.com/office/drawing/2014/main" id="{375ACA39-676E-4EE4-9F5A-D12BE8F65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1" name="Freeform 46">
              <a:extLst>
                <a:ext uri="{FF2B5EF4-FFF2-40B4-BE49-F238E27FC236}">
                  <a16:creationId xmlns:a16="http://schemas.microsoft.com/office/drawing/2014/main" id="{11776ABD-B6F2-435F-AC96-C33549B7A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2" name="Freeform 47">
              <a:extLst>
                <a:ext uri="{FF2B5EF4-FFF2-40B4-BE49-F238E27FC236}">
                  <a16:creationId xmlns:a16="http://schemas.microsoft.com/office/drawing/2014/main" id="{8F6D0303-B69E-427C-B220-24D5C1D9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3" name="Freeform 48">
              <a:extLst>
                <a:ext uri="{FF2B5EF4-FFF2-40B4-BE49-F238E27FC236}">
                  <a16:creationId xmlns:a16="http://schemas.microsoft.com/office/drawing/2014/main" id="{4F32BA0B-AAE5-4F8E-97FC-6BDDF26C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4" name="Freeform 49">
              <a:extLst>
                <a:ext uri="{FF2B5EF4-FFF2-40B4-BE49-F238E27FC236}">
                  <a16:creationId xmlns:a16="http://schemas.microsoft.com/office/drawing/2014/main" id="{729CB1CF-E92C-4E5A-9CE0-1A72BDC71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09CB0433-F73F-49F2-BC7B-D3A95A463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6" name="Freeform 106">
              <a:extLst>
                <a:ext uri="{FF2B5EF4-FFF2-40B4-BE49-F238E27FC236}">
                  <a16:creationId xmlns:a16="http://schemas.microsoft.com/office/drawing/2014/main" id="{50DF2C99-99A5-4FD8-9EEA-18DEF019D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graphicFrame>
        <p:nvGraphicFramePr>
          <p:cNvPr id="187" name="표 186">
            <a:extLst>
              <a:ext uri="{FF2B5EF4-FFF2-40B4-BE49-F238E27FC236}">
                <a16:creationId xmlns:a16="http://schemas.microsoft.com/office/drawing/2014/main" id="{5B742274-B3F8-A003-798A-5DF817DFD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90049"/>
              </p:ext>
            </p:extLst>
          </p:nvPr>
        </p:nvGraphicFramePr>
        <p:xfrm>
          <a:off x="1610626" y="506292"/>
          <a:ext cx="2637526" cy="2492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526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Notice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11092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  num : int {id}</a:t>
                      </a:r>
                    </a:p>
                    <a:p>
                      <a:pPr algn="l" latinLnBrk="1"/>
                      <a:r>
                        <a:rPr lang="en-US" altLang="ko-KR" sz="1000"/>
                        <a:t>  title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content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empId</a:t>
                      </a:r>
                      <a:r>
                        <a:rPr lang="en-US" altLang="ko-KR" sz="100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empName</a:t>
                      </a:r>
                      <a:r>
                        <a:rPr lang="en-US" altLang="ko-KR" sz="100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createdAt</a:t>
                      </a:r>
                      <a:r>
                        <a:rPr lang="en-US" altLang="ko-KR" sz="1000"/>
                        <a:t> : 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11092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int()</a:t>
                      </a:r>
                      <a:r>
                        <a:rPr lang="ko-KR" alt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{id}</a:t>
                      </a:r>
                    </a:p>
                    <a:p>
                      <a:pPr algn="l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getTitle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0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algn="l" latinLnBrk="1"/>
                      <a:r>
                        <a:rPr lang="en-US" altLang="ko-KR" sz="10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getContent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getEmpId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getEmpName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getCreatedAt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0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n-US" altLang="ko-KR" sz="1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39339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96F6D5-B6FB-94C1-373C-3EB64684B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15427"/>
              </p:ext>
            </p:extLst>
          </p:nvPr>
        </p:nvGraphicFramePr>
        <p:xfrm>
          <a:off x="609600" y="3417968"/>
          <a:ext cx="4648200" cy="3051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34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NoticeDao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854565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i="0" u="none" kern="1200" baseline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:  String</a:t>
                      </a:r>
                      <a:endParaRPr lang="en-US" altLang="ko-KR" sz="1000" b="0" i="0" u="none" kern="1200" baseline="0">
                        <a:solidFill>
                          <a:schemeClr val="dk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just" latinLnBrk="1"/>
                      <a:r>
                        <a:rPr lang="en-US" altLang="ko-KR" sz="1000" b="0" i="0" u="none" kern="1200" baseline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DB_URL :  String</a:t>
                      </a:r>
                    </a:p>
                    <a:p>
                      <a:pPr algn="just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DB_USER : String</a:t>
                      </a:r>
                    </a:p>
                    <a:p>
                      <a:pPr algn="just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DB_PASSWORD : String </a:t>
                      </a:r>
                    </a:p>
                    <a:p>
                      <a:pPr algn="just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logger : Logger </a:t>
                      </a:r>
                      <a:endParaRPr lang="en-US" altLang="ko-KR" sz="1000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18552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u="none"/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NoticeDao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b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getConnection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Connection  </a:t>
                      </a:r>
                      <a:b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deleteNotice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num) :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altLang="ko-KR" sz="1000" b="0" u="non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updateNotice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(Notice notice) : Boolean</a:t>
                      </a:r>
                      <a:b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getNoticeByNum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num) : Notice</a:t>
                      </a: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getNoticesByPage(int page, int pageSize) :  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List&lt;Notice&gt;</a:t>
                      </a:r>
                      <a:b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getTotalNoticeCount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int</a:t>
                      </a: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insertNotice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(Notice notice) : void</a:t>
                      </a: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getRecentNotices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limit) : List&lt;Notice&gt;</a:t>
                      </a: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searchNoticesByKeyword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keyword, int page, int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pageSize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List&lt;Notice&gt;</a:t>
                      </a: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getSearchNoticeCount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keyword)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3933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E64B044-6864-A4DE-F30A-6AF123F2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13784"/>
              </p:ext>
            </p:extLst>
          </p:nvPr>
        </p:nvGraphicFramePr>
        <p:xfrm>
          <a:off x="6116810" y="330349"/>
          <a:ext cx="514513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135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25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NoticeList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12971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noticeList</a:t>
                      </a: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List&lt;Notice&gt;</a:t>
                      </a:r>
                    </a:p>
                    <a:p>
                      <a:pPr algn="l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NoticeList</a:t>
                      </a: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getNoticeList</a:t>
                      </a: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List&lt;Notice&gt;</a:t>
                      </a:r>
                    </a:p>
                    <a:p>
                      <a:pPr algn="l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addNotice</a:t>
                      </a: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(Notice notice) : void</a:t>
                      </a:r>
                    </a:p>
                    <a:p>
                      <a:pPr algn="l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removeNotice</a:t>
                      </a: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num) : Boolean</a:t>
                      </a:r>
                      <a:b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findNoticeByNum</a:t>
                      </a: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num) : Optional&lt;Notice&gt;</a:t>
                      </a:r>
                    </a:p>
                    <a:p>
                      <a:pPr algn="l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findNoticesByTitle</a:t>
                      </a: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title) : List&lt;Notice&gt;</a:t>
                      </a:r>
                    </a:p>
                    <a:p>
                      <a:pPr algn="l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clearNotices</a:t>
                      </a: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void</a:t>
                      </a:r>
                      <a:b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  <a:endParaRPr lang="en-US" altLang="ko-KR" sz="1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en-US" altLang="ko-KR" sz="1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49E5DF9-D5E1-F025-E621-632BB29D4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56646"/>
              </p:ext>
            </p:extLst>
          </p:nvPr>
        </p:nvGraphicFramePr>
        <p:xfrm>
          <a:off x="6087176" y="2395744"/>
          <a:ext cx="5145135" cy="64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135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DeleteNoticeServlet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373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  <a:endParaRPr lang="en-US" altLang="ko-KR" sz="1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BEDAB12F-517D-865C-E67F-A77673CD6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07050"/>
              </p:ext>
            </p:extLst>
          </p:nvPr>
        </p:nvGraphicFramePr>
        <p:xfrm>
          <a:off x="6093877" y="3230989"/>
          <a:ext cx="514513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135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UpdateNoticeServlet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373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</a:t>
                      </a:r>
                      <a:r>
                        <a:rPr lang="en-US" altLang="ko-KR" sz="1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algn="l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  <a:endParaRPr lang="en-US" altLang="ko-KR" sz="1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2730A97D-30A7-5F31-A7D7-86FB6D1F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1191"/>
              </p:ext>
            </p:extLst>
          </p:nvPr>
        </p:nvGraphicFramePr>
        <p:xfrm>
          <a:off x="6080556" y="4130716"/>
          <a:ext cx="5145135" cy="64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135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DeleteNoticeServlet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373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  <a:endParaRPr lang="en-US" altLang="ko-KR" sz="1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188" name="표 187">
            <a:extLst>
              <a:ext uri="{FF2B5EF4-FFF2-40B4-BE49-F238E27FC236}">
                <a16:creationId xmlns:a16="http://schemas.microsoft.com/office/drawing/2014/main" id="{C5448CD5-781E-A64C-C8C3-2CFCCA3A7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76820"/>
              </p:ext>
            </p:extLst>
          </p:nvPr>
        </p:nvGraphicFramePr>
        <p:xfrm>
          <a:off x="6081695" y="4987602"/>
          <a:ext cx="5138791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791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UpdateNoticeServlet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373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</a:p>
                    <a:p>
                      <a:pPr algn="l" latinLnBrk="1"/>
                      <a:r>
                        <a:rPr lang="en-US" altLang="ko-KR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lang="en-US" altLang="ko-KR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191" name="표 190">
            <a:extLst>
              <a:ext uri="{FF2B5EF4-FFF2-40B4-BE49-F238E27FC236}">
                <a16:creationId xmlns:a16="http://schemas.microsoft.com/office/drawing/2014/main" id="{CBB17D89-A48C-2B68-26FC-CABC70D08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8637"/>
              </p:ext>
            </p:extLst>
          </p:nvPr>
        </p:nvGraphicFramePr>
        <p:xfrm>
          <a:off x="6060478" y="5865688"/>
          <a:ext cx="5138791" cy="55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791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202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WriteNoticeServlet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2760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  <a:endParaRPr lang="en-US" altLang="ko-KR" sz="1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02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8749449-7943-4D5E-9519-BD5F4EA51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0602393" y="83752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4B3F7710-0626-41EB-89F8-E8491B35E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8514EED9-659E-4D22-BF5D-C275E2A15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CCA3CF3-9010-44B6-9F59-5076573B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946214BC-C173-4472-8267-B1B58864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ABEB0572-D27B-4F87-AF96-B25A684CA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704D4AA6-E314-44FC-814C-2574361E0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F084534D-5F9E-4D44-BF70-D9CC715FC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AE81D2BB-6BE4-4079-BDBF-8EB29DCAF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DEDF506C-7F72-4AAF-9E90-425F9DFDE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173F88CC-A2AC-4FF4-B292-E63BDBCF1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DCD1E98-DEF2-4A66-ACD3-187B4159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7EDF8319-C647-40AB-B428-B316E807B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AE0C133E-4E62-436D-85BF-6C0CAA9D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985737D1-5250-431E-91D8-4B83DCCC7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5" name="Freeform 52">
              <a:extLst>
                <a:ext uri="{FF2B5EF4-FFF2-40B4-BE49-F238E27FC236}">
                  <a16:creationId xmlns:a16="http://schemas.microsoft.com/office/drawing/2014/main" id="{738F74D0-B726-430A-A8A3-7DD2195A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6" name="Freeform 53">
              <a:extLst>
                <a:ext uri="{FF2B5EF4-FFF2-40B4-BE49-F238E27FC236}">
                  <a16:creationId xmlns:a16="http://schemas.microsoft.com/office/drawing/2014/main" id="{3378FBC7-94EB-462A-9A84-FA22862E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7" name="Freeform 54">
              <a:extLst>
                <a:ext uri="{FF2B5EF4-FFF2-40B4-BE49-F238E27FC236}">
                  <a16:creationId xmlns:a16="http://schemas.microsoft.com/office/drawing/2014/main" id="{9FBFBDC1-10C5-4C1C-98E3-C037C57D1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789681C-E131-42F8-90FD-3F5268991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9" name="Freeform 56">
              <a:extLst>
                <a:ext uri="{FF2B5EF4-FFF2-40B4-BE49-F238E27FC236}">
                  <a16:creationId xmlns:a16="http://schemas.microsoft.com/office/drawing/2014/main" id="{5EF323A5-5ECF-4488-A28A-894667F65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0" name="Freeform 57">
              <a:extLst>
                <a:ext uri="{FF2B5EF4-FFF2-40B4-BE49-F238E27FC236}">
                  <a16:creationId xmlns:a16="http://schemas.microsoft.com/office/drawing/2014/main" id="{B4F898D2-C7ED-4A9E-8D73-7650AB58A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1" name="Freeform 59">
              <a:extLst>
                <a:ext uri="{FF2B5EF4-FFF2-40B4-BE49-F238E27FC236}">
                  <a16:creationId xmlns:a16="http://schemas.microsoft.com/office/drawing/2014/main" id="{12061A71-FE74-4FB4-87C6-8410E788F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2" name="Freeform 60">
              <a:extLst>
                <a:ext uri="{FF2B5EF4-FFF2-40B4-BE49-F238E27FC236}">
                  <a16:creationId xmlns:a16="http://schemas.microsoft.com/office/drawing/2014/main" id="{E914B632-7646-47F7-889D-AF74645C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3" name="Freeform 61">
              <a:extLst>
                <a:ext uri="{FF2B5EF4-FFF2-40B4-BE49-F238E27FC236}">
                  <a16:creationId xmlns:a16="http://schemas.microsoft.com/office/drawing/2014/main" id="{09ACEA80-B2F2-41F4-A328-5B7E95644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291D21F7-AF20-4F52-95B3-CC64AE4F6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682A951D-BD80-45F7-82CC-690754E2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75DCEA5A-00CF-4225-8209-C04B15D19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F871D43C-D0B7-424B-BF84-CD98B373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2D750CF-BF32-4E53-A810-9A1CCA482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400234E8-66AB-477E-8FF2-5CB6D8399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C8CE4262-0C0D-4E24-AD13-B40A33DE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C223B3B-8729-43E5-8CF2-5A1577794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5B522461-CF1F-450D-A8AC-7DAC5928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7FC29332-41BD-41F6-8F98-33C1BD85B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8F2B20D-D2FF-4ECF-8F74-3B584CCC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26E453DC-923A-4E9E-8121-8D7B7F9F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B970BB30-DBAD-426D-A3C7-6ADD06945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C4875FDB-1A77-46C1-AD97-800C957F2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37A306D8-9639-4F64-9C41-9B24682D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AA25D7CF-5932-4421-B5BE-7E0AB8020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0" name="Freeform 33">
              <a:extLst>
                <a:ext uri="{FF2B5EF4-FFF2-40B4-BE49-F238E27FC236}">
                  <a16:creationId xmlns:a16="http://schemas.microsoft.com/office/drawing/2014/main" id="{DC47B27E-A5B9-4AD4-B0AB-7F24E77D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C2603570-F974-48A9-A60B-7FD79EDE5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7D2CD6EA-AA47-4369-B930-E4A607C2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02B849B5-C407-40CD-A6E4-315848E1A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9F9AFF6D-9259-4172-800E-2351D336E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E395C01F-F940-4C24-A97B-A27741AE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D80D1D88-A9BE-47C1-854A-D1BD09349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D43A312D-13A8-4501-8C92-2C3D2D9E8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3AA69A75-32C7-45E0-AB0D-C091EE8B3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C5FEF653-DB01-447A-B4A4-9F3D7DA0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E340CBBE-07BF-4265-85E2-F16FFC6C3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1" name="Freeform 45">
              <a:extLst>
                <a:ext uri="{FF2B5EF4-FFF2-40B4-BE49-F238E27FC236}">
                  <a16:creationId xmlns:a16="http://schemas.microsoft.com/office/drawing/2014/main" id="{8B791993-F212-454D-9875-AD09F6C8B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222AC183-C4D0-4278-A799-825BFB82C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2683321F-3890-4F3F-B3A1-5C450AD34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E71F0BD3-6378-472E-993A-3F18B8F51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72BA7D70-193C-405B-B16A-4E148F100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10C1E933-D126-49CE-AE61-46B4D84F9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7" name="Freeform 106">
              <a:extLst>
                <a:ext uri="{FF2B5EF4-FFF2-40B4-BE49-F238E27FC236}">
                  <a16:creationId xmlns:a16="http://schemas.microsoft.com/office/drawing/2014/main" id="{D47BB162-1A82-496B-95EE-50B8C062F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42CC70-1DF9-4BF9-9B6E-21A6A3F4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1213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D3169389-19AD-4A9C-A957-126D7C567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1F7BAE49-E623-4E08-B504-C17F4CA30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9338DB70-A8BD-4011-8FB7-86ED53F3D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44553AC1-4539-4E05-8481-228F3FD5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0342F055-8208-4430-BDF1-2289C1F9F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210E9B3-F021-4696-B463-BF86CCCF2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63939F42-9261-432D-B7CF-A6099C7E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3A5B5C07-F0FF-4078-BCD7-8B99826F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8203715F-36B7-425E-B24B-748E7B54E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15DD176D-E2FF-47CA-B8AD-257B054E3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C38B6DB9-52DF-4EDC-BDE7-9641AD01B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1DB0F754-18D7-43AB-9F72-FB8459784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id="{1C99B559-1846-4877-AE21-6BED6308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3" name="Freeform 51">
              <a:extLst>
                <a:ext uri="{FF2B5EF4-FFF2-40B4-BE49-F238E27FC236}">
                  <a16:creationId xmlns:a16="http://schemas.microsoft.com/office/drawing/2014/main" id="{989EF84E-A363-4194-82CE-F93293E3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4" name="Freeform 52">
              <a:extLst>
                <a:ext uri="{FF2B5EF4-FFF2-40B4-BE49-F238E27FC236}">
                  <a16:creationId xmlns:a16="http://schemas.microsoft.com/office/drawing/2014/main" id="{10F01C06-41BF-4BD6-9C49-1075E17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5" name="Freeform 53">
              <a:extLst>
                <a:ext uri="{FF2B5EF4-FFF2-40B4-BE49-F238E27FC236}">
                  <a16:creationId xmlns:a16="http://schemas.microsoft.com/office/drawing/2014/main" id="{FF2F1080-E43C-4BB6-A58E-EF8C0020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6" name="Freeform 54">
              <a:extLst>
                <a:ext uri="{FF2B5EF4-FFF2-40B4-BE49-F238E27FC236}">
                  <a16:creationId xmlns:a16="http://schemas.microsoft.com/office/drawing/2014/main" id="{3330FB7D-57CA-45F0-A772-71B0CB3D9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7" name="Freeform 55">
              <a:extLst>
                <a:ext uri="{FF2B5EF4-FFF2-40B4-BE49-F238E27FC236}">
                  <a16:creationId xmlns:a16="http://schemas.microsoft.com/office/drawing/2014/main" id="{2B8691FC-7187-45EA-9DDA-531A360AF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8" name="Freeform 56">
              <a:extLst>
                <a:ext uri="{FF2B5EF4-FFF2-40B4-BE49-F238E27FC236}">
                  <a16:creationId xmlns:a16="http://schemas.microsoft.com/office/drawing/2014/main" id="{C64C906F-A74D-4BBF-BDF3-BF06CD7A2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9" name="Freeform 57">
              <a:extLst>
                <a:ext uri="{FF2B5EF4-FFF2-40B4-BE49-F238E27FC236}">
                  <a16:creationId xmlns:a16="http://schemas.microsoft.com/office/drawing/2014/main" id="{2534B49A-9A0A-4F0A-9314-33D249623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id="{B65267C2-EDDF-44A6-8F00-CE2759C1F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id="{DF7CE8B8-776A-405A-ACEB-918099164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id="{F5712331-3152-4A52-BDD3-4DE060FE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00316C26-82CB-4418-B719-60839DC53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BB002091-6CCF-43F4-ADB1-0118BF167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390E4C43-2A7D-4D29-B808-862BE892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AD538F0B-6251-417B-AC15-227D2686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9FD6D875-6818-4DAF-930B-2AA2F0FFD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3EAF901C-B6AC-41C5-9AA3-C16CDA9E2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69C60F6D-77F4-41A1-98B8-A45F38EFC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315CF0DE-1E3A-484E-A6ED-F84C17CF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3394A9B9-A8D7-4D47-8C27-82115897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9483E3B4-8E79-438F-812E-B656DE0CC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5CF59EE3-74D0-4B12-86D4-5829F2DFD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D3F7CA26-0671-487C-90CA-3C5A162AA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C80AD7B9-E25D-448D-87D5-F8F60A07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C835CDF-6A21-4907-A193-D2E6D6826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F6E412FB-7098-4D6A-860A-B52AB005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E7A24A9A-1634-4F5A-B130-C994451E9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A5CE6A08-C3CE-4989-806C-8992C25CD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FD7261F2-C871-4008-8FDB-F2A22C8E5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9B8828A4-3B51-47F6-AB39-252C8D6E4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328164F4-A22C-46E4-BA5A-D59E04F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B273C523-4116-4AA6-A8A6-00D78589D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6C08F58B-277C-4584-A120-E4E950302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2BC49730-F398-440D-8BE0-2AF04EC27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A637873F-1455-4603-9A3F-93028AAD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E287CDE7-07CE-42A3-B8A1-EE48F08A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B631E741-EF95-4844-AECF-BDD244222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9" name="Freeform 44">
              <a:extLst>
                <a:ext uri="{FF2B5EF4-FFF2-40B4-BE49-F238E27FC236}">
                  <a16:creationId xmlns:a16="http://schemas.microsoft.com/office/drawing/2014/main" id="{DB783186-53DA-4A16-9567-977281E36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0" name="Freeform 45">
              <a:extLst>
                <a:ext uri="{FF2B5EF4-FFF2-40B4-BE49-F238E27FC236}">
                  <a16:creationId xmlns:a16="http://schemas.microsoft.com/office/drawing/2014/main" id="{375ACA39-676E-4EE4-9F5A-D12BE8F65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1" name="Freeform 46">
              <a:extLst>
                <a:ext uri="{FF2B5EF4-FFF2-40B4-BE49-F238E27FC236}">
                  <a16:creationId xmlns:a16="http://schemas.microsoft.com/office/drawing/2014/main" id="{11776ABD-B6F2-435F-AC96-C33549B7A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2" name="Freeform 47">
              <a:extLst>
                <a:ext uri="{FF2B5EF4-FFF2-40B4-BE49-F238E27FC236}">
                  <a16:creationId xmlns:a16="http://schemas.microsoft.com/office/drawing/2014/main" id="{8F6D0303-B69E-427C-B220-24D5C1D9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3" name="Freeform 48">
              <a:extLst>
                <a:ext uri="{FF2B5EF4-FFF2-40B4-BE49-F238E27FC236}">
                  <a16:creationId xmlns:a16="http://schemas.microsoft.com/office/drawing/2014/main" id="{4F32BA0B-AAE5-4F8E-97FC-6BDDF26C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4" name="Freeform 49">
              <a:extLst>
                <a:ext uri="{FF2B5EF4-FFF2-40B4-BE49-F238E27FC236}">
                  <a16:creationId xmlns:a16="http://schemas.microsoft.com/office/drawing/2014/main" id="{729CB1CF-E92C-4E5A-9CE0-1A72BDC71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09CB0433-F73F-49F2-BC7B-D3A95A463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6" name="Freeform 106">
              <a:extLst>
                <a:ext uri="{FF2B5EF4-FFF2-40B4-BE49-F238E27FC236}">
                  <a16:creationId xmlns:a16="http://schemas.microsoft.com/office/drawing/2014/main" id="{50DF2C99-99A5-4FD8-9EEA-18DEF019D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ADB5FBC-7949-DC92-8E40-DA4EF047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70209"/>
              </p:ext>
            </p:extLst>
          </p:nvPr>
        </p:nvGraphicFramePr>
        <p:xfrm>
          <a:off x="5598761" y="821231"/>
          <a:ext cx="28301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198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20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AnaDo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8299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ana_email</a:t>
                      </a:r>
                      <a:r>
                        <a:rPr lang="en-US" altLang="ko-KR" sz="1000"/>
                        <a:t> : </a:t>
                      </a:r>
                      <a:r>
                        <a:rPr lang="en-US" altLang="ko-KR" sz="1000" err="1"/>
                        <a:t>Stirng</a:t>
                      </a:r>
                      <a:endParaRPr lang="en-US" altLang="ko-KR" sz="1000"/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ana_type</a:t>
                      </a:r>
                      <a:r>
                        <a:rPr lang="en-US" altLang="ko-KR" sz="100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ana_data</a:t>
                      </a:r>
                      <a:r>
                        <a:rPr lang="en-US" altLang="ko-KR" sz="100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ana_path</a:t>
                      </a:r>
                      <a:r>
                        <a:rPr lang="en-US" altLang="ko-KR" sz="100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ana_result</a:t>
                      </a:r>
                      <a:r>
                        <a:rPr lang="en-US" altLang="ko-KR" sz="1000"/>
                        <a:t>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12087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getAna_email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sv-SE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setAna_email(String ana_email) : void</a:t>
                      </a:r>
                    </a:p>
                    <a:p>
                      <a:pPr algn="l" latinLnBrk="1"/>
                      <a:r>
                        <a:rPr lang="sv-SE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getAna_type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0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br>
                        <a:rPr lang="en-US" altLang="ko-KR" sz="10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setAna_type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ana_type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void</a:t>
                      </a:r>
                    </a:p>
                    <a:p>
                      <a:pPr algn="l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getAna_data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setAna_data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ana_data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void</a:t>
                      </a:r>
                    </a:p>
                    <a:p>
                      <a:pPr algn="l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getAna_path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sv-SE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setAna_path(String ana_path) : </a:t>
                      </a:r>
                      <a:r>
                        <a:rPr lang="en-US" altLang="ko-KR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  <a:p>
                      <a:pPr algn="l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getAna_result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sv-SE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setAna_result(String ana_reuslt) : void</a:t>
                      </a:r>
                      <a:endParaRPr lang="en-US" altLang="ko-KR" sz="1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15527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0267C9C-1606-97AE-9873-735D23409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60389"/>
              </p:ext>
            </p:extLst>
          </p:nvPr>
        </p:nvGraphicFramePr>
        <p:xfrm>
          <a:off x="8552239" y="804066"/>
          <a:ext cx="256499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90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261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AnalysisDao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15483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i="0" u="none" kern="1200" baseline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:  String</a:t>
                      </a:r>
                      <a:endParaRPr lang="en-US" altLang="ko-KR" sz="1000" b="0" i="0" u="none" kern="1200" baseline="0">
                        <a:solidFill>
                          <a:schemeClr val="dk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just" latinLnBrk="1"/>
                      <a:r>
                        <a:rPr lang="en-US" altLang="ko-KR" sz="1000" b="0" i="0" u="none" kern="1200" baseline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DB_IP</a:t>
                      </a: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 String</a:t>
                      </a:r>
                    </a:p>
                    <a:p>
                      <a:pPr algn="just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DB_PORT : String</a:t>
                      </a:r>
                    </a:p>
                    <a:p>
                      <a:pPr algn="just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DB_NAME : String </a:t>
                      </a:r>
                    </a:p>
                    <a:p>
                      <a:pPr algn="just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DB_URL1 : String</a:t>
                      </a:r>
                    </a:p>
                    <a:p>
                      <a:pPr algn="just" latinLnBrk="1"/>
                      <a:r>
                        <a:rPr lang="en-US" altLang="ko-KR" sz="1000" b="0" i="0"/>
                        <a:t>  DB_USER : String</a:t>
                      </a:r>
                    </a:p>
                    <a:p>
                      <a:pPr algn="just" latinLnBrk="1"/>
                      <a:r>
                        <a:rPr lang="en-US" altLang="ko-KR" sz="1000" b="0" i="0"/>
                        <a:t>  DB_PASSWORD : String</a:t>
                      </a:r>
                    </a:p>
                    <a:p>
                      <a:pPr algn="just" latinLnBrk="1"/>
                      <a:r>
                        <a:rPr lang="en-US" altLang="ko-KR" sz="1000" b="0" i="0"/>
                        <a:t>  connection : Connection</a:t>
                      </a:r>
                    </a:p>
                    <a:p>
                      <a:pPr algn="just" latinLnBrk="1"/>
                      <a:r>
                        <a:rPr lang="en-US" altLang="ko-KR" sz="1000" b="0" i="0"/>
                        <a:t>  result : String</a:t>
                      </a:r>
                    </a:p>
                    <a:p>
                      <a:pPr algn="just" latinLnBrk="1"/>
                      <a:r>
                        <a:rPr lang="en-US" altLang="ko-KR" sz="1000" b="0" i="0"/>
                        <a:t>  </a:t>
                      </a:r>
                      <a:r>
                        <a:rPr lang="en-US" altLang="ko-KR" sz="1000" b="0" i="0" err="1"/>
                        <a:t>rs</a:t>
                      </a:r>
                      <a:r>
                        <a:rPr lang="en-US" altLang="ko-KR" sz="1000" b="0" i="0"/>
                        <a:t> : </a:t>
                      </a:r>
                      <a:r>
                        <a:rPr lang="en-US" altLang="ko-KR" sz="1000" b="0" i="0" err="1"/>
                        <a:t>ResultSet</a:t>
                      </a:r>
                      <a:endParaRPr lang="en-US" altLang="ko-KR" sz="1000" b="0" i="0"/>
                    </a:p>
                    <a:p>
                      <a:pPr algn="just" latinLnBrk="1"/>
                      <a:r>
                        <a:rPr lang="en-US" altLang="ko-KR" sz="1000" b="0" i="0"/>
                        <a:t>  </a:t>
                      </a:r>
                      <a:r>
                        <a:rPr lang="en-US" altLang="ko-KR" sz="1000" b="0" i="0" err="1"/>
                        <a:t>stmt</a:t>
                      </a:r>
                      <a:r>
                        <a:rPr lang="en-US" altLang="ko-KR" sz="1000" b="0" i="0"/>
                        <a:t> : </a:t>
                      </a:r>
                      <a:r>
                        <a:rPr lang="en-US" altLang="ko-KR" sz="1000" b="0" i="0" err="1"/>
                        <a:t>PreparedStatement</a:t>
                      </a:r>
                      <a:endParaRPr lang="en-US" altLang="ko-KR" sz="1000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1817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u="none"/>
                        <a:t>  </a:t>
                      </a:r>
                      <a:r>
                        <a:rPr lang="en-US" altLang="ko-KR" sz="1000" b="0" u="none" err="1"/>
                        <a:t>db_upload</a:t>
                      </a:r>
                      <a:r>
                        <a:rPr lang="en-US" altLang="ko-KR" sz="1000" b="0" u="none"/>
                        <a:t>(class </a:t>
                      </a:r>
                      <a:r>
                        <a:rPr lang="en-US" altLang="ko-KR" sz="1000" b="0" u="none" err="1"/>
                        <a:t>AnaDo</a:t>
                      </a:r>
                      <a:r>
                        <a:rPr lang="en-US" altLang="ko-KR" sz="1000" b="0" u="none"/>
                        <a:t>) : void</a:t>
                      </a: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db_accuracy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(class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AnaDo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db_f1(class</a:t>
                      </a:r>
                      <a:r>
                        <a:rPr lang="ko-KR" altLang="en-US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AnaDo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db_precision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(class</a:t>
                      </a:r>
                      <a:r>
                        <a:rPr lang="ko-KR" altLang="en-US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AnaDo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db_recall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(class</a:t>
                      </a:r>
                      <a:r>
                        <a:rPr lang="ko-KR" altLang="en-US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AnaDo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db_date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(class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AnaDo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send_email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send_date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send_accuracy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send_f1() : String</a:t>
                      </a: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send_precision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send_recall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39339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0FD641-F81A-047C-E94E-4C381B136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36231"/>
              </p:ext>
            </p:extLst>
          </p:nvPr>
        </p:nvGraphicFramePr>
        <p:xfrm>
          <a:off x="925719" y="813695"/>
          <a:ext cx="4484200" cy="338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200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242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Analysis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2510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AnaDao</a:t>
                      </a:r>
                      <a:r>
                        <a:rPr lang="en-US" altLang="ko-KR" sz="1000"/>
                        <a:t> : </a:t>
                      </a:r>
                      <a:r>
                        <a:rPr lang="en-US" altLang="ko-KR" sz="1000" err="1"/>
                        <a:t>AnalysisDao</a:t>
                      </a:r>
                      <a:endParaRPr lang="en-US" altLang="ko-KR" sz="1000"/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AnaDo</a:t>
                      </a:r>
                      <a:r>
                        <a:rPr lang="en-US" altLang="ko-KR" sz="1000"/>
                        <a:t> : </a:t>
                      </a:r>
                      <a:r>
                        <a:rPr lang="en-US" altLang="ko-KR" sz="1000" err="1"/>
                        <a:t>AnaDo</a:t>
                      </a:r>
                      <a:endParaRPr lang="en-US" altLang="ko-KR" sz="1000"/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savePath</a:t>
                      </a:r>
                      <a:r>
                        <a:rPr lang="en-US" altLang="ko-KR" sz="100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sizeLimit</a:t>
                      </a:r>
                      <a:r>
                        <a:rPr lang="en-US" altLang="ko-KR" sz="1000"/>
                        <a:t> : int</a:t>
                      </a:r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mr</a:t>
                      </a:r>
                      <a:r>
                        <a:rPr lang="en-US" altLang="ko-KR" sz="1000"/>
                        <a:t> : </a:t>
                      </a:r>
                      <a:r>
                        <a:rPr lang="en-US" altLang="ko-KR" sz="1000" err="1"/>
                        <a:t>MultipartRequest</a:t>
                      </a:r>
                      <a:endParaRPr lang="en-US" altLang="ko-KR" sz="1000"/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ana_email</a:t>
                      </a:r>
                      <a:r>
                        <a:rPr lang="en-US" altLang="ko-KR" sz="100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ana_type</a:t>
                      </a:r>
                      <a:r>
                        <a:rPr lang="en-US" altLang="ko-KR" sz="100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ana_data</a:t>
                      </a:r>
                      <a:r>
                        <a:rPr lang="en-US" altLang="ko-KR" sz="100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ana_data_path</a:t>
                      </a:r>
                      <a:r>
                        <a:rPr lang="en-US" altLang="ko-KR" sz="100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batFile</a:t>
                      </a:r>
                      <a:r>
                        <a:rPr lang="en-US" altLang="ko-KR" sz="1000"/>
                        <a:t> : File</a:t>
                      </a:r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processBuilder</a:t>
                      </a:r>
                      <a:r>
                        <a:rPr lang="en-US" altLang="ko-KR" sz="1000"/>
                        <a:t> : </a:t>
                      </a:r>
                      <a:r>
                        <a:rPr lang="en-US" altLang="ko-KR" sz="1000" err="1"/>
                        <a:t>ProcessBuilder</a:t>
                      </a:r>
                      <a:endParaRPr lang="en-US" altLang="ko-KR" sz="1000"/>
                    </a:p>
                    <a:p>
                      <a:pPr algn="l" latinLnBrk="1"/>
                      <a:r>
                        <a:rPr lang="en-US" altLang="ko-KR" sz="1000"/>
                        <a:t>  date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accuracy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f1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precision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recall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email : String</a:t>
                      </a:r>
                    </a:p>
                    <a:p>
                      <a:pPr algn="l" latinLnBrk="1"/>
                      <a:r>
                        <a:rPr lang="en-US" altLang="ko-KR" sz="1000"/>
                        <a:t>  app : </a:t>
                      </a:r>
                      <a:r>
                        <a:rPr lang="en-US" altLang="ko-KR" sz="1000" err="1"/>
                        <a:t>ServletContext</a:t>
                      </a:r>
                      <a:endParaRPr lang="en-US" altLang="ko-K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2799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doPost</a:t>
                      </a:r>
                      <a:r>
                        <a:rPr lang="en-US" altLang="ko-KR" sz="1000"/>
                        <a:t>(</a:t>
                      </a:r>
                      <a:r>
                        <a:rPr lang="en-US" altLang="ko-KR" sz="1000" err="1"/>
                        <a:t>HttpServletRequest</a:t>
                      </a:r>
                      <a:r>
                        <a:rPr lang="en-US" altLang="ko-KR" sz="1000"/>
                        <a:t> request, </a:t>
                      </a:r>
                      <a:r>
                        <a:rPr lang="en-US" altLang="ko-KR" sz="1000" err="1"/>
                        <a:t>HttpServletResponse</a:t>
                      </a:r>
                      <a:r>
                        <a:rPr lang="en-US" altLang="ko-KR" sz="1000"/>
                        <a:t> response)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15527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7330E7-3B60-1FBD-4561-B8E84FD8C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99833"/>
              </p:ext>
            </p:extLst>
          </p:nvPr>
        </p:nvGraphicFramePr>
        <p:xfrm>
          <a:off x="925719" y="4410392"/>
          <a:ext cx="450573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734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Email_send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  p : Properties</a:t>
                      </a:r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auch</a:t>
                      </a:r>
                      <a:r>
                        <a:rPr lang="en-US" altLang="ko-KR" sz="1000"/>
                        <a:t> : Authenticator</a:t>
                      </a:r>
                    </a:p>
                    <a:p>
                      <a:pPr algn="l" latinLnBrk="1"/>
                      <a:r>
                        <a:rPr lang="en-US" altLang="ko-KR" sz="1000"/>
                        <a:t>  session : Session</a:t>
                      </a:r>
                    </a:p>
                    <a:p>
                      <a:pPr algn="l" latinLnBrk="1"/>
                      <a:r>
                        <a:rPr lang="en-US" altLang="ko-KR" sz="1000"/>
                        <a:t>  msg : </a:t>
                      </a:r>
                      <a:r>
                        <a:rPr lang="en-US" altLang="ko-KR" sz="1000" err="1"/>
                        <a:t>MimeMessage</a:t>
                      </a:r>
                      <a:endParaRPr lang="en-US" altLang="ko-KR" sz="1000"/>
                    </a:p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AnaDao</a:t>
                      </a:r>
                      <a:r>
                        <a:rPr lang="en-US" altLang="ko-KR" sz="1000"/>
                        <a:t> : </a:t>
                      </a:r>
                      <a:r>
                        <a:rPr lang="en-US" altLang="ko-KR" sz="1000" err="1"/>
                        <a:t>AnalysisDao</a:t>
                      </a:r>
                      <a:endParaRPr lang="en-US" altLang="ko-KR" sz="1000"/>
                    </a:p>
                    <a:p>
                      <a:pPr algn="l" latinLnBrk="1"/>
                      <a:r>
                        <a:rPr lang="en-US" altLang="ko-KR" sz="1000"/>
                        <a:t>  pa : </a:t>
                      </a:r>
                      <a:r>
                        <a:rPr lang="en-US" altLang="ko-KR" sz="1000" err="1"/>
                        <a:t>PasswordAuthentication</a:t>
                      </a:r>
                      <a:endParaRPr lang="en-US" altLang="ko-KR" sz="1000"/>
                    </a:p>
                    <a:p>
                      <a:pPr algn="l" latinLnBrk="1"/>
                      <a:r>
                        <a:rPr lang="en-US" altLang="ko-KR" sz="1000"/>
                        <a:t>  from : </a:t>
                      </a:r>
                      <a:r>
                        <a:rPr lang="en-US" altLang="ko-KR" sz="1000" err="1"/>
                        <a:t>InternetAddress</a:t>
                      </a:r>
                      <a:endParaRPr lang="en-US" altLang="ko-K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  </a:t>
                      </a:r>
                      <a:r>
                        <a:rPr lang="en-US" altLang="ko-KR" sz="1000" err="1"/>
                        <a:t>doPost</a:t>
                      </a:r>
                      <a:r>
                        <a:rPr lang="en-US" altLang="ko-KR" sz="1000"/>
                        <a:t>(</a:t>
                      </a:r>
                      <a:r>
                        <a:rPr lang="en-US" altLang="ko-KR" sz="1000" err="1"/>
                        <a:t>HttpServletRequest</a:t>
                      </a:r>
                      <a:r>
                        <a:rPr lang="en-US" altLang="ko-KR" sz="1000"/>
                        <a:t> request, </a:t>
                      </a:r>
                      <a:r>
                        <a:rPr lang="en-US" altLang="ko-KR" sz="1000" err="1"/>
                        <a:t>HttpServletResponse</a:t>
                      </a:r>
                      <a:r>
                        <a:rPr lang="en-US" altLang="ko-KR" sz="1000"/>
                        <a:t> response) : void</a:t>
                      </a:r>
                      <a:endParaRPr lang="en-US" altLang="ko-KR" sz="1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155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8749449-7943-4D5E-9519-BD5F4EA51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0602393" y="83752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4B3F7710-0626-41EB-89F8-E8491B35E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8514EED9-659E-4D22-BF5D-C275E2A15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CCA3CF3-9010-44B6-9F59-5076573B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946214BC-C173-4472-8267-B1B58864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ABEB0572-D27B-4F87-AF96-B25A684CA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704D4AA6-E314-44FC-814C-2574361E0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F084534D-5F9E-4D44-BF70-D9CC715FC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AE81D2BB-6BE4-4079-BDBF-8EB29DCAF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DEDF506C-7F72-4AAF-9E90-425F9DFDE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173F88CC-A2AC-4FF4-B292-E63BDBCF1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DCD1E98-DEF2-4A66-ACD3-187B4159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7EDF8319-C647-40AB-B428-B316E807B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AE0C133E-4E62-436D-85BF-6C0CAA9D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985737D1-5250-431E-91D8-4B83DCCC7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5" name="Freeform 52">
              <a:extLst>
                <a:ext uri="{FF2B5EF4-FFF2-40B4-BE49-F238E27FC236}">
                  <a16:creationId xmlns:a16="http://schemas.microsoft.com/office/drawing/2014/main" id="{738F74D0-B726-430A-A8A3-7DD2195A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6" name="Freeform 53">
              <a:extLst>
                <a:ext uri="{FF2B5EF4-FFF2-40B4-BE49-F238E27FC236}">
                  <a16:creationId xmlns:a16="http://schemas.microsoft.com/office/drawing/2014/main" id="{3378FBC7-94EB-462A-9A84-FA22862E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7" name="Freeform 54">
              <a:extLst>
                <a:ext uri="{FF2B5EF4-FFF2-40B4-BE49-F238E27FC236}">
                  <a16:creationId xmlns:a16="http://schemas.microsoft.com/office/drawing/2014/main" id="{9FBFBDC1-10C5-4C1C-98E3-C037C57D1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789681C-E131-42F8-90FD-3F5268991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9" name="Freeform 56">
              <a:extLst>
                <a:ext uri="{FF2B5EF4-FFF2-40B4-BE49-F238E27FC236}">
                  <a16:creationId xmlns:a16="http://schemas.microsoft.com/office/drawing/2014/main" id="{5EF323A5-5ECF-4488-A28A-894667F65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0" name="Freeform 57">
              <a:extLst>
                <a:ext uri="{FF2B5EF4-FFF2-40B4-BE49-F238E27FC236}">
                  <a16:creationId xmlns:a16="http://schemas.microsoft.com/office/drawing/2014/main" id="{B4F898D2-C7ED-4A9E-8D73-7650AB58A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1" name="Freeform 59">
              <a:extLst>
                <a:ext uri="{FF2B5EF4-FFF2-40B4-BE49-F238E27FC236}">
                  <a16:creationId xmlns:a16="http://schemas.microsoft.com/office/drawing/2014/main" id="{12061A71-FE74-4FB4-87C6-8410E788F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2" name="Freeform 60">
              <a:extLst>
                <a:ext uri="{FF2B5EF4-FFF2-40B4-BE49-F238E27FC236}">
                  <a16:creationId xmlns:a16="http://schemas.microsoft.com/office/drawing/2014/main" id="{E914B632-7646-47F7-889D-AF74645C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3" name="Freeform 61">
              <a:extLst>
                <a:ext uri="{FF2B5EF4-FFF2-40B4-BE49-F238E27FC236}">
                  <a16:creationId xmlns:a16="http://schemas.microsoft.com/office/drawing/2014/main" id="{09ACEA80-B2F2-41F4-A328-5B7E95644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291D21F7-AF20-4F52-95B3-CC64AE4F6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682A951D-BD80-45F7-82CC-690754E2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75DCEA5A-00CF-4225-8209-C04B15D19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F871D43C-D0B7-424B-BF84-CD98B373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2D750CF-BF32-4E53-A810-9A1CCA482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400234E8-66AB-477E-8FF2-5CB6D8399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C8CE4262-0C0D-4E24-AD13-B40A33DE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C223B3B-8729-43E5-8CF2-5A1577794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5B522461-CF1F-450D-A8AC-7DAC5928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7FC29332-41BD-41F6-8F98-33C1BD85B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8F2B20D-D2FF-4ECF-8F74-3B584CCC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26E453DC-923A-4E9E-8121-8D7B7F9F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B970BB30-DBAD-426D-A3C7-6ADD06945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C4875FDB-1A77-46C1-AD97-800C957F2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37A306D8-9639-4F64-9C41-9B24682D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AA25D7CF-5932-4421-B5BE-7E0AB8020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0" name="Freeform 33">
              <a:extLst>
                <a:ext uri="{FF2B5EF4-FFF2-40B4-BE49-F238E27FC236}">
                  <a16:creationId xmlns:a16="http://schemas.microsoft.com/office/drawing/2014/main" id="{DC47B27E-A5B9-4AD4-B0AB-7F24E77D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C2603570-F974-48A9-A60B-7FD79EDE5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7D2CD6EA-AA47-4369-B930-E4A607C2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02B849B5-C407-40CD-A6E4-315848E1A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9F9AFF6D-9259-4172-800E-2351D336E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E395C01F-F940-4C24-A97B-A27741AE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D80D1D88-A9BE-47C1-854A-D1BD09349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D43A312D-13A8-4501-8C92-2C3D2D9E8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3AA69A75-32C7-45E0-AB0D-C091EE8B3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C5FEF653-DB01-447A-B4A4-9F3D7DA0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E340CBBE-07BF-4265-85E2-F16FFC6C3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1" name="Freeform 45">
              <a:extLst>
                <a:ext uri="{FF2B5EF4-FFF2-40B4-BE49-F238E27FC236}">
                  <a16:creationId xmlns:a16="http://schemas.microsoft.com/office/drawing/2014/main" id="{8B791993-F212-454D-9875-AD09F6C8B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222AC183-C4D0-4278-A799-825BFB82C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2683321F-3890-4F3F-B3A1-5C450AD34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E71F0BD3-6378-472E-993A-3F18B8F51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72BA7D70-193C-405B-B16A-4E148F100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10C1E933-D126-49CE-AE61-46B4D84F9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7" name="Freeform 106">
              <a:extLst>
                <a:ext uri="{FF2B5EF4-FFF2-40B4-BE49-F238E27FC236}">
                  <a16:creationId xmlns:a16="http://schemas.microsoft.com/office/drawing/2014/main" id="{D47BB162-1A82-496B-95EE-50B8C062F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42CC70-1DF9-4BF9-9B6E-21A6A3F4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1213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D3169389-19AD-4A9C-A957-126D7C567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1F7BAE49-E623-4E08-B504-C17F4CA30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9338DB70-A8BD-4011-8FB7-86ED53F3D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44553AC1-4539-4E05-8481-228F3FD5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0342F055-8208-4430-BDF1-2289C1F9F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210E9B3-F021-4696-B463-BF86CCCF2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63939F42-9261-432D-B7CF-A6099C7E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3A5B5C07-F0FF-4078-BCD7-8B99826F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8203715F-36B7-425E-B24B-748E7B54E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15DD176D-E2FF-47CA-B8AD-257B054E3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C38B6DB9-52DF-4EDC-BDE7-9641AD01B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1DB0F754-18D7-43AB-9F72-FB8459784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id="{1C99B559-1846-4877-AE21-6BED6308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3" name="Freeform 51">
              <a:extLst>
                <a:ext uri="{FF2B5EF4-FFF2-40B4-BE49-F238E27FC236}">
                  <a16:creationId xmlns:a16="http://schemas.microsoft.com/office/drawing/2014/main" id="{989EF84E-A363-4194-82CE-F93293E3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4" name="Freeform 52">
              <a:extLst>
                <a:ext uri="{FF2B5EF4-FFF2-40B4-BE49-F238E27FC236}">
                  <a16:creationId xmlns:a16="http://schemas.microsoft.com/office/drawing/2014/main" id="{10F01C06-41BF-4BD6-9C49-1075E17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5" name="Freeform 53">
              <a:extLst>
                <a:ext uri="{FF2B5EF4-FFF2-40B4-BE49-F238E27FC236}">
                  <a16:creationId xmlns:a16="http://schemas.microsoft.com/office/drawing/2014/main" id="{FF2F1080-E43C-4BB6-A58E-EF8C0020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6" name="Freeform 54">
              <a:extLst>
                <a:ext uri="{FF2B5EF4-FFF2-40B4-BE49-F238E27FC236}">
                  <a16:creationId xmlns:a16="http://schemas.microsoft.com/office/drawing/2014/main" id="{3330FB7D-57CA-45F0-A772-71B0CB3D9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7" name="Freeform 55">
              <a:extLst>
                <a:ext uri="{FF2B5EF4-FFF2-40B4-BE49-F238E27FC236}">
                  <a16:creationId xmlns:a16="http://schemas.microsoft.com/office/drawing/2014/main" id="{2B8691FC-7187-45EA-9DDA-531A360AF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8" name="Freeform 56">
              <a:extLst>
                <a:ext uri="{FF2B5EF4-FFF2-40B4-BE49-F238E27FC236}">
                  <a16:creationId xmlns:a16="http://schemas.microsoft.com/office/drawing/2014/main" id="{C64C906F-A74D-4BBF-BDF3-BF06CD7A2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9" name="Freeform 57">
              <a:extLst>
                <a:ext uri="{FF2B5EF4-FFF2-40B4-BE49-F238E27FC236}">
                  <a16:creationId xmlns:a16="http://schemas.microsoft.com/office/drawing/2014/main" id="{2534B49A-9A0A-4F0A-9314-33D249623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id="{B65267C2-EDDF-44A6-8F00-CE2759C1F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id="{DF7CE8B8-776A-405A-ACEB-918099164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id="{F5712331-3152-4A52-BDD3-4DE060FE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00316C26-82CB-4418-B719-60839DC53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BB002091-6CCF-43F4-ADB1-0118BF167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390E4C43-2A7D-4D29-B808-862BE892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AD538F0B-6251-417B-AC15-227D2686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9FD6D875-6818-4DAF-930B-2AA2F0FFD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3EAF901C-B6AC-41C5-9AA3-C16CDA9E2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69C60F6D-77F4-41A1-98B8-A45F38EFC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315CF0DE-1E3A-484E-A6ED-F84C17CF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3394A9B9-A8D7-4D47-8C27-82115897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9483E3B4-8E79-438F-812E-B656DE0CC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5CF59EE3-74D0-4B12-86D4-5829F2DFD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D3F7CA26-0671-487C-90CA-3C5A162AA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C80AD7B9-E25D-448D-87D5-F8F60A07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C835CDF-6A21-4907-A193-D2E6D6826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F6E412FB-7098-4D6A-860A-B52AB005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E7A24A9A-1634-4F5A-B130-C994451E9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A5CE6A08-C3CE-4989-806C-8992C25CD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FD7261F2-C871-4008-8FDB-F2A22C8E5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9B8828A4-3B51-47F6-AB39-252C8D6E4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328164F4-A22C-46E4-BA5A-D59E04F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B273C523-4116-4AA6-A8A6-00D78589D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6C08F58B-277C-4584-A120-E4E950302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2BC49730-F398-440D-8BE0-2AF04EC27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A637873F-1455-4603-9A3F-93028AAD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E287CDE7-07CE-42A3-B8A1-EE48F08A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B631E741-EF95-4844-AECF-BDD244222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9" name="Freeform 44">
              <a:extLst>
                <a:ext uri="{FF2B5EF4-FFF2-40B4-BE49-F238E27FC236}">
                  <a16:creationId xmlns:a16="http://schemas.microsoft.com/office/drawing/2014/main" id="{DB783186-53DA-4A16-9567-977281E36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0" name="Freeform 45">
              <a:extLst>
                <a:ext uri="{FF2B5EF4-FFF2-40B4-BE49-F238E27FC236}">
                  <a16:creationId xmlns:a16="http://schemas.microsoft.com/office/drawing/2014/main" id="{375ACA39-676E-4EE4-9F5A-D12BE8F65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1" name="Freeform 46">
              <a:extLst>
                <a:ext uri="{FF2B5EF4-FFF2-40B4-BE49-F238E27FC236}">
                  <a16:creationId xmlns:a16="http://schemas.microsoft.com/office/drawing/2014/main" id="{11776ABD-B6F2-435F-AC96-C33549B7A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2" name="Freeform 47">
              <a:extLst>
                <a:ext uri="{FF2B5EF4-FFF2-40B4-BE49-F238E27FC236}">
                  <a16:creationId xmlns:a16="http://schemas.microsoft.com/office/drawing/2014/main" id="{8F6D0303-B69E-427C-B220-24D5C1D9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3" name="Freeform 48">
              <a:extLst>
                <a:ext uri="{FF2B5EF4-FFF2-40B4-BE49-F238E27FC236}">
                  <a16:creationId xmlns:a16="http://schemas.microsoft.com/office/drawing/2014/main" id="{4F32BA0B-AAE5-4F8E-97FC-6BDDF26C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4" name="Freeform 49">
              <a:extLst>
                <a:ext uri="{FF2B5EF4-FFF2-40B4-BE49-F238E27FC236}">
                  <a16:creationId xmlns:a16="http://schemas.microsoft.com/office/drawing/2014/main" id="{729CB1CF-E92C-4E5A-9CE0-1A72BDC71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09CB0433-F73F-49F2-BC7B-D3A95A463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6" name="Freeform 106">
              <a:extLst>
                <a:ext uri="{FF2B5EF4-FFF2-40B4-BE49-F238E27FC236}">
                  <a16:creationId xmlns:a16="http://schemas.microsoft.com/office/drawing/2014/main" id="{50DF2C99-99A5-4FD8-9EEA-18DEF019D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CD20FD-3D5C-DFD2-01CE-BA4BCECCB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64519"/>
              </p:ext>
            </p:extLst>
          </p:nvPr>
        </p:nvGraphicFramePr>
        <p:xfrm>
          <a:off x="2819362" y="1152705"/>
          <a:ext cx="2637526" cy="409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526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35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Intro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18588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  num : Int {id} </a:t>
                      </a:r>
                    </a:p>
                    <a:p>
                      <a:pPr algn="l" latinLnBrk="1"/>
                      <a:r>
                        <a:rPr lang="en-US" altLang="ko-KR" sz="1200"/>
                        <a:t>  </a:t>
                      </a:r>
                      <a:r>
                        <a:rPr lang="en-US" altLang="ko-KR" sz="1200" err="1"/>
                        <a:t>cust_name</a:t>
                      </a:r>
                      <a:r>
                        <a:rPr lang="en-US" altLang="ko-KR" sz="120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/>
                        <a:t>  email : String</a:t>
                      </a:r>
                    </a:p>
                    <a:p>
                      <a:pPr algn="l" latinLnBrk="1"/>
                      <a:r>
                        <a:rPr lang="en-US" altLang="ko-KR" sz="1200"/>
                        <a:t>  phone : String</a:t>
                      </a:r>
                    </a:p>
                    <a:p>
                      <a:pPr algn="l" latinLnBrk="1"/>
                      <a:r>
                        <a:rPr lang="en-US" altLang="ko-KR" sz="1200"/>
                        <a:t>  </a:t>
                      </a:r>
                      <a:r>
                        <a:rPr lang="en-US" altLang="ko-KR" sz="1200" err="1"/>
                        <a:t>comp_name</a:t>
                      </a:r>
                      <a:r>
                        <a:rPr lang="en-US" altLang="ko-KR" sz="120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/>
                        <a:t>  </a:t>
                      </a:r>
                      <a:r>
                        <a:rPr lang="en-US" altLang="ko-KR" sz="1200" err="1"/>
                        <a:t>data_type</a:t>
                      </a:r>
                      <a:r>
                        <a:rPr lang="en-US" altLang="ko-KR" sz="120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/>
                        <a:t>  </a:t>
                      </a:r>
                      <a:r>
                        <a:rPr lang="en-US" altLang="ko-KR" sz="1200" err="1"/>
                        <a:t>coun_type</a:t>
                      </a:r>
                      <a:r>
                        <a:rPr lang="en-US" altLang="ko-KR" sz="120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/>
                        <a:t>  </a:t>
                      </a:r>
                      <a:r>
                        <a:rPr lang="en-US" altLang="ko-KR" sz="1200" err="1"/>
                        <a:t>visit_path</a:t>
                      </a:r>
                      <a:r>
                        <a:rPr lang="en-US" altLang="ko-KR" sz="120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/>
                        <a:t>  time : Timestamp</a:t>
                      </a:r>
                    </a:p>
                    <a:p>
                      <a:pPr algn="l" latinLnBrk="1"/>
                      <a:r>
                        <a:rPr lang="en-US" altLang="ko-KR" sz="1200"/>
                        <a:t>  content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1812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  </a:t>
                      </a:r>
                      <a:r>
                        <a:rPr lang="en-US" altLang="ko-KR" sz="12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</a:t>
                      </a:r>
                      <a: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int</a:t>
                      </a:r>
                    </a:p>
                    <a:p>
                      <a:pPr algn="l" latinLnBrk="1"/>
                      <a: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getCust_name</a:t>
                      </a:r>
                      <a: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200"/>
                        <a:t> String</a:t>
                      </a:r>
                    </a:p>
                    <a:p>
                      <a:pPr algn="l" latinLnBrk="1"/>
                      <a:r>
                        <a:rPr lang="en-US" altLang="ko-KR" sz="1200"/>
                        <a:t>  </a:t>
                      </a:r>
                      <a:r>
                        <a:rPr lang="en-US" altLang="ko-KR" sz="12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getEmail</a:t>
                      </a:r>
                      <a: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  <a:b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getPhone</a:t>
                      </a:r>
                      <a: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  <a:b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getComp_name</a:t>
                      </a:r>
                      <a: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  <a:b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getData_type</a:t>
                      </a:r>
                      <a: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2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algn="l" latinLnBrk="1"/>
                      <a:r>
                        <a:rPr lang="en-US" altLang="ko-KR" sz="12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getCoun_type</a:t>
                      </a:r>
                      <a: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2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algn="l" latinLnBrk="1"/>
                      <a:r>
                        <a:rPr lang="en-US" altLang="ko-KR" sz="12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getVisit_path</a:t>
                      </a:r>
                      <a: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  <a:b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getTime</a:t>
                      </a:r>
                      <a:r>
                        <a:rPr lang="en-US" altLang="ko-K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2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0337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7ED6B65-D90A-9F60-14EE-AD9765A0A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000762"/>
              </p:ext>
            </p:extLst>
          </p:nvPr>
        </p:nvGraphicFramePr>
        <p:xfrm>
          <a:off x="5725229" y="1107135"/>
          <a:ext cx="3469164" cy="2439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9164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269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IntroDao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608681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i="0" u="none" kern="1200" baseline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:  String</a:t>
                      </a:r>
                      <a:endParaRPr lang="en-US" altLang="ko-KR" sz="1000" b="0" i="0" u="none" kern="1200" baseline="0">
                        <a:solidFill>
                          <a:schemeClr val="dk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just" latinLnBrk="1"/>
                      <a:r>
                        <a:rPr lang="en-US" altLang="ko-KR" sz="1000" b="0" i="0" u="none" kern="1200" baseline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DB_URL :  String</a:t>
                      </a:r>
                    </a:p>
                    <a:p>
                      <a:pPr algn="just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DB_USER : String</a:t>
                      </a:r>
                    </a:p>
                    <a:p>
                      <a:pPr algn="just" latinLnBrk="1"/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DB_PASSWORD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1464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IntroDao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b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u="non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getConnection</a:t>
                      </a:r>
                      <a: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Connection  </a:t>
                      </a:r>
                      <a:br>
                        <a:rPr lang="en-US" altLang="ko-KR" sz="1000" b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insertIntro</a:t>
                      </a:r>
                      <a:r>
                        <a:rPr lang="en-US" altLang="ko-KR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(Intro intro):int</a:t>
                      </a:r>
                    </a:p>
                    <a:p>
                      <a:pPr algn="l" latinLnBrk="1"/>
                      <a:r>
                        <a:rPr lang="fr-FR" altLang="ko-KR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getIntroByPage(int currentPage, int pageSize):List&lt;Intro&gt;</a:t>
                      </a:r>
                    </a:p>
                    <a:p>
                      <a:pPr algn="l" latinLnBrk="1"/>
                      <a:r>
                        <a:rPr lang="en-US" altLang="ko-KR" sz="10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getTotalIntroCount</a:t>
                      </a:r>
                      <a:r>
                        <a:rPr lang="en-US" altLang="ko-KR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():int</a:t>
                      </a:r>
                    </a:p>
                    <a:p>
                      <a:pPr algn="l" latinLnBrk="1"/>
                      <a:r>
                        <a:rPr lang="en-US" altLang="ko-KR" sz="10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getIntroByNum</a:t>
                      </a:r>
                      <a:r>
                        <a:rPr lang="en-US" altLang="ko-KR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num):Intro</a:t>
                      </a:r>
                      <a:endParaRPr lang="en-US" altLang="ko-KR" sz="1000" b="0" u="non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39339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9FE5E2-B557-3BE3-1059-23117D9BC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18139"/>
              </p:ext>
            </p:extLst>
          </p:nvPr>
        </p:nvGraphicFramePr>
        <p:xfrm>
          <a:off x="5717664" y="3673904"/>
          <a:ext cx="3476730" cy="157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730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25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IntroList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12971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IntroList</a:t>
                      </a: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List&lt;Notice&gt;</a:t>
                      </a:r>
                    </a:p>
                    <a:p>
                      <a:pPr algn="l" latinLnBrk="1"/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IntroList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en-US" altLang="ko-KR" sz="1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getIntroList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altLang="ko-KR" sz="10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List&lt;Notice&gt;</a:t>
                      </a:r>
                    </a:p>
                    <a:p>
                      <a:pPr algn="l" latinLnBrk="1"/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addIntro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(Intro intro)</a:t>
                      </a:r>
                    </a:p>
                    <a:p>
                      <a:pPr algn="l" latinLnBrk="1"/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clearIntro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findIntroByEmail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email):Optional&lt;Intro&gt;</a:t>
                      </a:r>
                    </a:p>
                    <a:p>
                      <a:pPr algn="l" latinLnBrk="1"/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getIntroCount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():int</a:t>
                      </a:r>
                      <a:endParaRPr lang="en-US" altLang="ko-KR" sz="1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02D7FD-BC4F-75CB-32F3-64B985023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90359"/>
              </p:ext>
            </p:extLst>
          </p:nvPr>
        </p:nvGraphicFramePr>
        <p:xfrm>
          <a:off x="2819362" y="5363985"/>
          <a:ext cx="5145135" cy="64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135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IntroServlet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373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response): void</a:t>
                      </a:r>
                      <a:endParaRPr lang="en-US" altLang="ko-KR" sz="1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0B0FD0-21B7-E430-F297-A9EAD076C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32AEB2-376F-EF16-533C-4810ADD6B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4B5FFEE-F645-CC34-1FB1-B84D3F1A9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26258A5-280C-7C1C-8368-8B70DDA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4FDC61A-DA77-701A-0C1A-FC91671DF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B348B6A9-EBA0-1005-20B1-43B4C924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797A5276-92B6-0141-696F-498F6623F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98EDC58E-9D85-3E8D-53A8-8B5E4E78E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084C0120-6E6D-1B38-60B3-F2BE69776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8BF81DA5-B034-83C5-DC49-7E482F80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E16E0F1E-AE31-50AF-CD1D-7BBCB6BC6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497926F7-806E-DC32-AE29-FFA6C62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A63E7456-F1AA-B135-926A-06F1C8CB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BA4DC1A7-CD32-3DB6-4677-0DE8B7654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DB1B06-609F-FB9D-228B-CBEC96047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C951922-9FA6-4429-D277-2A5E70C0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BBEB2A03-9B40-0B58-346B-EBB93DB2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3EF1B8ED-7304-2D3C-8B92-E189ADF42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0F79E405-F8B8-956A-5E02-C075F8A4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39C71DE6-83E2-3D5E-557F-41A48294D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456B9E00-B1A0-E6CE-40F4-5E516B976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CCD0B1D5-458A-607A-D5F5-325C7C7B9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65D7B6AD-8F13-94C7-C444-2206BB5E7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4BE8612F-ADDA-C37F-F169-7C15274AA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DCCAA08B-18BE-A213-BB27-5F82C54A5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7447A36-D9BB-C1F2-9A9F-D46357EA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2BA95FD1-B416-056F-145E-7F621C0C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004CBFDF-C5E8-7DFD-D872-4791BE7B8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12C19DF0-3344-25E3-435E-EDF119248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D3D47D27-7328-5590-FEF6-8357045B8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F7D1DA16-E8BC-27C3-8B89-E805595B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FA1CB499-FD3F-25A8-0EEF-BA73EDFB6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DD472B38-7C9B-B0C7-3DF5-1EB4B21B1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64A0CC54-8FF5-4920-DAD2-E2B5F2A7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FBB89AA6-ADBD-21D8-DA22-438A85813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57E5A5A4-35D3-8FBD-B92A-E7FBD8CEF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03FB4DD-7CAB-95B6-5082-AFADB0C4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9D5C91B6-A59C-89D8-D13B-9E8257387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99DC19A5-B718-80E8-F180-E36F5F9F4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91F3E5C6-2EAC-FE2F-6213-0326AA23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703907EE-04C2-81A2-4354-E0EBF8F59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FA729115-37EA-9500-182F-994DB3871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7880839A-668F-5D24-F68A-032EBCD39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94698D69-ABF5-3349-E27A-280D5B0CE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7B1A4235-653F-E0F4-C547-3D9A3628B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AC1891F3-FA15-9056-8A7B-B5953D8B2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8E772B02-517F-2D57-8134-3AEFCFADF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6ED98472-8790-AA5F-FFFC-224A985B6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8155945-7682-202E-8E38-9580183EC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62B26B0-DC00-F250-35DA-98347AE95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D3FB721D-6976-113C-C719-B29F2BB8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8DD59BA4-E225-C6AC-1C9D-D387A864D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8D319D4C-773C-0627-13D2-FDD449C01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7771B3F4-6ED9-DE7A-4C42-E62285634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87F4A33A-FC56-D930-F222-20E05926D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6CC89CF6-132A-9F4A-3659-DC283AC97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FF45132D-43A2-9009-80EC-70C51CE41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75E5AFCC-29D5-A85F-4AF0-295EA173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292F3DE-C741-24EA-38D1-AB19E7EA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F6E14D1-E9D8-2E0B-51E8-F5AEFDE27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E30FEC3D-D177-A94F-4460-74E1D9E53093}"/>
              </a:ext>
            </a:extLst>
          </p:cNvPr>
          <p:cNvSpPr/>
          <p:nvPr/>
        </p:nvSpPr>
        <p:spPr>
          <a:xfrm>
            <a:off x="106195" y="373866"/>
            <a:ext cx="6333073" cy="37541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47F3A45-69C9-4800-9751-1EDE32E64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0602393" y="83752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40E60227-9CD6-2881-7633-2F2A1D12C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EA7AEEF8-A396-9996-81B1-18C190BC2B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116602BC-F5F3-C1C9-7CC8-AAF6688E2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5BF7143B-6831-BCA1-75CA-39506BDFB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06124200-ADD6-4FDF-FC2E-1166720AE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E93A52C7-946A-C512-F484-CFD9F0A85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EAFC9661-903F-18AF-8582-628467F9E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985279DB-2241-CC7A-F6B4-691B73BFC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10C18196-D630-C841-E489-DAB96047C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4C3D1089-DDE1-D5BD-48EA-2407F3181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E673E0E-0D59-E50F-08C1-04CA055FE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D66FB0C3-9906-4956-F9E9-AD24606EB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DEE3F0D4-6576-A66E-8220-E7887FE24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D7AF46B5-A16B-45A8-D62D-969022F8D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5" name="Freeform 52">
              <a:extLst>
                <a:ext uri="{FF2B5EF4-FFF2-40B4-BE49-F238E27FC236}">
                  <a16:creationId xmlns:a16="http://schemas.microsoft.com/office/drawing/2014/main" id="{8AAE12BC-142E-9E98-BC77-75738B6FE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6" name="Freeform 53">
              <a:extLst>
                <a:ext uri="{FF2B5EF4-FFF2-40B4-BE49-F238E27FC236}">
                  <a16:creationId xmlns:a16="http://schemas.microsoft.com/office/drawing/2014/main" id="{05E77712-12B2-4F4C-1482-8E298F78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7" name="Freeform 54">
              <a:extLst>
                <a:ext uri="{FF2B5EF4-FFF2-40B4-BE49-F238E27FC236}">
                  <a16:creationId xmlns:a16="http://schemas.microsoft.com/office/drawing/2014/main" id="{8CBFEA37-644C-6A8F-A3A3-60AA19FA5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603E4D49-102B-37E7-D9EE-2172F251B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9" name="Freeform 56">
              <a:extLst>
                <a:ext uri="{FF2B5EF4-FFF2-40B4-BE49-F238E27FC236}">
                  <a16:creationId xmlns:a16="http://schemas.microsoft.com/office/drawing/2014/main" id="{5D96449E-FB35-0502-A7CA-81E79F00E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0" name="Freeform 57">
              <a:extLst>
                <a:ext uri="{FF2B5EF4-FFF2-40B4-BE49-F238E27FC236}">
                  <a16:creationId xmlns:a16="http://schemas.microsoft.com/office/drawing/2014/main" id="{083F4E95-9F4E-C63C-5E6A-9BF00927D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1" name="Freeform 59">
              <a:extLst>
                <a:ext uri="{FF2B5EF4-FFF2-40B4-BE49-F238E27FC236}">
                  <a16:creationId xmlns:a16="http://schemas.microsoft.com/office/drawing/2014/main" id="{663E38C9-4604-CDEE-AFDA-A08B7BBE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2" name="Freeform 60">
              <a:extLst>
                <a:ext uri="{FF2B5EF4-FFF2-40B4-BE49-F238E27FC236}">
                  <a16:creationId xmlns:a16="http://schemas.microsoft.com/office/drawing/2014/main" id="{C60281EB-6686-DED0-2D89-5293171A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3" name="Freeform 61">
              <a:extLst>
                <a:ext uri="{FF2B5EF4-FFF2-40B4-BE49-F238E27FC236}">
                  <a16:creationId xmlns:a16="http://schemas.microsoft.com/office/drawing/2014/main" id="{475A8C02-232D-2931-1414-D20941C7B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6FE0EC2C-4A50-7D3E-C193-B5DA28D88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4CB4D70B-A124-1A01-D69E-D0EDB7D04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BC33A22F-A6FC-10D1-8F9B-048151974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507EC318-9230-B0DB-DC45-A58AC6A0A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86B20793-FBBC-5F44-E53B-E5AEBF60E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50FCF262-D438-B21E-B017-4BA28C0D9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F735CC53-DDDD-27FF-A245-2130CD4FC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1B7978C1-26E8-D25C-2785-9DBCF9AF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8CE413B3-9012-2F9F-44F4-CFC5C9A0A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F23AB1FD-0918-4BA7-DC75-D867D873D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CD844F4E-E6C0-BB9E-767B-EC48310B3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5125661F-6DD8-1A9E-30E5-C6FC4FEFA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F81F8F6A-7247-C5C3-9574-2B42E629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ED2F1B53-D6BB-F736-D299-2CFD727FE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7E79ADE8-8F47-7535-E78D-4A5E66479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25F99EE2-F5E2-B066-E3FF-42CE44DE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0" name="Freeform 33">
              <a:extLst>
                <a:ext uri="{FF2B5EF4-FFF2-40B4-BE49-F238E27FC236}">
                  <a16:creationId xmlns:a16="http://schemas.microsoft.com/office/drawing/2014/main" id="{74EFF07F-22C5-1F86-C2F9-2449251F4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4181EE9D-AB4B-429D-26B7-817CD71AB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A4C7B9B9-E3D3-1BE6-C251-5EA7C5B6D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89B70E48-7F23-142B-BE9A-6074C650C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5B9330F5-3C6B-853E-7051-4DBB59E51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85C30476-E451-33A3-1FAD-7741E7B86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D6F3B1BB-BEC3-6923-BBE3-86F38A3C5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22362CAD-CC4C-FBBD-11F1-5D28A362B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9EA73BBC-F6D1-23DA-70B4-7D144CE23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856751B9-752F-B6A4-AA1F-D7E800F5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A246A6AC-50F2-FB9A-FB15-9C18837F9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1" name="Freeform 45">
              <a:extLst>
                <a:ext uri="{FF2B5EF4-FFF2-40B4-BE49-F238E27FC236}">
                  <a16:creationId xmlns:a16="http://schemas.microsoft.com/office/drawing/2014/main" id="{680A4FE7-EBD1-9FB7-8AF6-364695866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D0D9862B-01EF-2166-7A92-9DF2CAA02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70159021-2EBB-ACBA-0FA6-ED422558E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7787B362-8053-39A2-179D-1F20068D5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02D36C03-B394-9ED1-935D-D740403FE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24F1638F-60C9-ACFC-3FAB-6C36C266F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7" name="Freeform 106">
              <a:extLst>
                <a:ext uri="{FF2B5EF4-FFF2-40B4-BE49-F238E27FC236}">
                  <a16:creationId xmlns:a16="http://schemas.microsoft.com/office/drawing/2014/main" id="{4913FC71-5E83-04A0-4E5D-092BA030B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D6E1FCE8-5FDF-914A-5A89-D3054C43DE9D}"/>
              </a:ext>
            </a:extLst>
          </p:cNvPr>
          <p:cNvSpPr/>
          <p:nvPr/>
        </p:nvSpPr>
        <p:spPr>
          <a:xfrm>
            <a:off x="8866171" y="1384094"/>
            <a:ext cx="1465167" cy="3611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183CF09-DDB3-D78D-5A62-425B8714B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1213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81939FFA-22E0-B19C-7D17-81149FECF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B6F044DE-0C2D-E026-6F03-093A7FA0E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88AAB3AF-9476-6435-FA96-B775907B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B2FE18E1-11E1-EE6D-48DA-1767F453E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C22A7B3E-988A-A1E8-85FF-526576A17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8B088F5-F468-7C39-76D9-5774F9C18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73643162-1959-0D29-2675-12FDE34C8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75DCCB1B-175B-D248-A34E-E18059995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A5B5488F-3BF6-88F4-D72D-7056DC71C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83E64C56-A04F-8328-219E-EB0A73151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7C9C588F-FB5C-AC18-5AAF-95D25DFBC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0D6D81A6-1F92-88E6-EA08-81F7A5C03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id="{2CBD2C73-044A-E025-17F1-57153BA39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3" name="Freeform 51">
              <a:extLst>
                <a:ext uri="{FF2B5EF4-FFF2-40B4-BE49-F238E27FC236}">
                  <a16:creationId xmlns:a16="http://schemas.microsoft.com/office/drawing/2014/main" id="{01EB3F1B-B8FA-BF64-2B50-293F5401A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4" name="Freeform 52">
              <a:extLst>
                <a:ext uri="{FF2B5EF4-FFF2-40B4-BE49-F238E27FC236}">
                  <a16:creationId xmlns:a16="http://schemas.microsoft.com/office/drawing/2014/main" id="{A01C62C7-6F66-A9B3-742E-E867EC2D3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5" name="Freeform 53">
              <a:extLst>
                <a:ext uri="{FF2B5EF4-FFF2-40B4-BE49-F238E27FC236}">
                  <a16:creationId xmlns:a16="http://schemas.microsoft.com/office/drawing/2014/main" id="{4F62EBE4-E07A-5F34-A75F-5913AD0C1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6" name="Freeform 54">
              <a:extLst>
                <a:ext uri="{FF2B5EF4-FFF2-40B4-BE49-F238E27FC236}">
                  <a16:creationId xmlns:a16="http://schemas.microsoft.com/office/drawing/2014/main" id="{8E98CC9C-A6EB-6027-C892-49F5A32A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7" name="Freeform 55">
              <a:extLst>
                <a:ext uri="{FF2B5EF4-FFF2-40B4-BE49-F238E27FC236}">
                  <a16:creationId xmlns:a16="http://schemas.microsoft.com/office/drawing/2014/main" id="{0F38586B-014C-3CA2-5633-B40F1062C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8" name="Freeform 56">
              <a:extLst>
                <a:ext uri="{FF2B5EF4-FFF2-40B4-BE49-F238E27FC236}">
                  <a16:creationId xmlns:a16="http://schemas.microsoft.com/office/drawing/2014/main" id="{243671B4-107E-F292-577D-AD4229701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9" name="Freeform 57">
              <a:extLst>
                <a:ext uri="{FF2B5EF4-FFF2-40B4-BE49-F238E27FC236}">
                  <a16:creationId xmlns:a16="http://schemas.microsoft.com/office/drawing/2014/main" id="{C9E49009-AFEF-340C-7CF7-07498E8D2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id="{C1C47BB1-FD8D-F408-6B76-FC2023478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id="{928604F8-90FC-9AE9-67C6-4BAB0108B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id="{F7E9A2B3-D256-FE4B-958F-67BF6E7B9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EB0B52A3-22C7-F94F-D0B0-9303AB89D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32CF71F9-5C33-4AFB-FC1C-AC39AE80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7A1B8077-6E21-CC2F-797C-F3A24EA2E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34B3D76E-EC9A-983F-36E8-668654B8A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9077F1E9-E247-0CAC-0DBF-A491322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50D46629-9814-CD16-8EB0-E07C23EC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AFA9F678-501C-6649-67A4-51E604D80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205B97CA-29CE-845D-5B1C-1DFD02177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82DB3650-99FF-45AD-12FF-A203E54CC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19E67A72-53B9-B1DD-6DA6-7C7D2223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5CB2E07A-D78D-D2B6-48E5-6D8AF2967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07D9CD1B-2A58-82B4-D0CA-0A4D16110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0868B398-CF82-AA83-D084-9EC1ED13C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3010722E-FF9D-D97D-9E28-EFAEFF1F7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7B1E194E-86C3-8B3D-E47F-D5AE759D6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7CC1C9C1-4103-7028-B2E6-76D2C2B34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C714255C-91F4-07F2-224D-BB694B9F4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79079B6C-995B-555E-4FF0-C2545DB99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EB88F618-A6C5-2E0F-9592-322DCDAC7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1420E399-ABC6-D091-958B-85F2600B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16D8CF65-FAE7-4BE0-5E24-C70A7B81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F3668B96-CDC9-259B-2BC8-B56F02AFE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F587D98B-E99B-CA67-B49D-64F319540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A37963AE-8DF9-C37E-ABA1-0F9CAC5C1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DC2E62B3-5444-F1DC-6664-5BC1442E3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E61FC029-446F-0472-9CAB-A2FD36592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9" name="Freeform 44">
              <a:extLst>
                <a:ext uri="{FF2B5EF4-FFF2-40B4-BE49-F238E27FC236}">
                  <a16:creationId xmlns:a16="http://schemas.microsoft.com/office/drawing/2014/main" id="{166FF6F7-52B2-A1D3-7A17-ECCFABC82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0" name="Freeform 45">
              <a:extLst>
                <a:ext uri="{FF2B5EF4-FFF2-40B4-BE49-F238E27FC236}">
                  <a16:creationId xmlns:a16="http://schemas.microsoft.com/office/drawing/2014/main" id="{410D7C8C-64FA-ED0B-DF7F-D6856B9EF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1" name="Freeform 46">
              <a:extLst>
                <a:ext uri="{FF2B5EF4-FFF2-40B4-BE49-F238E27FC236}">
                  <a16:creationId xmlns:a16="http://schemas.microsoft.com/office/drawing/2014/main" id="{FFA232C7-8EB2-CB19-4BB6-4E59108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2" name="Freeform 47">
              <a:extLst>
                <a:ext uri="{FF2B5EF4-FFF2-40B4-BE49-F238E27FC236}">
                  <a16:creationId xmlns:a16="http://schemas.microsoft.com/office/drawing/2014/main" id="{93237A0E-802D-2CE7-7E1B-B8B81EF3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3" name="Freeform 48">
              <a:extLst>
                <a:ext uri="{FF2B5EF4-FFF2-40B4-BE49-F238E27FC236}">
                  <a16:creationId xmlns:a16="http://schemas.microsoft.com/office/drawing/2014/main" id="{3437FA91-1673-F385-2B9E-D52EB4491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4" name="Freeform 49">
              <a:extLst>
                <a:ext uri="{FF2B5EF4-FFF2-40B4-BE49-F238E27FC236}">
                  <a16:creationId xmlns:a16="http://schemas.microsoft.com/office/drawing/2014/main" id="{A2C9225E-D103-AC63-BE0A-066F0C9DB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E366C2DB-B9FA-0A07-9254-6B72EB13D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6" name="Freeform 106">
              <a:extLst>
                <a:ext uri="{FF2B5EF4-FFF2-40B4-BE49-F238E27FC236}">
                  <a16:creationId xmlns:a16="http://schemas.microsoft.com/office/drawing/2014/main" id="{EEC5F38E-B203-4473-02A1-3D62C7E38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274C7ECA-4054-46F7-61E8-18B3F943E445}"/>
              </a:ext>
            </a:extLst>
          </p:cNvPr>
          <p:cNvSpPr/>
          <p:nvPr/>
        </p:nvSpPr>
        <p:spPr>
          <a:xfrm>
            <a:off x="10340439" y="1383581"/>
            <a:ext cx="1480768" cy="361471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C1235A1A-2ED0-0FEF-CF87-BECA3DA35DF6}"/>
              </a:ext>
            </a:extLst>
          </p:cNvPr>
          <p:cNvSpPr/>
          <p:nvPr/>
        </p:nvSpPr>
        <p:spPr>
          <a:xfrm>
            <a:off x="6438753" y="364614"/>
            <a:ext cx="2418318" cy="6463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B247B-58DF-F349-DCD8-518A1BCF77D5}"/>
              </a:ext>
            </a:extLst>
          </p:cNvPr>
          <p:cNvSpPr txBox="1"/>
          <p:nvPr/>
        </p:nvSpPr>
        <p:spPr>
          <a:xfrm>
            <a:off x="106196" y="1519995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main</a:t>
            </a:r>
            <a:endParaRPr lang="ko-KR" altLang="en-US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10527-21F8-C0F8-FBAA-DED79E8C33F9}"/>
              </a:ext>
            </a:extLst>
          </p:cNvPr>
          <p:cNvSpPr txBox="1"/>
          <p:nvPr/>
        </p:nvSpPr>
        <p:spPr>
          <a:xfrm>
            <a:off x="1664338" y="1524529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A01</a:t>
            </a:r>
            <a:endParaRPr lang="ko-KR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45E2B-6760-250A-BE0F-7EE2B2643B11}"/>
              </a:ext>
            </a:extLst>
          </p:cNvPr>
          <p:cNvSpPr txBox="1"/>
          <p:nvPr/>
        </p:nvSpPr>
        <p:spPr>
          <a:xfrm>
            <a:off x="1642773" y="607587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CA01</a:t>
            </a:r>
            <a:endParaRPr lang="ko-KR" altLang="en-US" sz="150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D40250D-6067-33EC-3015-7EF1D0963EA5}"/>
              </a:ext>
            </a:extLst>
          </p:cNvPr>
          <p:cNvSpPr txBox="1"/>
          <p:nvPr/>
        </p:nvSpPr>
        <p:spPr>
          <a:xfrm>
            <a:off x="3295574" y="606454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CA03</a:t>
            </a:r>
            <a:endParaRPr lang="ko-KR" altLang="en-US" sz="150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9FBCF-1065-64F7-810A-6BD1D6D7933A}"/>
              </a:ext>
            </a:extLst>
          </p:cNvPr>
          <p:cNvSpPr txBox="1"/>
          <p:nvPr/>
        </p:nvSpPr>
        <p:spPr>
          <a:xfrm>
            <a:off x="3299598" y="1541906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CA02</a:t>
            </a:r>
            <a:endParaRPr lang="ko-KR" altLang="en-US" sz="150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A5DB0AA-98F1-231B-0316-CD477BDD6307}"/>
              </a:ext>
            </a:extLst>
          </p:cNvPr>
          <p:cNvSpPr txBox="1"/>
          <p:nvPr/>
        </p:nvSpPr>
        <p:spPr>
          <a:xfrm>
            <a:off x="4847133" y="1539327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CA04</a:t>
            </a:r>
            <a:endParaRPr lang="ko-KR" altLang="en-US" sz="15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B6CAE0E-2775-E012-BC47-A7C2CFFD6EA9}"/>
              </a:ext>
            </a:extLst>
          </p:cNvPr>
          <p:cNvSpPr txBox="1"/>
          <p:nvPr/>
        </p:nvSpPr>
        <p:spPr>
          <a:xfrm>
            <a:off x="6644706" y="6346989"/>
            <a:ext cx="2118337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CheckPasswordServlet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EDCD76-AFD0-DF36-62B3-07F7746AE708}"/>
              </a:ext>
            </a:extLst>
          </p:cNvPr>
          <p:cNvSpPr txBox="1"/>
          <p:nvPr/>
        </p:nvSpPr>
        <p:spPr>
          <a:xfrm>
            <a:off x="6644706" y="1414369"/>
            <a:ext cx="2118337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DeleteNoticeServlet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536B3EF-471D-B06D-7B56-94E6AB39CECA}"/>
              </a:ext>
            </a:extLst>
          </p:cNvPr>
          <p:cNvSpPr txBox="1"/>
          <p:nvPr/>
        </p:nvSpPr>
        <p:spPr>
          <a:xfrm>
            <a:off x="6644706" y="4731158"/>
            <a:ext cx="2118337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LoginControler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53DEFD7-A2AF-F1B3-0EB2-962335A6FD61}"/>
              </a:ext>
            </a:extLst>
          </p:cNvPr>
          <p:cNvSpPr txBox="1"/>
          <p:nvPr/>
        </p:nvSpPr>
        <p:spPr>
          <a:xfrm>
            <a:off x="6644706" y="5539073"/>
            <a:ext cx="2118337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SendPassword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88DA57B-F380-CC72-54A4-CA43B02B2FC3}"/>
              </a:ext>
            </a:extLst>
          </p:cNvPr>
          <p:cNvSpPr txBox="1"/>
          <p:nvPr/>
        </p:nvSpPr>
        <p:spPr>
          <a:xfrm>
            <a:off x="10405148" y="1554140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NoticeList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22F1EAF-F983-8382-8A1E-40FC7A709730}"/>
              </a:ext>
            </a:extLst>
          </p:cNvPr>
          <p:cNvSpPr txBox="1"/>
          <p:nvPr/>
        </p:nvSpPr>
        <p:spPr>
          <a:xfrm>
            <a:off x="8910635" y="4436754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EmpUserDao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4BB08F1-EF80-D6C6-6C57-9E1D3B29EEAD}"/>
              </a:ext>
            </a:extLst>
          </p:cNvPr>
          <p:cNvSpPr txBox="1"/>
          <p:nvPr/>
        </p:nvSpPr>
        <p:spPr>
          <a:xfrm>
            <a:off x="8910635" y="1543770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NoticeDao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BDA696D-EF55-3724-1DEF-6A77472CA292}"/>
              </a:ext>
            </a:extLst>
          </p:cNvPr>
          <p:cNvSpPr txBox="1"/>
          <p:nvPr/>
        </p:nvSpPr>
        <p:spPr>
          <a:xfrm>
            <a:off x="10405148" y="4436375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EmpUser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2899C11-55B8-A23D-432F-682E02DF9F35}"/>
              </a:ext>
            </a:extLst>
          </p:cNvPr>
          <p:cNvSpPr txBox="1"/>
          <p:nvPr/>
        </p:nvSpPr>
        <p:spPr>
          <a:xfrm>
            <a:off x="6644706" y="2222284"/>
            <a:ext cx="2118337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UpdateNoticeServlet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8D80681-54BD-8370-FB01-ACF4F2BA222B}"/>
              </a:ext>
            </a:extLst>
          </p:cNvPr>
          <p:cNvSpPr txBox="1"/>
          <p:nvPr/>
        </p:nvSpPr>
        <p:spPr>
          <a:xfrm>
            <a:off x="6644706" y="606454"/>
            <a:ext cx="2118337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WriteNoticeServlet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0460D4D-5478-59BC-51B8-60197143946F}"/>
              </a:ext>
            </a:extLst>
          </p:cNvPr>
          <p:cNvSpPr txBox="1"/>
          <p:nvPr/>
        </p:nvSpPr>
        <p:spPr>
          <a:xfrm>
            <a:off x="1673034" y="2480459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Login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26A8FD9-8AF4-960E-625C-06052D31FCC7}"/>
              </a:ext>
            </a:extLst>
          </p:cNvPr>
          <p:cNvSpPr txBox="1"/>
          <p:nvPr/>
        </p:nvSpPr>
        <p:spPr>
          <a:xfrm>
            <a:off x="3264654" y="2489468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DA01</a:t>
            </a:r>
            <a:endParaRPr lang="ko-KR" altLang="en-US" sz="150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4CF20DE-0832-04FB-3121-B3040C9C370F}"/>
              </a:ext>
            </a:extLst>
          </p:cNvPr>
          <p:cNvSpPr txBox="1"/>
          <p:nvPr/>
        </p:nvSpPr>
        <p:spPr>
          <a:xfrm>
            <a:off x="4856274" y="2495332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DA02</a:t>
            </a:r>
            <a:endParaRPr lang="ko-KR" altLang="en-US" sz="150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5FA75EB-0ADC-3F56-E3DB-F6BC90A7A549}"/>
              </a:ext>
            </a:extLst>
          </p:cNvPr>
          <p:cNvSpPr txBox="1"/>
          <p:nvPr/>
        </p:nvSpPr>
        <p:spPr>
          <a:xfrm>
            <a:off x="4847133" y="3517820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EA02</a:t>
            </a:r>
            <a:endParaRPr lang="ko-KR" altLang="en-US" sz="150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CF0FF67-6CB8-BD5B-299E-73A20D47FE99}"/>
              </a:ext>
            </a:extLst>
          </p:cNvPr>
          <p:cNvSpPr txBox="1"/>
          <p:nvPr/>
        </p:nvSpPr>
        <p:spPr>
          <a:xfrm>
            <a:off x="3264654" y="3517851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EA01</a:t>
            </a:r>
            <a:endParaRPr lang="ko-KR" altLang="en-US" sz="15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8C6517E-9C0D-B785-C2FB-4D1882111BE5}"/>
              </a:ext>
            </a:extLst>
          </p:cNvPr>
          <p:cNvSpPr txBox="1"/>
          <p:nvPr/>
        </p:nvSpPr>
        <p:spPr>
          <a:xfrm>
            <a:off x="6644706" y="3030199"/>
            <a:ext cx="2118336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IntroServlet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A7DC8A1-CC9E-921D-95F3-34A4279199A2}"/>
              </a:ext>
            </a:extLst>
          </p:cNvPr>
          <p:cNvSpPr txBox="1"/>
          <p:nvPr/>
        </p:nvSpPr>
        <p:spPr>
          <a:xfrm>
            <a:off x="10405148" y="2515590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Notice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976DFC7-CC25-DDC3-ADAD-EE5B5D05FFAD}"/>
              </a:ext>
            </a:extLst>
          </p:cNvPr>
          <p:cNvSpPr txBox="1"/>
          <p:nvPr/>
        </p:nvSpPr>
        <p:spPr>
          <a:xfrm>
            <a:off x="10405148" y="3477040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IntroList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6132F14-6944-F727-332A-7EAD88051097}"/>
              </a:ext>
            </a:extLst>
          </p:cNvPr>
          <p:cNvSpPr txBox="1"/>
          <p:nvPr/>
        </p:nvSpPr>
        <p:spPr>
          <a:xfrm>
            <a:off x="8915462" y="3029590"/>
            <a:ext cx="1337364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IntroDao</a:t>
            </a:r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48456991-8A13-B20A-8843-265F764F6F7E}"/>
              </a:ext>
            </a:extLst>
          </p:cNvPr>
          <p:cNvCxnSpPr>
            <a:stCxn id="194" idx="3"/>
            <a:endCxn id="225" idx="1"/>
          </p:cNvCxnSpPr>
          <p:nvPr/>
        </p:nvCxnSpPr>
        <p:spPr>
          <a:xfrm>
            <a:off x="6194152" y="1718100"/>
            <a:ext cx="450554" cy="682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76AFD923-CFC6-2E47-A422-D4A4547B5586}"/>
              </a:ext>
            </a:extLst>
          </p:cNvPr>
          <p:cNvCxnSpPr>
            <a:stCxn id="225" idx="3"/>
            <a:endCxn id="218" idx="1"/>
          </p:cNvCxnSpPr>
          <p:nvPr/>
        </p:nvCxnSpPr>
        <p:spPr>
          <a:xfrm flipV="1">
            <a:off x="8763043" y="1722543"/>
            <a:ext cx="147592" cy="678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6B405714-CEB4-21AC-07A7-0342B147B35C}"/>
              </a:ext>
            </a:extLst>
          </p:cNvPr>
          <p:cNvCxnSpPr>
            <a:stCxn id="218" idx="3"/>
            <a:endCxn id="234" idx="1"/>
          </p:cNvCxnSpPr>
          <p:nvPr/>
        </p:nvCxnSpPr>
        <p:spPr>
          <a:xfrm>
            <a:off x="10257654" y="1722543"/>
            <a:ext cx="147494" cy="971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C5AFAD52-8A53-1EBA-98FF-9816691B6E94}"/>
              </a:ext>
            </a:extLst>
          </p:cNvPr>
          <p:cNvCxnSpPr>
            <a:stCxn id="194" idx="3"/>
            <a:endCxn id="201" idx="1"/>
          </p:cNvCxnSpPr>
          <p:nvPr/>
        </p:nvCxnSpPr>
        <p:spPr>
          <a:xfrm flipV="1">
            <a:off x="6194152" y="1593142"/>
            <a:ext cx="450554" cy="124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3787B9F3-D85A-6CD4-4C14-21526379963D}"/>
              </a:ext>
            </a:extLst>
          </p:cNvPr>
          <p:cNvCxnSpPr>
            <a:stCxn id="201" idx="3"/>
            <a:endCxn id="218" idx="1"/>
          </p:cNvCxnSpPr>
          <p:nvPr/>
        </p:nvCxnSpPr>
        <p:spPr>
          <a:xfrm>
            <a:off x="8763043" y="1593142"/>
            <a:ext cx="147592" cy="129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841D2AD1-8D9E-250B-B012-238779542EC1}"/>
              </a:ext>
            </a:extLst>
          </p:cNvPr>
          <p:cNvCxnSpPr>
            <a:stCxn id="227" idx="3"/>
            <a:endCxn id="218" idx="1"/>
          </p:cNvCxnSpPr>
          <p:nvPr/>
        </p:nvCxnSpPr>
        <p:spPr>
          <a:xfrm>
            <a:off x="8763043" y="785227"/>
            <a:ext cx="147592" cy="937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DB4E77E8-8AE4-205B-CB30-8BD88BE763E7}"/>
              </a:ext>
            </a:extLst>
          </p:cNvPr>
          <p:cNvCxnSpPr>
            <a:stCxn id="192" idx="3"/>
            <a:endCxn id="227" idx="1"/>
          </p:cNvCxnSpPr>
          <p:nvPr/>
        </p:nvCxnSpPr>
        <p:spPr>
          <a:xfrm>
            <a:off x="4642593" y="785227"/>
            <a:ext cx="20021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35048715-4D2E-BA19-7BB9-313C83ECEF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flipV="1">
            <a:off x="779706" y="786360"/>
            <a:ext cx="863067" cy="733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337E0DE2-0280-DB7E-132C-E181CA4AC07C}"/>
              </a:ext>
            </a:extLst>
          </p:cNvPr>
          <p:cNvCxnSpPr>
            <a:stCxn id="8" idx="3"/>
            <a:endCxn id="192" idx="1"/>
          </p:cNvCxnSpPr>
          <p:nvPr/>
        </p:nvCxnSpPr>
        <p:spPr>
          <a:xfrm flipV="1">
            <a:off x="2989792" y="785227"/>
            <a:ext cx="305782" cy="1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5BD58946-A6AA-5C23-42E0-59EA713F368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453215" y="1698768"/>
            <a:ext cx="211123" cy="4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0D086D79-2CD3-9949-7BA5-294BAA1283B4}"/>
              </a:ext>
            </a:extLst>
          </p:cNvPr>
          <p:cNvCxnSpPr>
            <a:stCxn id="8" idx="2"/>
            <a:endCxn id="193" idx="1"/>
          </p:cNvCxnSpPr>
          <p:nvPr/>
        </p:nvCxnSpPr>
        <p:spPr>
          <a:xfrm>
            <a:off x="2316283" y="965132"/>
            <a:ext cx="983315" cy="755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F189CEAE-6C84-908D-488E-B0597A1AE253}"/>
              </a:ext>
            </a:extLst>
          </p:cNvPr>
          <p:cNvCxnSpPr>
            <a:stCxn id="193" idx="3"/>
            <a:endCxn id="194" idx="1"/>
          </p:cNvCxnSpPr>
          <p:nvPr/>
        </p:nvCxnSpPr>
        <p:spPr>
          <a:xfrm flipV="1">
            <a:off x="4646617" y="1718100"/>
            <a:ext cx="200516" cy="2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50A7F76F-480B-1FB0-64E4-884CBEB092B8}"/>
              </a:ext>
            </a:extLst>
          </p:cNvPr>
          <p:cNvCxnSpPr>
            <a:stCxn id="6" idx="2"/>
            <a:endCxn id="228" idx="1"/>
          </p:cNvCxnSpPr>
          <p:nvPr/>
        </p:nvCxnSpPr>
        <p:spPr>
          <a:xfrm>
            <a:off x="779706" y="1877540"/>
            <a:ext cx="893328" cy="78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D30DDB4F-E1CF-63E5-EAB7-737BA8A43F6D}"/>
              </a:ext>
            </a:extLst>
          </p:cNvPr>
          <p:cNvCxnSpPr>
            <a:cxnSpLocks/>
            <a:stCxn id="228" idx="2"/>
          </p:cNvCxnSpPr>
          <p:nvPr/>
        </p:nvCxnSpPr>
        <p:spPr>
          <a:xfrm>
            <a:off x="2346544" y="2838004"/>
            <a:ext cx="30335" cy="2053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DDB0E84E-FDA1-23A2-559E-E457257D56C0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2368845" y="4908752"/>
            <a:ext cx="4275861" cy="1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1EA63984-43F5-FFA4-9946-52159880372D}"/>
              </a:ext>
            </a:extLst>
          </p:cNvPr>
          <p:cNvCxnSpPr>
            <a:stCxn id="204" idx="3"/>
            <a:endCxn id="216" idx="1"/>
          </p:cNvCxnSpPr>
          <p:nvPr/>
        </p:nvCxnSpPr>
        <p:spPr>
          <a:xfrm flipV="1">
            <a:off x="8763043" y="4615527"/>
            <a:ext cx="147592" cy="294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ADE11B01-A3F0-5454-B57C-CFC17E20E797}"/>
              </a:ext>
            </a:extLst>
          </p:cNvPr>
          <p:cNvCxnSpPr>
            <a:cxnSpLocks/>
          </p:cNvCxnSpPr>
          <p:nvPr/>
        </p:nvCxnSpPr>
        <p:spPr>
          <a:xfrm>
            <a:off x="5529783" y="4891375"/>
            <a:ext cx="0" cy="1646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A29284D-58AB-2A9C-2B3D-B1F85B5ADC07}"/>
              </a:ext>
            </a:extLst>
          </p:cNvPr>
          <p:cNvCxnSpPr>
            <a:cxnSpLocks/>
            <a:endCxn id="206" idx="1"/>
          </p:cNvCxnSpPr>
          <p:nvPr/>
        </p:nvCxnSpPr>
        <p:spPr>
          <a:xfrm flipV="1">
            <a:off x="5529783" y="5717846"/>
            <a:ext cx="1114923" cy="19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A30B959E-41C4-B9E1-A9FD-5CB1D523E5E9}"/>
              </a:ext>
            </a:extLst>
          </p:cNvPr>
          <p:cNvCxnSpPr>
            <a:cxnSpLocks/>
          </p:cNvCxnSpPr>
          <p:nvPr/>
        </p:nvCxnSpPr>
        <p:spPr>
          <a:xfrm flipV="1">
            <a:off x="5526769" y="6518091"/>
            <a:ext cx="1114923" cy="1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83C1EB07-D8E8-961A-EF6F-95F2D449C87B}"/>
              </a:ext>
            </a:extLst>
          </p:cNvPr>
          <p:cNvSpPr txBox="1"/>
          <p:nvPr/>
        </p:nvSpPr>
        <p:spPr>
          <a:xfrm>
            <a:off x="6675967" y="3838113"/>
            <a:ext cx="2116800" cy="356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00"/>
              <a:t>UpdatePasswordServlet</a:t>
            </a:r>
          </a:p>
        </p:txBody>
      </p: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24F0E4D9-4C9F-DC7A-8AB2-DA4C40F08FDC}"/>
              </a:ext>
            </a:extLst>
          </p:cNvPr>
          <p:cNvCxnSpPr>
            <a:stCxn id="229" idx="2"/>
          </p:cNvCxnSpPr>
          <p:nvPr/>
        </p:nvCxnSpPr>
        <p:spPr>
          <a:xfrm flipH="1">
            <a:off x="2091382" y="2847013"/>
            <a:ext cx="1846782" cy="1754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39CC8B89-EC4F-BEF9-3DD5-09784C77710F}"/>
              </a:ext>
            </a:extLst>
          </p:cNvPr>
          <p:cNvCxnSpPr/>
          <p:nvPr/>
        </p:nvCxnSpPr>
        <p:spPr>
          <a:xfrm>
            <a:off x="2100356" y="4615526"/>
            <a:ext cx="0" cy="1852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60B64F0F-8217-E96C-BBE4-5A948785DE26}"/>
              </a:ext>
            </a:extLst>
          </p:cNvPr>
          <p:cNvCxnSpPr/>
          <p:nvPr/>
        </p:nvCxnSpPr>
        <p:spPr>
          <a:xfrm>
            <a:off x="2091382" y="6468411"/>
            <a:ext cx="3438401" cy="49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5582B136-4D79-CC75-0781-5D6369E88088}"/>
              </a:ext>
            </a:extLst>
          </p:cNvPr>
          <p:cNvCxnSpPr>
            <a:stCxn id="206" idx="3"/>
            <a:endCxn id="216" idx="1"/>
          </p:cNvCxnSpPr>
          <p:nvPr/>
        </p:nvCxnSpPr>
        <p:spPr>
          <a:xfrm flipV="1">
            <a:off x="8763043" y="4615527"/>
            <a:ext cx="147592" cy="1102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B2677F13-ABF0-202D-F097-C5C34DBE5A20}"/>
              </a:ext>
            </a:extLst>
          </p:cNvPr>
          <p:cNvCxnSpPr>
            <a:stCxn id="200" idx="3"/>
            <a:endCxn id="216" idx="1"/>
          </p:cNvCxnSpPr>
          <p:nvPr/>
        </p:nvCxnSpPr>
        <p:spPr>
          <a:xfrm flipV="1">
            <a:off x="8763043" y="4615527"/>
            <a:ext cx="147592" cy="1910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296520E8-6AAC-88A1-B7FD-0FD0BB0F1029}"/>
              </a:ext>
            </a:extLst>
          </p:cNvPr>
          <p:cNvCxnSpPr>
            <a:stCxn id="279" idx="3"/>
            <a:endCxn id="216" idx="1"/>
          </p:cNvCxnSpPr>
          <p:nvPr/>
        </p:nvCxnSpPr>
        <p:spPr>
          <a:xfrm>
            <a:off x="8792767" y="4016313"/>
            <a:ext cx="117868" cy="59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D3B1771B-36C8-E6A3-FD4D-FAA8F766AFC9}"/>
              </a:ext>
            </a:extLst>
          </p:cNvPr>
          <p:cNvCxnSpPr>
            <a:stCxn id="216" idx="3"/>
            <a:endCxn id="224" idx="1"/>
          </p:cNvCxnSpPr>
          <p:nvPr/>
        </p:nvCxnSpPr>
        <p:spPr>
          <a:xfrm flipV="1">
            <a:off x="10257654" y="4615148"/>
            <a:ext cx="147494" cy="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65FAF4DA-EA08-B5EE-14C3-F78F0C2CB042}"/>
              </a:ext>
            </a:extLst>
          </p:cNvPr>
          <p:cNvCxnSpPr>
            <a:stCxn id="218" idx="3"/>
            <a:endCxn id="212" idx="1"/>
          </p:cNvCxnSpPr>
          <p:nvPr/>
        </p:nvCxnSpPr>
        <p:spPr>
          <a:xfrm>
            <a:off x="10257654" y="1722543"/>
            <a:ext cx="147494" cy="1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AE9F0E76-D28D-8193-9C92-699D4BFA38D2}"/>
              </a:ext>
            </a:extLst>
          </p:cNvPr>
          <p:cNvCxnSpPr>
            <a:stCxn id="229" idx="3"/>
            <a:endCxn id="230" idx="1"/>
          </p:cNvCxnSpPr>
          <p:nvPr/>
        </p:nvCxnSpPr>
        <p:spPr>
          <a:xfrm>
            <a:off x="4611673" y="2668241"/>
            <a:ext cx="244601" cy="5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718B2E3E-023F-4E24-A199-CF21D3B1E998}"/>
              </a:ext>
            </a:extLst>
          </p:cNvPr>
          <p:cNvCxnSpPr>
            <a:stCxn id="230" idx="3"/>
            <a:endCxn id="279" idx="1"/>
          </p:cNvCxnSpPr>
          <p:nvPr/>
        </p:nvCxnSpPr>
        <p:spPr>
          <a:xfrm>
            <a:off x="6203293" y="2674105"/>
            <a:ext cx="472674" cy="134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975E4677-9B6B-C5F2-8149-1824E0A64082}"/>
              </a:ext>
            </a:extLst>
          </p:cNvPr>
          <p:cNvCxnSpPr>
            <a:stCxn id="228" idx="3"/>
            <a:endCxn id="229" idx="1"/>
          </p:cNvCxnSpPr>
          <p:nvPr/>
        </p:nvCxnSpPr>
        <p:spPr>
          <a:xfrm>
            <a:off x="3020053" y="2659232"/>
            <a:ext cx="244601" cy="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492A0DF0-0BD1-4661-7D0C-2AA941439F80}"/>
              </a:ext>
            </a:extLst>
          </p:cNvPr>
          <p:cNvCxnSpPr>
            <a:stCxn id="228" idx="3"/>
            <a:endCxn id="232" idx="1"/>
          </p:cNvCxnSpPr>
          <p:nvPr/>
        </p:nvCxnSpPr>
        <p:spPr>
          <a:xfrm>
            <a:off x="3020053" y="2659232"/>
            <a:ext cx="244601" cy="1037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19463537-7ECC-6F6B-62F5-8E659DD7B285}"/>
              </a:ext>
            </a:extLst>
          </p:cNvPr>
          <p:cNvCxnSpPr>
            <a:stCxn id="232" idx="3"/>
            <a:endCxn id="231" idx="1"/>
          </p:cNvCxnSpPr>
          <p:nvPr/>
        </p:nvCxnSpPr>
        <p:spPr>
          <a:xfrm flipV="1">
            <a:off x="4611673" y="3696593"/>
            <a:ext cx="235460" cy="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B23F79DB-2686-D2E9-8C4B-A5A696FC248E}"/>
              </a:ext>
            </a:extLst>
          </p:cNvPr>
          <p:cNvCxnSpPr>
            <a:stCxn id="231" idx="3"/>
            <a:endCxn id="233" idx="1"/>
          </p:cNvCxnSpPr>
          <p:nvPr/>
        </p:nvCxnSpPr>
        <p:spPr>
          <a:xfrm flipV="1">
            <a:off x="6194152" y="3208972"/>
            <a:ext cx="450554" cy="487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93AD5492-5914-05CD-09C2-384A905DA837}"/>
              </a:ext>
            </a:extLst>
          </p:cNvPr>
          <p:cNvCxnSpPr>
            <a:stCxn id="233" idx="3"/>
            <a:endCxn id="236" idx="1"/>
          </p:cNvCxnSpPr>
          <p:nvPr/>
        </p:nvCxnSpPr>
        <p:spPr>
          <a:xfrm flipV="1">
            <a:off x="8763042" y="3208363"/>
            <a:ext cx="152420" cy="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26B50DDF-5CE0-8F6C-7FAA-8978ECF2F966}"/>
              </a:ext>
            </a:extLst>
          </p:cNvPr>
          <p:cNvCxnSpPr>
            <a:stCxn id="236" idx="3"/>
            <a:endCxn id="235" idx="1"/>
          </p:cNvCxnSpPr>
          <p:nvPr/>
        </p:nvCxnSpPr>
        <p:spPr>
          <a:xfrm>
            <a:off x="10252826" y="3208363"/>
            <a:ext cx="152322" cy="44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B1BD7C2E-B2E5-E1B2-18C6-619CFC6C8F4C}"/>
              </a:ext>
            </a:extLst>
          </p:cNvPr>
          <p:cNvSpPr txBox="1"/>
          <p:nvPr/>
        </p:nvSpPr>
        <p:spPr>
          <a:xfrm>
            <a:off x="2735266" y="-6715"/>
            <a:ext cx="6824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500"/>
              <a:t>View</a:t>
            </a:r>
            <a:endParaRPr lang="ko-KR" altLang="en-US" sz="1500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44AB1F9-BCB0-4354-10C9-8ED70E2E8FD1}"/>
              </a:ext>
            </a:extLst>
          </p:cNvPr>
          <p:cNvSpPr txBox="1"/>
          <p:nvPr/>
        </p:nvSpPr>
        <p:spPr>
          <a:xfrm>
            <a:off x="7236501" y="-11432"/>
            <a:ext cx="1709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500"/>
              <a:t>Servlet</a:t>
            </a:r>
            <a:endParaRPr lang="ko-KR" altLang="en-US" sz="15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BD1D443-D5AE-966A-0E98-A1E95FE98BA2}"/>
              </a:ext>
            </a:extLst>
          </p:cNvPr>
          <p:cNvSpPr txBox="1"/>
          <p:nvPr/>
        </p:nvSpPr>
        <p:spPr>
          <a:xfrm>
            <a:off x="9264476" y="1014635"/>
            <a:ext cx="8602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500"/>
              <a:t>DAO</a:t>
            </a:r>
            <a:endParaRPr lang="ko-KR" altLang="en-US" sz="15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0217B179-DBD2-7B76-A1B3-2F9A2C9F3979}"/>
              </a:ext>
            </a:extLst>
          </p:cNvPr>
          <p:cNvSpPr txBox="1"/>
          <p:nvPr/>
        </p:nvSpPr>
        <p:spPr>
          <a:xfrm>
            <a:off x="10793589" y="1008828"/>
            <a:ext cx="8602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500"/>
              <a:t>DO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3674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6528B7-2682-9749-1B23-2395BCEE3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3922EC-37A1-A1AE-E7AC-3A1F16E10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4595C87-0FCB-8D80-42A1-C39FB136D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9FD7B22-9138-6CF3-A465-DB1A500AD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D12EED1A-CDDB-0F6E-EAED-327355CCE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1B43FBD6-5D21-D36F-9CE3-A966C42F8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F897005B-078D-9DEF-2975-DFB39BD2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07B26F5B-0E3D-5793-2729-5DC0A467A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E30F47DD-262B-A609-88A5-C3B55F96D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A37667A2-CA6A-E777-D5A7-A111836F0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60767301-E296-21DB-CEF6-369A8FC72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988C1721-4330-283D-C5A9-A7051841D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3A6FED1-FDB0-A189-03E8-C15732F0F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F9E454DA-31AF-9599-8117-050D2CB2F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11B5AED5-ABC3-4AD2-D838-5C93FE17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3792E6B1-6613-9C16-157B-23134133E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D79FE5CF-BEBD-2C46-203E-6EE9DA4EE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F145D1D5-6775-E654-B125-FBF315B94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B4B2DAE-E49C-9015-5A82-60DB445C7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5B30F287-0BAC-2784-FB4C-C4ED44395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37A8300F-A7D9-55EA-367B-06CD3ECC4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9B1F3555-4044-4602-8F26-E3BE348C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991EB71F-0803-E4FD-B903-114657373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B8CBABD2-87BB-56EF-AC9A-45CB4CF56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0B5557D-201C-06D0-E068-740691B3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84F032-8F54-497B-E85A-CF037F35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F6E6097-4605-C432-8186-9282D0844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B0C88D9C-37A2-015E-A432-E778FEF00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143715AF-FEA6-B5D4-16A6-6E9647627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85C7A3B9-DDB5-C843-57A0-43DA9FF8D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BB17517E-2DEE-1187-5C78-1503BD02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F87F0331-7C37-C7DD-40F7-5B1BE7ED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95872260-00EB-908D-4AB8-31ABF993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F6F8B80F-3837-9666-6791-69DA1FAE1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47AB2A29-4C06-10FD-3C7B-D760386AC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4E4F2F1A-DCF8-6A81-DF10-A26F0C2F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A5D27A5-1D4C-AFFD-BFA8-7C5A383B7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21CAB89B-972B-3CFD-9B82-BE827FD37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4D4759E4-8168-92E6-8497-2450E836E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734DAF38-C641-334D-16C0-E60309CC1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D719B702-3978-ECF7-2ACB-7A15A353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31928163-B565-5C3B-D022-50C1FC4BA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C6C3006E-D104-E2C0-EB37-5DB1FB71F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5AFA2EBE-3CA3-D135-6C15-16EA3824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195F3053-95BD-96FF-2A97-F788A4382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F3CAC36-8740-3D31-42C6-33839B9CD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25DDE0E3-3DF7-4329-C81A-6E0018B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73345871-442C-3197-8717-738C695A6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83DC0482-CA29-0539-A193-503B99D9B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A679FBDE-9FE4-7717-6357-5F95B251E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443D69D8-C8BB-B77E-0429-A7167195B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72DE69EC-0BDA-DE7B-31EF-4ABA0CB46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E25DDECD-4ED4-2A33-2942-FA5A0815D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48050965-91C8-9801-AF11-AA045C05E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ABB87102-58F0-C7C4-35BB-E7515E57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4356AA11-CC72-1F3F-2325-04BF4FA9E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70910366-7602-40C6-4763-2FAB81CDE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3EBA9259-51E9-0286-D1D2-B8398FEAF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D6E023F4-D904-96AB-CC37-E0692874C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CEF4946-DE4C-EC7A-C686-9B4539F9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E8F41DB-E592-6C72-DD8A-7247633E3D50}"/>
              </a:ext>
            </a:extLst>
          </p:cNvPr>
          <p:cNvSpPr/>
          <p:nvPr/>
        </p:nvSpPr>
        <p:spPr>
          <a:xfrm>
            <a:off x="8228920" y="2603158"/>
            <a:ext cx="1846903" cy="25907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72AA6190-04B8-87EC-0668-F8A34D154A63}"/>
              </a:ext>
            </a:extLst>
          </p:cNvPr>
          <p:cNvSpPr/>
          <p:nvPr/>
        </p:nvSpPr>
        <p:spPr>
          <a:xfrm>
            <a:off x="5808623" y="2604370"/>
            <a:ext cx="2418318" cy="2589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EE77E3A-EACE-7DD8-ADCD-77DB29162176}"/>
              </a:ext>
            </a:extLst>
          </p:cNvPr>
          <p:cNvSpPr/>
          <p:nvPr/>
        </p:nvSpPr>
        <p:spPr>
          <a:xfrm>
            <a:off x="214806" y="1493716"/>
            <a:ext cx="5598258" cy="37001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20AF88-EAC9-573B-6256-D5BFFF974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0602393" y="83752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5314C140-22FA-38E0-B39C-9075D2AF9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4623588E-5CC5-C6E9-ABD2-C34CD3434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EE5231C-7CBD-39A0-B46B-C244CF3ED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1332AD39-AC01-721A-1E38-A39BCFD2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DCD1EBBD-1875-65B2-F380-673CC5A0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F7632B88-CF31-178C-9993-A08F2123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8339E65-7AC8-ED4B-2558-FB8A169AD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CDF69108-FCBE-B23F-ED53-F6200A2D0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E19224F-E0D1-95DB-3D87-D06B41154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5321C8E8-FD04-14CC-9692-B2CF63822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213EF092-4144-2D09-B32D-220D5FC2E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1355FFFB-221E-9914-4B29-86BB697FA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75AA375E-D657-9F68-1E48-93FBA73C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AA992F75-A1D0-2967-2947-27F0F9E0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5" name="Freeform 52">
              <a:extLst>
                <a:ext uri="{FF2B5EF4-FFF2-40B4-BE49-F238E27FC236}">
                  <a16:creationId xmlns:a16="http://schemas.microsoft.com/office/drawing/2014/main" id="{9DA6FDE4-5EE3-E401-840E-2FCF84515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6" name="Freeform 53">
              <a:extLst>
                <a:ext uri="{FF2B5EF4-FFF2-40B4-BE49-F238E27FC236}">
                  <a16:creationId xmlns:a16="http://schemas.microsoft.com/office/drawing/2014/main" id="{3DEB9DBF-075A-2DE2-B38D-2002AE11F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7" name="Freeform 54">
              <a:extLst>
                <a:ext uri="{FF2B5EF4-FFF2-40B4-BE49-F238E27FC236}">
                  <a16:creationId xmlns:a16="http://schemas.microsoft.com/office/drawing/2014/main" id="{27F40DD3-635C-DD2B-0C6C-0F9D103B3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080D941-E091-1518-76DD-E75E1688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9" name="Freeform 56">
              <a:extLst>
                <a:ext uri="{FF2B5EF4-FFF2-40B4-BE49-F238E27FC236}">
                  <a16:creationId xmlns:a16="http://schemas.microsoft.com/office/drawing/2014/main" id="{6E05DAC6-42FE-8D04-A8E5-361403242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0" name="Freeform 57">
              <a:extLst>
                <a:ext uri="{FF2B5EF4-FFF2-40B4-BE49-F238E27FC236}">
                  <a16:creationId xmlns:a16="http://schemas.microsoft.com/office/drawing/2014/main" id="{D42D6574-8264-50AE-1F20-81B53D823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1" name="Freeform 59">
              <a:extLst>
                <a:ext uri="{FF2B5EF4-FFF2-40B4-BE49-F238E27FC236}">
                  <a16:creationId xmlns:a16="http://schemas.microsoft.com/office/drawing/2014/main" id="{A71293CA-5096-42A1-F2C9-C4270D234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2" name="Freeform 60">
              <a:extLst>
                <a:ext uri="{FF2B5EF4-FFF2-40B4-BE49-F238E27FC236}">
                  <a16:creationId xmlns:a16="http://schemas.microsoft.com/office/drawing/2014/main" id="{57933BFA-B4C2-0264-D9CE-7518885A5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3" name="Freeform 61">
              <a:extLst>
                <a:ext uri="{FF2B5EF4-FFF2-40B4-BE49-F238E27FC236}">
                  <a16:creationId xmlns:a16="http://schemas.microsoft.com/office/drawing/2014/main" id="{B278A011-6041-9C55-75E6-46EAB392D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2B6DE92B-60B4-57F1-6DC5-1CEEF739B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4B4BBC9F-21DA-7239-6EE4-F038835C1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34BE8E70-0696-1715-A9E3-E5D0A9F75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1E3E4BDD-C73F-19FE-3284-C15D941F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1E7918D9-3EF0-4F10-B3A3-8060B8422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7877DCF2-C607-9914-F3E1-72D82BF60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1EC5F770-E622-0A24-6A44-E0B96D39E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D63BC940-B1ED-1F58-58CC-44D02F81A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044D6164-A1F4-0336-C72F-D3C04D83A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047044B0-B930-D518-68D8-1B63F27FC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5F6E872F-9740-3E1F-EF36-F83DD1490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EC92813E-040F-DE90-E735-56A07F62B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9B8545DA-DC39-E346-6440-547C7042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BC38A10F-011D-A820-E693-49590BB1D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DEA9CE72-23FD-D484-B85E-65A58ED2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9E2DE6A4-E0D7-84D5-EB90-9B5FD04DD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0" name="Freeform 33">
              <a:extLst>
                <a:ext uri="{FF2B5EF4-FFF2-40B4-BE49-F238E27FC236}">
                  <a16:creationId xmlns:a16="http://schemas.microsoft.com/office/drawing/2014/main" id="{943620A1-01AE-C2CE-E858-C5919A4E4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1B04948C-4D08-1844-C8AD-0E160B0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5C873206-DA93-6FEF-2066-4A4860064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2F9CA32F-DF70-7E5F-1C27-B58698FA1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484B407C-F377-709F-C469-F5DE89F67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B982BE94-37DB-2DD7-7EC0-802683FF1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A0C391BC-F72F-E89B-A47E-4B32128E6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9781BF94-8BCA-C253-D66D-7EC5407F8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2F5C9D61-B26E-5043-B339-B3C9667BD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2E56E044-57F1-BB3C-D90E-AE5D0E597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99E67846-7719-DA1C-6B8C-BC9B1727B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1" name="Freeform 45">
              <a:extLst>
                <a:ext uri="{FF2B5EF4-FFF2-40B4-BE49-F238E27FC236}">
                  <a16:creationId xmlns:a16="http://schemas.microsoft.com/office/drawing/2014/main" id="{79A8D993-6381-65A0-D9B0-B3D829B4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A3EC5D45-CE13-02E9-4382-07751FEC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54936C0E-AC11-DA85-8D45-60CA16A94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CBB4ACA0-B488-C357-9AC1-C8FE98264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F0F0361F-8C1A-E054-AD06-25AE95FC0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AC4ED79B-BE69-0046-206B-91BE61F33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7" name="Freeform 106">
              <a:extLst>
                <a:ext uri="{FF2B5EF4-FFF2-40B4-BE49-F238E27FC236}">
                  <a16:creationId xmlns:a16="http://schemas.microsoft.com/office/drawing/2014/main" id="{50D10E6B-40AD-D963-A096-788246CBA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0AA9DB7-5712-A5B9-D14B-31F708603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1213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AEB333C5-CCC7-CA89-2729-AD64C2737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B6A388C4-FEFA-3013-A191-BEE91BB5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240D7228-B70C-DC7B-1C9E-0D7F5505F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77BC5D8D-EF80-4E02-356C-B599A818F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D9CDE077-A4F8-9D0B-B820-C66F772D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3FCBA1EE-A7B1-6B96-734C-7ADB5AD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9908BD30-0789-F529-3FE0-122B090DF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2E612214-20E5-6BB3-5F2C-EAADBCFE7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D295F69D-C8D9-1864-2FF3-A4DB7E6EC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094529A3-B7B8-8EB6-AFF9-5B171D524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40072702-871F-4713-5C1F-DD8683240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67974AE2-6AA3-1C48-A195-61517159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id="{0E365983-2906-16B6-67CD-49394995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3" name="Freeform 51">
              <a:extLst>
                <a:ext uri="{FF2B5EF4-FFF2-40B4-BE49-F238E27FC236}">
                  <a16:creationId xmlns:a16="http://schemas.microsoft.com/office/drawing/2014/main" id="{627152CD-1D9C-6F7C-5782-FD23BF1BC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4" name="Freeform 52">
              <a:extLst>
                <a:ext uri="{FF2B5EF4-FFF2-40B4-BE49-F238E27FC236}">
                  <a16:creationId xmlns:a16="http://schemas.microsoft.com/office/drawing/2014/main" id="{9820D21F-9422-419B-36FF-DFE0EA96C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5" name="Freeform 53">
              <a:extLst>
                <a:ext uri="{FF2B5EF4-FFF2-40B4-BE49-F238E27FC236}">
                  <a16:creationId xmlns:a16="http://schemas.microsoft.com/office/drawing/2014/main" id="{5D6D4E3E-1D5C-0552-D723-DB17E9BE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6" name="Freeform 54">
              <a:extLst>
                <a:ext uri="{FF2B5EF4-FFF2-40B4-BE49-F238E27FC236}">
                  <a16:creationId xmlns:a16="http://schemas.microsoft.com/office/drawing/2014/main" id="{611B23C7-7B78-816E-348D-0399E572E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7" name="Freeform 55">
              <a:extLst>
                <a:ext uri="{FF2B5EF4-FFF2-40B4-BE49-F238E27FC236}">
                  <a16:creationId xmlns:a16="http://schemas.microsoft.com/office/drawing/2014/main" id="{744C2ED1-C098-69E7-5B5A-C7E3020FF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8" name="Freeform 56">
              <a:extLst>
                <a:ext uri="{FF2B5EF4-FFF2-40B4-BE49-F238E27FC236}">
                  <a16:creationId xmlns:a16="http://schemas.microsoft.com/office/drawing/2014/main" id="{4DB05F8E-F438-24EF-8CD0-C1D8EC2BF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9" name="Freeform 57">
              <a:extLst>
                <a:ext uri="{FF2B5EF4-FFF2-40B4-BE49-F238E27FC236}">
                  <a16:creationId xmlns:a16="http://schemas.microsoft.com/office/drawing/2014/main" id="{1B620B3E-F18E-8C46-CBE4-7ADF8BC96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id="{1471901D-9BE2-CC23-8FA7-D3ECBFE3A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id="{CB2B5B1C-9C20-BC2C-7CB8-541D79C6F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id="{5F6FC111-2E63-1FAC-3B5F-88B987E55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CFD8DB7F-83BA-04C8-025D-C2BFB086A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034E9537-A76F-D39B-0D81-7D5F2DF5B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ADFFD549-1635-1CD8-1819-465E513AB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CB94C4A9-8D71-EB08-3A59-47AE48725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26B94AB6-0C2D-2148-1C89-DD82B2BBB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62891AE0-93B9-1F11-4EAB-ED959E4E9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879AF0DF-9B29-3EB7-ED21-67BC101B4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2B7C07FD-2B69-3E5C-5BC2-597536E33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5564BC32-457D-3BDB-FD20-86295DE51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CB4E4DCA-B2C6-472A-9E00-12175793A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91DF73D5-3E26-8CD7-65B2-B4BCE344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4BF4A751-E3E6-5A04-8861-78763610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5BC60A3C-709D-26B2-EF3F-629860382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E65EEC8F-2DE2-32EF-A78D-190F9902C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C4697453-A662-5BAA-8191-DC05AC410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BD7A3869-F310-563D-38B0-EDD84E9EB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5A968B1F-4988-0D92-3A7F-4CFD6CBC9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161BBB26-6889-8159-9FF1-F727648D7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1C7C45CA-A0B7-88B2-F7AB-BD7368B6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211EEE8B-745C-9C42-EDDF-84D1E747F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F2896EA5-295B-15BC-DBEC-72D8F3F9D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5B0EBC3E-6A60-AEFD-53B5-586D2DE68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6EC0D26A-06C7-BD38-A642-9EDF9EC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FB0B874E-CD10-7A06-B78F-AE092FFDE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8EB146C3-EE72-3B2A-4A57-881D007DF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F92C87AF-2E5C-2BE1-9789-339F22F6B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9" name="Freeform 44">
              <a:extLst>
                <a:ext uri="{FF2B5EF4-FFF2-40B4-BE49-F238E27FC236}">
                  <a16:creationId xmlns:a16="http://schemas.microsoft.com/office/drawing/2014/main" id="{0719B6F6-1D05-663C-3F47-92886FF15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0" name="Freeform 45">
              <a:extLst>
                <a:ext uri="{FF2B5EF4-FFF2-40B4-BE49-F238E27FC236}">
                  <a16:creationId xmlns:a16="http://schemas.microsoft.com/office/drawing/2014/main" id="{F6EC9432-67B0-0C46-203D-D8DF768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1" name="Freeform 46">
              <a:extLst>
                <a:ext uri="{FF2B5EF4-FFF2-40B4-BE49-F238E27FC236}">
                  <a16:creationId xmlns:a16="http://schemas.microsoft.com/office/drawing/2014/main" id="{8DB73F4A-8779-C330-645A-924FF17E0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2" name="Freeform 47">
              <a:extLst>
                <a:ext uri="{FF2B5EF4-FFF2-40B4-BE49-F238E27FC236}">
                  <a16:creationId xmlns:a16="http://schemas.microsoft.com/office/drawing/2014/main" id="{07F54AED-97CA-25AE-D80B-3C2E536F6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3" name="Freeform 48">
              <a:extLst>
                <a:ext uri="{FF2B5EF4-FFF2-40B4-BE49-F238E27FC236}">
                  <a16:creationId xmlns:a16="http://schemas.microsoft.com/office/drawing/2014/main" id="{C306AB33-A60C-B792-2E72-2D0330479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4" name="Freeform 49">
              <a:extLst>
                <a:ext uri="{FF2B5EF4-FFF2-40B4-BE49-F238E27FC236}">
                  <a16:creationId xmlns:a16="http://schemas.microsoft.com/office/drawing/2014/main" id="{9A78428B-A0E8-A130-03C3-9A2A04A9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1397513E-039E-6AFA-8A55-DC5F3F46C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6" name="Freeform 106">
              <a:extLst>
                <a:ext uri="{FF2B5EF4-FFF2-40B4-BE49-F238E27FC236}">
                  <a16:creationId xmlns:a16="http://schemas.microsoft.com/office/drawing/2014/main" id="{B464E0F7-F824-FE5F-CAE9-974758C42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5766E7F2-BDCC-FDFB-5032-571352712C19}"/>
              </a:ext>
            </a:extLst>
          </p:cNvPr>
          <p:cNvSpPr/>
          <p:nvPr/>
        </p:nvSpPr>
        <p:spPr>
          <a:xfrm>
            <a:off x="10075823" y="2614018"/>
            <a:ext cx="1832721" cy="257131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86BA-5B43-8C49-73CC-BEF06D0E9749}"/>
              </a:ext>
            </a:extLst>
          </p:cNvPr>
          <p:cNvSpPr txBox="1"/>
          <p:nvPr/>
        </p:nvSpPr>
        <p:spPr>
          <a:xfrm>
            <a:off x="344813" y="1898213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main</a:t>
            </a:r>
            <a:endParaRPr lang="ko-KR" altLang="en-US" sz="1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53B30E-C37A-C3C1-7B15-F4BE7191D80F}"/>
              </a:ext>
            </a:extLst>
          </p:cNvPr>
          <p:cNvSpPr txBox="1"/>
          <p:nvPr/>
        </p:nvSpPr>
        <p:spPr>
          <a:xfrm>
            <a:off x="2127021" y="1893220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AB_main</a:t>
            </a:r>
            <a:endParaRPr lang="ko-KR" altLang="en-US" sz="15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EF7CF2-8D08-BE23-C83D-14319A9A3DA8}"/>
              </a:ext>
            </a:extLst>
          </p:cNvPr>
          <p:cNvSpPr txBox="1"/>
          <p:nvPr/>
        </p:nvSpPr>
        <p:spPr>
          <a:xfrm>
            <a:off x="3909229" y="1898213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AB01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5B8F27-2F00-BF34-7A04-E2429BEB75A0}"/>
              </a:ext>
            </a:extLst>
          </p:cNvPr>
          <p:cNvSpPr txBox="1"/>
          <p:nvPr/>
        </p:nvSpPr>
        <p:spPr>
          <a:xfrm>
            <a:off x="3909228" y="2571141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AB02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76F7F77-D16D-EED0-B833-92C889E30603}"/>
              </a:ext>
            </a:extLst>
          </p:cNvPr>
          <p:cNvSpPr txBox="1"/>
          <p:nvPr/>
        </p:nvSpPr>
        <p:spPr>
          <a:xfrm>
            <a:off x="3915758" y="3243743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AB03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126D006-A198-9D5E-F40D-8C1371E6AF31}"/>
              </a:ext>
            </a:extLst>
          </p:cNvPr>
          <p:cNvSpPr txBox="1"/>
          <p:nvPr/>
        </p:nvSpPr>
        <p:spPr>
          <a:xfrm>
            <a:off x="2127020" y="3915465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BA01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C6009F0-B37B-8B76-6E9E-432BB1916C30}"/>
              </a:ext>
            </a:extLst>
          </p:cNvPr>
          <p:cNvSpPr txBox="1"/>
          <p:nvPr/>
        </p:nvSpPr>
        <p:spPr>
          <a:xfrm>
            <a:off x="3909227" y="3922322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BA03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3B76DA2-FEF7-0F5C-B49B-8D79B2ADF0B0}"/>
              </a:ext>
            </a:extLst>
          </p:cNvPr>
          <p:cNvSpPr txBox="1"/>
          <p:nvPr/>
        </p:nvSpPr>
        <p:spPr>
          <a:xfrm>
            <a:off x="2127019" y="4577471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BA02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D91954C-CBB6-4A3D-AF23-701EE0E0FC91}"/>
              </a:ext>
            </a:extLst>
          </p:cNvPr>
          <p:cNvSpPr txBox="1"/>
          <p:nvPr/>
        </p:nvSpPr>
        <p:spPr>
          <a:xfrm>
            <a:off x="6090125" y="2920183"/>
            <a:ext cx="1979942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Analysis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DFCA183-F94D-66C7-0075-94834C134E62}"/>
              </a:ext>
            </a:extLst>
          </p:cNvPr>
          <p:cNvSpPr txBox="1"/>
          <p:nvPr/>
        </p:nvSpPr>
        <p:spPr>
          <a:xfrm>
            <a:off x="6103569" y="3641627"/>
            <a:ext cx="1979942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Email_send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1647AC9-142E-53B9-2AC7-AC3A1C08AB87}"/>
              </a:ext>
            </a:extLst>
          </p:cNvPr>
          <p:cNvSpPr txBox="1"/>
          <p:nvPr/>
        </p:nvSpPr>
        <p:spPr>
          <a:xfrm>
            <a:off x="6091143" y="4579013"/>
            <a:ext cx="1979942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IntroServlet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7039774-D087-6690-16F2-2CAB55B3AD4C}"/>
              </a:ext>
            </a:extLst>
          </p:cNvPr>
          <p:cNvSpPr txBox="1"/>
          <p:nvPr/>
        </p:nvSpPr>
        <p:spPr>
          <a:xfrm>
            <a:off x="10400931" y="2925875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AnaDo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EF858A1-F5E0-095C-EA68-A6988E3DE11C}"/>
              </a:ext>
            </a:extLst>
          </p:cNvPr>
          <p:cNvSpPr txBox="1"/>
          <p:nvPr/>
        </p:nvSpPr>
        <p:spPr>
          <a:xfrm>
            <a:off x="10389484" y="4579013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Intro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8BEF860-759D-7FF7-A40A-CE219AC4B43B}"/>
              </a:ext>
            </a:extLst>
          </p:cNvPr>
          <p:cNvSpPr txBox="1"/>
          <p:nvPr/>
        </p:nvSpPr>
        <p:spPr>
          <a:xfrm>
            <a:off x="8574309" y="2929950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AnalysisDao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B22C63-559F-DC3A-8CE3-53A2B2847A85}"/>
              </a:ext>
            </a:extLst>
          </p:cNvPr>
          <p:cNvSpPr txBox="1"/>
          <p:nvPr/>
        </p:nvSpPr>
        <p:spPr>
          <a:xfrm>
            <a:off x="8554644" y="4579013"/>
            <a:ext cx="1347019" cy="3575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IntroDao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031A78E-8EC8-DE65-EDF3-6F2429C21F5E}"/>
              </a:ext>
            </a:extLst>
          </p:cNvPr>
          <p:cNvCxnSpPr>
            <a:stCxn id="6" idx="3"/>
            <a:endCxn id="67" idx="1"/>
          </p:cNvCxnSpPr>
          <p:nvPr/>
        </p:nvCxnSpPr>
        <p:spPr>
          <a:xfrm flipV="1">
            <a:off x="1691832" y="2071993"/>
            <a:ext cx="435189" cy="4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BF90E4E-0B7A-4415-7EAF-F00A3E1A8933}"/>
              </a:ext>
            </a:extLst>
          </p:cNvPr>
          <p:cNvCxnSpPr>
            <a:stCxn id="67" idx="3"/>
            <a:endCxn id="69" idx="1"/>
          </p:cNvCxnSpPr>
          <p:nvPr/>
        </p:nvCxnSpPr>
        <p:spPr>
          <a:xfrm>
            <a:off x="3474040" y="2071993"/>
            <a:ext cx="435189" cy="4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6B171736-7B82-24AA-FAE2-4F357D757C91}"/>
              </a:ext>
            </a:extLst>
          </p:cNvPr>
          <p:cNvCxnSpPr>
            <a:stCxn id="67" idx="3"/>
            <a:endCxn id="128" idx="1"/>
          </p:cNvCxnSpPr>
          <p:nvPr/>
        </p:nvCxnSpPr>
        <p:spPr>
          <a:xfrm>
            <a:off x="3474040" y="2071993"/>
            <a:ext cx="435188" cy="677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3BF64459-D049-31C6-3D16-8705CFAA8A44}"/>
              </a:ext>
            </a:extLst>
          </p:cNvPr>
          <p:cNvCxnSpPr>
            <a:stCxn id="67" idx="3"/>
            <a:endCxn id="187" idx="1"/>
          </p:cNvCxnSpPr>
          <p:nvPr/>
        </p:nvCxnSpPr>
        <p:spPr>
          <a:xfrm>
            <a:off x="3474040" y="2071993"/>
            <a:ext cx="441718" cy="1350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5CDF4F87-B695-A757-0212-A19B42346B67}"/>
              </a:ext>
            </a:extLst>
          </p:cNvPr>
          <p:cNvCxnSpPr>
            <a:stCxn id="6" idx="3"/>
            <a:endCxn id="188" idx="1"/>
          </p:cNvCxnSpPr>
          <p:nvPr/>
        </p:nvCxnSpPr>
        <p:spPr>
          <a:xfrm>
            <a:off x="1691832" y="2076986"/>
            <a:ext cx="435188" cy="2017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7FFF6336-3BA3-8D5C-82D3-6D3AA857E275}"/>
              </a:ext>
            </a:extLst>
          </p:cNvPr>
          <p:cNvCxnSpPr>
            <a:stCxn id="188" idx="3"/>
            <a:endCxn id="189" idx="1"/>
          </p:cNvCxnSpPr>
          <p:nvPr/>
        </p:nvCxnSpPr>
        <p:spPr>
          <a:xfrm>
            <a:off x="3474039" y="4094238"/>
            <a:ext cx="435188" cy="6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636BEA50-B63A-DE18-11E3-03D845BD3584}"/>
              </a:ext>
            </a:extLst>
          </p:cNvPr>
          <p:cNvCxnSpPr>
            <a:stCxn id="189" idx="3"/>
            <a:endCxn id="202" idx="1"/>
          </p:cNvCxnSpPr>
          <p:nvPr/>
        </p:nvCxnSpPr>
        <p:spPr>
          <a:xfrm flipV="1">
            <a:off x="5256246" y="3820400"/>
            <a:ext cx="847323" cy="280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62FB35ED-EBDB-4882-A100-92C0557C2664}"/>
              </a:ext>
            </a:extLst>
          </p:cNvPr>
          <p:cNvCxnSpPr>
            <a:stCxn id="202" idx="3"/>
            <a:endCxn id="215" idx="1"/>
          </p:cNvCxnSpPr>
          <p:nvPr/>
        </p:nvCxnSpPr>
        <p:spPr>
          <a:xfrm flipV="1">
            <a:off x="8083511" y="3108723"/>
            <a:ext cx="490798" cy="711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1E560B71-1952-EC8C-9070-3CE2A4836013}"/>
              </a:ext>
            </a:extLst>
          </p:cNvPr>
          <p:cNvCxnSpPr>
            <a:stCxn id="188" idx="0"/>
          </p:cNvCxnSpPr>
          <p:nvPr/>
        </p:nvCxnSpPr>
        <p:spPr>
          <a:xfrm flipV="1">
            <a:off x="2800530" y="3799847"/>
            <a:ext cx="11496" cy="115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7CE3994C-3163-9DD3-C956-FE1647EAF0EB}"/>
              </a:ext>
            </a:extLst>
          </p:cNvPr>
          <p:cNvCxnSpPr/>
          <p:nvPr/>
        </p:nvCxnSpPr>
        <p:spPr>
          <a:xfrm>
            <a:off x="2812026" y="3799847"/>
            <a:ext cx="2812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B743139B-1A12-7268-8102-8D3BC7392D3C}"/>
              </a:ext>
            </a:extLst>
          </p:cNvPr>
          <p:cNvCxnSpPr/>
          <p:nvPr/>
        </p:nvCxnSpPr>
        <p:spPr>
          <a:xfrm flipV="1">
            <a:off x="5604387" y="3108723"/>
            <a:ext cx="0" cy="691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A0999999-9EA9-6F8D-8414-375707D2099E}"/>
              </a:ext>
            </a:extLst>
          </p:cNvPr>
          <p:cNvCxnSpPr>
            <a:endCxn id="199" idx="1"/>
          </p:cNvCxnSpPr>
          <p:nvPr/>
        </p:nvCxnSpPr>
        <p:spPr>
          <a:xfrm flipV="1">
            <a:off x="5624052" y="3098956"/>
            <a:ext cx="466073" cy="9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E7D7DD07-8155-FC86-F662-421FF7F6FB28}"/>
              </a:ext>
            </a:extLst>
          </p:cNvPr>
          <p:cNvCxnSpPr>
            <a:stCxn id="199" idx="3"/>
            <a:endCxn id="215" idx="1"/>
          </p:cNvCxnSpPr>
          <p:nvPr/>
        </p:nvCxnSpPr>
        <p:spPr>
          <a:xfrm>
            <a:off x="8070067" y="3098956"/>
            <a:ext cx="504242" cy="9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FE2CD67C-CCC4-FCF8-6F99-F473FA28FD02}"/>
              </a:ext>
            </a:extLst>
          </p:cNvPr>
          <p:cNvCxnSpPr>
            <a:stCxn id="215" idx="3"/>
            <a:endCxn id="211" idx="1"/>
          </p:cNvCxnSpPr>
          <p:nvPr/>
        </p:nvCxnSpPr>
        <p:spPr>
          <a:xfrm flipV="1">
            <a:off x="9921328" y="3104648"/>
            <a:ext cx="479603" cy="4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3A5B9006-CBD9-5D3E-2249-66969021BC63}"/>
              </a:ext>
            </a:extLst>
          </p:cNvPr>
          <p:cNvCxnSpPr>
            <a:stCxn id="6" idx="3"/>
            <a:endCxn id="190" idx="1"/>
          </p:cNvCxnSpPr>
          <p:nvPr/>
        </p:nvCxnSpPr>
        <p:spPr>
          <a:xfrm>
            <a:off x="1691832" y="2076986"/>
            <a:ext cx="435187" cy="267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050DDD43-A2A5-9C9A-BAD4-5FEB79A31B60}"/>
              </a:ext>
            </a:extLst>
          </p:cNvPr>
          <p:cNvCxnSpPr>
            <a:stCxn id="190" idx="3"/>
            <a:endCxn id="203" idx="1"/>
          </p:cNvCxnSpPr>
          <p:nvPr/>
        </p:nvCxnSpPr>
        <p:spPr>
          <a:xfrm>
            <a:off x="3474038" y="4756244"/>
            <a:ext cx="2617105" cy="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E2ECCBFA-9882-9D51-E14C-CF4C487A23CE}"/>
              </a:ext>
            </a:extLst>
          </p:cNvPr>
          <p:cNvCxnSpPr>
            <a:stCxn id="203" idx="3"/>
            <a:endCxn id="217" idx="1"/>
          </p:cNvCxnSpPr>
          <p:nvPr/>
        </p:nvCxnSpPr>
        <p:spPr>
          <a:xfrm>
            <a:off x="8071085" y="4757786"/>
            <a:ext cx="483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D5645E77-0E64-937B-3274-EFECA29FF886}"/>
              </a:ext>
            </a:extLst>
          </p:cNvPr>
          <p:cNvCxnSpPr>
            <a:stCxn id="217" idx="3"/>
            <a:endCxn id="213" idx="1"/>
          </p:cNvCxnSpPr>
          <p:nvPr/>
        </p:nvCxnSpPr>
        <p:spPr>
          <a:xfrm>
            <a:off x="9901663" y="4757786"/>
            <a:ext cx="487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C54EB59B-7457-DA9B-F26E-26901D89C5FA}"/>
              </a:ext>
            </a:extLst>
          </p:cNvPr>
          <p:cNvSpPr txBox="1"/>
          <p:nvPr/>
        </p:nvSpPr>
        <p:spPr>
          <a:xfrm>
            <a:off x="2672724" y="1112742"/>
            <a:ext cx="6824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500"/>
              <a:t>View</a:t>
            </a:r>
            <a:endParaRPr lang="ko-KR" altLang="en-US" sz="15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898D12E-8BAB-7E87-E6DD-C74A82ADA306}"/>
              </a:ext>
            </a:extLst>
          </p:cNvPr>
          <p:cNvSpPr txBox="1"/>
          <p:nvPr/>
        </p:nvSpPr>
        <p:spPr>
          <a:xfrm>
            <a:off x="6636447" y="2233119"/>
            <a:ext cx="1709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500"/>
              <a:t>Servlet</a:t>
            </a:r>
            <a:endParaRPr lang="ko-KR" altLang="en-US" sz="15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3E7C3D2-B982-C173-A485-140F36040DC7}"/>
              </a:ext>
            </a:extLst>
          </p:cNvPr>
          <p:cNvSpPr txBox="1"/>
          <p:nvPr/>
        </p:nvSpPr>
        <p:spPr>
          <a:xfrm>
            <a:off x="8903511" y="2245077"/>
            <a:ext cx="8602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500"/>
              <a:t>DAO</a:t>
            </a:r>
            <a:endParaRPr lang="ko-KR" altLang="en-US" sz="15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DA5D9F1-48ED-8F8F-1534-FABD542CFDCD}"/>
              </a:ext>
            </a:extLst>
          </p:cNvPr>
          <p:cNvSpPr txBox="1"/>
          <p:nvPr/>
        </p:nvSpPr>
        <p:spPr>
          <a:xfrm>
            <a:off x="10802624" y="2277307"/>
            <a:ext cx="8602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500"/>
              <a:t>DO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99655318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modern love avenir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1365</Words>
  <Application>Microsoft Office PowerPoint</Application>
  <PresentationFormat>와이드스크린</PresentationFormat>
  <Paragraphs>249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 Semilight</vt:lpstr>
      <vt:lpstr>Arial</vt:lpstr>
      <vt:lpstr>Consolas</vt:lpstr>
      <vt:lpstr>맑은 고딕</vt:lpstr>
      <vt:lpstr>BohemianVTI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AA9881</dc:creator>
  <cp:lastModifiedBy>필문 정</cp:lastModifiedBy>
  <cp:revision>7</cp:revision>
  <dcterms:created xsi:type="dcterms:W3CDTF">2024-10-02T10:14:15Z</dcterms:created>
  <dcterms:modified xsi:type="dcterms:W3CDTF">2024-10-04T05:32:35Z</dcterms:modified>
</cp:coreProperties>
</file>