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  <p:embeddedFont>
      <p:font typeface="Maven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bold.fntdata"/><Relationship Id="rId14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1" name="Google Shape;51;p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4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8" name="Google Shape;58;p4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9" name="Google Shape;59;p4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oogle Shape;61;p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62" name="Google Shape;62;p4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" name="Google Shape;65;p4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6" name="Google Shape;66;p4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0" name="Google Shape;70;p4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71" name="Google Shape;71;p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72" name="Google Shape;72;p4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4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5" name="Google Shape;75;p4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4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9" name="Google Shape;79;p4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p4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4" name="Google Shape;84;p4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" name="Google Shape;89;p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2507050" y="5206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ko">
                <a:solidFill>
                  <a:srgbClr val="00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알고</a:t>
            </a:r>
            <a:r>
              <a:rPr lang="ko">
                <a:solidFill>
                  <a:srgbClr val="FFD966"/>
                </a:solidFill>
              </a:rPr>
              <a:t> </a:t>
            </a:r>
            <a:r>
              <a:rPr i="1" lang="ko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Rhythm</a:t>
            </a:r>
            <a:endParaRPr i="1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6289950" y="3486725"/>
            <a:ext cx="2007300" cy="11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98461"/>
              <a:buNone/>
            </a:pPr>
            <a:r>
              <a:rPr lang="ko" sz="2600"/>
              <a:t>홍수지 </a:t>
            </a:r>
            <a:endParaRPr sz="2600"/>
          </a:p>
          <a:p>
            <a:pPr indent="0" lvl="0" marL="0" rtl="0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98461"/>
              <a:buNone/>
            </a:pPr>
            <a:r>
              <a:rPr lang="ko" sz="2600"/>
              <a:t>정필문 </a:t>
            </a:r>
            <a:endParaRPr sz="2600"/>
          </a:p>
          <a:p>
            <a:pPr indent="0" lvl="0" marL="0" rtl="0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98461"/>
              <a:buNone/>
            </a:pPr>
            <a:r>
              <a:rPr lang="ko" sz="2600"/>
              <a:t>구철환</a:t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sz="2000">
                <a:highlight>
                  <a:srgbClr val="FFFFFF"/>
                </a:highlight>
              </a:rPr>
              <a:t>1) 팀명  및 리더 선정</a:t>
            </a:r>
            <a:endParaRPr sz="2000"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620125"/>
            <a:ext cx="7030500" cy="29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ko" sz="1600"/>
              <a:t>팀명 : 알고Rhythm</a:t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ko" sz="1400"/>
              <a:t>프로젝트 과정이 힘들더라도 알아가고, 즐기며 완성하자는 의미 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b="1" lang="ko" sz="1600"/>
              <a:t>리더 : 홍수지 </a:t>
            </a:r>
            <a:endParaRPr b="1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27800"/>
            <a:ext cx="70305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sz="2000">
                <a:highlight>
                  <a:srgbClr val="FFFFFF"/>
                </a:highlight>
              </a:rPr>
              <a:t>2) 그라운드 룰 정의</a:t>
            </a:r>
            <a:endParaRPr sz="2000"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056750" y="1030300"/>
            <a:ext cx="7030500" cy="26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ko" sz="1500">
                <a:highlight>
                  <a:srgbClr val="FFFFFF"/>
                </a:highlight>
              </a:rPr>
              <a:t>  </a:t>
            </a:r>
            <a:endParaRPr b="1" sz="15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ko" sz="1500">
                <a:highlight>
                  <a:srgbClr val="FFFFFF"/>
                </a:highlight>
              </a:rPr>
              <a:t>   - 결석 및 지각시 팀원간 상황 공유</a:t>
            </a:r>
            <a:endParaRPr b="1" sz="15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ko" sz="1500">
                <a:highlight>
                  <a:srgbClr val="FFFFFF"/>
                </a:highlight>
              </a:rPr>
              <a:t>   - 팀원간 존중</a:t>
            </a:r>
            <a:endParaRPr b="1" sz="15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ko" sz="1500">
                <a:highlight>
                  <a:srgbClr val="FFFFFF"/>
                </a:highlight>
              </a:rPr>
              <a:t>   - 최대한 학업시간 내에 할당된 업무 처리</a:t>
            </a:r>
            <a:endParaRPr b="1" sz="15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ko" sz="15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- 문제점 발견시 당일 저녁 정리 후 오전 공유 및 피드백</a:t>
            </a:r>
            <a:endParaRPr b="1" sz="15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ko" sz="15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- 건의사항 있을때 자유롭게 의견제시 및 </a:t>
            </a:r>
            <a:r>
              <a:rPr b="1" lang="ko" sz="1500">
                <a:highlight>
                  <a:srgbClr val="FFFFFF"/>
                </a:highlight>
              </a:rPr>
              <a:t>논의 후 적용</a:t>
            </a:r>
            <a:endParaRPr b="1" sz="15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5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b="1" lang="ko" sz="1500">
                <a:highlight>
                  <a:srgbClr val="FFFFFF"/>
                </a:highlight>
              </a:rPr>
              <a:t> </a:t>
            </a:r>
            <a:endParaRPr b="1"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sz="2000">
                <a:highlight>
                  <a:srgbClr val="FFFFFF"/>
                </a:highlight>
              </a:rPr>
              <a:t>3) 기타사항</a:t>
            </a:r>
            <a:endParaRPr sz="2000"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056750" y="1337000"/>
            <a:ext cx="7030500" cy="38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ko">
                <a:highlight>
                  <a:srgbClr val="FFFFFF"/>
                </a:highlight>
              </a:rPr>
              <a:t>   - </a:t>
            </a:r>
            <a:r>
              <a:rPr b="1" lang="ko">
                <a:highlight>
                  <a:schemeClr val="lt1"/>
                </a:highlight>
              </a:rPr>
              <a:t>github 를 통한 팀원간 작업상황 공유</a:t>
            </a:r>
            <a:endParaRPr b="1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ko">
                <a:highlight>
                  <a:srgbClr val="FFFFFF"/>
                </a:highlight>
              </a:rPr>
              <a:t>   - </a:t>
            </a:r>
            <a:r>
              <a:rPr b="1" lang="ko">
                <a:highlight>
                  <a:schemeClr val="lt1"/>
                </a:highlight>
              </a:rPr>
              <a:t>공모전 모니터링 및 테마선정 후 관련 데이터 수집</a:t>
            </a:r>
            <a:endParaRPr b="1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ko">
                <a:highlight>
                  <a:srgbClr val="FFFFFF"/>
                </a:highlight>
              </a:rPr>
              <a:t>   </a:t>
            </a:r>
            <a:endParaRPr b="1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b="1" lang="ko">
                <a:highlight>
                  <a:srgbClr val="FFFFFF"/>
                </a:highlight>
              </a:rPr>
              <a:t> 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