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E65CA-7AAA-4686-A745-EBC093A18D6D}" v="14" dt="2024-10-04T03:13:58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문 정" userId="2ce4f8eed8444bc6" providerId="LiveId" clId="{66CE65CA-7AAA-4686-A745-EBC093A18D6D}"/>
    <pc:docChg chg="undo custSel addSld delSld modSld">
      <pc:chgData name="필문 정" userId="2ce4f8eed8444bc6" providerId="LiveId" clId="{66CE65CA-7AAA-4686-A745-EBC093A18D6D}" dt="2024-10-04T03:14:50.643" v="1982" actId="1038"/>
      <pc:docMkLst>
        <pc:docMk/>
      </pc:docMkLst>
      <pc:sldChg chg="addSp delSp modSp mod">
        <pc:chgData name="필문 정" userId="2ce4f8eed8444bc6" providerId="LiveId" clId="{66CE65CA-7AAA-4686-A745-EBC093A18D6D}" dt="2024-10-04T03:14:28.099" v="1913" actId="1035"/>
        <pc:sldMkLst>
          <pc:docMk/>
          <pc:sldMk cId="68295316" sldId="258"/>
        </pc:sldMkLst>
        <pc:graphicFrameChg chg="add del mod modGraphic">
          <ac:chgData name="필문 정" userId="2ce4f8eed8444bc6" providerId="LiveId" clId="{66CE65CA-7AAA-4686-A745-EBC093A18D6D}" dt="2024-10-04T03:14:28.099" v="1913" actId="1035"/>
          <ac:graphicFrameMkLst>
            <pc:docMk/>
            <pc:sldMk cId="68295316" sldId="258"/>
            <ac:graphicFrameMk id="2" creationId="{40267C9C-1606-97AE-9873-735D234093DF}"/>
          </ac:graphicFrameMkLst>
        </pc:graphicFrameChg>
        <pc:graphicFrameChg chg="add del mod modGraphic">
          <ac:chgData name="필문 정" userId="2ce4f8eed8444bc6" providerId="LiveId" clId="{66CE65CA-7AAA-4686-A745-EBC093A18D6D}" dt="2024-10-04T02:51:20.328" v="1855" actId="478"/>
          <ac:graphicFrameMkLst>
            <pc:docMk/>
            <pc:sldMk cId="68295316" sldId="258"/>
            <ac:graphicFrameMk id="3" creationId="{27E238F1-8194-40F5-A690-E355D0A934C7}"/>
          </ac:graphicFrameMkLst>
        </pc:graphicFrameChg>
        <pc:graphicFrameChg chg="add del mod modGraphic">
          <ac:chgData name="필문 정" userId="2ce4f8eed8444bc6" providerId="LiveId" clId="{66CE65CA-7AAA-4686-A745-EBC093A18D6D}" dt="2024-10-04T02:51:19.060" v="1854" actId="478"/>
          <ac:graphicFrameMkLst>
            <pc:docMk/>
            <pc:sldMk cId="68295316" sldId="258"/>
            <ac:graphicFrameMk id="4" creationId="{578F4A1B-238D-D9D5-07B0-8DA5C8647842}"/>
          </ac:graphicFrameMkLst>
        </pc:graphicFrameChg>
        <pc:graphicFrameChg chg="add mod">
          <ac:chgData name="필문 정" userId="2ce4f8eed8444bc6" providerId="LiveId" clId="{66CE65CA-7AAA-4686-A745-EBC093A18D6D}" dt="2024-10-04T03:14:28.099" v="1913" actId="1035"/>
          <ac:graphicFrameMkLst>
            <pc:docMk/>
            <pc:sldMk cId="68295316" sldId="258"/>
            <ac:graphicFrameMk id="5" creationId="{1C0FD641-F81A-047C-E94E-4C381B136DFD}"/>
          </ac:graphicFrameMkLst>
        </pc:graphicFrameChg>
        <pc:graphicFrameChg chg="add mod">
          <ac:chgData name="필문 정" userId="2ce4f8eed8444bc6" providerId="LiveId" clId="{66CE65CA-7AAA-4686-A745-EBC093A18D6D}" dt="2024-10-04T03:14:28.099" v="1913" actId="1035"/>
          <ac:graphicFrameMkLst>
            <pc:docMk/>
            <pc:sldMk cId="68295316" sldId="258"/>
            <ac:graphicFrameMk id="6" creationId="{DA7330E7-3B60-1FBD-4561-B8E84FD8C5D9}"/>
          </ac:graphicFrameMkLst>
        </pc:graphicFrameChg>
        <pc:graphicFrameChg chg="mod modGraphic">
          <ac:chgData name="필문 정" userId="2ce4f8eed8444bc6" providerId="LiveId" clId="{66CE65CA-7AAA-4686-A745-EBC093A18D6D}" dt="2024-10-04T03:14:28.099" v="1913" actId="1035"/>
          <ac:graphicFrameMkLst>
            <pc:docMk/>
            <pc:sldMk cId="68295316" sldId="258"/>
            <ac:graphicFrameMk id="8" creationId="{1ADB5FBC-7949-DC92-8E40-DA4EF047BE04}"/>
          </ac:graphicFrameMkLst>
        </pc:graphicFrameChg>
      </pc:sldChg>
      <pc:sldChg chg="addSp delSp modSp mod">
        <pc:chgData name="필문 정" userId="2ce4f8eed8444bc6" providerId="LiveId" clId="{66CE65CA-7AAA-4686-A745-EBC093A18D6D}" dt="2024-10-04T03:14:50.643" v="1982" actId="1038"/>
        <pc:sldMkLst>
          <pc:docMk/>
          <pc:sldMk cId="37775719" sldId="259"/>
        </pc:sldMkLst>
        <pc:graphicFrameChg chg="add mod">
          <ac:chgData name="필문 정" userId="2ce4f8eed8444bc6" providerId="LiveId" clId="{66CE65CA-7AAA-4686-A745-EBC093A18D6D}" dt="2024-10-04T03:14:50.643" v="1982" actId="1038"/>
          <ac:graphicFrameMkLst>
            <pc:docMk/>
            <pc:sldMk cId="37775719" sldId="259"/>
            <ac:graphicFrameMk id="2" creationId="{25CD20FD-3D5C-DFD2-01CE-BA4BCECCBD90}"/>
          </ac:graphicFrameMkLst>
        </pc:graphicFrameChg>
        <pc:graphicFrameChg chg="add mod">
          <ac:chgData name="필문 정" userId="2ce4f8eed8444bc6" providerId="LiveId" clId="{66CE65CA-7AAA-4686-A745-EBC093A18D6D}" dt="2024-10-04T03:14:50.643" v="1982" actId="1038"/>
          <ac:graphicFrameMkLst>
            <pc:docMk/>
            <pc:sldMk cId="37775719" sldId="259"/>
            <ac:graphicFrameMk id="3" creationId="{D7ED6B65-D90A-9F60-14EE-AD9765A0A3A6}"/>
          </ac:graphicFrameMkLst>
        </pc:graphicFrameChg>
        <pc:graphicFrameChg chg="add mod">
          <ac:chgData name="필문 정" userId="2ce4f8eed8444bc6" providerId="LiveId" clId="{66CE65CA-7AAA-4686-A745-EBC093A18D6D}" dt="2024-10-04T03:14:50.643" v="1982" actId="1038"/>
          <ac:graphicFrameMkLst>
            <pc:docMk/>
            <pc:sldMk cId="37775719" sldId="259"/>
            <ac:graphicFrameMk id="4" creationId="{FA9FE5E2-B557-3BE3-1059-23117D9BC4F8}"/>
          </ac:graphicFrameMkLst>
        </pc:graphicFrameChg>
        <pc:graphicFrameChg chg="add mod">
          <ac:chgData name="필문 정" userId="2ce4f8eed8444bc6" providerId="LiveId" clId="{66CE65CA-7AAA-4686-A745-EBC093A18D6D}" dt="2024-10-04T03:14:50.643" v="1982" actId="1038"/>
          <ac:graphicFrameMkLst>
            <pc:docMk/>
            <pc:sldMk cId="37775719" sldId="259"/>
            <ac:graphicFrameMk id="5" creationId="{5A02D7FD-BC4F-75CB-32F3-64B9850238BC}"/>
          </ac:graphicFrameMkLst>
        </pc:graphicFrameChg>
        <pc:graphicFrameChg chg="del">
          <ac:chgData name="필문 정" userId="2ce4f8eed8444bc6" providerId="LiveId" clId="{66CE65CA-7AAA-4686-A745-EBC093A18D6D}" dt="2024-10-04T03:12:30.833" v="1856" actId="478"/>
          <ac:graphicFrameMkLst>
            <pc:docMk/>
            <pc:sldMk cId="37775719" sldId="259"/>
            <ac:graphicFrameMk id="128" creationId="{6873FBFA-7930-3916-75BD-E6D555C217E7}"/>
          </ac:graphicFrameMkLst>
        </pc:graphicFrameChg>
      </pc:sldChg>
      <pc:sldChg chg="addSp delSp modSp add del mod">
        <pc:chgData name="필문 정" userId="2ce4f8eed8444bc6" providerId="LiveId" clId="{66CE65CA-7AAA-4686-A745-EBC093A18D6D}" dt="2024-10-04T03:14:38.799" v="1915" actId="2696"/>
        <pc:sldMkLst>
          <pc:docMk/>
          <pc:sldMk cId="3999797022" sldId="260"/>
        </pc:sldMkLst>
        <pc:graphicFrameChg chg="del">
          <ac:chgData name="필문 정" userId="2ce4f8eed8444bc6" providerId="LiveId" clId="{66CE65CA-7AAA-4686-A745-EBC093A18D6D}" dt="2024-10-04T02:36:31.869" v="1012" actId="478"/>
          <ac:graphicFrameMkLst>
            <pc:docMk/>
            <pc:sldMk cId="3999797022" sldId="260"/>
            <ac:graphicFrameMk id="2" creationId="{F36E2498-0EC5-CA4E-1116-F717B1ED0BDD}"/>
          </ac:graphicFrameMkLst>
        </pc:graphicFrameChg>
        <pc:graphicFrameChg chg="del mod modGraphic">
          <ac:chgData name="필문 정" userId="2ce4f8eed8444bc6" providerId="LiveId" clId="{66CE65CA-7AAA-4686-A745-EBC093A18D6D}" dt="2024-10-04T02:45:02.315" v="1591" actId="478"/>
          <ac:graphicFrameMkLst>
            <pc:docMk/>
            <pc:sldMk cId="3999797022" sldId="260"/>
            <ac:graphicFrameMk id="3" creationId="{941252D5-7603-FF19-546F-E69FFB3B6B86}"/>
          </ac:graphicFrameMkLst>
        </pc:graphicFrameChg>
        <pc:graphicFrameChg chg="del">
          <ac:chgData name="필문 정" userId="2ce4f8eed8444bc6" providerId="LiveId" clId="{66CE65CA-7AAA-4686-A745-EBC093A18D6D}" dt="2024-10-04T02:36:56.857" v="1013" actId="478"/>
          <ac:graphicFrameMkLst>
            <pc:docMk/>
            <pc:sldMk cId="3999797022" sldId="260"/>
            <ac:graphicFrameMk id="4" creationId="{86C447EE-BE7C-88A5-1312-EE5D7FAC2A21}"/>
          </ac:graphicFrameMkLst>
        </pc:graphicFrameChg>
        <pc:graphicFrameChg chg="add del mod modGraphic">
          <ac:chgData name="필문 정" userId="2ce4f8eed8444bc6" providerId="LiveId" clId="{66CE65CA-7AAA-4686-A745-EBC093A18D6D}" dt="2024-10-04T03:14:36.659" v="1914" actId="478"/>
          <ac:graphicFrameMkLst>
            <pc:docMk/>
            <pc:sldMk cId="3999797022" sldId="260"/>
            <ac:graphicFrameMk id="5" creationId="{E3AF8C8D-4710-7B89-6F06-E336B3D98604}"/>
          </ac:graphicFrameMkLst>
        </pc:graphicFrameChg>
        <pc:graphicFrameChg chg="add del mod modGraphic">
          <ac:chgData name="필문 정" userId="2ce4f8eed8444bc6" providerId="LiveId" clId="{66CE65CA-7AAA-4686-A745-EBC093A18D6D}" dt="2024-10-04T03:14:36.659" v="1914" actId="478"/>
          <ac:graphicFrameMkLst>
            <pc:docMk/>
            <pc:sldMk cId="3999797022" sldId="260"/>
            <ac:graphicFrameMk id="6" creationId="{3D6964CE-63BD-BAB7-8939-0006A3332B32}"/>
          </ac:graphicFrameMkLst>
        </pc:graphicFrameChg>
        <pc:graphicFrameChg chg="del">
          <ac:chgData name="필문 정" userId="2ce4f8eed8444bc6" providerId="LiveId" clId="{66CE65CA-7AAA-4686-A745-EBC093A18D6D}" dt="2024-10-04T02:36:30.456" v="1011" actId="478"/>
          <ac:graphicFrameMkLst>
            <pc:docMk/>
            <pc:sldMk cId="3999797022" sldId="260"/>
            <ac:graphicFrameMk id="8" creationId="{3B2E9D48-9ADB-EDC6-8425-C95F65065CD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2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6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6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8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7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8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9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9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spc="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5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 spc="5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 spc="5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 spc="5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35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 spc="5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8749449-7943-4D5E-9519-BD5F4EA51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0602393" y="83752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4B3F7710-0626-41EB-89F8-E8491B35E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8514EED9-659E-4D22-BF5D-C275E2A15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CCA3CF3-9010-44B6-9F59-5076573B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946214BC-C173-4472-8267-B1B58864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ABEB0572-D27B-4F87-AF96-B25A684CA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704D4AA6-E314-44FC-814C-2574361E0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F084534D-5F9E-4D44-BF70-D9CC715FC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AE81D2BB-6BE4-4079-BDBF-8EB29DCAF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DEDF506C-7F72-4AAF-9E90-425F9DFDE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173F88CC-A2AC-4FF4-B292-E63BDBCF1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DCD1E98-DEF2-4A66-ACD3-187B4159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7EDF8319-C647-40AB-B428-B316E807B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AE0C133E-4E62-436D-85BF-6C0CAA9D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985737D1-5250-431E-91D8-4B83DCCC7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52">
              <a:extLst>
                <a:ext uri="{FF2B5EF4-FFF2-40B4-BE49-F238E27FC236}">
                  <a16:creationId xmlns:a16="http://schemas.microsoft.com/office/drawing/2014/main" id="{738F74D0-B726-430A-A8A3-7DD2195A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53">
              <a:extLst>
                <a:ext uri="{FF2B5EF4-FFF2-40B4-BE49-F238E27FC236}">
                  <a16:creationId xmlns:a16="http://schemas.microsoft.com/office/drawing/2014/main" id="{3378FBC7-94EB-462A-9A84-FA22862E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54">
              <a:extLst>
                <a:ext uri="{FF2B5EF4-FFF2-40B4-BE49-F238E27FC236}">
                  <a16:creationId xmlns:a16="http://schemas.microsoft.com/office/drawing/2014/main" id="{9FBFBDC1-10C5-4C1C-98E3-C037C57D1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789681C-E131-42F8-90FD-3F5268991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56">
              <a:extLst>
                <a:ext uri="{FF2B5EF4-FFF2-40B4-BE49-F238E27FC236}">
                  <a16:creationId xmlns:a16="http://schemas.microsoft.com/office/drawing/2014/main" id="{5EF323A5-5ECF-4488-A28A-894667F65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57">
              <a:extLst>
                <a:ext uri="{FF2B5EF4-FFF2-40B4-BE49-F238E27FC236}">
                  <a16:creationId xmlns:a16="http://schemas.microsoft.com/office/drawing/2014/main" id="{B4F898D2-C7ED-4A9E-8D73-7650AB58A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59">
              <a:extLst>
                <a:ext uri="{FF2B5EF4-FFF2-40B4-BE49-F238E27FC236}">
                  <a16:creationId xmlns:a16="http://schemas.microsoft.com/office/drawing/2014/main" id="{12061A71-FE74-4FB4-87C6-8410E788F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60">
              <a:extLst>
                <a:ext uri="{FF2B5EF4-FFF2-40B4-BE49-F238E27FC236}">
                  <a16:creationId xmlns:a16="http://schemas.microsoft.com/office/drawing/2014/main" id="{E914B632-7646-47F7-889D-AF74645C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61">
              <a:extLst>
                <a:ext uri="{FF2B5EF4-FFF2-40B4-BE49-F238E27FC236}">
                  <a16:creationId xmlns:a16="http://schemas.microsoft.com/office/drawing/2014/main" id="{09ACEA80-B2F2-41F4-A328-5B7E95644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291D21F7-AF20-4F52-95B3-CC64AE4F6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682A951D-BD80-45F7-82CC-690754E2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75DCEA5A-00CF-4225-8209-C04B15D19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F871D43C-D0B7-424B-BF84-CD98B373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B2D750CF-BF32-4E53-A810-9A1CCA482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400234E8-66AB-477E-8FF2-5CB6D8399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C8CE4262-0C0D-4E24-AD13-B40A33DE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C223B3B-8729-43E5-8CF2-5A1577794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5B522461-CF1F-450D-A8AC-7DAC5928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7FC29332-41BD-41F6-8F98-33C1BD85B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8F2B20D-D2FF-4ECF-8F74-3B584CCC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26E453DC-923A-4E9E-8121-8D7B7F9F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B970BB30-DBAD-426D-A3C7-6ADD06945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C4875FDB-1A77-46C1-AD97-800C957F2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37A306D8-9639-4F64-9C41-9B24682D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AA25D7CF-5932-4421-B5BE-7E0AB8020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33">
              <a:extLst>
                <a:ext uri="{FF2B5EF4-FFF2-40B4-BE49-F238E27FC236}">
                  <a16:creationId xmlns:a16="http://schemas.microsoft.com/office/drawing/2014/main" id="{DC47B27E-A5B9-4AD4-B0AB-7F24E77D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C2603570-F974-48A9-A60B-7FD79EDE5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7D2CD6EA-AA47-4369-B930-E4A607C2F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02B849B5-C407-40CD-A6E4-315848E1A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9F9AFF6D-9259-4172-800E-2351D336E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E395C01F-F940-4C24-A97B-A27741AE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D80D1D88-A9BE-47C1-854A-D1BD09349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D43A312D-13A8-4501-8C92-2C3D2D9E8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3AA69A75-32C7-45E0-AB0D-C091EE8B3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C5FEF653-DB01-447A-B4A4-9F3D7DA0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4">
              <a:extLst>
                <a:ext uri="{FF2B5EF4-FFF2-40B4-BE49-F238E27FC236}">
                  <a16:creationId xmlns:a16="http://schemas.microsoft.com/office/drawing/2014/main" id="{E340CBBE-07BF-4265-85E2-F16FFC6C3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5">
              <a:extLst>
                <a:ext uri="{FF2B5EF4-FFF2-40B4-BE49-F238E27FC236}">
                  <a16:creationId xmlns:a16="http://schemas.microsoft.com/office/drawing/2014/main" id="{8B791993-F212-454D-9875-AD09F6C8B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id="{222AC183-C4D0-4278-A799-825BFB82C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2683321F-3890-4F3F-B3A1-5C450AD34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E71F0BD3-6378-472E-993A-3F18B8F51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9">
              <a:extLst>
                <a:ext uri="{FF2B5EF4-FFF2-40B4-BE49-F238E27FC236}">
                  <a16:creationId xmlns:a16="http://schemas.microsoft.com/office/drawing/2014/main" id="{72BA7D70-193C-405B-B16A-4E148F100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10C1E933-D126-49CE-AE61-46B4D84F9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106">
              <a:extLst>
                <a:ext uri="{FF2B5EF4-FFF2-40B4-BE49-F238E27FC236}">
                  <a16:creationId xmlns:a16="http://schemas.microsoft.com/office/drawing/2014/main" id="{D47BB162-1A82-496B-95EE-50B8C062F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42CC70-1DF9-4BF9-9B6E-21A6A3F4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1213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D3169389-19AD-4A9C-A957-126D7C567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1F7BAE49-E623-4E08-B504-C17F4CA30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9338DB70-A8BD-4011-8FB7-86ED53F3D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44553AC1-4539-4E05-8481-228F3FD50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0342F055-8208-4430-BDF1-2289C1F9F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210E9B3-F021-4696-B463-BF86CCCF2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63939F42-9261-432D-B7CF-A6099C7E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3A5B5C07-F0FF-4078-BCD7-8B99826F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8203715F-36B7-425E-B24B-748E7B54E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15DD176D-E2FF-47CA-B8AD-257B054E3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C38B6DB9-52DF-4EDC-BDE7-9641AD01B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1DB0F754-18D7-43AB-9F72-FB8459784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id="{1C99B559-1846-4877-AE21-6BED6308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3" name="Freeform 51">
              <a:extLst>
                <a:ext uri="{FF2B5EF4-FFF2-40B4-BE49-F238E27FC236}">
                  <a16:creationId xmlns:a16="http://schemas.microsoft.com/office/drawing/2014/main" id="{989EF84E-A363-4194-82CE-F93293E3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4" name="Freeform 52">
              <a:extLst>
                <a:ext uri="{FF2B5EF4-FFF2-40B4-BE49-F238E27FC236}">
                  <a16:creationId xmlns:a16="http://schemas.microsoft.com/office/drawing/2014/main" id="{10F01C06-41BF-4BD6-9C49-1075E17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5" name="Freeform 53">
              <a:extLst>
                <a:ext uri="{FF2B5EF4-FFF2-40B4-BE49-F238E27FC236}">
                  <a16:creationId xmlns:a16="http://schemas.microsoft.com/office/drawing/2014/main" id="{FF2F1080-E43C-4BB6-A58E-EF8C0020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6" name="Freeform 54">
              <a:extLst>
                <a:ext uri="{FF2B5EF4-FFF2-40B4-BE49-F238E27FC236}">
                  <a16:creationId xmlns:a16="http://schemas.microsoft.com/office/drawing/2014/main" id="{3330FB7D-57CA-45F0-A772-71B0CB3D9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7" name="Freeform 55">
              <a:extLst>
                <a:ext uri="{FF2B5EF4-FFF2-40B4-BE49-F238E27FC236}">
                  <a16:creationId xmlns:a16="http://schemas.microsoft.com/office/drawing/2014/main" id="{2B8691FC-7187-45EA-9DDA-531A360AF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8" name="Freeform 56">
              <a:extLst>
                <a:ext uri="{FF2B5EF4-FFF2-40B4-BE49-F238E27FC236}">
                  <a16:creationId xmlns:a16="http://schemas.microsoft.com/office/drawing/2014/main" id="{C64C906F-A74D-4BBF-BDF3-BF06CD7A2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49" name="Freeform 57">
              <a:extLst>
                <a:ext uri="{FF2B5EF4-FFF2-40B4-BE49-F238E27FC236}">
                  <a16:creationId xmlns:a16="http://schemas.microsoft.com/office/drawing/2014/main" id="{2534B49A-9A0A-4F0A-9314-33D249623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id="{B65267C2-EDDF-44A6-8F00-CE2759C1F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1" name="Freeform 60">
              <a:extLst>
                <a:ext uri="{FF2B5EF4-FFF2-40B4-BE49-F238E27FC236}">
                  <a16:creationId xmlns:a16="http://schemas.microsoft.com/office/drawing/2014/main" id="{DF7CE8B8-776A-405A-ACEB-918099164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id="{F5712331-3152-4A52-BDD3-4DE060FE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00316C26-82CB-4418-B719-60839DC53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BB002091-6CCF-43F4-ADB1-0118BF167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390E4C43-2A7D-4D29-B808-862BE892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AD538F0B-6251-417B-AC15-227D2686D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9FD6D875-6818-4DAF-930B-2AA2F0FFD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3EAF901C-B6AC-41C5-9AA3-C16CDA9E2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69C60F6D-77F4-41A1-98B8-A45F38EFC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315CF0DE-1E3A-484E-A6ED-F84C17CF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3394A9B9-A8D7-4D47-8C27-82115897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9483E3B4-8E79-438F-812E-B656DE0CC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5CF59EE3-74D0-4B12-86D4-5829F2DFD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D3F7CA26-0671-487C-90CA-3C5A162AA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C80AD7B9-E25D-448D-87D5-F8F60A07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C835CDF-6A21-4907-A193-D2E6D6826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F6E412FB-7098-4D6A-860A-B52AB005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E7A24A9A-1634-4F5A-B130-C994451E9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A5CE6A08-C3CE-4989-806C-8992C25CD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FD7261F2-C871-4008-8FDB-F2A22C8E5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9B8828A4-3B51-47F6-AB39-252C8D6E4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328164F4-A22C-46E4-BA5A-D59E04F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B273C523-4116-4AA6-A8A6-00D78589D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6C08F58B-277C-4584-A120-E4E950302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5" name="Freeform 39">
              <a:extLst>
                <a:ext uri="{FF2B5EF4-FFF2-40B4-BE49-F238E27FC236}">
                  <a16:creationId xmlns:a16="http://schemas.microsoft.com/office/drawing/2014/main" id="{2BC49730-F398-440D-8BE0-2AF04EC27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6" name="Freeform 40">
              <a:extLst>
                <a:ext uri="{FF2B5EF4-FFF2-40B4-BE49-F238E27FC236}">
                  <a16:creationId xmlns:a16="http://schemas.microsoft.com/office/drawing/2014/main" id="{A637873F-1455-4603-9A3F-93028AAD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E287CDE7-07CE-42A3-B8A1-EE48F08A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B631E741-EF95-4844-AECF-BDD244222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9" name="Freeform 44">
              <a:extLst>
                <a:ext uri="{FF2B5EF4-FFF2-40B4-BE49-F238E27FC236}">
                  <a16:creationId xmlns:a16="http://schemas.microsoft.com/office/drawing/2014/main" id="{DB783186-53DA-4A16-9567-977281E36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0" name="Freeform 45">
              <a:extLst>
                <a:ext uri="{FF2B5EF4-FFF2-40B4-BE49-F238E27FC236}">
                  <a16:creationId xmlns:a16="http://schemas.microsoft.com/office/drawing/2014/main" id="{375ACA39-676E-4EE4-9F5A-D12BE8F65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1" name="Freeform 46">
              <a:extLst>
                <a:ext uri="{FF2B5EF4-FFF2-40B4-BE49-F238E27FC236}">
                  <a16:creationId xmlns:a16="http://schemas.microsoft.com/office/drawing/2014/main" id="{11776ABD-B6F2-435F-AC96-C33549B7A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2" name="Freeform 47">
              <a:extLst>
                <a:ext uri="{FF2B5EF4-FFF2-40B4-BE49-F238E27FC236}">
                  <a16:creationId xmlns:a16="http://schemas.microsoft.com/office/drawing/2014/main" id="{8F6D0303-B69E-427C-B220-24D5C1D9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3" name="Freeform 48">
              <a:extLst>
                <a:ext uri="{FF2B5EF4-FFF2-40B4-BE49-F238E27FC236}">
                  <a16:creationId xmlns:a16="http://schemas.microsoft.com/office/drawing/2014/main" id="{4F32BA0B-AAE5-4F8E-97FC-6BDDF26C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4" name="Freeform 49">
              <a:extLst>
                <a:ext uri="{FF2B5EF4-FFF2-40B4-BE49-F238E27FC236}">
                  <a16:creationId xmlns:a16="http://schemas.microsoft.com/office/drawing/2014/main" id="{729CB1CF-E92C-4E5A-9CE0-1A72BDC71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09CB0433-F73F-49F2-BC7B-D3A95A463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6" name="Freeform 106">
              <a:extLst>
                <a:ext uri="{FF2B5EF4-FFF2-40B4-BE49-F238E27FC236}">
                  <a16:creationId xmlns:a16="http://schemas.microsoft.com/office/drawing/2014/main" id="{50DF2C99-99A5-4FD8-9EEA-18DEF019D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7D950F3-3BFA-E48F-F095-616CED7C8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16786"/>
              </p:ext>
            </p:extLst>
          </p:nvPr>
        </p:nvGraphicFramePr>
        <p:xfrm>
          <a:off x="1714149" y="255457"/>
          <a:ext cx="2886289" cy="390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289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325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EmpUser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105594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/>
                        <a:t>  id : String {id}</a:t>
                      </a:r>
                    </a:p>
                    <a:p>
                      <a:pPr algn="just" latinLnBrk="1"/>
                      <a:r>
                        <a:rPr lang="en-US" altLang="ko-KR" sz="1000" dirty="0"/>
                        <a:t>  password : String</a:t>
                      </a:r>
                    </a:p>
                    <a:p>
                      <a:pPr algn="just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emp_name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String</a:t>
                      </a:r>
                    </a:p>
                    <a:p>
                      <a:pPr algn="just" latinLnBrk="1"/>
                      <a:r>
                        <a:rPr lang="en-US" altLang="ko-KR" sz="1000" dirty="0"/>
                        <a:t>  email : String</a:t>
                      </a:r>
                    </a:p>
                    <a:p>
                      <a:pPr algn="just" latinLnBrk="1"/>
                      <a:r>
                        <a:rPr lang="en-US" altLang="ko-KR" sz="1000" dirty="0"/>
                        <a:t>  phone : String</a:t>
                      </a:r>
                    </a:p>
                    <a:p>
                      <a:pPr algn="just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user_dept</a:t>
                      </a:r>
                      <a:r>
                        <a:rPr lang="en-US" altLang="ko-KR" sz="1000" dirty="0"/>
                        <a:t> : String</a:t>
                      </a:r>
                    </a:p>
                    <a:p>
                      <a:pPr algn="just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user_pos</a:t>
                      </a:r>
                      <a:r>
                        <a:rPr lang="en-US" altLang="ko-KR" sz="1000" dirty="0"/>
                        <a:t>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241678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aseline="0" dirty="0"/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getEmp_id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000" dirty="0"/>
                        <a:t>String</a:t>
                      </a:r>
                    </a:p>
                    <a:p>
                      <a:pPr algn="just" latinLnBrk="1"/>
                      <a:r>
                        <a:rPr lang="en-US" altLang="ko-KR" sz="1000" baseline="0" dirty="0"/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setEmp_id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void</a:t>
                      </a:r>
                    </a:p>
                    <a:p>
                      <a:pPr algn="just" latinLnBrk="1"/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getPassword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just" latinLnBrk="1"/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setPassword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password) : void</a:t>
                      </a:r>
                    </a:p>
                    <a:p>
                      <a:pPr algn="just" latinLnBrk="1"/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getEmp_name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just" latinLnBrk="1"/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setEmp_name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emp_name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void</a:t>
                      </a:r>
                    </a:p>
                    <a:p>
                      <a:pPr algn="just" latinLnBrk="1"/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getEmail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just" latinLnBrk="1"/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setEmail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email) : void</a:t>
                      </a:r>
                    </a:p>
                    <a:p>
                      <a:pPr algn="just" latinLnBrk="1"/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getPhone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just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setPhone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phone) : void</a:t>
                      </a:r>
                    </a:p>
                    <a:p>
                      <a:pPr algn="just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getUser_dept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just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nb-NO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setUser_dept(String user_dept) : void</a:t>
                      </a:r>
                    </a:p>
                    <a:p>
                      <a:pPr algn="l" latinLnBrk="1"/>
                      <a:r>
                        <a:rPr lang="nb-NO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getUser_pos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setUser_pos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user_pos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void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33794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F91A812-FD78-3C23-415D-F32BD95D7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56994"/>
              </p:ext>
            </p:extLst>
          </p:nvPr>
        </p:nvGraphicFramePr>
        <p:xfrm>
          <a:off x="1181100" y="4412847"/>
          <a:ext cx="3941445" cy="220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1445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344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EmpUserDao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515724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DB_URL :  String</a:t>
                      </a:r>
                    </a:p>
                    <a:p>
                      <a:pPr algn="just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DB_USER : String</a:t>
                      </a:r>
                    </a:p>
                    <a:p>
                      <a:pPr algn="just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DB_PASSWORD : String </a:t>
                      </a:r>
                    </a:p>
                    <a:p>
                      <a:pPr algn="just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logger : Logger</a:t>
                      </a:r>
                    </a:p>
                    <a:p>
                      <a:pPr algn="just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1000" b="0" i="0" u="none" kern="1200" dirty="0" err="1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dataSource</a:t>
                      </a: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en-US" altLang="ko-KR" sz="1000" b="0" i="0" u="none" kern="1200" dirty="0" err="1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DataSource</a:t>
                      </a:r>
                      <a:endParaRPr lang="en-US" altLang="ko-KR" sz="1000" b="0" i="0" u="none" kern="1200" baseline="0" dirty="0">
                        <a:solidFill>
                          <a:schemeClr val="dk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  <a:tr h="515724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EmpUserDao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000" dirty="0"/>
                        <a:t>  </a:t>
                      </a:r>
                    </a:p>
                    <a:p>
                      <a:pPr algn="just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updatePassword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newPassword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  <a:p>
                      <a:pPr algn="just" latinLnBrk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getConnection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Connection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getEmpUserById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EmpUser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latinLnBrk="1"/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findUserByEmpIdAndEmail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 email) :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EmpUser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latinLnBrk="1"/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updatePassword02(String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newPassword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EmpUser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6448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FFDB38-68F6-6AA6-6E45-E6BF5268F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213235"/>
              </p:ext>
            </p:extLst>
          </p:nvPr>
        </p:nvGraphicFramePr>
        <p:xfrm>
          <a:off x="5738809" y="2985827"/>
          <a:ext cx="4453412" cy="81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412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320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CheckPasswordServlet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49289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CheckPasswordServlet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E54850-25DE-F219-A87D-8292549F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33498"/>
              </p:ext>
            </p:extLst>
          </p:nvPr>
        </p:nvGraphicFramePr>
        <p:xfrm>
          <a:off x="5747281" y="747756"/>
          <a:ext cx="4453412" cy="823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412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275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LoginController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49289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LoginController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000" dirty="0"/>
                    </a:p>
                    <a:p>
                      <a:pPr algn="just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response): void</a:t>
                      </a:r>
                    </a:p>
                    <a:p>
                      <a:pPr algn="just" latinLnBrk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response): void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7360867-D55A-5E38-5BB7-BBBD45FB6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72840"/>
              </p:ext>
            </p:extLst>
          </p:nvPr>
        </p:nvGraphicFramePr>
        <p:xfrm>
          <a:off x="5746429" y="1880968"/>
          <a:ext cx="44534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412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272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LogoutController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49289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LogoutController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altLang="ko-KR" sz="1000" dirty="0"/>
                        <a:t>  </a:t>
                      </a:r>
                    </a:p>
                    <a:p>
                      <a:pPr algn="just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</a:p>
                    <a:p>
                      <a:pPr algn="just" latinLnBrk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45F361-D680-350B-55C2-5DED3716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053513"/>
              </p:ext>
            </p:extLst>
          </p:nvPr>
        </p:nvGraphicFramePr>
        <p:xfrm>
          <a:off x="5738809" y="4077421"/>
          <a:ext cx="44534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412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SendPassword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49289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</a:p>
                    <a:p>
                      <a:pPr algn="just" latinLnBrk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generateRandomPassword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algn="just" latinLnBrk="1"/>
                      <a:r>
                        <a:rPr lang="en-US" altLang="ko-KR" sz="10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sendEmail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to, String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newPassword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void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6D2EDAC7-9379-C9A6-EDCA-4F37632ED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89178"/>
              </p:ext>
            </p:extLst>
          </p:nvPr>
        </p:nvGraphicFramePr>
        <p:xfrm>
          <a:off x="5730180" y="5268571"/>
          <a:ext cx="4453412" cy="71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412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282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UpdatePasswordServlet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4349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UpdatePasswordServlet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b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response): void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05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8749449-7943-4D5E-9519-BD5F4EA51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0602393" y="83752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4B3F7710-0626-41EB-89F8-E8491B35E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8514EED9-659E-4D22-BF5D-C275E2A15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CCA3CF3-9010-44B6-9F59-5076573B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946214BC-C173-4472-8267-B1B58864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ABEB0572-D27B-4F87-AF96-B25A684CA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704D4AA6-E314-44FC-814C-2574361E0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F084534D-5F9E-4D44-BF70-D9CC715FC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AE81D2BB-6BE4-4079-BDBF-8EB29DCAF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DEDF506C-7F72-4AAF-9E90-425F9DFDE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173F88CC-A2AC-4FF4-B292-E63BDBCF1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DCD1E98-DEF2-4A66-ACD3-187B4159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7EDF8319-C647-40AB-B428-B316E807B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AE0C133E-4E62-436D-85BF-6C0CAA9D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985737D1-5250-431E-91D8-4B83DCCC7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5" name="Freeform 52">
              <a:extLst>
                <a:ext uri="{FF2B5EF4-FFF2-40B4-BE49-F238E27FC236}">
                  <a16:creationId xmlns:a16="http://schemas.microsoft.com/office/drawing/2014/main" id="{738F74D0-B726-430A-A8A3-7DD2195A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6" name="Freeform 53">
              <a:extLst>
                <a:ext uri="{FF2B5EF4-FFF2-40B4-BE49-F238E27FC236}">
                  <a16:creationId xmlns:a16="http://schemas.microsoft.com/office/drawing/2014/main" id="{3378FBC7-94EB-462A-9A84-FA22862E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7" name="Freeform 54">
              <a:extLst>
                <a:ext uri="{FF2B5EF4-FFF2-40B4-BE49-F238E27FC236}">
                  <a16:creationId xmlns:a16="http://schemas.microsoft.com/office/drawing/2014/main" id="{9FBFBDC1-10C5-4C1C-98E3-C037C57D1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789681C-E131-42F8-90FD-3F5268991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9" name="Freeform 56">
              <a:extLst>
                <a:ext uri="{FF2B5EF4-FFF2-40B4-BE49-F238E27FC236}">
                  <a16:creationId xmlns:a16="http://schemas.microsoft.com/office/drawing/2014/main" id="{5EF323A5-5ECF-4488-A28A-894667F65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0" name="Freeform 57">
              <a:extLst>
                <a:ext uri="{FF2B5EF4-FFF2-40B4-BE49-F238E27FC236}">
                  <a16:creationId xmlns:a16="http://schemas.microsoft.com/office/drawing/2014/main" id="{B4F898D2-C7ED-4A9E-8D73-7650AB58A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1" name="Freeform 59">
              <a:extLst>
                <a:ext uri="{FF2B5EF4-FFF2-40B4-BE49-F238E27FC236}">
                  <a16:creationId xmlns:a16="http://schemas.microsoft.com/office/drawing/2014/main" id="{12061A71-FE74-4FB4-87C6-8410E788F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2" name="Freeform 60">
              <a:extLst>
                <a:ext uri="{FF2B5EF4-FFF2-40B4-BE49-F238E27FC236}">
                  <a16:creationId xmlns:a16="http://schemas.microsoft.com/office/drawing/2014/main" id="{E914B632-7646-47F7-889D-AF74645C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3" name="Freeform 61">
              <a:extLst>
                <a:ext uri="{FF2B5EF4-FFF2-40B4-BE49-F238E27FC236}">
                  <a16:creationId xmlns:a16="http://schemas.microsoft.com/office/drawing/2014/main" id="{09ACEA80-B2F2-41F4-A328-5B7E95644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291D21F7-AF20-4F52-95B3-CC64AE4F6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682A951D-BD80-45F7-82CC-690754E2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75DCEA5A-00CF-4225-8209-C04B15D19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F871D43C-D0B7-424B-BF84-CD98B373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B2D750CF-BF32-4E53-A810-9A1CCA482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400234E8-66AB-477E-8FF2-5CB6D8399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C8CE4262-0C0D-4E24-AD13-B40A33DE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C223B3B-8729-43E5-8CF2-5A1577794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5B522461-CF1F-450D-A8AC-7DAC5928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7FC29332-41BD-41F6-8F98-33C1BD85B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8F2B20D-D2FF-4ECF-8F74-3B584CCC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26E453DC-923A-4E9E-8121-8D7B7F9F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B970BB30-DBAD-426D-A3C7-6ADD06945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C4875FDB-1A77-46C1-AD97-800C957F2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37A306D8-9639-4F64-9C41-9B24682D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AA25D7CF-5932-4421-B5BE-7E0AB8020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0" name="Freeform 33">
              <a:extLst>
                <a:ext uri="{FF2B5EF4-FFF2-40B4-BE49-F238E27FC236}">
                  <a16:creationId xmlns:a16="http://schemas.microsoft.com/office/drawing/2014/main" id="{DC47B27E-A5B9-4AD4-B0AB-7F24E77D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C2603570-F974-48A9-A60B-7FD79EDE5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7D2CD6EA-AA47-4369-B930-E4A607C2F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02B849B5-C407-40CD-A6E4-315848E1A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9F9AFF6D-9259-4172-800E-2351D336E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E395C01F-F940-4C24-A97B-A27741AE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D80D1D88-A9BE-47C1-854A-D1BD09349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D43A312D-13A8-4501-8C92-2C3D2D9E8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3AA69A75-32C7-45E0-AB0D-C091EE8B3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C5FEF653-DB01-447A-B4A4-9F3D7DA0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0" name="Freeform 44">
              <a:extLst>
                <a:ext uri="{FF2B5EF4-FFF2-40B4-BE49-F238E27FC236}">
                  <a16:creationId xmlns:a16="http://schemas.microsoft.com/office/drawing/2014/main" id="{E340CBBE-07BF-4265-85E2-F16FFC6C3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1" name="Freeform 45">
              <a:extLst>
                <a:ext uri="{FF2B5EF4-FFF2-40B4-BE49-F238E27FC236}">
                  <a16:creationId xmlns:a16="http://schemas.microsoft.com/office/drawing/2014/main" id="{8B791993-F212-454D-9875-AD09F6C8B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id="{222AC183-C4D0-4278-A799-825BFB82C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2683321F-3890-4F3F-B3A1-5C450AD34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E71F0BD3-6378-472E-993A-3F18B8F51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5" name="Freeform 49">
              <a:extLst>
                <a:ext uri="{FF2B5EF4-FFF2-40B4-BE49-F238E27FC236}">
                  <a16:creationId xmlns:a16="http://schemas.microsoft.com/office/drawing/2014/main" id="{72BA7D70-193C-405B-B16A-4E148F100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10C1E933-D126-49CE-AE61-46B4D84F9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7" name="Freeform 106">
              <a:extLst>
                <a:ext uri="{FF2B5EF4-FFF2-40B4-BE49-F238E27FC236}">
                  <a16:creationId xmlns:a16="http://schemas.microsoft.com/office/drawing/2014/main" id="{D47BB162-1A82-496B-95EE-50B8C062F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42CC70-1DF9-4BF9-9B6E-21A6A3F4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1213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D3169389-19AD-4A9C-A957-126D7C567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1F7BAE49-E623-4E08-B504-C17F4CA30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9338DB70-A8BD-4011-8FB7-86ED53F3D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44553AC1-4539-4E05-8481-228F3FD50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0342F055-8208-4430-BDF1-2289C1F9F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210E9B3-F021-4696-B463-BF86CCCF2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63939F42-9261-432D-B7CF-A6099C7E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3A5B5C07-F0FF-4078-BCD7-8B99826F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8203715F-36B7-425E-B24B-748E7B54E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15DD176D-E2FF-47CA-B8AD-257B054E3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C38B6DB9-52DF-4EDC-BDE7-9641AD01B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1DB0F754-18D7-43AB-9F72-FB8459784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id="{1C99B559-1846-4877-AE21-6BED6308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3" name="Freeform 51">
              <a:extLst>
                <a:ext uri="{FF2B5EF4-FFF2-40B4-BE49-F238E27FC236}">
                  <a16:creationId xmlns:a16="http://schemas.microsoft.com/office/drawing/2014/main" id="{989EF84E-A363-4194-82CE-F93293E3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4" name="Freeform 52">
              <a:extLst>
                <a:ext uri="{FF2B5EF4-FFF2-40B4-BE49-F238E27FC236}">
                  <a16:creationId xmlns:a16="http://schemas.microsoft.com/office/drawing/2014/main" id="{10F01C06-41BF-4BD6-9C49-1075E17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5" name="Freeform 53">
              <a:extLst>
                <a:ext uri="{FF2B5EF4-FFF2-40B4-BE49-F238E27FC236}">
                  <a16:creationId xmlns:a16="http://schemas.microsoft.com/office/drawing/2014/main" id="{FF2F1080-E43C-4BB6-A58E-EF8C0020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6" name="Freeform 54">
              <a:extLst>
                <a:ext uri="{FF2B5EF4-FFF2-40B4-BE49-F238E27FC236}">
                  <a16:creationId xmlns:a16="http://schemas.microsoft.com/office/drawing/2014/main" id="{3330FB7D-57CA-45F0-A772-71B0CB3D9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7" name="Freeform 55">
              <a:extLst>
                <a:ext uri="{FF2B5EF4-FFF2-40B4-BE49-F238E27FC236}">
                  <a16:creationId xmlns:a16="http://schemas.microsoft.com/office/drawing/2014/main" id="{2B8691FC-7187-45EA-9DDA-531A360AF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8" name="Freeform 56">
              <a:extLst>
                <a:ext uri="{FF2B5EF4-FFF2-40B4-BE49-F238E27FC236}">
                  <a16:creationId xmlns:a16="http://schemas.microsoft.com/office/drawing/2014/main" id="{C64C906F-A74D-4BBF-BDF3-BF06CD7A2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9" name="Freeform 57">
              <a:extLst>
                <a:ext uri="{FF2B5EF4-FFF2-40B4-BE49-F238E27FC236}">
                  <a16:creationId xmlns:a16="http://schemas.microsoft.com/office/drawing/2014/main" id="{2534B49A-9A0A-4F0A-9314-33D249623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id="{B65267C2-EDDF-44A6-8F00-CE2759C1F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1" name="Freeform 60">
              <a:extLst>
                <a:ext uri="{FF2B5EF4-FFF2-40B4-BE49-F238E27FC236}">
                  <a16:creationId xmlns:a16="http://schemas.microsoft.com/office/drawing/2014/main" id="{DF7CE8B8-776A-405A-ACEB-918099164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id="{F5712331-3152-4A52-BDD3-4DE060FE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00316C26-82CB-4418-B719-60839DC53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BB002091-6CCF-43F4-ADB1-0118BF167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390E4C43-2A7D-4D29-B808-862BE892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AD538F0B-6251-417B-AC15-227D2686D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9FD6D875-6818-4DAF-930B-2AA2F0FFD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3EAF901C-B6AC-41C5-9AA3-C16CDA9E2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69C60F6D-77F4-41A1-98B8-A45F38EFC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315CF0DE-1E3A-484E-A6ED-F84C17CF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3394A9B9-A8D7-4D47-8C27-82115897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9483E3B4-8E79-438F-812E-B656DE0CC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5CF59EE3-74D0-4B12-86D4-5829F2DFD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D3F7CA26-0671-487C-90CA-3C5A162AA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C80AD7B9-E25D-448D-87D5-F8F60A07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C835CDF-6A21-4907-A193-D2E6D6826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F6E412FB-7098-4D6A-860A-B52AB005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E7A24A9A-1634-4F5A-B130-C994451E9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A5CE6A08-C3CE-4989-806C-8992C25CD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FD7261F2-C871-4008-8FDB-F2A22C8E5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9B8828A4-3B51-47F6-AB39-252C8D6E4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328164F4-A22C-46E4-BA5A-D59E04F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B273C523-4116-4AA6-A8A6-00D78589D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6C08F58B-277C-4584-A120-E4E950302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5" name="Freeform 39">
              <a:extLst>
                <a:ext uri="{FF2B5EF4-FFF2-40B4-BE49-F238E27FC236}">
                  <a16:creationId xmlns:a16="http://schemas.microsoft.com/office/drawing/2014/main" id="{2BC49730-F398-440D-8BE0-2AF04EC27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6" name="Freeform 40">
              <a:extLst>
                <a:ext uri="{FF2B5EF4-FFF2-40B4-BE49-F238E27FC236}">
                  <a16:creationId xmlns:a16="http://schemas.microsoft.com/office/drawing/2014/main" id="{A637873F-1455-4603-9A3F-93028AAD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E287CDE7-07CE-42A3-B8A1-EE48F08A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B631E741-EF95-4844-AECF-BDD244222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9" name="Freeform 44">
              <a:extLst>
                <a:ext uri="{FF2B5EF4-FFF2-40B4-BE49-F238E27FC236}">
                  <a16:creationId xmlns:a16="http://schemas.microsoft.com/office/drawing/2014/main" id="{DB783186-53DA-4A16-9567-977281E36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0" name="Freeform 45">
              <a:extLst>
                <a:ext uri="{FF2B5EF4-FFF2-40B4-BE49-F238E27FC236}">
                  <a16:creationId xmlns:a16="http://schemas.microsoft.com/office/drawing/2014/main" id="{375ACA39-676E-4EE4-9F5A-D12BE8F65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1" name="Freeform 46">
              <a:extLst>
                <a:ext uri="{FF2B5EF4-FFF2-40B4-BE49-F238E27FC236}">
                  <a16:creationId xmlns:a16="http://schemas.microsoft.com/office/drawing/2014/main" id="{11776ABD-B6F2-435F-AC96-C33549B7A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2" name="Freeform 47">
              <a:extLst>
                <a:ext uri="{FF2B5EF4-FFF2-40B4-BE49-F238E27FC236}">
                  <a16:creationId xmlns:a16="http://schemas.microsoft.com/office/drawing/2014/main" id="{8F6D0303-B69E-427C-B220-24D5C1D9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3" name="Freeform 48">
              <a:extLst>
                <a:ext uri="{FF2B5EF4-FFF2-40B4-BE49-F238E27FC236}">
                  <a16:creationId xmlns:a16="http://schemas.microsoft.com/office/drawing/2014/main" id="{4F32BA0B-AAE5-4F8E-97FC-6BDDF26C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4" name="Freeform 49">
              <a:extLst>
                <a:ext uri="{FF2B5EF4-FFF2-40B4-BE49-F238E27FC236}">
                  <a16:creationId xmlns:a16="http://schemas.microsoft.com/office/drawing/2014/main" id="{729CB1CF-E92C-4E5A-9CE0-1A72BDC71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09CB0433-F73F-49F2-BC7B-D3A95A463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6" name="Freeform 106">
              <a:extLst>
                <a:ext uri="{FF2B5EF4-FFF2-40B4-BE49-F238E27FC236}">
                  <a16:creationId xmlns:a16="http://schemas.microsoft.com/office/drawing/2014/main" id="{50DF2C99-99A5-4FD8-9EEA-18DEF019D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graphicFrame>
        <p:nvGraphicFramePr>
          <p:cNvPr id="187" name="표 186">
            <a:extLst>
              <a:ext uri="{FF2B5EF4-FFF2-40B4-BE49-F238E27FC236}">
                <a16:creationId xmlns:a16="http://schemas.microsoft.com/office/drawing/2014/main" id="{5B742274-B3F8-A003-798A-5DF817DFD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90049"/>
              </p:ext>
            </p:extLst>
          </p:nvPr>
        </p:nvGraphicFramePr>
        <p:xfrm>
          <a:off x="1610626" y="506292"/>
          <a:ext cx="2637526" cy="2492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526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Notice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11092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  num : int {id}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title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content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empId</a:t>
                      </a:r>
                      <a:r>
                        <a:rPr lang="en-US" altLang="ko-KR" sz="10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empName</a:t>
                      </a:r>
                      <a:r>
                        <a:rPr lang="en-US" altLang="ko-KR" sz="10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createdAt</a:t>
                      </a:r>
                      <a:r>
                        <a:rPr lang="en-US" altLang="ko-KR" sz="1000" dirty="0"/>
                        <a:t> : Timestamp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11092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getNum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int()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{id}</a:t>
                      </a:r>
                    </a:p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getTitle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algn="l" latinLnBrk="1"/>
                      <a:r>
                        <a:rPr lang="en-US" altLang="ko-KR" sz="1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getContent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getEmpId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getEmpName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getCreatedAt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39339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C96F6D5-B6FB-94C1-373C-3EB64684B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15427"/>
              </p:ext>
            </p:extLst>
          </p:nvPr>
        </p:nvGraphicFramePr>
        <p:xfrm>
          <a:off x="609600" y="3417968"/>
          <a:ext cx="4648200" cy="3051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34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NoticeDao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854565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:  String</a:t>
                      </a:r>
                      <a:endParaRPr lang="en-US" altLang="ko-KR" sz="1000" b="0" i="0" u="none" kern="1200" baseline="0" dirty="0">
                        <a:solidFill>
                          <a:schemeClr val="dk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just" latinLnBrk="1"/>
                      <a:r>
                        <a:rPr lang="en-US" altLang="ko-KR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DB_URL :  String</a:t>
                      </a:r>
                    </a:p>
                    <a:p>
                      <a:pPr algn="just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DB_USER : String</a:t>
                      </a:r>
                    </a:p>
                    <a:p>
                      <a:pPr algn="just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DB_PASSWORD : String </a:t>
                      </a:r>
                    </a:p>
                    <a:p>
                      <a:pPr algn="just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logger : Logger </a:t>
                      </a:r>
                      <a:endParaRPr lang="en-US" altLang="ko-KR" sz="10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18552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u="none" dirty="0"/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NoticeDao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b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getConnection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Connection  </a:t>
                      </a:r>
                      <a:b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deleteNotice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num) :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altLang="ko-KR" sz="10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updateNotice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(Notice notice) : Boolean</a:t>
                      </a:r>
                      <a:b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getNoticeByNum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num) : Notice</a:t>
                      </a:r>
                    </a:p>
                    <a:p>
                      <a:pPr algn="l" latinLnBrk="1"/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getNoticesByPage(int page, int pageSize) :  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List&lt;Notice&gt;</a:t>
                      </a:r>
                      <a:b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getTotalNoticeCount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int</a:t>
                      </a:r>
                    </a:p>
                    <a:p>
                      <a:pPr algn="l" latinLnBrk="1"/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insertNotice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(Notice notice) : void</a:t>
                      </a:r>
                    </a:p>
                    <a:p>
                      <a:pPr algn="l" latinLnBrk="1"/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getRecentNotices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limit) : List&lt;Notice&gt;</a:t>
                      </a:r>
                    </a:p>
                    <a:p>
                      <a:pPr algn="l" latinLnBrk="1"/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searchNoticesByKeyword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keyword, int page, int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pageSize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List&lt;Notice&gt;</a:t>
                      </a:r>
                    </a:p>
                    <a:p>
                      <a:pPr algn="l" latinLnBrk="1"/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getSearchNoticeCount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keyword)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3933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E64B044-6864-A4DE-F30A-6AF123F2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13784"/>
              </p:ext>
            </p:extLst>
          </p:nvPr>
        </p:nvGraphicFramePr>
        <p:xfrm>
          <a:off x="6116810" y="330349"/>
          <a:ext cx="514513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135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25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NoticeList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12971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noticeList</a:t>
                      </a: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List&lt;Notice&gt;</a:t>
                      </a:r>
                    </a:p>
                    <a:p>
                      <a:pPr algn="l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NoticeList</a:t>
                      </a: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getNoticeList</a:t>
                      </a: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List&lt;Notice&gt;</a:t>
                      </a:r>
                    </a:p>
                    <a:p>
                      <a:pPr algn="l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addNotice</a:t>
                      </a: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(Notice notice) : void</a:t>
                      </a:r>
                    </a:p>
                    <a:p>
                      <a:pPr algn="l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removeNotice</a:t>
                      </a: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num) : Boolean</a:t>
                      </a:r>
                      <a:b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findNoticeByNum</a:t>
                      </a: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num) : Optional&lt;Notice&gt;</a:t>
                      </a:r>
                    </a:p>
                    <a:p>
                      <a:pPr algn="l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findNoticesByTitle</a:t>
                      </a: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title) : List&lt;Notice&gt;</a:t>
                      </a:r>
                    </a:p>
                    <a:p>
                      <a:pPr algn="l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clearNotices</a:t>
                      </a: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void</a:t>
                      </a:r>
                      <a:b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49E5DF9-D5E1-F025-E621-632BB29D4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56646"/>
              </p:ext>
            </p:extLst>
          </p:nvPr>
        </p:nvGraphicFramePr>
        <p:xfrm>
          <a:off x="6087176" y="2395744"/>
          <a:ext cx="5145135" cy="64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135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DeleteNoticeServlet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373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BEDAB12F-517D-865C-E67F-A77673CD6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07050"/>
              </p:ext>
            </p:extLst>
          </p:nvPr>
        </p:nvGraphicFramePr>
        <p:xfrm>
          <a:off x="6093877" y="3230989"/>
          <a:ext cx="514513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135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UpdateNoticeServlet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373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2730A97D-30A7-5F31-A7D7-86FB6D1F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1191"/>
              </p:ext>
            </p:extLst>
          </p:nvPr>
        </p:nvGraphicFramePr>
        <p:xfrm>
          <a:off x="6080556" y="4130716"/>
          <a:ext cx="5145135" cy="64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135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DeleteNoticeServlet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373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188" name="표 187">
            <a:extLst>
              <a:ext uri="{FF2B5EF4-FFF2-40B4-BE49-F238E27FC236}">
                <a16:creationId xmlns:a16="http://schemas.microsoft.com/office/drawing/2014/main" id="{C5448CD5-781E-A64C-C8C3-2CFCCA3A7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76820"/>
              </p:ext>
            </p:extLst>
          </p:nvPr>
        </p:nvGraphicFramePr>
        <p:xfrm>
          <a:off x="6081695" y="4987602"/>
          <a:ext cx="5138791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791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UpdateNoticeServlet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373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</a:p>
                    <a:p>
                      <a:pPr algn="l" latinLnBrk="1"/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doGet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191" name="표 190">
            <a:extLst>
              <a:ext uri="{FF2B5EF4-FFF2-40B4-BE49-F238E27FC236}">
                <a16:creationId xmlns:a16="http://schemas.microsoft.com/office/drawing/2014/main" id="{CBB17D89-A48C-2B68-26FC-CABC70D08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8637"/>
              </p:ext>
            </p:extLst>
          </p:nvPr>
        </p:nvGraphicFramePr>
        <p:xfrm>
          <a:off x="6060478" y="5865688"/>
          <a:ext cx="5138791" cy="55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8791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2025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WriteNoticeServlet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27608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 : void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02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8749449-7943-4D5E-9519-BD5F4EA51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0602393" y="83752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4B3F7710-0626-41EB-89F8-E8491B35E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8514EED9-659E-4D22-BF5D-C275E2A15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CCA3CF3-9010-44B6-9F59-5076573B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946214BC-C173-4472-8267-B1B58864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ABEB0572-D27B-4F87-AF96-B25A684CA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704D4AA6-E314-44FC-814C-2574361E0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F084534D-5F9E-4D44-BF70-D9CC715FC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AE81D2BB-6BE4-4079-BDBF-8EB29DCAF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DEDF506C-7F72-4AAF-9E90-425F9DFDE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173F88CC-A2AC-4FF4-B292-E63BDBCF1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DCD1E98-DEF2-4A66-ACD3-187B4159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7EDF8319-C647-40AB-B428-B316E807B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AE0C133E-4E62-436D-85BF-6C0CAA9D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985737D1-5250-431E-91D8-4B83DCCC7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5" name="Freeform 52">
              <a:extLst>
                <a:ext uri="{FF2B5EF4-FFF2-40B4-BE49-F238E27FC236}">
                  <a16:creationId xmlns:a16="http://schemas.microsoft.com/office/drawing/2014/main" id="{738F74D0-B726-430A-A8A3-7DD2195A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6" name="Freeform 53">
              <a:extLst>
                <a:ext uri="{FF2B5EF4-FFF2-40B4-BE49-F238E27FC236}">
                  <a16:creationId xmlns:a16="http://schemas.microsoft.com/office/drawing/2014/main" id="{3378FBC7-94EB-462A-9A84-FA22862E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7" name="Freeform 54">
              <a:extLst>
                <a:ext uri="{FF2B5EF4-FFF2-40B4-BE49-F238E27FC236}">
                  <a16:creationId xmlns:a16="http://schemas.microsoft.com/office/drawing/2014/main" id="{9FBFBDC1-10C5-4C1C-98E3-C037C57D1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789681C-E131-42F8-90FD-3F5268991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9" name="Freeform 56">
              <a:extLst>
                <a:ext uri="{FF2B5EF4-FFF2-40B4-BE49-F238E27FC236}">
                  <a16:creationId xmlns:a16="http://schemas.microsoft.com/office/drawing/2014/main" id="{5EF323A5-5ECF-4488-A28A-894667F65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0" name="Freeform 57">
              <a:extLst>
                <a:ext uri="{FF2B5EF4-FFF2-40B4-BE49-F238E27FC236}">
                  <a16:creationId xmlns:a16="http://schemas.microsoft.com/office/drawing/2014/main" id="{B4F898D2-C7ED-4A9E-8D73-7650AB58A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1" name="Freeform 59">
              <a:extLst>
                <a:ext uri="{FF2B5EF4-FFF2-40B4-BE49-F238E27FC236}">
                  <a16:creationId xmlns:a16="http://schemas.microsoft.com/office/drawing/2014/main" id="{12061A71-FE74-4FB4-87C6-8410E788F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2" name="Freeform 60">
              <a:extLst>
                <a:ext uri="{FF2B5EF4-FFF2-40B4-BE49-F238E27FC236}">
                  <a16:creationId xmlns:a16="http://schemas.microsoft.com/office/drawing/2014/main" id="{E914B632-7646-47F7-889D-AF74645C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3" name="Freeform 61">
              <a:extLst>
                <a:ext uri="{FF2B5EF4-FFF2-40B4-BE49-F238E27FC236}">
                  <a16:creationId xmlns:a16="http://schemas.microsoft.com/office/drawing/2014/main" id="{09ACEA80-B2F2-41F4-A328-5B7E95644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291D21F7-AF20-4F52-95B3-CC64AE4F6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682A951D-BD80-45F7-82CC-690754E2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75DCEA5A-00CF-4225-8209-C04B15D19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F871D43C-D0B7-424B-BF84-CD98B373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B2D750CF-BF32-4E53-A810-9A1CCA482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400234E8-66AB-477E-8FF2-5CB6D8399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C8CE4262-0C0D-4E24-AD13-B40A33DE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C223B3B-8729-43E5-8CF2-5A1577794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5B522461-CF1F-450D-A8AC-7DAC5928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7FC29332-41BD-41F6-8F98-33C1BD85B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8F2B20D-D2FF-4ECF-8F74-3B584CCC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26E453DC-923A-4E9E-8121-8D7B7F9F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B970BB30-DBAD-426D-A3C7-6ADD06945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C4875FDB-1A77-46C1-AD97-800C957F2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37A306D8-9639-4F64-9C41-9B24682D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AA25D7CF-5932-4421-B5BE-7E0AB8020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0" name="Freeform 33">
              <a:extLst>
                <a:ext uri="{FF2B5EF4-FFF2-40B4-BE49-F238E27FC236}">
                  <a16:creationId xmlns:a16="http://schemas.microsoft.com/office/drawing/2014/main" id="{DC47B27E-A5B9-4AD4-B0AB-7F24E77D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C2603570-F974-48A9-A60B-7FD79EDE5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7D2CD6EA-AA47-4369-B930-E4A607C2F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02B849B5-C407-40CD-A6E4-315848E1A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9F9AFF6D-9259-4172-800E-2351D336E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E395C01F-F940-4C24-A97B-A27741AE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D80D1D88-A9BE-47C1-854A-D1BD09349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D43A312D-13A8-4501-8C92-2C3D2D9E8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3AA69A75-32C7-45E0-AB0D-C091EE8B3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C5FEF653-DB01-447A-B4A4-9F3D7DA0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0" name="Freeform 44">
              <a:extLst>
                <a:ext uri="{FF2B5EF4-FFF2-40B4-BE49-F238E27FC236}">
                  <a16:creationId xmlns:a16="http://schemas.microsoft.com/office/drawing/2014/main" id="{E340CBBE-07BF-4265-85E2-F16FFC6C3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1" name="Freeform 45">
              <a:extLst>
                <a:ext uri="{FF2B5EF4-FFF2-40B4-BE49-F238E27FC236}">
                  <a16:creationId xmlns:a16="http://schemas.microsoft.com/office/drawing/2014/main" id="{8B791993-F212-454D-9875-AD09F6C8B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id="{222AC183-C4D0-4278-A799-825BFB82C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2683321F-3890-4F3F-B3A1-5C450AD34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E71F0BD3-6378-472E-993A-3F18B8F51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5" name="Freeform 49">
              <a:extLst>
                <a:ext uri="{FF2B5EF4-FFF2-40B4-BE49-F238E27FC236}">
                  <a16:creationId xmlns:a16="http://schemas.microsoft.com/office/drawing/2014/main" id="{72BA7D70-193C-405B-B16A-4E148F100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10C1E933-D126-49CE-AE61-46B4D84F9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7" name="Freeform 106">
              <a:extLst>
                <a:ext uri="{FF2B5EF4-FFF2-40B4-BE49-F238E27FC236}">
                  <a16:creationId xmlns:a16="http://schemas.microsoft.com/office/drawing/2014/main" id="{D47BB162-1A82-496B-95EE-50B8C062F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42CC70-1DF9-4BF9-9B6E-21A6A3F4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1213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D3169389-19AD-4A9C-A957-126D7C567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1F7BAE49-E623-4E08-B504-C17F4CA30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9338DB70-A8BD-4011-8FB7-86ED53F3D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44553AC1-4539-4E05-8481-228F3FD50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0342F055-8208-4430-BDF1-2289C1F9F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210E9B3-F021-4696-B463-BF86CCCF2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63939F42-9261-432D-B7CF-A6099C7E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3A5B5C07-F0FF-4078-BCD7-8B99826F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8203715F-36B7-425E-B24B-748E7B54E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15DD176D-E2FF-47CA-B8AD-257B054E3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C38B6DB9-52DF-4EDC-BDE7-9641AD01B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1DB0F754-18D7-43AB-9F72-FB8459784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id="{1C99B559-1846-4877-AE21-6BED6308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3" name="Freeform 51">
              <a:extLst>
                <a:ext uri="{FF2B5EF4-FFF2-40B4-BE49-F238E27FC236}">
                  <a16:creationId xmlns:a16="http://schemas.microsoft.com/office/drawing/2014/main" id="{989EF84E-A363-4194-82CE-F93293E3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4" name="Freeform 52">
              <a:extLst>
                <a:ext uri="{FF2B5EF4-FFF2-40B4-BE49-F238E27FC236}">
                  <a16:creationId xmlns:a16="http://schemas.microsoft.com/office/drawing/2014/main" id="{10F01C06-41BF-4BD6-9C49-1075E17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5" name="Freeform 53">
              <a:extLst>
                <a:ext uri="{FF2B5EF4-FFF2-40B4-BE49-F238E27FC236}">
                  <a16:creationId xmlns:a16="http://schemas.microsoft.com/office/drawing/2014/main" id="{FF2F1080-E43C-4BB6-A58E-EF8C0020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6" name="Freeform 54">
              <a:extLst>
                <a:ext uri="{FF2B5EF4-FFF2-40B4-BE49-F238E27FC236}">
                  <a16:creationId xmlns:a16="http://schemas.microsoft.com/office/drawing/2014/main" id="{3330FB7D-57CA-45F0-A772-71B0CB3D9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7" name="Freeform 55">
              <a:extLst>
                <a:ext uri="{FF2B5EF4-FFF2-40B4-BE49-F238E27FC236}">
                  <a16:creationId xmlns:a16="http://schemas.microsoft.com/office/drawing/2014/main" id="{2B8691FC-7187-45EA-9DDA-531A360AF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8" name="Freeform 56">
              <a:extLst>
                <a:ext uri="{FF2B5EF4-FFF2-40B4-BE49-F238E27FC236}">
                  <a16:creationId xmlns:a16="http://schemas.microsoft.com/office/drawing/2014/main" id="{C64C906F-A74D-4BBF-BDF3-BF06CD7A2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9" name="Freeform 57">
              <a:extLst>
                <a:ext uri="{FF2B5EF4-FFF2-40B4-BE49-F238E27FC236}">
                  <a16:creationId xmlns:a16="http://schemas.microsoft.com/office/drawing/2014/main" id="{2534B49A-9A0A-4F0A-9314-33D249623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id="{B65267C2-EDDF-44A6-8F00-CE2759C1F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1" name="Freeform 60">
              <a:extLst>
                <a:ext uri="{FF2B5EF4-FFF2-40B4-BE49-F238E27FC236}">
                  <a16:creationId xmlns:a16="http://schemas.microsoft.com/office/drawing/2014/main" id="{DF7CE8B8-776A-405A-ACEB-918099164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id="{F5712331-3152-4A52-BDD3-4DE060FE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00316C26-82CB-4418-B719-60839DC53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BB002091-6CCF-43F4-ADB1-0118BF167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390E4C43-2A7D-4D29-B808-862BE892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AD538F0B-6251-417B-AC15-227D2686D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9FD6D875-6818-4DAF-930B-2AA2F0FFD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3EAF901C-B6AC-41C5-9AA3-C16CDA9E2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69C60F6D-77F4-41A1-98B8-A45F38EFC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315CF0DE-1E3A-484E-A6ED-F84C17CF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3394A9B9-A8D7-4D47-8C27-82115897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9483E3B4-8E79-438F-812E-B656DE0CC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5CF59EE3-74D0-4B12-86D4-5829F2DFD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D3F7CA26-0671-487C-90CA-3C5A162AA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C80AD7B9-E25D-448D-87D5-F8F60A07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C835CDF-6A21-4907-A193-D2E6D6826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F6E412FB-7098-4D6A-860A-B52AB005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E7A24A9A-1634-4F5A-B130-C994451E9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A5CE6A08-C3CE-4989-806C-8992C25CD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FD7261F2-C871-4008-8FDB-F2A22C8E5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9B8828A4-3B51-47F6-AB39-252C8D6E4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328164F4-A22C-46E4-BA5A-D59E04F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B273C523-4116-4AA6-A8A6-00D78589D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6C08F58B-277C-4584-A120-E4E950302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5" name="Freeform 39">
              <a:extLst>
                <a:ext uri="{FF2B5EF4-FFF2-40B4-BE49-F238E27FC236}">
                  <a16:creationId xmlns:a16="http://schemas.microsoft.com/office/drawing/2014/main" id="{2BC49730-F398-440D-8BE0-2AF04EC27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6" name="Freeform 40">
              <a:extLst>
                <a:ext uri="{FF2B5EF4-FFF2-40B4-BE49-F238E27FC236}">
                  <a16:creationId xmlns:a16="http://schemas.microsoft.com/office/drawing/2014/main" id="{A637873F-1455-4603-9A3F-93028AAD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E287CDE7-07CE-42A3-B8A1-EE48F08A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B631E741-EF95-4844-AECF-BDD244222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9" name="Freeform 44">
              <a:extLst>
                <a:ext uri="{FF2B5EF4-FFF2-40B4-BE49-F238E27FC236}">
                  <a16:creationId xmlns:a16="http://schemas.microsoft.com/office/drawing/2014/main" id="{DB783186-53DA-4A16-9567-977281E36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0" name="Freeform 45">
              <a:extLst>
                <a:ext uri="{FF2B5EF4-FFF2-40B4-BE49-F238E27FC236}">
                  <a16:creationId xmlns:a16="http://schemas.microsoft.com/office/drawing/2014/main" id="{375ACA39-676E-4EE4-9F5A-D12BE8F65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1" name="Freeform 46">
              <a:extLst>
                <a:ext uri="{FF2B5EF4-FFF2-40B4-BE49-F238E27FC236}">
                  <a16:creationId xmlns:a16="http://schemas.microsoft.com/office/drawing/2014/main" id="{11776ABD-B6F2-435F-AC96-C33549B7A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2" name="Freeform 47">
              <a:extLst>
                <a:ext uri="{FF2B5EF4-FFF2-40B4-BE49-F238E27FC236}">
                  <a16:creationId xmlns:a16="http://schemas.microsoft.com/office/drawing/2014/main" id="{8F6D0303-B69E-427C-B220-24D5C1D9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3" name="Freeform 48">
              <a:extLst>
                <a:ext uri="{FF2B5EF4-FFF2-40B4-BE49-F238E27FC236}">
                  <a16:creationId xmlns:a16="http://schemas.microsoft.com/office/drawing/2014/main" id="{4F32BA0B-AAE5-4F8E-97FC-6BDDF26C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4" name="Freeform 49">
              <a:extLst>
                <a:ext uri="{FF2B5EF4-FFF2-40B4-BE49-F238E27FC236}">
                  <a16:creationId xmlns:a16="http://schemas.microsoft.com/office/drawing/2014/main" id="{729CB1CF-E92C-4E5A-9CE0-1A72BDC71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09CB0433-F73F-49F2-BC7B-D3A95A463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6" name="Freeform 106">
              <a:extLst>
                <a:ext uri="{FF2B5EF4-FFF2-40B4-BE49-F238E27FC236}">
                  <a16:creationId xmlns:a16="http://schemas.microsoft.com/office/drawing/2014/main" id="{50DF2C99-99A5-4FD8-9EEA-18DEF019D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ADB5FBC-7949-DC92-8E40-DA4EF047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70209"/>
              </p:ext>
            </p:extLst>
          </p:nvPr>
        </p:nvGraphicFramePr>
        <p:xfrm>
          <a:off x="5598761" y="821231"/>
          <a:ext cx="28301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198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205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AnaDo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8299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ana_email</a:t>
                      </a:r>
                      <a:r>
                        <a:rPr lang="en-US" altLang="ko-KR" sz="1000" dirty="0"/>
                        <a:t> : </a:t>
                      </a:r>
                      <a:r>
                        <a:rPr lang="en-US" altLang="ko-KR" sz="1000" dirty="0" err="1"/>
                        <a:t>Stirng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ana_type</a:t>
                      </a:r>
                      <a:r>
                        <a:rPr lang="en-US" altLang="ko-KR" sz="10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ana_data</a:t>
                      </a:r>
                      <a:r>
                        <a:rPr lang="en-US" altLang="ko-KR" sz="10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ana_path</a:t>
                      </a:r>
                      <a:r>
                        <a:rPr lang="en-US" altLang="ko-KR" sz="10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ana_result</a:t>
                      </a:r>
                      <a:r>
                        <a:rPr lang="en-US" altLang="ko-KR" sz="1000" dirty="0"/>
                        <a:t>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12087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getAna_email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sv-SE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setAna_email(String ana_email) : void</a:t>
                      </a:r>
                    </a:p>
                    <a:p>
                      <a:pPr algn="l" latinLnBrk="1"/>
                      <a:r>
                        <a:rPr lang="sv-SE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getAna_type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br>
                        <a:rPr lang="en-US" altLang="ko-KR" sz="1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setAna_type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ana_type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void</a:t>
                      </a:r>
                    </a:p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getAna_data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setAna_data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ana_data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void</a:t>
                      </a:r>
                    </a:p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getAna_path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sv-SE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setAna_path(String ana_path) : 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getAna_result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sv-SE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setAna_result(String ana_reuslt) : void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15527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0267C9C-1606-97AE-9873-735D23409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660389"/>
              </p:ext>
            </p:extLst>
          </p:nvPr>
        </p:nvGraphicFramePr>
        <p:xfrm>
          <a:off x="8552239" y="804066"/>
          <a:ext cx="256499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90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261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AnalysisDao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15483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:  String</a:t>
                      </a:r>
                      <a:endParaRPr lang="en-US" altLang="ko-KR" sz="1000" b="0" i="0" u="none" kern="1200" baseline="0" dirty="0">
                        <a:solidFill>
                          <a:schemeClr val="dk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just" latinLnBrk="1"/>
                      <a:r>
                        <a:rPr lang="en-US" altLang="ko-KR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DB_IP</a:t>
                      </a: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 String</a:t>
                      </a:r>
                    </a:p>
                    <a:p>
                      <a:pPr algn="just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DB_PORT : String</a:t>
                      </a:r>
                    </a:p>
                    <a:p>
                      <a:pPr algn="just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DB_NAME : String </a:t>
                      </a:r>
                    </a:p>
                    <a:p>
                      <a:pPr algn="just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DB_URL1 : String</a:t>
                      </a:r>
                    </a:p>
                    <a:p>
                      <a:pPr algn="just" latinLnBrk="1"/>
                      <a:r>
                        <a:rPr lang="en-US" altLang="ko-KR" sz="1000" b="0" i="0" dirty="0"/>
                        <a:t>  DB_USER : String</a:t>
                      </a:r>
                    </a:p>
                    <a:p>
                      <a:pPr algn="just" latinLnBrk="1"/>
                      <a:r>
                        <a:rPr lang="en-US" altLang="ko-KR" sz="1000" b="0" i="0" dirty="0"/>
                        <a:t>  DB_PASSWORD : String</a:t>
                      </a:r>
                    </a:p>
                    <a:p>
                      <a:pPr algn="just" latinLnBrk="1"/>
                      <a:r>
                        <a:rPr lang="en-US" altLang="ko-KR" sz="1000" b="0" i="0" dirty="0"/>
                        <a:t>  connection : Connection</a:t>
                      </a:r>
                    </a:p>
                    <a:p>
                      <a:pPr algn="just" latinLnBrk="1"/>
                      <a:r>
                        <a:rPr lang="en-US" altLang="ko-KR" sz="1000" b="0" i="0" dirty="0"/>
                        <a:t>  result : String</a:t>
                      </a:r>
                    </a:p>
                    <a:p>
                      <a:pPr algn="just" latinLnBrk="1"/>
                      <a:r>
                        <a:rPr lang="en-US" altLang="ko-KR" sz="1000" b="0" i="0" dirty="0"/>
                        <a:t>  </a:t>
                      </a:r>
                      <a:r>
                        <a:rPr lang="en-US" altLang="ko-KR" sz="1000" b="0" i="0" dirty="0" err="1"/>
                        <a:t>rs</a:t>
                      </a:r>
                      <a:r>
                        <a:rPr lang="en-US" altLang="ko-KR" sz="1000" b="0" i="0" dirty="0"/>
                        <a:t> : </a:t>
                      </a:r>
                      <a:r>
                        <a:rPr lang="en-US" altLang="ko-KR" sz="1000" b="0" i="0" dirty="0" err="1"/>
                        <a:t>ResultSet</a:t>
                      </a:r>
                      <a:endParaRPr lang="en-US" altLang="ko-KR" sz="1000" b="0" i="0" dirty="0"/>
                    </a:p>
                    <a:p>
                      <a:pPr algn="just" latinLnBrk="1"/>
                      <a:r>
                        <a:rPr lang="en-US" altLang="ko-KR" sz="1000" b="0" i="0" dirty="0"/>
                        <a:t>  </a:t>
                      </a:r>
                      <a:r>
                        <a:rPr lang="en-US" altLang="ko-KR" sz="1000" b="0" i="0" dirty="0" err="1"/>
                        <a:t>stmt</a:t>
                      </a:r>
                      <a:r>
                        <a:rPr lang="en-US" altLang="ko-KR" sz="1000" b="0" i="0" dirty="0"/>
                        <a:t> : </a:t>
                      </a:r>
                      <a:r>
                        <a:rPr lang="en-US" altLang="ko-KR" sz="1000" b="0" i="0" dirty="0" err="1"/>
                        <a:t>PreparedStatement</a:t>
                      </a:r>
                      <a:endParaRPr lang="en-US" altLang="ko-KR" sz="10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1817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u="none" dirty="0"/>
                        <a:t>  </a:t>
                      </a:r>
                      <a:r>
                        <a:rPr lang="en-US" altLang="ko-KR" sz="1000" b="0" u="none" dirty="0" err="1"/>
                        <a:t>db_upload</a:t>
                      </a:r>
                      <a:r>
                        <a:rPr lang="en-US" altLang="ko-KR" sz="1000" b="0" u="none" dirty="0"/>
                        <a:t>(class </a:t>
                      </a:r>
                      <a:r>
                        <a:rPr lang="en-US" altLang="ko-KR" sz="1000" b="0" u="none" dirty="0" err="1"/>
                        <a:t>AnaDo</a:t>
                      </a:r>
                      <a:r>
                        <a:rPr lang="en-US" altLang="ko-KR" sz="1000" b="0" u="none" dirty="0"/>
                        <a:t>) : void</a:t>
                      </a:r>
                    </a:p>
                    <a:p>
                      <a:pPr algn="l" latinLnBrk="1"/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db_accuracy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(class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AnaDo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String</a:t>
                      </a:r>
                    </a:p>
                    <a:p>
                      <a:pPr algn="l" latinLnBrk="1"/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db_f1(class</a:t>
                      </a:r>
                      <a:r>
                        <a:rPr lang="ko-KR" altLang="en-US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AnaDo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String</a:t>
                      </a:r>
                    </a:p>
                    <a:p>
                      <a:pPr algn="l" latinLnBrk="1"/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db_precision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(class</a:t>
                      </a:r>
                      <a:r>
                        <a:rPr lang="ko-KR" altLang="en-US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AnaDo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String</a:t>
                      </a:r>
                    </a:p>
                    <a:p>
                      <a:pPr algn="l" latinLnBrk="1"/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db_recall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(class</a:t>
                      </a:r>
                      <a:r>
                        <a:rPr lang="ko-KR" altLang="en-US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AnaDo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algn="l" latinLnBrk="1"/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db_date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(class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AnaDo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 String</a:t>
                      </a:r>
                    </a:p>
                    <a:p>
                      <a:pPr algn="l" latinLnBrk="1"/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send_email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send_date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send_accuracy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send_f1() : String</a:t>
                      </a:r>
                    </a:p>
                    <a:p>
                      <a:pPr algn="l" latinLnBrk="1"/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send_precision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  <a:p>
                      <a:pPr algn="l" latinLnBrk="1"/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send_recall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39339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0FD641-F81A-047C-E94E-4C381B136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36231"/>
              </p:ext>
            </p:extLst>
          </p:nvPr>
        </p:nvGraphicFramePr>
        <p:xfrm>
          <a:off x="925719" y="813695"/>
          <a:ext cx="4484200" cy="338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200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242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Analysis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251090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AnaDao</a:t>
                      </a:r>
                      <a:r>
                        <a:rPr lang="en-US" altLang="ko-KR" sz="1000" dirty="0"/>
                        <a:t> : </a:t>
                      </a:r>
                      <a:r>
                        <a:rPr lang="en-US" altLang="ko-KR" sz="1000" dirty="0" err="1"/>
                        <a:t>AnalysisDao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AnaDo</a:t>
                      </a:r>
                      <a:r>
                        <a:rPr lang="en-US" altLang="ko-KR" sz="1000" dirty="0"/>
                        <a:t> : </a:t>
                      </a:r>
                      <a:r>
                        <a:rPr lang="en-US" altLang="ko-KR" sz="1000" dirty="0" err="1"/>
                        <a:t>AnaDo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savePath</a:t>
                      </a:r>
                      <a:r>
                        <a:rPr lang="en-US" altLang="ko-KR" sz="10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sizeLimit</a:t>
                      </a:r>
                      <a:r>
                        <a:rPr lang="en-US" altLang="ko-KR" sz="1000" dirty="0"/>
                        <a:t> : int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mr</a:t>
                      </a:r>
                      <a:r>
                        <a:rPr lang="en-US" altLang="ko-KR" sz="1000" dirty="0"/>
                        <a:t> : </a:t>
                      </a:r>
                      <a:r>
                        <a:rPr lang="en-US" altLang="ko-KR" sz="1000" dirty="0" err="1"/>
                        <a:t>MultipartRequest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ana_email</a:t>
                      </a:r>
                      <a:r>
                        <a:rPr lang="en-US" altLang="ko-KR" sz="10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ana_type</a:t>
                      </a:r>
                      <a:r>
                        <a:rPr lang="en-US" altLang="ko-KR" sz="10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ana_data</a:t>
                      </a:r>
                      <a:r>
                        <a:rPr lang="en-US" altLang="ko-KR" sz="10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ana_data_path</a:t>
                      </a:r>
                      <a:r>
                        <a:rPr lang="en-US" altLang="ko-KR" sz="10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batFile</a:t>
                      </a:r>
                      <a:r>
                        <a:rPr lang="en-US" altLang="ko-KR" sz="1000" dirty="0"/>
                        <a:t> : File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processBuilder</a:t>
                      </a:r>
                      <a:r>
                        <a:rPr lang="en-US" altLang="ko-KR" sz="1000" dirty="0"/>
                        <a:t> : </a:t>
                      </a:r>
                      <a:r>
                        <a:rPr lang="en-US" altLang="ko-KR" sz="1000" dirty="0" err="1"/>
                        <a:t>ProcessBuilder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  date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accuracy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f1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precision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recall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email : String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app : </a:t>
                      </a:r>
                      <a:r>
                        <a:rPr lang="en-US" altLang="ko-KR" sz="1000" dirty="0" err="1"/>
                        <a:t>ServletContext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2799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doPost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HttpServletRequest</a:t>
                      </a:r>
                      <a:r>
                        <a:rPr lang="en-US" altLang="ko-KR" sz="1000" dirty="0"/>
                        <a:t> request, </a:t>
                      </a:r>
                      <a:r>
                        <a:rPr lang="en-US" altLang="ko-KR" sz="1000" dirty="0" err="1"/>
                        <a:t>HttpServletResponse</a:t>
                      </a:r>
                      <a:r>
                        <a:rPr lang="en-US" altLang="ko-KR" sz="1000" dirty="0"/>
                        <a:t> response)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15527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7330E7-3B60-1FBD-4561-B8E84FD8C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99833"/>
              </p:ext>
            </p:extLst>
          </p:nvPr>
        </p:nvGraphicFramePr>
        <p:xfrm>
          <a:off x="925719" y="4410392"/>
          <a:ext cx="450573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5734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Email_send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  p : Properties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auch</a:t>
                      </a:r>
                      <a:r>
                        <a:rPr lang="en-US" altLang="ko-KR" sz="1000" dirty="0"/>
                        <a:t> : Authenticator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session : Session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  msg : </a:t>
                      </a:r>
                      <a:r>
                        <a:rPr lang="en-US" altLang="ko-KR" sz="1000" dirty="0" err="1"/>
                        <a:t>MimeMessage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AnaDao</a:t>
                      </a:r>
                      <a:r>
                        <a:rPr lang="en-US" altLang="ko-KR" sz="1000" dirty="0"/>
                        <a:t> : </a:t>
                      </a:r>
                      <a:r>
                        <a:rPr lang="en-US" altLang="ko-KR" sz="1000" dirty="0" err="1"/>
                        <a:t>AnalysisDao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  pa : </a:t>
                      </a:r>
                      <a:r>
                        <a:rPr lang="en-US" altLang="ko-KR" sz="1000" dirty="0" err="1"/>
                        <a:t>PasswordAuthentication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  from : </a:t>
                      </a:r>
                      <a:r>
                        <a:rPr lang="en-US" altLang="ko-KR" sz="1000" dirty="0" err="1"/>
                        <a:t>InternetAddress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dirty="0" err="1"/>
                        <a:t>doPost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HttpServletRequest</a:t>
                      </a:r>
                      <a:r>
                        <a:rPr lang="en-US" altLang="ko-KR" sz="1000" dirty="0"/>
                        <a:t> request, </a:t>
                      </a:r>
                      <a:r>
                        <a:rPr lang="en-US" altLang="ko-KR" sz="1000" dirty="0" err="1"/>
                        <a:t>HttpServletResponse</a:t>
                      </a:r>
                      <a:r>
                        <a:rPr lang="en-US" altLang="ko-KR" sz="1000" dirty="0"/>
                        <a:t> response) : void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155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1243E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8749449-7943-4D5E-9519-BD5F4EA51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0602393" y="83752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4B3F7710-0626-41EB-89F8-E8491B35E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8514EED9-659E-4D22-BF5D-C275E2A15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CCCA3CF3-9010-44B6-9F59-5076573B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946214BC-C173-4472-8267-B1B58864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ABEB0572-D27B-4F87-AF96-B25A684CA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704D4AA6-E314-44FC-814C-2574361E0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F084534D-5F9E-4D44-BF70-D9CC715FC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AE81D2BB-6BE4-4079-BDBF-8EB29DCAF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DEDF506C-7F72-4AAF-9E90-425F9DFDE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173F88CC-A2AC-4FF4-B292-E63BDBCF1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CDCD1E98-DEF2-4A66-ACD3-187B4159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7EDF8319-C647-40AB-B428-B316E807B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3" name="Freeform 43">
              <a:extLst>
                <a:ext uri="{FF2B5EF4-FFF2-40B4-BE49-F238E27FC236}">
                  <a16:creationId xmlns:a16="http://schemas.microsoft.com/office/drawing/2014/main" id="{AE0C133E-4E62-436D-85BF-6C0CAA9D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4" name="Freeform 51">
              <a:extLst>
                <a:ext uri="{FF2B5EF4-FFF2-40B4-BE49-F238E27FC236}">
                  <a16:creationId xmlns:a16="http://schemas.microsoft.com/office/drawing/2014/main" id="{985737D1-5250-431E-91D8-4B83DCCC7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5" name="Freeform 52">
              <a:extLst>
                <a:ext uri="{FF2B5EF4-FFF2-40B4-BE49-F238E27FC236}">
                  <a16:creationId xmlns:a16="http://schemas.microsoft.com/office/drawing/2014/main" id="{738F74D0-B726-430A-A8A3-7DD2195A8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6" name="Freeform 53">
              <a:extLst>
                <a:ext uri="{FF2B5EF4-FFF2-40B4-BE49-F238E27FC236}">
                  <a16:creationId xmlns:a16="http://schemas.microsoft.com/office/drawing/2014/main" id="{3378FBC7-94EB-462A-9A84-FA22862E3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7" name="Freeform 54">
              <a:extLst>
                <a:ext uri="{FF2B5EF4-FFF2-40B4-BE49-F238E27FC236}">
                  <a16:creationId xmlns:a16="http://schemas.microsoft.com/office/drawing/2014/main" id="{9FBFBDC1-10C5-4C1C-98E3-C037C57D1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8" name="Freeform 55">
              <a:extLst>
                <a:ext uri="{FF2B5EF4-FFF2-40B4-BE49-F238E27FC236}">
                  <a16:creationId xmlns:a16="http://schemas.microsoft.com/office/drawing/2014/main" id="{8789681C-E131-42F8-90FD-3F5268991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89" name="Freeform 56">
              <a:extLst>
                <a:ext uri="{FF2B5EF4-FFF2-40B4-BE49-F238E27FC236}">
                  <a16:creationId xmlns:a16="http://schemas.microsoft.com/office/drawing/2014/main" id="{5EF323A5-5ECF-4488-A28A-894667F65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0" name="Freeform 57">
              <a:extLst>
                <a:ext uri="{FF2B5EF4-FFF2-40B4-BE49-F238E27FC236}">
                  <a16:creationId xmlns:a16="http://schemas.microsoft.com/office/drawing/2014/main" id="{B4F898D2-C7ED-4A9E-8D73-7650AB58A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1" name="Freeform 59">
              <a:extLst>
                <a:ext uri="{FF2B5EF4-FFF2-40B4-BE49-F238E27FC236}">
                  <a16:creationId xmlns:a16="http://schemas.microsoft.com/office/drawing/2014/main" id="{12061A71-FE74-4FB4-87C6-8410E788F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2" name="Freeform 60">
              <a:extLst>
                <a:ext uri="{FF2B5EF4-FFF2-40B4-BE49-F238E27FC236}">
                  <a16:creationId xmlns:a16="http://schemas.microsoft.com/office/drawing/2014/main" id="{E914B632-7646-47F7-889D-AF74645C0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3" name="Freeform 61">
              <a:extLst>
                <a:ext uri="{FF2B5EF4-FFF2-40B4-BE49-F238E27FC236}">
                  <a16:creationId xmlns:a16="http://schemas.microsoft.com/office/drawing/2014/main" id="{09ACEA80-B2F2-41F4-A328-5B7E95644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291D21F7-AF20-4F52-95B3-CC64AE4F6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682A951D-BD80-45F7-82CC-690754E2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6" name="Freeform 7">
              <a:extLst>
                <a:ext uri="{FF2B5EF4-FFF2-40B4-BE49-F238E27FC236}">
                  <a16:creationId xmlns:a16="http://schemas.microsoft.com/office/drawing/2014/main" id="{75DCEA5A-00CF-4225-8209-C04B15D19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7" name="Freeform 8">
              <a:extLst>
                <a:ext uri="{FF2B5EF4-FFF2-40B4-BE49-F238E27FC236}">
                  <a16:creationId xmlns:a16="http://schemas.microsoft.com/office/drawing/2014/main" id="{F871D43C-D0B7-424B-BF84-CD98B3735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B2D750CF-BF32-4E53-A810-9A1CCA482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400234E8-66AB-477E-8FF2-5CB6D8399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C8CE4262-0C0D-4E24-AD13-B40A33DE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C223B3B-8729-43E5-8CF2-5A1577794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5B522461-CF1F-450D-A8AC-7DAC5928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7FC29332-41BD-41F6-8F98-33C1BD85B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8F2B20D-D2FF-4ECF-8F74-3B584CCC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26E453DC-923A-4E9E-8121-8D7B7F9F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B970BB30-DBAD-426D-A3C7-6ADD06945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7" name="Freeform 29">
              <a:extLst>
                <a:ext uri="{FF2B5EF4-FFF2-40B4-BE49-F238E27FC236}">
                  <a16:creationId xmlns:a16="http://schemas.microsoft.com/office/drawing/2014/main" id="{C4875FDB-1A77-46C1-AD97-800C957F2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8" name="Freeform 31">
              <a:extLst>
                <a:ext uri="{FF2B5EF4-FFF2-40B4-BE49-F238E27FC236}">
                  <a16:creationId xmlns:a16="http://schemas.microsoft.com/office/drawing/2014/main" id="{37A306D8-9639-4F64-9C41-9B24682D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AA25D7CF-5932-4421-B5BE-7E0AB8020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0" name="Freeform 33">
              <a:extLst>
                <a:ext uri="{FF2B5EF4-FFF2-40B4-BE49-F238E27FC236}">
                  <a16:creationId xmlns:a16="http://schemas.microsoft.com/office/drawing/2014/main" id="{DC47B27E-A5B9-4AD4-B0AB-7F24E77D1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1" name="Freeform 34">
              <a:extLst>
                <a:ext uri="{FF2B5EF4-FFF2-40B4-BE49-F238E27FC236}">
                  <a16:creationId xmlns:a16="http://schemas.microsoft.com/office/drawing/2014/main" id="{C2603570-F974-48A9-A60B-7FD79EDE5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2" name="Freeform 35">
              <a:extLst>
                <a:ext uri="{FF2B5EF4-FFF2-40B4-BE49-F238E27FC236}">
                  <a16:creationId xmlns:a16="http://schemas.microsoft.com/office/drawing/2014/main" id="{7D2CD6EA-AA47-4369-B930-E4A607C2F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02B849B5-C407-40CD-A6E4-315848E1A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9F9AFF6D-9259-4172-800E-2351D336E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E395C01F-F940-4C24-A97B-A27741AE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D80D1D88-A9BE-47C1-854A-D1BD09349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7" name="Freeform 40">
              <a:extLst>
                <a:ext uri="{FF2B5EF4-FFF2-40B4-BE49-F238E27FC236}">
                  <a16:creationId xmlns:a16="http://schemas.microsoft.com/office/drawing/2014/main" id="{D43A312D-13A8-4501-8C92-2C3D2D9E8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8" name="Freeform 41">
              <a:extLst>
                <a:ext uri="{FF2B5EF4-FFF2-40B4-BE49-F238E27FC236}">
                  <a16:creationId xmlns:a16="http://schemas.microsoft.com/office/drawing/2014/main" id="{3AA69A75-32C7-45E0-AB0D-C091EE8B3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19" name="Freeform 42">
              <a:extLst>
                <a:ext uri="{FF2B5EF4-FFF2-40B4-BE49-F238E27FC236}">
                  <a16:creationId xmlns:a16="http://schemas.microsoft.com/office/drawing/2014/main" id="{C5FEF653-DB01-447A-B4A4-9F3D7DA0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0" name="Freeform 44">
              <a:extLst>
                <a:ext uri="{FF2B5EF4-FFF2-40B4-BE49-F238E27FC236}">
                  <a16:creationId xmlns:a16="http://schemas.microsoft.com/office/drawing/2014/main" id="{E340CBBE-07BF-4265-85E2-F16FFC6C3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1" name="Freeform 45">
              <a:extLst>
                <a:ext uri="{FF2B5EF4-FFF2-40B4-BE49-F238E27FC236}">
                  <a16:creationId xmlns:a16="http://schemas.microsoft.com/office/drawing/2014/main" id="{8B791993-F212-454D-9875-AD09F6C8B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2" name="Freeform 46">
              <a:extLst>
                <a:ext uri="{FF2B5EF4-FFF2-40B4-BE49-F238E27FC236}">
                  <a16:creationId xmlns:a16="http://schemas.microsoft.com/office/drawing/2014/main" id="{222AC183-C4D0-4278-A799-825BFB82C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3" name="Freeform 47">
              <a:extLst>
                <a:ext uri="{FF2B5EF4-FFF2-40B4-BE49-F238E27FC236}">
                  <a16:creationId xmlns:a16="http://schemas.microsoft.com/office/drawing/2014/main" id="{2683321F-3890-4F3F-B3A1-5C450AD34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4" name="Freeform 48">
              <a:extLst>
                <a:ext uri="{FF2B5EF4-FFF2-40B4-BE49-F238E27FC236}">
                  <a16:creationId xmlns:a16="http://schemas.microsoft.com/office/drawing/2014/main" id="{E71F0BD3-6378-472E-993A-3F18B8F51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5" name="Freeform 49">
              <a:extLst>
                <a:ext uri="{FF2B5EF4-FFF2-40B4-BE49-F238E27FC236}">
                  <a16:creationId xmlns:a16="http://schemas.microsoft.com/office/drawing/2014/main" id="{72BA7D70-193C-405B-B16A-4E148F100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10C1E933-D126-49CE-AE61-46B4D84F9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27" name="Freeform 106">
              <a:extLst>
                <a:ext uri="{FF2B5EF4-FFF2-40B4-BE49-F238E27FC236}">
                  <a16:creationId xmlns:a16="http://schemas.microsoft.com/office/drawing/2014/main" id="{D47BB162-1A82-496B-95EE-50B8C062F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442CC70-1DF9-4BF9-9B6E-21A6A3F4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1213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30" name="Freeform 10">
              <a:extLst>
                <a:ext uri="{FF2B5EF4-FFF2-40B4-BE49-F238E27FC236}">
                  <a16:creationId xmlns:a16="http://schemas.microsoft.com/office/drawing/2014/main" id="{D3169389-19AD-4A9C-A957-126D7C567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1F7BAE49-E623-4E08-B504-C17F4CA30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9338DB70-A8BD-4011-8FB7-86ED53F3D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44553AC1-4539-4E05-8481-228F3FD50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0342F055-8208-4430-BDF1-2289C1F9F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F210E9B3-F021-4696-B463-BF86CCCF2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63939F42-9261-432D-B7CF-A6099C7E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3A5B5C07-F0FF-4078-BCD7-8B99826F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8" name="Freeform 26">
              <a:extLst>
                <a:ext uri="{FF2B5EF4-FFF2-40B4-BE49-F238E27FC236}">
                  <a16:creationId xmlns:a16="http://schemas.microsoft.com/office/drawing/2014/main" id="{8203715F-36B7-425E-B24B-748E7B54E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39" name="Freeform 27">
              <a:extLst>
                <a:ext uri="{FF2B5EF4-FFF2-40B4-BE49-F238E27FC236}">
                  <a16:creationId xmlns:a16="http://schemas.microsoft.com/office/drawing/2014/main" id="{15DD176D-E2FF-47CA-B8AD-257B054E3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id="{C38B6DB9-52DF-4EDC-BDE7-9641AD01B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1DB0F754-18D7-43AB-9F72-FB8459784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2" name="Freeform 43">
              <a:extLst>
                <a:ext uri="{FF2B5EF4-FFF2-40B4-BE49-F238E27FC236}">
                  <a16:creationId xmlns:a16="http://schemas.microsoft.com/office/drawing/2014/main" id="{1C99B559-1846-4877-AE21-6BED6308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3" name="Freeform 51">
              <a:extLst>
                <a:ext uri="{FF2B5EF4-FFF2-40B4-BE49-F238E27FC236}">
                  <a16:creationId xmlns:a16="http://schemas.microsoft.com/office/drawing/2014/main" id="{989EF84E-A363-4194-82CE-F93293E3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4" name="Freeform 52">
              <a:extLst>
                <a:ext uri="{FF2B5EF4-FFF2-40B4-BE49-F238E27FC236}">
                  <a16:creationId xmlns:a16="http://schemas.microsoft.com/office/drawing/2014/main" id="{10F01C06-41BF-4BD6-9C49-1075E17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5" name="Freeform 53">
              <a:extLst>
                <a:ext uri="{FF2B5EF4-FFF2-40B4-BE49-F238E27FC236}">
                  <a16:creationId xmlns:a16="http://schemas.microsoft.com/office/drawing/2014/main" id="{FF2F1080-E43C-4BB6-A58E-EF8C0020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6" name="Freeform 54">
              <a:extLst>
                <a:ext uri="{FF2B5EF4-FFF2-40B4-BE49-F238E27FC236}">
                  <a16:creationId xmlns:a16="http://schemas.microsoft.com/office/drawing/2014/main" id="{3330FB7D-57CA-45F0-A772-71B0CB3D9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7" name="Freeform 55">
              <a:extLst>
                <a:ext uri="{FF2B5EF4-FFF2-40B4-BE49-F238E27FC236}">
                  <a16:creationId xmlns:a16="http://schemas.microsoft.com/office/drawing/2014/main" id="{2B8691FC-7187-45EA-9DDA-531A360AF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8" name="Freeform 56">
              <a:extLst>
                <a:ext uri="{FF2B5EF4-FFF2-40B4-BE49-F238E27FC236}">
                  <a16:creationId xmlns:a16="http://schemas.microsoft.com/office/drawing/2014/main" id="{C64C906F-A74D-4BBF-BDF3-BF06CD7A2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49" name="Freeform 57">
              <a:extLst>
                <a:ext uri="{FF2B5EF4-FFF2-40B4-BE49-F238E27FC236}">
                  <a16:creationId xmlns:a16="http://schemas.microsoft.com/office/drawing/2014/main" id="{2534B49A-9A0A-4F0A-9314-33D249623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0" name="Freeform 59">
              <a:extLst>
                <a:ext uri="{FF2B5EF4-FFF2-40B4-BE49-F238E27FC236}">
                  <a16:creationId xmlns:a16="http://schemas.microsoft.com/office/drawing/2014/main" id="{B65267C2-EDDF-44A6-8F00-CE2759C1F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1" name="Freeform 60">
              <a:extLst>
                <a:ext uri="{FF2B5EF4-FFF2-40B4-BE49-F238E27FC236}">
                  <a16:creationId xmlns:a16="http://schemas.microsoft.com/office/drawing/2014/main" id="{DF7CE8B8-776A-405A-ACEB-918099164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2" name="Freeform 61">
              <a:extLst>
                <a:ext uri="{FF2B5EF4-FFF2-40B4-BE49-F238E27FC236}">
                  <a16:creationId xmlns:a16="http://schemas.microsoft.com/office/drawing/2014/main" id="{F5712331-3152-4A52-BDD3-4DE060FE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00316C26-82CB-4418-B719-60839DC53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BB002091-6CCF-43F4-ADB1-0118BF167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390E4C43-2A7D-4D29-B808-862BE892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AD538F0B-6251-417B-AC15-227D2686D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9FD6D875-6818-4DAF-930B-2AA2F0FFD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3EAF901C-B6AC-41C5-9AA3-C16CDA9E2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69C60F6D-77F4-41A1-98B8-A45F38EFC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315CF0DE-1E3A-484E-A6ED-F84C17CF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3394A9B9-A8D7-4D47-8C27-82115897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9483E3B4-8E79-438F-812E-B656DE0CC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5CF59EE3-74D0-4B12-86D4-5829F2DFD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D3F7CA26-0671-487C-90CA-3C5A162AA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C80AD7B9-E25D-448D-87D5-F8F60A07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6" name="Freeform 29">
              <a:extLst>
                <a:ext uri="{FF2B5EF4-FFF2-40B4-BE49-F238E27FC236}">
                  <a16:creationId xmlns:a16="http://schemas.microsoft.com/office/drawing/2014/main" id="{7C835CDF-6A21-4907-A193-D2E6D6826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F6E412FB-7098-4D6A-860A-B52AB005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E7A24A9A-1634-4F5A-B130-C994451E9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69" name="Freeform 33">
              <a:extLst>
                <a:ext uri="{FF2B5EF4-FFF2-40B4-BE49-F238E27FC236}">
                  <a16:creationId xmlns:a16="http://schemas.microsoft.com/office/drawing/2014/main" id="{A5CE6A08-C3CE-4989-806C-8992C25CD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FD7261F2-C871-4008-8FDB-F2A22C8E5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9B8828A4-3B51-47F6-AB39-252C8D6E4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328164F4-A22C-46E4-BA5A-D59E04F1F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B273C523-4116-4AA6-A8A6-00D78589D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6C08F58B-277C-4584-A120-E4E950302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5" name="Freeform 39">
              <a:extLst>
                <a:ext uri="{FF2B5EF4-FFF2-40B4-BE49-F238E27FC236}">
                  <a16:creationId xmlns:a16="http://schemas.microsoft.com/office/drawing/2014/main" id="{2BC49730-F398-440D-8BE0-2AF04EC27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6" name="Freeform 40">
              <a:extLst>
                <a:ext uri="{FF2B5EF4-FFF2-40B4-BE49-F238E27FC236}">
                  <a16:creationId xmlns:a16="http://schemas.microsoft.com/office/drawing/2014/main" id="{A637873F-1455-4603-9A3F-93028AAD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E287CDE7-07CE-42A3-B8A1-EE48F08A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B631E741-EF95-4844-AECF-BDD244222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79" name="Freeform 44">
              <a:extLst>
                <a:ext uri="{FF2B5EF4-FFF2-40B4-BE49-F238E27FC236}">
                  <a16:creationId xmlns:a16="http://schemas.microsoft.com/office/drawing/2014/main" id="{DB783186-53DA-4A16-9567-977281E36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0" name="Freeform 45">
              <a:extLst>
                <a:ext uri="{FF2B5EF4-FFF2-40B4-BE49-F238E27FC236}">
                  <a16:creationId xmlns:a16="http://schemas.microsoft.com/office/drawing/2014/main" id="{375ACA39-676E-4EE4-9F5A-D12BE8F65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1" name="Freeform 46">
              <a:extLst>
                <a:ext uri="{FF2B5EF4-FFF2-40B4-BE49-F238E27FC236}">
                  <a16:creationId xmlns:a16="http://schemas.microsoft.com/office/drawing/2014/main" id="{11776ABD-B6F2-435F-AC96-C33549B7A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2" name="Freeform 47">
              <a:extLst>
                <a:ext uri="{FF2B5EF4-FFF2-40B4-BE49-F238E27FC236}">
                  <a16:creationId xmlns:a16="http://schemas.microsoft.com/office/drawing/2014/main" id="{8F6D0303-B69E-427C-B220-24D5C1D9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3" name="Freeform 48">
              <a:extLst>
                <a:ext uri="{FF2B5EF4-FFF2-40B4-BE49-F238E27FC236}">
                  <a16:creationId xmlns:a16="http://schemas.microsoft.com/office/drawing/2014/main" id="{4F32BA0B-AAE5-4F8E-97FC-6BDDF26C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4" name="Freeform 49">
              <a:extLst>
                <a:ext uri="{FF2B5EF4-FFF2-40B4-BE49-F238E27FC236}">
                  <a16:creationId xmlns:a16="http://schemas.microsoft.com/office/drawing/2014/main" id="{729CB1CF-E92C-4E5A-9CE0-1A72BDC71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09CB0433-F73F-49F2-BC7B-D3A95A463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  <p:sp>
          <p:nvSpPr>
            <p:cNvPr id="186" name="Freeform 106">
              <a:extLst>
                <a:ext uri="{FF2B5EF4-FFF2-40B4-BE49-F238E27FC236}">
                  <a16:creationId xmlns:a16="http://schemas.microsoft.com/office/drawing/2014/main" id="{50DF2C99-99A5-4FD8-9EEA-18DEF019D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 Semilight"/>
                <a:ea typeface="+mn-ea"/>
                <a:cs typeface="+mn-cs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CD20FD-3D5C-DFD2-01CE-BA4BCECCB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64519"/>
              </p:ext>
            </p:extLst>
          </p:nvPr>
        </p:nvGraphicFramePr>
        <p:xfrm>
          <a:off x="2819362" y="1152705"/>
          <a:ext cx="2637526" cy="409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7526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354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Intro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18588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 num : Int {id} 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</a:t>
                      </a:r>
                      <a:r>
                        <a:rPr lang="en-US" altLang="ko-KR" sz="1200" dirty="0" err="1"/>
                        <a:t>cust_name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email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phone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</a:t>
                      </a:r>
                      <a:r>
                        <a:rPr lang="en-US" altLang="ko-KR" sz="1200" dirty="0" err="1"/>
                        <a:t>comp_name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</a:t>
                      </a:r>
                      <a:r>
                        <a:rPr lang="en-US" altLang="ko-KR" sz="1200" dirty="0" err="1"/>
                        <a:t>data_type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</a:t>
                      </a:r>
                      <a:r>
                        <a:rPr lang="en-US" altLang="ko-KR" sz="1200" dirty="0" err="1"/>
                        <a:t>coun_type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</a:t>
                      </a:r>
                      <a:r>
                        <a:rPr lang="en-US" altLang="ko-KR" sz="1200" dirty="0" err="1"/>
                        <a:t>visit_path</a:t>
                      </a:r>
                      <a:r>
                        <a:rPr lang="en-US" altLang="ko-KR" sz="1200" dirty="0"/>
                        <a:t> :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time : Timestamp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content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18121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getNum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int</a:t>
                      </a:r>
                    </a:p>
                    <a:p>
                      <a:pPr algn="l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getCust_name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200" dirty="0"/>
                        <a:t> String</a:t>
                      </a:r>
                    </a:p>
                    <a:p>
                      <a:pPr algn="l" latinLnBrk="1"/>
                      <a:r>
                        <a:rPr lang="en-US" altLang="ko-KR" sz="1200" dirty="0"/>
                        <a:t> 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getEmail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  <a:b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getPhone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  <a:b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getComp_name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  <a:b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getData_type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algn="l" latinLnBrk="1"/>
                      <a:r>
                        <a:rPr lang="en-US" altLang="ko-KR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getCoun_type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algn="l" latinLnBrk="1"/>
                      <a:r>
                        <a:rPr lang="en-US" altLang="ko-KR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getVisit_path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String</a:t>
                      </a:r>
                      <a:b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getTime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</a:t>
                      </a:r>
                      <a:r>
                        <a:rPr lang="en-US" altLang="ko-KR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60337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7ED6B65-D90A-9F60-14EE-AD9765A0A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000762"/>
              </p:ext>
            </p:extLst>
          </p:nvPr>
        </p:nvGraphicFramePr>
        <p:xfrm>
          <a:off x="5725229" y="1107135"/>
          <a:ext cx="3469164" cy="2439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9164">
                  <a:extLst>
                    <a:ext uri="{9D8B030D-6E8A-4147-A177-3AD203B41FA5}">
                      <a16:colId xmlns:a16="http://schemas.microsoft.com/office/drawing/2014/main" val="1283408602"/>
                    </a:ext>
                  </a:extLst>
                </a:gridCol>
              </a:tblGrid>
              <a:tr h="2698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IntroDao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94781"/>
                  </a:ext>
                </a:extLst>
              </a:tr>
              <a:tr h="608681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:  String</a:t>
                      </a:r>
                      <a:endParaRPr lang="en-US" altLang="ko-KR" sz="1000" b="0" i="0" u="none" kern="1200" baseline="0" dirty="0">
                        <a:solidFill>
                          <a:schemeClr val="dk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just" latinLnBrk="1"/>
                      <a:r>
                        <a:rPr lang="en-US" altLang="ko-KR" sz="1000" b="0" i="0" u="none" kern="1200" baseline="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DB_URL :  String</a:t>
                      </a:r>
                    </a:p>
                    <a:p>
                      <a:pPr algn="just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DB_USER : String</a:t>
                      </a:r>
                    </a:p>
                    <a:p>
                      <a:pPr algn="just" latinLnBrk="1"/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DB_PASSWORD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50042"/>
                  </a:ext>
                </a:extLst>
              </a:tr>
              <a:tr h="1464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IntroDao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b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getConnection</a:t>
                      </a:r>
                      <a: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: Connection  </a:t>
                      </a:r>
                      <a:br>
                        <a:rPr lang="en-US" altLang="ko-KR" sz="1000" b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insertIntro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(Intro intro):int</a:t>
                      </a:r>
                    </a:p>
                    <a:p>
                      <a:pPr algn="l" latinLnBrk="1"/>
                      <a:r>
                        <a:rPr lang="fr-FR" altLang="ko-K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getIntroByPage(int currentPage, int pageSize):List&lt;Intro&gt;</a:t>
                      </a:r>
                    </a:p>
                    <a:p>
                      <a:pPr algn="l" latinLnBrk="1"/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getTotalIntroCount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():int</a:t>
                      </a:r>
                    </a:p>
                    <a:p>
                      <a:pPr algn="l" latinLnBrk="1"/>
                      <a:r>
                        <a:rPr lang="en-US" altLang="ko-KR" sz="1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getIntroByNum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num):Intro</a:t>
                      </a:r>
                      <a:endParaRPr lang="en-US" altLang="ko-KR" sz="1000" b="0" u="non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39339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A9FE5E2-B557-3BE3-1059-23117D9BC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18139"/>
              </p:ext>
            </p:extLst>
          </p:nvPr>
        </p:nvGraphicFramePr>
        <p:xfrm>
          <a:off x="5717664" y="3673904"/>
          <a:ext cx="3476730" cy="157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730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251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IntroList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12971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IntroList</a:t>
                      </a: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List&lt;Notice&gt;</a:t>
                      </a:r>
                    </a:p>
                    <a:p>
                      <a:pPr algn="l" latinLnBrk="1"/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IntroList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getIntroList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altLang="ko-KR" sz="10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List&lt;Notice&gt;</a:t>
                      </a:r>
                    </a:p>
                    <a:p>
                      <a:pPr algn="l" latinLnBrk="1"/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addIntro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(Intro intro)</a:t>
                      </a:r>
                    </a:p>
                    <a:p>
                      <a:pPr algn="l" latinLnBrk="1"/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clearIntro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 latinLnBrk="1"/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findIntroByEmail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email):Optional&lt;Intro&gt;</a:t>
                      </a:r>
                    </a:p>
                    <a:p>
                      <a:pPr algn="l" latinLnBrk="1"/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getIntroCount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():int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02D7FD-BC4F-75CB-32F3-64B985023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90359"/>
              </p:ext>
            </p:extLst>
          </p:nvPr>
        </p:nvGraphicFramePr>
        <p:xfrm>
          <a:off x="2819362" y="5363985"/>
          <a:ext cx="5145135" cy="64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5135">
                  <a:extLst>
                    <a:ext uri="{9D8B030D-6E8A-4147-A177-3AD203B41FA5}">
                      <a16:colId xmlns:a16="http://schemas.microsoft.com/office/drawing/2014/main" val="3084093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IntroServlet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02162"/>
                  </a:ext>
                </a:extLst>
              </a:tr>
              <a:tr h="3738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doPost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request,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response): void</a:t>
                      </a:r>
                      <a:endParaRPr lang="en-US" altLang="ko-KR" sz="1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9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5719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modern love avenir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1312</Words>
  <Application>Microsoft Office PowerPoint</Application>
  <PresentationFormat>와이드스크린</PresentationFormat>
  <Paragraphs>200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Malgun Gothic Semilight</vt:lpstr>
      <vt:lpstr>Arial</vt:lpstr>
      <vt:lpstr>Consolas</vt:lpstr>
      <vt:lpstr>맑은 고딕</vt:lpstr>
      <vt:lpstr>BohemianVTI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AA9881</dc:creator>
  <cp:lastModifiedBy>필문 정</cp:lastModifiedBy>
  <cp:revision>7</cp:revision>
  <dcterms:created xsi:type="dcterms:W3CDTF">2024-10-02T10:14:15Z</dcterms:created>
  <dcterms:modified xsi:type="dcterms:W3CDTF">2024-10-04T03:14:54Z</dcterms:modified>
</cp:coreProperties>
</file>