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5" r:id="rId1"/>
    <p:sldMasterId id="2147483779" r:id="rId2"/>
    <p:sldMasterId id="2147483782" r:id="rId3"/>
    <p:sldMasterId id="2147483786" r:id="rId4"/>
  </p:sldMasterIdLst>
  <p:notesMasterIdLst>
    <p:notesMasterId r:id="rId26"/>
  </p:notesMasterIdLst>
  <p:handoutMasterIdLst>
    <p:handoutMasterId r:id="rId27"/>
  </p:handoutMasterIdLst>
  <p:sldIdLst>
    <p:sldId id="1532" r:id="rId5"/>
    <p:sldId id="1522" r:id="rId6"/>
    <p:sldId id="1534" r:id="rId7"/>
    <p:sldId id="1535" r:id="rId8"/>
    <p:sldId id="1512" r:id="rId9"/>
    <p:sldId id="1514" r:id="rId10"/>
    <p:sldId id="1513" r:id="rId11"/>
    <p:sldId id="1516" r:id="rId12"/>
    <p:sldId id="257" r:id="rId13"/>
    <p:sldId id="1524" r:id="rId14"/>
    <p:sldId id="258" r:id="rId15"/>
    <p:sldId id="1520" r:id="rId16"/>
    <p:sldId id="1529" r:id="rId17"/>
    <p:sldId id="1530" r:id="rId18"/>
    <p:sldId id="1518" r:id="rId19"/>
    <p:sldId id="260" r:id="rId20"/>
    <p:sldId id="256" r:id="rId21"/>
    <p:sldId id="1527" r:id="rId22"/>
    <p:sldId id="262" r:id="rId23"/>
    <p:sldId id="265" r:id="rId24"/>
    <p:sldId id="1533" r:id="rId25"/>
  </p:sldIdLst>
  <p:sldSz cx="9906000" cy="6858000" type="A4"/>
  <p:notesSz cx="6797675" cy="9926638"/>
  <p:embeddedFontLst>
    <p:embeddedFont>
      <p:font typeface="나눔고딕" pitchFamily="2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616">
          <p15:clr>
            <a:srgbClr val="A4A3A4"/>
          </p15:clr>
        </p15:guide>
        <p15:guide id="4" pos="126">
          <p15:clr>
            <a:srgbClr val="A4A3A4"/>
          </p15:clr>
        </p15:guide>
        <p15:guide id="5" pos="60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0" autoAdjust="0"/>
    <p:restoredTop sz="93925" autoAdjust="0"/>
  </p:normalViewPr>
  <p:slideViewPr>
    <p:cSldViewPr showGuides="1">
      <p:cViewPr varScale="1">
        <p:scale>
          <a:sx n="110" d="100"/>
          <a:sy n="110" d="100"/>
        </p:scale>
        <p:origin x="1026" y="114"/>
      </p:cViewPr>
      <p:guideLst>
        <p:guide orient="horz" pos="73"/>
        <p:guide orient="horz" pos="4065"/>
        <p:guide orient="horz" pos="1616"/>
        <p:guide pos="126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6491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166" y="0"/>
            <a:ext cx="2945923" cy="496491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9C2CEA83-B2AF-470E-8C91-73F6142942A2}" type="datetimeFigureOut">
              <a:rPr lang="ko-KR" altLang="en-US" smtClean="0"/>
              <a:pPr/>
              <a:t>2024-08-30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61"/>
            <a:ext cx="2945924" cy="496491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166" y="9428561"/>
            <a:ext cx="2945923" cy="496491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416446AC-B8AA-4262-A134-DB4116D5BB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380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59D8FB-F74F-4DF6-BA5E-A66D5750E1BE}" type="datetimeFigureOut">
              <a:rPr lang="ko-KR" altLang="en-US"/>
              <a:pPr>
                <a:defRPr/>
              </a:pPr>
              <a:t>2024-08-30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367" tIns="45683" rIns="91367" bIns="45683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B9AA8C3-E5DC-4E21-AA14-5ECE82979874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904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55676d1d1_0_65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2f55676d1d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630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55676d1d1_0_65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2f55676d1d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99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757c069ad_0_0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f757c069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350" tIns="45675" rIns="91350" bIns="456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10358" y="656484"/>
            <a:ext cx="9667178" cy="288032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7011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99889" y="596305"/>
            <a:ext cx="9676500" cy="62212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648744" y="351706"/>
            <a:ext cx="2592288" cy="261074"/>
          </a:xfrm>
          <a:prstGeom prst="rect">
            <a:avLst/>
          </a:prstGeom>
        </p:spPr>
        <p:txBody>
          <a:bodyPr lIns="36000" rIns="0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900" b="0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4963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10358" y="656484"/>
            <a:ext cx="9667178" cy="288032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28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 userDrawn="1"/>
        </p:nvSpPr>
        <p:spPr>
          <a:xfrm>
            <a:off x="6753200" y="5157192"/>
            <a:ext cx="3024336" cy="136815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27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27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2_제목 및 내용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99889" y="596305"/>
            <a:ext cx="9676500" cy="62212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8744" y="351706"/>
            <a:ext cx="2592288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82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99889" y="596305"/>
            <a:ext cx="9676500" cy="62212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8744" y="351706"/>
            <a:ext cx="2592288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28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110358" y="656484"/>
            <a:ext cx="9667178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533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1450018"/>
              </p:ext>
            </p:extLst>
          </p:nvPr>
        </p:nvGraphicFramePr>
        <p:xfrm>
          <a:off x="102936" y="82260"/>
          <a:ext cx="9674599" cy="52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371"/>
          <p:cNvSpPr txBox="1">
            <a:spLocks noChangeArrowheads="1"/>
          </p:cNvSpPr>
          <p:nvPr userDrawn="1"/>
        </p:nvSpPr>
        <p:spPr bwMode="auto">
          <a:xfrm>
            <a:off x="9201472" y="199673"/>
            <a:ext cx="57606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fld id="{A27A4CBE-FDFE-4E18-A5F0-8FF3BFFD9642}" type="slidenum"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산돌고딕 L"/>
              </a:rPr>
              <a:pPr algn="ctr">
                <a:defRPr/>
              </a:pPr>
              <a:t>‹#›</a:t>
            </a:fld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산돌고딕 L"/>
              </a:rPr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204550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22910277"/>
              </p:ext>
            </p:extLst>
          </p:nvPr>
        </p:nvGraphicFramePr>
        <p:xfrm>
          <a:off x="102936" y="82260"/>
          <a:ext cx="9698786" cy="51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52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0396">
                <a:tc rowSpan="2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현대백화점 ○○○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문서번호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HD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○○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-0203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문서버전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 1.0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3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화면설계서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2016.03.22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개정일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2016.03.22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371"/>
          <p:cNvSpPr txBox="1">
            <a:spLocks noChangeArrowheads="1"/>
          </p:cNvSpPr>
          <p:nvPr userDrawn="1"/>
        </p:nvSpPr>
        <p:spPr bwMode="auto">
          <a:xfrm>
            <a:off x="9201472" y="199673"/>
            <a:ext cx="576064" cy="2616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fld id="{A27A4CBE-FDFE-4E18-A5F0-8FF3BFFD9642}" type="slidenum">
              <a:rPr lang="en-US" altLang="ko-KR" sz="105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산돌고딕 L"/>
              </a:rPr>
              <a:pPr algn="ctr">
                <a:defRPr/>
              </a:pPr>
              <a:t>‹#›</a:t>
            </a:fld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산돌고딕 L"/>
              </a:rPr>
              <a:t>/5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5" y="163790"/>
            <a:ext cx="9810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8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6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oogle Shape;17;p4"/>
          <p:cNvGraphicFramePr/>
          <p:nvPr/>
        </p:nvGraphicFramePr>
        <p:xfrm>
          <a:off x="102936" y="82260"/>
          <a:ext cx="9674625" cy="522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4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ID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메뉴&gt;화면명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3F3F3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solidFill>
                          <a:srgbClr val="3F3F3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18;p4"/>
          <p:cNvSpPr txBox="1"/>
          <p:nvPr/>
        </p:nvSpPr>
        <p:spPr>
          <a:xfrm>
            <a:off x="9201472" y="199673"/>
            <a:ext cx="57606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ko-KR" sz="10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/5</a:t>
            </a:r>
            <a:endParaRPr sz="1000" b="0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95592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200472" y="188640"/>
            <a:ext cx="9505056" cy="655272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963E-0F6D-8D35-2E05-52E78A08CF12}"/>
              </a:ext>
            </a:extLst>
          </p:cNvPr>
          <p:cNvSpPr txBox="1"/>
          <p:nvPr/>
        </p:nvSpPr>
        <p:spPr>
          <a:xfrm>
            <a:off x="1457482" y="1454817"/>
            <a:ext cx="194421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b="1" dirty="0"/>
              <a:t>UI</a:t>
            </a:r>
            <a:r>
              <a:rPr lang="ko-KR" altLang="en-US" sz="1400" b="1" dirty="0"/>
              <a:t> 플로우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고객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D3C39D-E38A-BB0A-9DD7-EF08D5A6074A}"/>
              </a:ext>
            </a:extLst>
          </p:cNvPr>
          <p:cNvSpPr/>
          <p:nvPr/>
        </p:nvSpPr>
        <p:spPr>
          <a:xfrm>
            <a:off x="1460610" y="1844832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메인화면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E806B4-B253-608C-3CB7-8A400B10E800}"/>
              </a:ext>
            </a:extLst>
          </p:cNvPr>
          <p:cNvCxnSpPr>
            <a:stCxn id="24" idx="3"/>
          </p:cNvCxnSpPr>
          <p:nvPr/>
        </p:nvCxnSpPr>
        <p:spPr>
          <a:xfrm flipV="1">
            <a:off x="2356895" y="1988840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4052EA-0703-D528-07B4-EC839075477F}"/>
              </a:ext>
            </a:extLst>
          </p:cNvPr>
          <p:cNvSpPr/>
          <p:nvPr/>
        </p:nvSpPr>
        <p:spPr>
          <a:xfrm>
            <a:off x="2756754" y="1844828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고객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68DA176-0407-FB09-6B59-64C82BCDC52A}"/>
              </a:ext>
            </a:extLst>
          </p:cNvPr>
          <p:cNvCxnSpPr>
            <a:cxnSpLocks/>
          </p:cNvCxnSpPr>
          <p:nvPr/>
        </p:nvCxnSpPr>
        <p:spPr>
          <a:xfrm flipV="1">
            <a:off x="3653039" y="1988840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F1F3B66-EE70-C8F9-E494-F9FB73EE38E2}"/>
              </a:ext>
            </a:extLst>
          </p:cNvPr>
          <p:cNvSpPr/>
          <p:nvPr/>
        </p:nvSpPr>
        <p:spPr>
          <a:xfrm>
            <a:off x="4052898" y="1844824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회사소개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9666853-BB48-CCC5-C1E5-F7F4464C58BC}"/>
              </a:ext>
            </a:extLst>
          </p:cNvPr>
          <p:cNvCxnSpPr>
            <a:cxnSpLocks/>
          </p:cNvCxnSpPr>
          <p:nvPr/>
        </p:nvCxnSpPr>
        <p:spPr>
          <a:xfrm>
            <a:off x="3836874" y="1988840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EE732AE-3E23-F353-5710-0550E409FDCF}"/>
              </a:ext>
            </a:extLst>
          </p:cNvPr>
          <p:cNvCxnSpPr>
            <a:cxnSpLocks/>
          </p:cNvCxnSpPr>
          <p:nvPr/>
        </p:nvCxnSpPr>
        <p:spPr>
          <a:xfrm>
            <a:off x="3836874" y="243225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2DD6E07-D4E3-C8E5-A34B-08A214B5A013}"/>
              </a:ext>
            </a:extLst>
          </p:cNvPr>
          <p:cNvSpPr/>
          <p:nvPr/>
        </p:nvSpPr>
        <p:spPr>
          <a:xfrm>
            <a:off x="4052898" y="2276880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3350A01-0C34-0355-8812-F947C79ADBA9}"/>
              </a:ext>
            </a:extLst>
          </p:cNvPr>
          <p:cNvCxnSpPr>
            <a:cxnSpLocks/>
          </p:cNvCxnSpPr>
          <p:nvPr/>
        </p:nvCxnSpPr>
        <p:spPr>
          <a:xfrm>
            <a:off x="3836874" y="2409522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F842E33-8E14-1D4E-4F2B-05A910C8AFA2}"/>
              </a:ext>
            </a:extLst>
          </p:cNvPr>
          <p:cNvCxnSpPr>
            <a:cxnSpLocks/>
          </p:cNvCxnSpPr>
          <p:nvPr/>
        </p:nvCxnSpPr>
        <p:spPr>
          <a:xfrm>
            <a:off x="3836874" y="285293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70FAAA7-D3CB-AB60-5D8C-D1552DADF218}"/>
              </a:ext>
            </a:extLst>
          </p:cNvPr>
          <p:cNvSpPr/>
          <p:nvPr/>
        </p:nvSpPr>
        <p:spPr>
          <a:xfrm>
            <a:off x="4052898" y="2708928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분석사례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12E8431-0253-2584-2790-FE171C699132}"/>
              </a:ext>
            </a:extLst>
          </p:cNvPr>
          <p:cNvSpPr/>
          <p:nvPr/>
        </p:nvSpPr>
        <p:spPr>
          <a:xfrm>
            <a:off x="5349043" y="2276872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공지사항 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3A72D47F-F57B-D861-28AE-A112DF77E2A7}"/>
              </a:ext>
            </a:extLst>
          </p:cNvPr>
          <p:cNvCxnSpPr>
            <a:cxnSpLocks/>
          </p:cNvCxnSpPr>
          <p:nvPr/>
        </p:nvCxnSpPr>
        <p:spPr>
          <a:xfrm flipV="1">
            <a:off x="4949184" y="2420884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6B26AC7-8876-E216-632E-0C5D7651B976}"/>
              </a:ext>
            </a:extLst>
          </p:cNvPr>
          <p:cNvCxnSpPr>
            <a:cxnSpLocks/>
          </p:cNvCxnSpPr>
          <p:nvPr/>
        </p:nvCxnSpPr>
        <p:spPr>
          <a:xfrm>
            <a:off x="3836875" y="2852936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C955E0-377D-E811-7D7A-453487C96BEA}"/>
              </a:ext>
            </a:extLst>
          </p:cNvPr>
          <p:cNvCxnSpPr>
            <a:cxnSpLocks/>
          </p:cNvCxnSpPr>
          <p:nvPr/>
        </p:nvCxnSpPr>
        <p:spPr>
          <a:xfrm>
            <a:off x="3836874" y="328498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5A2B49-ABB1-D4C1-006F-77A4F94F0425}"/>
              </a:ext>
            </a:extLst>
          </p:cNvPr>
          <p:cNvSpPr/>
          <p:nvPr/>
        </p:nvSpPr>
        <p:spPr>
          <a:xfrm>
            <a:off x="4052899" y="3140968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문의하기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861986-6EF9-E2DF-1CE8-22B01FD6C471}"/>
              </a:ext>
            </a:extLst>
          </p:cNvPr>
          <p:cNvCxnSpPr>
            <a:cxnSpLocks/>
          </p:cNvCxnSpPr>
          <p:nvPr/>
        </p:nvCxnSpPr>
        <p:spPr>
          <a:xfrm>
            <a:off x="3836876" y="3284984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C5B458-5639-0C04-D08A-95F4FC09690E}"/>
              </a:ext>
            </a:extLst>
          </p:cNvPr>
          <p:cNvCxnSpPr>
            <a:cxnSpLocks/>
          </p:cNvCxnSpPr>
          <p:nvPr/>
        </p:nvCxnSpPr>
        <p:spPr>
          <a:xfrm>
            <a:off x="3836875" y="3717032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ED967-1982-6738-CF8F-8F3E3B825C32}"/>
              </a:ext>
            </a:extLst>
          </p:cNvPr>
          <p:cNvCxnSpPr>
            <a:cxnSpLocks/>
          </p:cNvCxnSpPr>
          <p:nvPr/>
        </p:nvCxnSpPr>
        <p:spPr>
          <a:xfrm>
            <a:off x="3836875" y="414908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3C209E-3CFC-A31B-DBBE-F0F099DDD45A}"/>
              </a:ext>
            </a:extLst>
          </p:cNvPr>
          <p:cNvSpPr/>
          <p:nvPr/>
        </p:nvSpPr>
        <p:spPr>
          <a:xfrm>
            <a:off x="4052899" y="4005072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분석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3BFF960-5F25-B2E5-C534-B49AE9349460}"/>
              </a:ext>
            </a:extLst>
          </p:cNvPr>
          <p:cNvCxnSpPr>
            <a:cxnSpLocks/>
          </p:cNvCxnSpPr>
          <p:nvPr/>
        </p:nvCxnSpPr>
        <p:spPr>
          <a:xfrm flipV="1">
            <a:off x="4949183" y="4149080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B9483B-8BC4-29CE-B34C-C138A606FA2C}"/>
              </a:ext>
            </a:extLst>
          </p:cNvPr>
          <p:cNvSpPr/>
          <p:nvPr/>
        </p:nvSpPr>
        <p:spPr>
          <a:xfrm>
            <a:off x="5349042" y="4005064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공정최적화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36A4FDB-E952-516C-5BBA-3E5451BCE7D8}"/>
              </a:ext>
            </a:extLst>
          </p:cNvPr>
          <p:cNvCxnSpPr>
            <a:cxnSpLocks/>
          </p:cNvCxnSpPr>
          <p:nvPr/>
        </p:nvCxnSpPr>
        <p:spPr>
          <a:xfrm>
            <a:off x="5133018" y="4149080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7D3C30C-AA18-E6C3-7267-517A57AF4CE5}"/>
              </a:ext>
            </a:extLst>
          </p:cNvPr>
          <p:cNvCxnSpPr>
            <a:cxnSpLocks/>
          </p:cNvCxnSpPr>
          <p:nvPr/>
        </p:nvCxnSpPr>
        <p:spPr>
          <a:xfrm>
            <a:off x="5133018" y="4581128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B4B740-377C-7D92-6AB1-6B0E2A5119D3}"/>
              </a:ext>
            </a:extLst>
          </p:cNvPr>
          <p:cNvSpPr/>
          <p:nvPr/>
        </p:nvSpPr>
        <p:spPr>
          <a:xfrm>
            <a:off x="5349042" y="4437120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예지보전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41E8EB3-FE45-9060-4B72-A116CEB6FF15}"/>
              </a:ext>
            </a:extLst>
          </p:cNvPr>
          <p:cNvCxnSpPr>
            <a:cxnSpLocks/>
          </p:cNvCxnSpPr>
          <p:nvPr/>
        </p:nvCxnSpPr>
        <p:spPr>
          <a:xfrm>
            <a:off x="5133018" y="4569762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6420596-E9BD-87E0-11E8-DBBB90D985B5}"/>
              </a:ext>
            </a:extLst>
          </p:cNvPr>
          <p:cNvCxnSpPr>
            <a:cxnSpLocks/>
          </p:cNvCxnSpPr>
          <p:nvPr/>
        </p:nvCxnSpPr>
        <p:spPr>
          <a:xfrm>
            <a:off x="5133018" y="501317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70A0AE-E3BC-F8D8-FA91-D6208D2F2C75}"/>
              </a:ext>
            </a:extLst>
          </p:cNvPr>
          <p:cNvSpPr/>
          <p:nvPr/>
        </p:nvSpPr>
        <p:spPr>
          <a:xfrm>
            <a:off x="5349042" y="4869168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품질보증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4B779BE-B267-7757-1F99-7B24B912AE27}"/>
              </a:ext>
            </a:extLst>
          </p:cNvPr>
          <p:cNvCxnSpPr>
            <a:cxnSpLocks/>
          </p:cNvCxnSpPr>
          <p:nvPr/>
        </p:nvCxnSpPr>
        <p:spPr>
          <a:xfrm flipV="1">
            <a:off x="6249144" y="4149080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DCED3B2-8744-3084-F95C-B1839120C7F6}"/>
              </a:ext>
            </a:extLst>
          </p:cNvPr>
          <p:cNvCxnSpPr>
            <a:cxnSpLocks/>
          </p:cNvCxnSpPr>
          <p:nvPr/>
        </p:nvCxnSpPr>
        <p:spPr>
          <a:xfrm>
            <a:off x="6249144" y="4581128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FDBE95D-8D6D-21B4-415E-CD6813F88560}"/>
              </a:ext>
            </a:extLst>
          </p:cNvPr>
          <p:cNvCxnSpPr>
            <a:cxnSpLocks/>
          </p:cNvCxnSpPr>
          <p:nvPr/>
        </p:nvCxnSpPr>
        <p:spPr>
          <a:xfrm>
            <a:off x="6249144" y="501317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2EAE1BB-B821-6F2B-0F61-2449DB979857}"/>
              </a:ext>
            </a:extLst>
          </p:cNvPr>
          <p:cNvCxnSpPr>
            <a:cxnSpLocks/>
          </p:cNvCxnSpPr>
          <p:nvPr/>
        </p:nvCxnSpPr>
        <p:spPr>
          <a:xfrm>
            <a:off x="6465168" y="4149080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3B8176E-24B0-088D-4750-0DA89E0866CE}"/>
              </a:ext>
            </a:extLst>
          </p:cNvPr>
          <p:cNvCxnSpPr>
            <a:cxnSpLocks/>
          </p:cNvCxnSpPr>
          <p:nvPr/>
        </p:nvCxnSpPr>
        <p:spPr>
          <a:xfrm>
            <a:off x="6465168" y="4581128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54F826A-A05F-199C-4055-3A95DA8AB095}"/>
              </a:ext>
            </a:extLst>
          </p:cNvPr>
          <p:cNvCxnSpPr>
            <a:cxnSpLocks/>
          </p:cNvCxnSpPr>
          <p:nvPr/>
        </p:nvCxnSpPr>
        <p:spPr>
          <a:xfrm>
            <a:off x="6649003" y="414907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9CEA0B3-7D08-838D-8F78-30B98D37701A}"/>
              </a:ext>
            </a:extLst>
          </p:cNvPr>
          <p:cNvCxnSpPr>
            <a:cxnSpLocks/>
          </p:cNvCxnSpPr>
          <p:nvPr/>
        </p:nvCxnSpPr>
        <p:spPr>
          <a:xfrm>
            <a:off x="6649003" y="4160446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397B7B7-3091-2D50-9E74-B487C2462F7B}"/>
              </a:ext>
            </a:extLst>
          </p:cNvPr>
          <p:cNvCxnSpPr>
            <a:cxnSpLocks/>
          </p:cNvCxnSpPr>
          <p:nvPr/>
        </p:nvCxnSpPr>
        <p:spPr>
          <a:xfrm>
            <a:off x="6649003" y="459249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F09240-8589-D562-3165-FAE970272307}"/>
              </a:ext>
            </a:extLst>
          </p:cNvPr>
          <p:cNvSpPr/>
          <p:nvPr/>
        </p:nvSpPr>
        <p:spPr>
          <a:xfrm>
            <a:off x="6861212" y="4005064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분석결과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790255-D313-F7BB-8657-4712B7FFED10}"/>
              </a:ext>
            </a:extLst>
          </p:cNvPr>
          <p:cNvSpPr/>
          <p:nvPr/>
        </p:nvSpPr>
        <p:spPr>
          <a:xfrm>
            <a:off x="6861211" y="4459848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문의하기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2FA94CD-5528-F0F8-8910-BAC10A1C213C}"/>
              </a:ext>
            </a:extLst>
          </p:cNvPr>
          <p:cNvCxnSpPr>
            <a:cxnSpLocks/>
          </p:cNvCxnSpPr>
          <p:nvPr/>
        </p:nvCxnSpPr>
        <p:spPr>
          <a:xfrm flipV="1">
            <a:off x="4951527" y="2864294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9CD43D-20D4-E19C-43F8-0D6288F57A44}"/>
              </a:ext>
            </a:extLst>
          </p:cNvPr>
          <p:cNvSpPr/>
          <p:nvPr/>
        </p:nvSpPr>
        <p:spPr>
          <a:xfrm>
            <a:off x="5351386" y="2720282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분석사례선택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AD91C39-DA3B-61EE-1AA5-0EFFC119ED2B}"/>
              </a:ext>
            </a:extLst>
          </p:cNvPr>
          <p:cNvCxnSpPr>
            <a:cxnSpLocks/>
          </p:cNvCxnSpPr>
          <p:nvPr/>
        </p:nvCxnSpPr>
        <p:spPr>
          <a:xfrm flipV="1">
            <a:off x="6247671" y="2864298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63B2E8-6E50-C234-1627-691916A1A7C7}"/>
              </a:ext>
            </a:extLst>
          </p:cNvPr>
          <p:cNvSpPr/>
          <p:nvPr/>
        </p:nvSpPr>
        <p:spPr>
          <a:xfrm>
            <a:off x="6647530" y="2720282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공정최적화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5BF8BC-0B03-44BC-20EB-746668DF5090}"/>
              </a:ext>
            </a:extLst>
          </p:cNvPr>
          <p:cNvCxnSpPr>
            <a:cxnSpLocks/>
          </p:cNvCxnSpPr>
          <p:nvPr/>
        </p:nvCxnSpPr>
        <p:spPr>
          <a:xfrm>
            <a:off x="6431506" y="2864298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B91E780-8D4F-9722-93B8-292E4D3E192A}"/>
              </a:ext>
            </a:extLst>
          </p:cNvPr>
          <p:cNvCxnSpPr>
            <a:cxnSpLocks/>
          </p:cNvCxnSpPr>
          <p:nvPr/>
        </p:nvCxnSpPr>
        <p:spPr>
          <a:xfrm>
            <a:off x="6431506" y="329634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11183-F7EA-9CE9-56DF-23E6E0C16C71}"/>
              </a:ext>
            </a:extLst>
          </p:cNvPr>
          <p:cNvSpPr/>
          <p:nvPr/>
        </p:nvSpPr>
        <p:spPr>
          <a:xfrm>
            <a:off x="6647530" y="3152338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예지보전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7AD560-5043-A0A4-3379-2E658193D129}"/>
              </a:ext>
            </a:extLst>
          </p:cNvPr>
          <p:cNvCxnSpPr>
            <a:cxnSpLocks/>
          </p:cNvCxnSpPr>
          <p:nvPr/>
        </p:nvCxnSpPr>
        <p:spPr>
          <a:xfrm>
            <a:off x="6431506" y="3284980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6D44210-33AC-CA67-3316-C16C45985A3A}"/>
              </a:ext>
            </a:extLst>
          </p:cNvPr>
          <p:cNvCxnSpPr>
            <a:cxnSpLocks/>
          </p:cNvCxnSpPr>
          <p:nvPr/>
        </p:nvCxnSpPr>
        <p:spPr>
          <a:xfrm>
            <a:off x="6431506" y="372839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F82049-225B-BAB7-40D9-B5DB2C022C6C}"/>
              </a:ext>
            </a:extLst>
          </p:cNvPr>
          <p:cNvSpPr/>
          <p:nvPr/>
        </p:nvSpPr>
        <p:spPr>
          <a:xfrm>
            <a:off x="6647530" y="3584386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품질보증</a:t>
            </a:r>
          </a:p>
        </p:txBody>
      </p:sp>
    </p:spTree>
    <p:extLst>
      <p:ext uri="{BB962C8B-B14F-4D97-AF65-F5344CB8AC3E}">
        <p14:creationId xmlns:p14="http://schemas.microsoft.com/office/powerpoint/2010/main" val="382789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848544" y="351706"/>
            <a:ext cx="6182055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/>
              <a:t>열처리: 공정최적화</a:t>
            </a:r>
            <a:endParaRPr sz="1000"/>
          </a:p>
        </p:txBody>
      </p:sp>
      <p:sp>
        <p:nvSpPr>
          <p:cNvPr id="67" name="Google Shape;67;p8"/>
          <p:cNvSpPr txBox="1"/>
          <p:nvPr/>
        </p:nvSpPr>
        <p:spPr>
          <a:xfrm>
            <a:off x="848544" y="97789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AB01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3584856" y="97789"/>
            <a:ext cx="33123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홈페이지&gt;솔루션 소개&gt; 열처리:공정최적화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8409384" y="97789"/>
            <a:ext cx="86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2024.08.23.03.22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8553400" y="344010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홍수지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71;p8"/>
          <p:cNvGraphicFramePr/>
          <p:nvPr/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설명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/>
                        <a:t>열처리: 공정 최적화 분석에 관한 내용 추가( 분석개요, 분석 목표, 분석실습, 분석모델소개, 분석, 시각화등)</a:t>
                      </a:r>
                      <a:endParaRPr sz="90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Google Shape;72;p8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360751" y="843025"/>
            <a:ext cx="249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열처리: 공정 최적화</a:t>
            </a:r>
            <a:endParaRPr sz="15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460400" y="1347153"/>
            <a:ext cx="6388800" cy="5291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551225" y="2183175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715349" y="1695150"/>
            <a:ext cx="107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분석요약</a:t>
            </a:r>
            <a:endParaRPr sz="13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585298" y="2188500"/>
            <a:ext cx="95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  <p:sp>
        <p:nvSpPr>
          <p:cNvPr id="78" name="Google Shape;78;p8"/>
          <p:cNvSpPr/>
          <p:nvPr/>
        </p:nvSpPr>
        <p:spPr>
          <a:xfrm>
            <a:off x="650450" y="2260100"/>
            <a:ext cx="5997900" cy="4068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rgbClr val="3F3F3F"/>
                </a:solidFill>
              </a:rPr>
              <a:t>열처리 공정 최적화 가이드 북 참고</a:t>
            </a: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848544" y="351706"/>
            <a:ext cx="61821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/>
              <a:t>주조: 공정최적화</a:t>
            </a:r>
            <a:endParaRPr sz="1000"/>
          </a:p>
        </p:txBody>
      </p:sp>
      <p:sp>
        <p:nvSpPr>
          <p:cNvPr id="84" name="Google Shape;84;p9"/>
          <p:cNvSpPr txBox="1"/>
          <p:nvPr/>
        </p:nvSpPr>
        <p:spPr>
          <a:xfrm>
            <a:off x="848544" y="97789"/>
            <a:ext cx="72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AB02</a:t>
            </a:r>
          </a:p>
        </p:txBody>
      </p:sp>
      <p:sp>
        <p:nvSpPr>
          <p:cNvPr id="85" name="Google Shape;85;p9"/>
          <p:cNvSpPr txBox="1"/>
          <p:nvPr/>
        </p:nvSpPr>
        <p:spPr>
          <a:xfrm>
            <a:off x="3584856" y="97789"/>
            <a:ext cx="3312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홈페이지&gt;솔루션 소개&gt; 주조:공정최적화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8409384" y="97789"/>
            <a:ext cx="86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8553400" y="344010"/>
            <a:ext cx="72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홍수지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Google Shape;88;p9"/>
          <p:cNvGraphicFramePr/>
          <p:nvPr/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설명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/>
                        <a:t>주조: 공정 최적화 분석에 관한 내용 추가( 분석개요, 분석 목표, 분석실습, 분석모델소개, 분석, 시각화등)</a:t>
                      </a:r>
                      <a:endParaRPr sz="90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" name="Google Shape;89;p9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360751" y="843025"/>
            <a:ext cx="249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주조: 공정 최적화</a:t>
            </a:r>
            <a:endParaRPr sz="1500" b="1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460400" y="1347153"/>
            <a:ext cx="6388800" cy="5291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551225" y="2183175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715349" y="1695150"/>
            <a:ext cx="107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분석요약</a:t>
            </a:r>
            <a:endParaRPr sz="13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585298" y="2188500"/>
            <a:ext cx="95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  <p:sp>
        <p:nvSpPr>
          <p:cNvPr id="95" name="Google Shape;95;p9"/>
          <p:cNvSpPr/>
          <p:nvPr/>
        </p:nvSpPr>
        <p:spPr>
          <a:xfrm>
            <a:off x="650450" y="2260100"/>
            <a:ext cx="5997900" cy="4068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rgbClr val="3F3F3F"/>
                </a:solidFill>
              </a:rPr>
              <a:t>주조 공정 최적화 가이드 북 참고</a:t>
            </a: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848544" y="351706"/>
            <a:ext cx="6182055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dirty="0"/>
              <a:t>열처리 : </a:t>
            </a:r>
            <a:r>
              <a:rPr lang="ko-KR" altLang="en-US" sz="1000" dirty="0"/>
              <a:t>품질 보증</a:t>
            </a:r>
            <a:endParaRPr sz="1000" dirty="0"/>
          </a:p>
        </p:txBody>
      </p:sp>
      <p:sp>
        <p:nvSpPr>
          <p:cNvPr id="67" name="Google Shape;67;p8"/>
          <p:cNvSpPr txBox="1"/>
          <p:nvPr/>
        </p:nvSpPr>
        <p:spPr>
          <a:xfrm>
            <a:off x="848543" y="97789"/>
            <a:ext cx="94020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AB03</a:t>
            </a:r>
          </a:p>
        </p:txBody>
      </p:sp>
      <p:sp>
        <p:nvSpPr>
          <p:cNvPr id="68" name="Google Shape;68;p8"/>
          <p:cNvSpPr txBox="1"/>
          <p:nvPr/>
        </p:nvSpPr>
        <p:spPr>
          <a:xfrm>
            <a:off x="3584856" y="97789"/>
            <a:ext cx="33123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홈페이지&gt;솔루션 소개&gt; 열처리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품질보증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8409384" y="97789"/>
            <a:ext cx="8640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8553400" y="344010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정필문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71;p8"/>
          <p:cNvGraphicFramePr/>
          <p:nvPr/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설명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 dirty="0"/>
                        <a:t>열처리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sz="900" dirty="0"/>
                        <a:t>: </a:t>
                      </a:r>
                      <a:r>
                        <a:rPr lang="ko-KR" altLang="en-US" sz="900" dirty="0"/>
                        <a:t>품질보증 분석</a:t>
                      </a:r>
                      <a:r>
                        <a:rPr lang="ko-KR" sz="900" dirty="0"/>
                        <a:t>에 관한 내용 추가( 분석개요, 분석 목표, 분석실습, 분석모델소개, 분석, </a:t>
                      </a:r>
                      <a:r>
                        <a:rPr lang="ko-KR" sz="900" dirty="0" err="1"/>
                        <a:t>시각화등</a:t>
                      </a:r>
                      <a:r>
                        <a:rPr lang="ko-KR" sz="900" dirty="0"/>
                        <a:t>)</a:t>
                      </a:r>
                      <a:endParaRPr sz="900" dirty="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Google Shape;72;p8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360751" y="843025"/>
            <a:ext cx="249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열처리</a:t>
            </a:r>
            <a:r>
              <a:rPr lang="en-US" altLang="ko-KR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ko-KR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:</a:t>
            </a:r>
            <a:r>
              <a:rPr lang="en-US" altLang="ko-KR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lang="ko-KR" altLang="en-US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품질보증</a:t>
            </a:r>
            <a:r>
              <a:rPr lang="ko-KR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500" b="1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460400" y="1347153"/>
            <a:ext cx="6388800" cy="5291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715349" y="1695150"/>
            <a:ext cx="107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분석요약</a:t>
            </a:r>
            <a:endParaRPr sz="1300" b="1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2504728" y="1798337"/>
            <a:ext cx="95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  <p:sp>
        <p:nvSpPr>
          <p:cNvPr id="78" name="Google Shape;78;p8"/>
          <p:cNvSpPr/>
          <p:nvPr/>
        </p:nvSpPr>
        <p:spPr>
          <a:xfrm>
            <a:off x="650450" y="2260100"/>
            <a:ext cx="5997900" cy="4068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3F3F3F"/>
                </a:solidFill>
              </a:rPr>
              <a:t>열처리 </a:t>
            </a:r>
            <a:r>
              <a:rPr lang="ko-KR" altLang="en-US" sz="800" b="1" dirty="0">
                <a:solidFill>
                  <a:srgbClr val="3F3F3F"/>
                </a:solidFill>
              </a:rPr>
              <a:t>품질보증</a:t>
            </a:r>
            <a:r>
              <a:rPr lang="ko-KR" sz="800" b="1" dirty="0">
                <a:solidFill>
                  <a:srgbClr val="3F3F3F"/>
                </a:solidFill>
              </a:rPr>
              <a:t> 가이드 북 참고</a:t>
            </a:r>
            <a:endParaRPr sz="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551225" y="2183175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40242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848544" y="351706"/>
            <a:ext cx="6182055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dirty="0"/>
              <a:t>열처리: </a:t>
            </a:r>
            <a:r>
              <a:rPr lang="ko-KR" altLang="en-US" sz="1000" dirty="0"/>
              <a:t>예지보전</a:t>
            </a:r>
            <a:endParaRPr sz="1000" dirty="0"/>
          </a:p>
        </p:txBody>
      </p:sp>
      <p:sp>
        <p:nvSpPr>
          <p:cNvPr id="67" name="Google Shape;67;p8"/>
          <p:cNvSpPr txBox="1"/>
          <p:nvPr/>
        </p:nvSpPr>
        <p:spPr>
          <a:xfrm>
            <a:off x="848544" y="97789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AB04</a:t>
            </a:r>
          </a:p>
        </p:txBody>
      </p:sp>
      <p:sp>
        <p:nvSpPr>
          <p:cNvPr id="68" name="Google Shape;68;p8"/>
          <p:cNvSpPr txBox="1"/>
          <p:nvPr/>
        </p:nvSpPr>
        <p:spPr>
          <a:xfrm>
            <a:off x="3584856" y="97789"/>
            <a:ext cx="33123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홈페이지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솔루션 소개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열처리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예지보전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8409384" y="97789"/>
            <a:ext cx="8640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71;p8"/>
          <p:cNvGraphicFramePr/>
          <p:nvPr/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설명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 dirty="0"/>
                        <a:t>열처리: </a:t>
                      </a:r>
                      <a:r>
                        <a:rPr lang="ko-KR" altLang="en-US" sz="900" dirty="0"/>
                        <a:t>예지 보전 </a:t>
                      </a:r>
                      <a:r>
                        <a:rPr lang="ko-KR" sz="900" dirty="0"/>
                        <a:t>분석에 관한 내용 추가( 분석개요, 분석 목표, 분석실습, 분석모델소개, 분석, </a:t>
                      </a:r>
                      <a:r>
                        <a:rPr lang="ko-KR" sz="900" dirty="0" err="1"/>
                        <a:t>시각화등</a:t>
                      </a:r>
                      <a:r>
                        <a:rPr lang="ko-KR" sz="900" dirty="0"/>
                        <a:t>)</a:t>
                      </a:r>
                      <a:endParaRPr sz="900" dirty="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Google Shape;72;p8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360751" y="843025"/>
            <a:ext cx="249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열처리</a:t>
            </a: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: 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공정 최적화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460400" y="1347153"/>
            <a:ext cx="6388800" cy="5291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551225" y="2183175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1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715349" y="1695150"/>
            <a:ext cx="107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분석요약</a:t>
            </a:r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585298" y="2188500"/>
            <a:ext cx="95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650450" y="2260100"/>
            <a:ext cx="5997900" cy="4068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열처리 공정 최적화 가이드 북 참고</a:t>
            </a: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6F0C2-8080-5C61-2F88-BB488A357188}"/>
              </a:ext>
            </a:extLst>
          </p:cNvPr>
          <p:cNvSpPr txBox="1"/>
          <p:nvPr/>
        </p:nvSpPr>
        <p:spPr>
          <a:xfrm>
            <a:off x="8483446" y="332656"/>
            <a:ext cx="790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구철환</a:t>
            </a:r>
            <a:endParaRPr kumimoji="0" lang="ko-KR" altLang="en-US" sz="1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848544" y="351706"/>
            <a:ext cx="61821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dirty="0"/>
              <a:t>주조: </a:t>
            </a:r>
            <a:r>
              <a:rPr lang="ko-KR" altLang="en-US" sz="1000" dirty="0"/>
              <a:t>예지보전</a:t>
            </a:r>
            <a:endParaRPr sz="1000" dirty="0"/>
          </a:p>
        </p:txBody>
      </p:sp>
      <p:sp>
        <p:nvSpPr>
          <p:cNvPr id="84" name="Google Shape;84;p9"/>
          <p:cNvSpPr txBox="1"/>
          <p:nvPr/>
        </p:nvSpPr>
        <p:spPr>
          <a:xfrm>
            <a:off x="848544" y="97789"/>
            <a:ext cx="72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AB05</a:t>
            </a:r>
          </a:p>
        </p:txBody>
      </p:sp>
      <p:sp>
        <p:nvSpPr>
          <p:cNvPr id="85" name="Google Shape;85;p9"/>
          <p:cNvSpPr txBox="1"/>
          <p:nvPr/>
        </p:nvSpPr>
        <p:spPr>
          <a:xfrm>
            <a:off x="3584856" y="97789"/>
            <a:ext cx="3312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홈페이지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솔루션 소개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주조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예지보전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8409384" y="97789"/>
            <a:ext cx="86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8553400" y="344010"/>
            <a:ext cx="72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구철환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Google Shape;88;p9"/>
          <p:cNvGraphicFramePr/>
          <p:nvPr/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설명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 dirty="0"/>
                        <a:t>주조: </a:t>
                      </a:r>
                      <a:r>
                        <a:rPr lang="ko-KR" altLang="en-US" sz="900" dirty="0"/>
                        <a:t>예지보전 </a:t>
                      </a:r>
                      <a:r>
                        <a:rPr lang="ko-KR" sz="900" dirty="0"/>
                        <a:t>분석에 관한 내용 추가( 분석개요, 분석 목표, 분석실습, 분석모델소개, 분석, </a:t>
                      </a:r>
                      <a:r>
                        <a:rPr lang="ko-KR" sz="900" dirty="0" err="1"/>
                        <a:t>시각화등</a:t>
                      </a:r>
                      <a:r>
                        <a:rPr lang="ko-KR" sz="900" dirty="0"/>
                        <a:t>)</a:t>
                      </a:r>
                      <a:endParaRPr sz="900" dirty="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" name="Google Shape;89;p9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360751" y="843025"/>
            <a:ext cx="249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주조</a:t>
            </a:r>
            <a:r>
              <a:rPr kumimoji="0" lang="en-US" altLang="ko-KR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: </a:t>
            </a:r>
            <a:r>
              <a:rPr kumimoji="0" lang="ko-KR" alt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공정 최적화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460400" y="1347153"/>
            <a:ext cx="6388800" cy="5291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551225" y="2183175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1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715349" y="1695150"/>
            <a:ext cx="107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분석요약</a:t>
            </a:r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585298" y="2188500"/>
            <a:ext cx="95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9"/>
          <p:cNvSpPr/>
          <p:nvPr/>
        </p:nvSpPr>
        <p:spPr>
          <a:xfrm>
            <a:off x="650450" y="2260100"/>
            <a:ext cx="5997900" cy="4068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주조 공정 최적화 가이드 북 참고</a:t>
            </a: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848544" y="351706"/>
            <a:ext cx="6182055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altLang="en-US" sz="1000" dirty="0"/>
              <a:t>주조</a:t>
            </a:r>
            <a:r>
              <a:rPr lang="ko-KR" sz="1000" dirty="0"/>
              <a:t> : </a:t>
            </a:r>
            <a:r>
              <a:rPr lang="ko-KR" altLang="en-US" sz="1000" dirty="0"/>
              <a:t>품질 보증</a:t>
            </a:r>
            <a:endParaRPr sz="1000" dirty="0"/>
          </a:p>
        </p:txBody>
      </p:sp>
      <p:sp>
        <p:nvSpPr>
          <p:cNvPr id="67" name="Google Shape;67;p8"/>
          <p:cNvSpPr txBox="1"/>
          <p:nvPr/>
        </p:nvSpPr>
        <p:spPr>
          <a:xfrm>
            <a:off x="848543" y="97789"/>
            <a:ext cx="94020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AB06</a:t>
            </a:r>
          </a:p>
        </p:txBody>
      </p:sp>
      <p:sp>
        <p:nvSpPr>
          <p:cNvPr id="68" name="Google Shape;68;p8"/>
          <p:cNvSpPr txBox="1"/>
          <p:nvPr/>
        </p:nvSpPr>
        <p:spPr>
          <a:xfrm>
            <a:off x="3584856" y="97789"/>
            <a:ext cx="33123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홈페이지&gt;솔루션 소개&gt;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주조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품질보증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8409384" y="97789"/>
            <a:ext cx="8640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8553400" y="344010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정필문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" name="Google Shape;71;p8"/>
          <p:cNvGraphicFramePr/>
          <p:nvPr>
            <p:extLst>
              <p:ext uri="{D42A27DB-BD31-4B8C-83A1-F6EECF244321}">
                <p14:modId xmlns:p14="http://schemas.microsoft.com/office/powerpoint/2010/main" val="2353721997"/>
              </p:ext>
            </p:extLst>
          </p:nvPr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설명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+mj-lt"/>
                        <a:buAutoNum type="arabicPeriod"/>
                      </a:pP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주조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품질보증 분석에 관한 내용 추가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분석개요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 목표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분석실습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분석모델소개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시각화등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Google Shape;72;p8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360751" y="843025"/>
            <a:ext cx="249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주조 </a:t>
            </a:r>
            <a:r>
              <a:rPr lang="ko-KR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: </a:t>
            </a:r>
            <a:r>
              <a:rPr lang="ko-KR" altLang="en-US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품질보증</a:t>
            </a:r>
            <a:endParaRPr sz="1500" b="1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460400" y="1347153"/>
            <a:ext cx="6388800" cy="5291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715349" y="1695150"/>
            <a:ext cx="107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분석요약</a:t>
            </a:r>
            <a:endParaRPr sz="1300" b="1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585298" y="2188500"/>
            <a:ext cx="95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</p:txBody>
      </p:sp>
      <p:sp>
        <p:nvSpPr>
          <p:cNvPr id="78" name="Google Shape;78;p8"/>
          <p:cNvSpPr/>
          <p:nvPr/>
        </p:nvSpPr>
        <p:spPr>
          <a:xfrm>
            <a:off x="650450" y="2260100"/>
            <a:ext cx="5997900" cy="4068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rgbClr val="3F3F3F"/>
                </a:solidFill>
              </a:rPr>
              <a:t>주조</a:t>
            </a:r>
            <a:r>
              <a:rPr lang="ko-KR" sz="800" b="1" dirty="0">
                <a:solidFill>
                  <a:srgbClr val="3F3F3F"/>
                </a:solidFill>
              </a:rPr>
              <a:t> </a:t>
            </a:r>
            <a:r>
              <a:rPr lang="ko-KR" altLang="en-US" sz="800" b="1" dirty="0">
                <a:solidFill>
                  <a:srgbClr val="3F3F3F"/>
                </a:solidFill>
              </a:rPr>
              <a:t>품질보증</a:t>
            </a:r>
            <a:r>
              <a:rPr lang="ko-KR" sz="800" b="1" dirty="0">
                <a:solidFill>
                  <a:srgbClr val="3F3F3F"/>
                </a:solidFill>
              </a:rPr>
              <a:t> 가이드 북 참고</a:t>
            </a:r>
            <a:endParaRPr sz="8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551225" y="2183175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81601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>
            <a:spLocks noGrp="1"/>
          </p:cNvSpPr>
          <p:nvPr>
            <p:ph type="title"/>
          </p:nvPr>
        </p:nvSpPr>
        <p:spPr>
          <a:xfrm>
            <a:off x="848544" y="351706"/>
            <a:ext cx="61821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altLang="en-US" sz="1000" dirty="0"/>
              <a:t>분석하기</a:t>
            </a:r>
            <a:endParaRPr sz="1000" dirty="0"/>
          </a:p>
        </p:txBody>
      </p:sp>
      <p:sp>
        <p:nvSpPr>
          <p:cNvPr id="117" name="Google Shape;117;p11"/>
          <p:cNvSpPr txBox="1"/>
          <p:nvPr/>
        </p:nvSpPr>
        <p:spPr>
          <a:xfrm>
            <a:off x="848544" y="97789"/>
            <a:ext cx="72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BA01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1"/>
          <p:cNvSpPr txBox="1"/>
          <p:nvPr/>
        </p:nvSpPr>
        <p:spPr>
          <a:xfrm>
            <a:off x="3584856" y="97789"/>
            <a:ext cx="3312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홈페이지&gt;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8409384" y="97789"/>
            <a:ext cx="864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1"/>
          <p:cNvSpPr txBox="1"/>
          <p:nvPr/>
        </p:nvSpPr>
        <p:spPr>
          <a:xfrm>
            <a:off x="8553400" y="344010"/>
            <a:ext cx="72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홍수지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1" name="Google Shape;121;p11"/>
          <p:cNvGraphicFramePr/>
          <p:nvPr>
            <p:extLst>
              <p:ext uri="{D42A27DB-BD31-4B8C-83A1-F6EECF244321}">
                <p14:modId xmlns:p14="http://schemas.microsoft.com/office/powerpoint/2010/main" val="91788839"/>
              </p:ext>
            </p:extLst>
          </p:nvPr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설명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이메일 입력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필수사항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ko-KR" sz="900" dirty="0"/>
                        <a:t>데이터 선택</a:t>
                      </a:r>
                      <a:r>
                        <a:rPr lang="ko-KR" altLang="ko-KR" sz="800" dirty="0"/>
                        <a:t>(공정최적화, 예지보전,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ko-KR" sz="800" dirty="0"/>
                        <a:t>품질보증)</a:t>
                      </a:r>
                      <a:endParaRPr sz="8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 dirty="0"/>
                        <a:t>파일 업로드</a:t>
                      </a:r>
                      <a:r>
                        <a:rPr lang="en-US" altLang="ko-KR" sz="900" dirty="0"/>
                        <a:t>(*.csv)</a:t>
                      </a:r>
                      <a:endParaRPr sz="9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 dirty="0"/>
                        <a:t>분석 실행 버튼</a:t>
                      </a:r>
                      <a:endParaRPr sz="9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 dirty="0"/>
                        <a:t>분석결과 출력</a:t>
                      </a:r>
                      <a:endParaRPr sz="9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 dirty="0"/>
                        <a:t>문의하기 화면 이동</a:t>
                      </a:r>
                      <a:endParaRPr sz="900" dirty="0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/>
                        <a:t> </a:t>
                      </a:r>
                      <a:endParaRPr sz="900" dirty="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" name="Google Shape;122;p11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360751" y="843025"/>
            <a:ext cx="249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분석하기</a:t>
            </a:r>
            <a:endParaRPr sz="1500" b="1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460400" y="1396450"/>
            <a:ext cx="6388800" cy="52419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 txBox="1"/>
          <p:nvPr/>
        </p:nvSpPr>
        <p:spPr>
          <a:xfrm>
            <a:off x="1011378" y="1822859"/>
            <a:ext cx="1073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975382" y="2672300"/>
            <a:ext cx="5358836" cy="33237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solidFill>
                  <a:srgbClr val="3F3F3F"/>
                </a:solidFill>
              </a:rPr>
              <a:t>분석 결과</a:t>
            </a:r>
            <a:endParaRPr sz="1300" b="1" dirty="0">
              <a:solidFill>
                <a:srgbClr val="3F3F3F"/>
              </a:solidFill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975383" y="2230696"/>
            <a:ext cx="4057622" cy="2520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3F3F3F"/>
                </a:solidFill>
              </a:rPr>
              <a:t>파일</a:t>
            </a:r>
            <a:r>
              <a:rPr lang="en-US" altLang="ko-KR" sz="1000" b="1" dirty="0">
                <a:solidFill>
                  <a:srgbClr val="3F3F3F"/>
                </a:solidFill>
              </a:rPr>
              <a:t> </a:t>
            </a:r>
            <a:r>
              <a:rPr lang="ko-KR" altLang="en-US" sz="1000" b="1" dirty="0">
                <a:solidFill>
                  <a:srgbClr val="3F3F3F"/>
                </a:solidFill>
              </a:rPr>
              <a:t>업로드</a:t>
            </a:r>
            <a:r>
              <a:rPr lang="ko-KR" sz="1000" b="1" dirty="0">
                <a:solidFill>
                  <a:srgbClr val="3F3F3F"/>
                </a:solidFill>
              </a:rPr>
              <a:t> </a:t>
            </a:r>
            <a:endParaRPr sz="1000" b="1" dirty="0">
              <a:solidFill>
                <a:srgbClr val="3F3F3F"/>
              </a:solidFill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5175744" y="2228759"/>
            <a:ext cx="1073400" cy="25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/>
              <a:t>분석하기</a:t>
            </a:r>
            <a:endParaRPr sz="1000" b="1" dirty="0"/>
          </a:p>
        </p:txBody>
      </p:sp>
      <p:sp>
        <p:nvSpPr>
          <p:cNvPr id="131" name="Google Shape;131;p11"/>
          <p:cNvSpPr txBox="1"/>
          <p:nvPr/>
        </p:nvSpPr>
        <p:spPr>
          <a:xfrm>
            <a:off x="5245149" y="6118625"/>
            <a:ext cx="1073400" cy="32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/>
              <a:t>문의하기</a:t>
            </a:r>
            <a:endParaRPr sz="1000" b="1" dirty="0"/>
          </a:p>
        </p:txBody>
      </p:sp>
      <p:sp>
        <p:nvSpPr>
          <p:cNvPr id="133" name="Google Shape;133;p11"/>
          <p:cNvSpPr/>
          <p:nvPr/>
        </p:nvSpPr>
        <p:spPr>
          <a:xfrm>
            <a:off x="5095789" y="2154059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5169024" y="6015904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912177" y="2184884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" name="Google Shape;131;p11">
            <a:extLst>
              <a:ext uri="{FF2B5EF4-FFF2-40B4-BE49-F238E27FC236}">
                <a16:creationId xmlns:a16="http://schemas.microsoft.com/office/drawing/2014/main" id="{71E89E9A-AA05-688F-A095-97B3357F019C}"/>
              </a:ext>
            </a:extLst>
          </p:cNvPr>
          <p:cNvSpPr txBox="1"/>
          <p:nvPr/>
        </p:nvSpPr>
        <p:spPr>
          <a:xfrm>
            <a:off x="3311533" y="1870656"/>
            <a:ext cx="1073400" cy="25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/>
              <a:t>분석 종류 선택</a:t>
            </a:r>
            <a:endParaRPr sz="1000" b="1" dirty="0"/>
          </a:p>
        </p:txBody>
      </p:sp>
      <p:sp>
        <p:nvSpPr>
          <p:cNvPr id="3" name="Google Shape;131;p11">
            <a:extLst>
              <a:ext uri="{FF2B5EF4-FFF2-40B4-BE49-F238E27FC236}">
                <a16:creationId xmlns:a16="http://schemas.microsoft.com/office/drawing/2014/main" id="{92A7D0F1-9713-0524-99EB-D3FC830B379B}"/>
              </a:ext>
            </a:extLst>
          </p:cNvPr>
          <p:cNvSpPr txBox="1"/>
          <p:nvPr/>
        </p:nvSpPr>
        <p:spPr>
          <a:xfrm>
            <a:off x="975382" y="1865692"/>
            <a:ext cx="2208567" cy="25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/>
              <a:t>이메일</a:t>
            </a:r>
            <a:endParaRPr sz="1000" b="1" dirty="0"/>
          </a:p>
        </p:txBody>
      </p:sp>
      <p:sp>
        <p:nvSpPr>
          <p:cNvPr id="132" name="Google Shape;132;p11"/>
          <p:cNvSpPr/>
          <p:nvPr/>
        </p:nvSpPr>
        <p:spPr>
          <a:xfrm>
            <a:off x="3257943" y="1772816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903383" y="1789397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" name="Google Shape;134;p11">
            <a:extLst>
              <a:ext uri="{FF2B5EF4-FFF2-40B4-BE49-F238E27FC236}">
                <a16:creationId xmlns:a16="http://schemas.microsoft.com/office/drawing/2014/main" id="{AE0E5A6A-BC7B-EEA5-FB0E-5D68F8643952}"/>
              </a:ext>
            </a:extLst>
          </p:cNvPr>
          <p:cNvSpPr/>
          <p:nvPr/>
        </p:nvSpPr>
        <p:spPr>
          <a:xfrm>
            <a:off x="901389" y="2597600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20552" y="342520"/>
            <a:ext cx="2592288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sz="1000" dirty="0" err="1"/>
              <a:t>도입및</a:t>
            </a:r>
            <a:r>
              <a:rPr lang="ko-KR" sz="1000" dirty="0"/>
              <a:t> 문의사항</a:t>
            </a:r>
            <a:endParaRPr sz="1000" dirty="0"/>
          </a:p>
        </p:txBody>
      </p:sp>
      <p:graphicFrame>
        <p:nvGraphicFramePr>
          <p:cNvPr id="29" name="Google Shape;29;p7"/>
          <p:cNvGraphicFramePr/>
          <p:nvPr/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/>
                        <a:t>설명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/>
                        <a:t>이름(필수), email(필수),연락처(필수) 기관명, 데이터 종류, 방문경로, 상담 유형을 입력하다</a:t>
                      </a:r>
                      <a:endParaRPr sz="90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/>
                        <a:t>필수 정보를 입력 문의하기를 누른다.</a:t>
                      </a:r>
                      <a:endParaRPr sz="90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sz="900"/>
                        <a:t>문의가 성공시 팝업으로 알린다.</a:t>
                      </a:r>
                      <a:endParaRPr sz="90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Google Shape;31;p7"/>
          <p:cNvSpPr txBox="1"/>
          <p:nvPr/>
        </p:nvSpPr>
        <p:spPr>
          <a:xfrm>
            <a:off x="3584848" y="97789"/>
            <a:ext cx="33123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홈페이지&gt;도입 및 문의 사항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419275" y="1457125"/>
            <a:ext cx="6388800" cy="41931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360751" y="843025"/>
            <a:ext cx="2499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도입 및 문의 사항</a:t>
            </a:r>
            <a:endParaRPr sz="15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398837" y="150270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2682842" y="576112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715349" y="1695150"/>
            <a:ext cx="107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정보 입력</a:t>
            </a:r>
            <a:endParaRPr sz="1300" b="1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" name="Google Shape;38;p7"/>
          <p:cNvSpPr/>
          <p:nvPr/>
        </p:nvSpPr>
        <p:spPr>
          <a:xfrm>
            <a:off x="2860221" y="5806879"/>
            <a:ext cx="1257300" cy="288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문의하기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6390708" y="5410928"/>
            <a:ext cx="2088300" cy="122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 txBox="1"/>
          <p:nvPr/>
        </p:nvSpPr>
        <p:spPr>
          <a:xfrm>
            <a:off x="6390709" y="5721256"/>
            <a:ext cx="208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문의가 완료 되었습니다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추후 메일 발송 및 연락 드리겠습니다.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7192888" y="6204634"/>
            <a:ext cx="628500" cy="288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확인</a:t>
            </a:r>
            <a:endParaRPr sz="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7120888" y="61242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lang="ko-KR" altLang="en-US"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8458514" y="340407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홍수지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1535525" y="2231813"/>
            <a:ext cx="182160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4431125" y="2231813"/>
            <a:ext cx="182160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1535525" y="2612813"/>
            <a:ext cx="182160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1535525" y="2993813"/>
            <a:ext cx="182160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V</a:t>
            </a:r>
            <a:endParaRPr sz="1000"/>
          </a:p>
        </p:txBody>
      </p:sp>
      <p:sp>
        <p:nvSpPr>
          <p:cNvPr id="49" name="Google Shape;49;p7"/>
          <p:cNvSpPr txBox="1"/>
          <p:nvPr/>
        </p:nvSpPr>
        <p:spPr>
          <a:xfrm>
            <a:off x="585298" y="2188500"/>
            <a:ext cx="950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/>
              <a:t>이름</a:t>
            </a:r>
            <a:endParaRPr sz="1000" b="1"/>
          </a:p>
        </p:txBody>
      </p:sp>
      <p:sp>
        <p:nvSpPr>
          <p:cNvPr id="50" name="Google Shape;50;p7"/>
          <p:cNvSpPr txBox="1"/>
          <p:nvPr/>
        </p:nvSpPr>
        <p:spPr>
          <a:xfrm>
            <a:off x="3480968" y="2188500"/>
            <a:ext cx="87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/>
              <a:t>email</a:t>
            </a:r>
            <a:endParaRPr sz="1000" b="1"/>
          </a:p>
        </p:txBody>
      </p:sp>
      <p:sp>
        <p:nvSpPr>
          <p:cNvPr id="51" name="Google Shape;51;p7"/>
          <p:cNvSpPr txBox="1"/>
          <p:nvPr/>
        </p:nvSpPr>
        <p:spPr>
          <a:xfrm>
            <a:off x="585125" y="2569500"/>
            <a:ext cx="87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/>
              <a:t>연락처</a:t>
            </a:r>
            <a:endParaRPr sz="1000" b="1"/>
          </a:p>
        </p:txBody>
      </p:sp>
      <p:sp>
        <p:nvSpPr>
          <p:cNvPr id="52" name="Google Shape;52;p7"/>
          <p:cNvSpPr txBox="1"/>
          <p:nvPr/>
        </p:nvSpPr>
        <p:spPr>
          <a:xfrm>
            <a:off x="585125" y="2950500"/>
            <a:ext cx="87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/>
              <a:t>데이터종류</a:t>
            </a:r>
            <a:endParaRPr sz="1000" b="1"/>
          </a:p>
        </p:txBody>
      </p:sp>
      <p:sp>
        <p:nvSpPr>
          <p:cNvPr id="53" name="Google Shape;53;p7"/>
          <p:cNvSpPr txBox="1"/>
          <p:nvPr/>
        </p:nvSpPr>
        <p:spPr>
          <a:xfrm>
            <a:off x="4431125" y="2993813"/>
            <a:ext cx="182160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V</a:t>
            </a:r>
            <a:endParaRPr sz="1000"/>
          </a:p>
        </p:txBody>
      </p:sp>
      <p:sp>
        <p:nvSpPr>
          <p:cNvPr id="54" name="Google Shape;54;p7"/>
          <p:cNvSpPr txBox="1"/>
          <p:nvPr/>
        </p:nvSpPr>
        <p:spPr>
          <a:xfrm>
            <a:off x="3480725" y="2950500"/>
            <a:ext cx="87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/>
              <a:t>상담유형</a:t>
            </a:r>
            <a:endParaRPr sz="1000" b="1"/>
          </a:p>
        </p:txBody>
      </p:sp>
      <p:sp>
        <p:nvSpPr>
          <p:cNvPr id="55" name="Google Shape;55;p7"/>
          <p:cNvSpPr txBox="1"/>
          <p:nvPr/>
        </p:nvSpPr>
        <p:spPr>
          <a:xfrm>
            <a:off x="1535525" y="3374813"/>
            <a:ext cx="182160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V</a:t>
            </a:r>
            <a:endParaRPr sz="1000"/>
          </a:p>
        </p:txBody>
      </p:sp>
      <p:sp>
        <p:nvSpPr>
          <p:cNvPr id="56" name="Google Shape;56;p7"/>
          <p:cNvSpPr txBox="1"/>
          <p:nvPr/>
        </p:nvSpPr>
        <p:spPr>
          <a:xfrm>
            <a:off x="585125" y="3331500"/>
            <a:ext cx="87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/>
              <a:t>방문경로</a:t>
            </a:r>
            <a:endParaRPr sz="1000" b="1"/>
          </a:p>
        </p:txBody>
      </p:sp>
      <p:sp>
        <p:nvSpPr>
          <p:cNvPr id="57" name="Google Shape;57;p7"/>
          <p:cNvSpPr txBox="1"/>
          <p:nvPr/>
        </p:nvSpPr>
        <p:spPr>
          <a:xfrm>
            <a:off x="640750" y="4060682"/>
            <a:ext cx="5890500" cy="1287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585368" y="3788700"/>
            <a:ext cx="87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/>
              <a:t>문의사항</a:t>
            </a:r>
            <a:endParaRPr sz="1000" b="1"/>
          </a:p>
        </p:txBody>
      </p:sp>
      <p:sp>
        <p:nvSpPr>
          <p:cNvPr id="59" name="Google Shape;59;p7"/>
          <p:cNvSpPr/>
          <p:nvPr/>
        </p:nvSpPr>
        <p:spPr>
          <a:xfrm>
            <a:off x="526300" y="1526825"/>
            <a:ext cx="6119400" cy="3873600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/>
          <p:nvPr/>
        </p:nvSpPr>
        <p:spPr>
          <a:xfrm>
            <a:off x="4431125" y="2612813"/>
            <a:ext cx="182160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/>
          <p:nvPr/>
        </p:nvSpPr>
        <p:spPr>
          <a:xfrm>
            <a:off x="3480725" y="2569500"/>
            <a:ext cx="871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/>
              <a:t>기관명</a:t>
            </a:r>
            <a:endParaRPr sz="1000" b="1"/>
          </a:p>
        </p:txBody>
      </p:sp>
      <p:sp>
        <p:nvSpPr>
          <p:cNvPr id="3" name="Google Shape;117;p11">
            <a:extLst>
              <a:ext uri="{FF2B5EF4-FFF2-40B4-BE49-F238E27FC236}">
                <a16:creationId xmlns:a16="http://schemas.microsoft.com/office/drawing/2014/main" id="{BE7115BE-C049-D1FC-28C4-78A29F31EE38}"/>
              </a:ext>
            </a:extLst>
          </p:cNvPr>
          <p:cNvSpPr txBox="1"/>
          <p:nvPr/>
        </p:nvSpPr>
        <p:spPr>
          <a:xfrm>
            <a:off x="848544" y="97789"/>
            <a:ext cx="720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BA02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20552" y="351706"/>
            <a:ext cx="5890598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altLang="en-US" sz="1000" dirty="0"/>
              <a:t>로그인</a:t>
            </a:r>
            <a:endParaRPr sz="1000" dirty="0"/>
          </a:p>
        </p:txBody>
      </p:sp>
      <p:sp>
        <p:nvSpPr>
          <p:cNvPr id="30" name="Google Shape;30;p7"/>
          <p:cNvSpPr txBox="1"/>
          <p:nvPr/>
        </p:nvSpPr>
        <p:spPr>
          <a:xfrm>
            <a:off x="848544" y="87630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Login01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3584848" y="97789"/>
            <a:ext cx="33123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1995055" y="2190000"/>
            <a:ext cx="3029527" cy="226668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452571" y="826820"/>
            <a:ext cx="24996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로그인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2952171" y="2492463"/>
            <a:ext cx="1073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로그인</a:t>
            </a:r>
            <a:endParaRPr kumimoji="0" sz="1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" name="Google Shape;38;p7"/>
          <p:cNvSpPr/>
          <p:nvPr/>
        </p:nvSpPr>
        <p:spPr>
          <a:xfrm>
            <a:off x="1911648" y="4653168"/>
            <a:ext cx="3112934" cy="288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로그인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구철환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3321119" y="3182421"/>
            <a:ext cx="127877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3321119" y="3520779"/>
            <a:ext cx="127877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2297980" y="3182421"/>
            <a:ext cx="949146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아이디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2282236" y="3520779"/>
            <a:ext cx="942625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비밀번호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38;p7">
            <a:extLst>
              <a:ext uri="{FF2B5EF4-FFF2-40B4-BE49-F238E27FC236}">
                <a16:creationId xmlns:a16="http://schemas.microsoft.com/office/drawing/2014/main" id="{ACA18878-0BBC-05A6-9990-DEA7FABA27B4}"/>
              </a:ext>
            </a:extLst>
          </p:cNvPr>
          <p:cNvSpPr/>
          <p:nvPr/>
        </p:nvSpPr>
        <p:spPr>
          <a:xfrm>
            <a:off x="2373971" y="4003849"/>
            <a:ext cx="1019937" cy="129391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아이디 찾기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" name="Google Shape;38;p7">
            <a:extLst>
              <a:ext uri="{FF2B5EF4-FFF2-40B4-BE49-F238E27FC236}">
                <a16:creationId xmlns:a16="http://schemas.microsoft.com/office/drawing/2014/main" id="{5BA557E9-0DD3-5F3C-1AA0-A14ABFCBBC20}"/>
              </a:ext>
            </a:extLst>
          </p:cNvPr>
          <p:cNvSpPr/>
          <p:nvPr/>
        </p:nvSpPr>
        <p:spPr>
          <a:xfrm>
            <a:off x="3723920" y="3976799"/>
            <a:ext cx="1080120" cy="156171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비밀번호 찾기</a:t>
            </a:r>
            <a:endParaRPr kumimoji="0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2" name="Google Shape;29;p7">
            <a:extLst>
              <a:ext uri="{FF2B5EF4-FFF2-40B4-BE49-F238E27FC236}">
                <a16:creationId xmlns:a16="http://schemas.microsoft.com/office/drawing/2014/main" id="{433BA122-22D8-2BA8-C9EC-A3BF9894E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078397"/>
              </p:ext>
            </p:extLst>
          </p:nvPr>
        </p:nvGraphicFramePr>
        <p:xfrm>
          <a:off x="7113240" y="692696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/>
                        <a:t>설명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아이디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/>
                        <a:t>대소문자 </a:t>
                      </a:r>
                      <a:r>
                        <a:rPr lang="ko-KR" altLang="en-US" sz="900" dirty="0" err="1"/>
                        <a:t>구분없음</a:t>
                      </a:r>
                      <a:r>
                        <a:rPr lang="en-US" altLang="ko-KR" sz="900" dirty="0"/>
                        <a:t>, 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/>
                        <a:t>문자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숫자로 </a:t>
                      </a:r>
                      <a:r>
                        <a:rPr lang="en-US" altLang="ko-KR" sz="900" dirty="0"/>
                        <a:t>8</a:t>
                      </a:r>
                      <a:r>
                        <a:rPr lang="ko-KR" altLang="en-US" sz="900" dirty="0"/>
                        <a:t>글자 이상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 err="1"/>
                        <a:t>첫글자는</a:t>
                      </a:r>
                      <a:r>
                        <a:rPr lang="ko-KR" altLang="en-US" sz="900" dirty="0"/>
                        <a:t> 문자</a:t>
                      </a:r>
                      <a:endParaRPr lang="en-US" altLang="ko-KR" sz="900" dirty="0"/>
                    </a:p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비밀번호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/>
                        <a:t>대문자 소문자 구분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/>
                        <a:t>대문자 소문자 숫자 특수문자 하나는 꼭 포함</a:t>
                      </a:r>
                      <a:r>
                        <a:rPr lang="en-US" altLang="ko-KR" sz="900" dirty="0"/>
                        <a:t>  8</a:t>
                      </a:r>
                      <a:r>
                        <a:rPr lang="ko-KR" altLang="en-US" sz="900" dirty="0"/>
                        <a:t>글자 이상</a:t>
                      </a:r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4C75B749-B09A-CCD3-C0DA-4670EB5AC313}"/>
              </a:ext>
            </a:extLst>
          </p:cNvPr>
          <p:cNvSpPr/>
          <p:nvPr/>
        </p:nvSpPr>
        <p:spPr>
          <a:xfrm>
            <a:off x="3260786" y="3110421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09F093D-7A43-F174-9906-F243CDC1BACB}"/>
              </a:ext>
            </a:extLst>
          </p:cNvPr>
          <p:cNvSpPr/>
          <p:nvPr/>
        </p:nvSpPr>
        <p:spPr>
          <a:xfrm>
            <a:off x="3254181" y="346730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E17F-EFFE-6D1E-C72F-5E7D871F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79" y="988312"/>
            <a:ext cx="9667178" cy="288032"/>
          </a:xfrm>
        </p:spPr>
        <p:txBody>
          <a:bodyPr/>
          <a:lstStyle/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회원 정보 수정 전 비밀번호 확인</a:t>
            </a:r>
          </a:p>
        </p:txBody>
      </p:sp>
      <p:sp>
        <p:nvSpPr>
          <p:cNvPr id="3" name="Google Shape;33;p7">
            <a:extLst>
              <a:ext uri="{FF2B5EF4-FFF2-40B4-BE49-F238E27FC236}">
                <a16:creationId xmlns:a16="http://schemas.microsoft.com/office/drawing/2014/main" id="{624342FC-DC9B-8871-0470-642D1773C806}"/>
              </a:ext>
            </a:extLst>
          </p:cNvPr>
          <p:cNvSpPr/>
          <p:nvPr/>
        </p:nvSpPr>
        <p:spPr>
          <a:xfrm>
            <a:off x="2314613" y="1710206"/>
            <a:ext cx="3790691" cy="1085644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7;p7">
            <a:extLst>
              <a:ext uri="{FF2B5EF4-FFF2-40B4-BE49-F238E27FC236}">
                <a16:creationId xmlns:a16="http://schemas.microsoft.com/office/drawing/2014/main" id="{80CE87BE-E39B-455A-AE8F-EEC40471E85B}"/>
              </a:ext>
            </a:extLst>
          </p:cNvPr>
          <p:cNvSpPr txBox="1"/>
          <p:nvPr/>
        </p:nvSpPr>
        <p:spPr>
          <a:xfrm>
            <a:off x="3306988" y="1958333"/>
            <a:ext cx="2151704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비밀번호를 입력하세요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.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" name="Google Shape;47;p7">
            <a:extLst>
              <a:ext uri="{FF2B5EF4-FFF2-40B4-BE49-F238E27FC236}">
                <a16:creationId xmlns:a16="http://schemas.microsoft.com/office/drawing/2014/main" id="{FDEEB9F6-66DE-A28C-4A2B-13EA8B078AAE}"/>
              </a:ext>
            </a:extLst>
          </p:cNvPr>
          <p:cNvSpPr txBox="1"/>
          <p:nvPr/>
        </p:nvSpPr>
        <p:spPr>
          <a:xfrm>
            <a:off x="4304562" y="2324528"/>
            <a:ext cx="127877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51;p7">
            <a:extLst>
              <a:ext uri="{FF2B5EF4-FFF2-40B4-BE49-F238E27FC236}">
                <a16:creationId xmlns:a16="http://schemas.microsoft.com/office/drawing/2014/main" id="{70F3A737-EE14-2F3C-92E8-7B9ABA1A1222}"/>
              </a:ext>
            </a:extLst>
          </p:cNvPr>
          <p:cNvSpPr txBox="1"/>
          <p:nvPr/>
        </p:nvSpPr>
        <p:spPr>
          <a:xfrm>
            <a:off x="3150744" y="2308928"/>
            <a:ext cx="1029258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비밀번호 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38;p7">
            <a:extLst>
              <a:ext uri="{FF2B5EF4-FFF2-40B4-BE49-F238E27FC236}">
                <a16:creationId xmlns:a16="http://schemas.microsoft.com/office/drawing/2014/main" id="{2C539849-EC1C-B7AB-D3BC-077681CCACB9}"/>
              </a:ext>
            </a:extLst>
          </p:cNvPr>
          <p:cNvSpPr/>
          <p:nvPr/>
        </p:nvSpPr>
        <p:spPr>
          <a:xfrm>
            <a:off x="3164754" y="3091135"/>
            <a:ext cx="1015248" cy="288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회원정보 수정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64DC0-6219-8AB3-6BE1-7C73D75FBB00}"/>
              </a:ext>
            </a:extLst>
          </p:cNvPr>
          <p:cNvSpPr txBox="1"/>
          <p:nvPr/>
        </p:nvSpPr>
        <p:spPr>
          <a:xfrm>
            <a:off x="905164" y="86435"/>
            <a:ext cx="1236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DA01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4B141D-B2AC-9353-C99A-68F2AB1D320C}"/>
              </a:ext>
            </a:extLst>
          </p:cNvPr>
          <p:cNvSpPr txBox="1"/>
          <p:nvPr/>
        </p:nvSpPr>
        <p:spPr>
          <a:xfrm>
            <a:off x="3666836" y="64841"/>
            <a:ext cx="2041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회원 정보 수정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F2B505-3CAD-4CF3-924B-8BBF2EF12A4D}"/>
              </a:ext>
            </a:extLst>
          </p:cNvPr>
          <p:cNvSpPr txBox="1"/>
          <p:nvPr/>
        </p:nvSpPr>
        <p:spPr>
          <a:xfrm>
            <a:off x="920552" y="341421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회원 정보 수정</a:t>
            </a:r>
          </a:p>
        </p:txBody>
      </p:sp>
      <p:sp>
        <p:nvSpPr>
          <p:cNvPr id="40" name="Google Shape;38;p7">
            <a:extLst>
              <a:ext uri="{FF2B5EF4-FFF2-40B4-BE49-F238E27FC236}">
                <a16:creationId xmlns:a16="http://schemas.microsoft.com/office/drawing/2014/main" id="{FED02D57-4D03-BD67-8B74-1CBE763B6242}"/>
              </a:ext>
            </a:extLst>
          </p:cNvPr>
          <p:cNvSpPr/>
          <p:nvPr/>
        </p:nvSpPr>
        <p:spPr>
          <a:xfrm>
            <a:off x="4445375" y="3084017"/>
            <a:ext cx="1015248" cy="288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취소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9" name="Google Shape;29;p7">
            <a:extLst>
              <a:ext uri="{FF2B5EF4-FFF2-40B4-BE49-F238E27FC236}">
                <a16:creationId xmlns:a16="http://schemas.microsoft.com/office/drawing/2014/main" id="{FB24E208-8F1A-4A9A-C59E-B47C09AC0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53690"/>
              </p:ext>
            </p:extLst>
          </p:nvPr>
        </p:nvGraphicFramePr>
        <p:xfrm>
          <a:off x="7185236" y="1151285"/>
          <a:ext cx="2592300" cy="1872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/>
                        <a:t>설명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 err="1"/>
                        <a:t>마이메뉴</a:t>
                      </a:r>
                      <a:r>
                        <a:rPr lang="ko-KR" altLang="en-US" sz="900" dirty="0"/>
                        <a:t> 회원정보 </a:t>
                      </a:r>
                      <a:r>
                        <a:rPr lang="ko-KR" altLang="en-US" sz="900" dirty="0" err="1"/>
                        <a:t>클릭시</a:t>
                      </a:r>
                      <a:r>
                        <a:rPr lang="ko-KR" altLang="en-US" sz="900" dirty="0"/>
                        <a:t> 비밀번호 입력</a:t>
                      </a:r>
                      <a:endParaRPr lang="en-US" altLang="ko-KR" sz="9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회원정보 수정 클릭 시  정보 수정 화면으로 이동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취소 클릭 시 메인 화면으로 이동</a:t>
                      </a:r>
                      <a:endParaRPr lang="en-US" altLang="ko-KR" sz="900" dirty="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Google Shape;43;p7">
            <a:extLst>
              <a:ext uri="{FF2B5EF4-FFF2-40B4-BE49-F238E27FC236}">
                <a16:creationId xmlns:a16="http://schemas.microsoft.com/office/drawing/2014/main" id="{FEC5BA5A-3280-7C48-2061-B3BE0C19C460}"/>
              </a:ext>
            </a:extLst>
          </p:cNvPr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44;p7">
            <a:extLst>
              <a:ext uri="{FF2B5EF4-FFF2-40B4-BE49-F238E27FC236}">
                <a16:creationId xmlns:a16="http://schemas.microsoft.com/office/drawing/2014/main" id="{EDF8A34F-0650-F44B-1647-A63CFF910BD2}"/>
              </a:ext>
            </a:extLst>
          </p:cNvPr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구철환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0C5F4ED-558C-06A6-0AF7-3C8A35323DB5}"/>
              </a:ext>
            </a:extLst>
          </p:cNvPr>
          <p:cNvSpPr/>
          <p:nvPr/>
        </p:nvSpPr>
        <p:spPr>
          <a:xfrm>
            <a:off x="4240688" y="2267336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FED397-7FF6-C221-3DF9-499EEC168D18}"/>
              </a:ext>
            </a:extLst>
          </p:cNvPr>
          <p:cNvSpPr/>
          <p:nvPr/>
        </p:nvSpPr>
        <p:spPr>
          <a:xfrm>
            <a:off x="3017925" y="3000608"/>
            <a:ext cx="2553786" cy="5004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D88DC8E-7AAE-CD7C-10FC-BA60EAC1E36D}"/>
              </a:ext>
            </a:extLst>
          </p:cNvPr>
          <p:cNvSpPr/>
          <p:nvPr/>
        </p:nvSpPr>
        <p:spPr>
          <a:xfrm>
            <a:off x="2945925" y="292860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14" name="Google Shape;33;p7">
            <a:extLst>
              <a:ext uri="{FF2B5EF4-FFF2-40B4-BE49-F238E27FC236}">
                <a16:creationId xmlns:a16="http://schemas.microsoft.com/office/drawing/2014/main" id="{4170D0D2-6BF0-4B82-9E45-20374F488FE1}"/>
              </a:ext>
            </a:extLst>
          </p:cNvPr>
          <p:cNvSpPr/>
          <p:nvPr/>
        </p:nvSpPr>
        <p:spPr>
          <a:xfrm>
            <a:off x="1082691" y="1717650"/>
            <a:ext cx="1154546" cy="15613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8FBD5-71F1-B89E-7EE7-13308FE1260A}"/>
              </a:ext>
            </a:extLst>
          </p:cNvPr>
          <p:cNvSpPr txBox="1"/>
          <p:nvPr/>
        </p:nvSpPr>
        <p:spPr>
          <a:xfrm>
            <a:off x="1010682" y="1809009"/>
            <a:ext cx="1292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마이페이지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C5EB1-DE28-50D3-E247-6031116BD4A9}"/>
              </a:ext>
            </a:extLst>
          </p:cNvPr>
          <p:cNvSpPr txBox="1"/>
          <p:nvPr/>
        </p:nvSpPr>
        <p:spPr>
          <a:xfrm>
            <a:off x="1175762" y="2085357"/>
            <a:ext cx="962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정보수정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802BF-7879-8FF6-A4A0-5FDD20B5AB20}"/>
              </a:ext>
            </a:extLst>
          </p:cNvPr>
          <p:cNvSpPr txBox="1"/>
          <p:nvPr/>
        </p:nvSpPr>
        <p:spPr>
          <a:xfrm>
            <a:off x="1182495" y="2282864"/>
            <a:ext cx="962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문의 내역</a:t>
            </a:r>
          </a:p>
        </p:txBody>
      </p:sp>
    </p:spTree>
    <p:extLst>
      <p:ext uri="{BB962C8B-B14F-4D97-AF65-F5344CB8AC3E}">
        <p14:creationId xmlns:p14="http://schemas.microsoft.com/office/powerpoint/2010/main" val="191337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200472" y="188640"/>
            <a:ext cx="9505056" cy="655271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963E-0F6D-8D35-2E05-52E78A08CF12}"/>
              </a:ext>
            </a:extLst>
          </p:cNvPr>
          <p:cNvSpPr txBox="1"/>
          <p:nvPr/>
        </p:nvSpPr>
        <p:spPr>
          <a:xfrm>
            <a:off x="1136574" y="1663955"/>
            <a:ext cx="194421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b="1" dirty="0"/>
              <a:t>UI</a:t>
            </a:r>
            <a:r>
              <a:rPr lang="ko-KR" altLang="en-US" sz="1400" b="1" dirty="0"/>
              <a:t> 플로우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관리자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D3C39D-E38A-BB0A-9DD7-EF08D5A6074A}"/>
              </a:ext>
            </a:extLst>
          </p:cNvPr>
          <p:cNvSpPr/>
          <p:nvPr/>
        </p:nvSpPr>
        <p:spPr>
          <a:xfrm>
            <a:off x="1136574" y="2132864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메인화면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EE806B4-B253-608C-3CB7-8A400B10E800}"/>
              </a:ext>
            </a:extLst>
          </p:cNvPr>
          <p:cNvCxnSpPr>
            <a:stCxn id="24" idx="3"/>
          </p:cNvCxnSpPr>
          <p:nvPr/>
        </p:nvCxnSpPr>
        <p:spPr>
          <a:xfrm flipV="1">
            <a:off x="2032859" y="2276872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9E8C69-EEAE-D9B1-38E5-B756BC0C7EAC}"/>
              </a:ext>
            </a:extLst>
          </p:cNvPr>
          <p:cNvSpPr/>
          <p:nvPr/>
        </p:nvSpPr>
        <p:spPr>
          <a:xfrm>
            <a:off x="2432718" y="2132864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6BB55EB-CFDE-2F99-8C70-E6CE2FABECDD}"/>
              </a:ext>
            </a:extLst>
          </p:cNvPr>
          <p:cNvCxnSpPr>
            <a:cxnSpLocks/>
          </p:cNvCxnSpPr>
          <p:nvPr/>
        </p:nvCxnSpPr>
        <p:spPr>
          <a:xfrm flipV="1">
            <a:off x="3329003" y="2276868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7E3EBE3-86E2-3F7C-AB7F-487C7442F83E}"/>
              </a:ext>
            </a:extLst>
          </p:cNvPr>
          <p:cNvSpPr/>
          <p:nvPr/>
        </p:nvSpPr>
        <p:spPr>
          <a:xfrm>
            <a:off x="3728862" y="2132864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관리자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2E3DDA2-8275-EC02-2D91-1463994815D9}"/>
              </a:ext>
            </a:extLst>
          </p:cNvPr>
          <p:cNvCxnSpPr>
            <a:cxnSpLocks/>
          </p:cNvCxnSpPr>
          <p:nvPr/>
        </p:nvCxnSpPr>
        <p:spPr>
          <a:xfrm flipV="1">
            <a:off x="4625147" y="2276872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D6A7909-0D20-93D0-CBEB-E4BB0FBCCCC0}"/>
              </a:ext>
            </a:extLst>
          </p:cNvPr>
          <p:cNvSpPr/>
          <p:nvPr/>
        </p:nvSpPr>
        <p:spPr>
          <a:xfrm>
            <a:off x="5025006" y="2132856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회사소개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D655B3A-3C0F-7E83-837D-309A8BEC7910}"/>
              </a:ext>
            </a:extLst>
          </p:cNvPr>
          <p:cNvCxnSpPr>
            <a:cxnSpLocks/>
          </p:cNvCxnSpPr>
          <p:nvPr/>
        </p:nvCxnSpPr>
        <p:spPr>
          <a:xfrm>
            <a:off x="4808982" y="2276872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DA970FE-96EC-11B3-C036-66292BFBEA9D}"/>
              </a:ext>
            </a:extLst>
          </p:cNvPr>
          <p:cNvCxnSpPr>
            <a:cxnSpLocks/>
          </p:cNvCxnSpPr>
          <p:nvPr/>
        </p:nvCxnSpPr>
        <p:spPr>
          <a:xfrm>
            <a:off x="4808982" y="270892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D784882-709B-2870-A59D-6420367D6807}"/>
              </a:ext>
            </a:extLst>
          </p:cNvPr>
          <p:cNvSpPr/>
          <p:nvPr/>
        </p:nvSpPr>
        <p:spPr>
          <a:xfrm>
            <a:off x="5025006" y="2564904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E6919D9A-603B-ACEB-4A2D-CF64C979A1A5}"/>
              </a:ext>
            </a:extLst>
          </p:cNvPr>
          <p:cNvCxnSpPr>
            <a:cxnSpLocks/>
          </p:cNvCxnSpPr>
          <p:nvPr/>
        </p:nvCxnSpPr>
        <p:spPr>
          <a:xfrm>
            <a:off x="4808982" y="2708920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3C0648C-A8E9-B47C-1A1F-A39E959BD0A9}"/>
              </a:ext>
            </a:extLst>
          </p:cNvPr>
          <p:cNvSpPr/>
          <p:nvPr/>
        </p:nvSpPr>
        <p:spPr>
          <a:xfrm>
            <a:off x="5025007" y="3861056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분석사례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0B2D62E-3B1B-720D-F479-CC8847012B73}"/>
              </a:ext>
            </a:extLst>
          </p:cNvPr>
          <p:cNvCxnSpPr>
            <a:cxnSpLocks/>
          </p:cNvCxnSpPr>
          <p:nvPr/>
        </p:nvCxnSpPr>
        <p:spPr>
          <a:xfrm>
            <a:off x="4808982" y="3140968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ED2CD74-8652-01B7-342E-1723C564133C}"/>
              </a:ext>
            </a:extLst>
          </p:cNvPr>
          <p:cNvCxnSpPr>
            <a:cxnSpLocks/>
          </p:cNvCxnSpPr>
          <p:nvPr/>
        </p:nvCxnSpPr>
        <p:spPr>
          <a:xfrm flipV="1">
            <a:off x="5921292" y="4005060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AD8E5F-B701-E1DC-7D62-3F345D4832AB}"/>
              </a:ext>
            </a:extLst>
          </p:cNvPr>
          <p:cNvSpPr/>
          <p:nvPr/>
        </p:nvSpPr>
        <p:spPr>
          <a:xfrm>
            <a:off x="6321151" y="3861048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분석사례선택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F128BB4-6E96-693B-8FD1-ACE908724A9E}"/>
              </a:ext>
            </a:extLst>
          </p:cNvPr>
          <p:cNvCxnSpPr>
            <a:cxnSpLocks/>
          </p:cNvCxnSpPr>
          <p:nvPr/>
        </p:nvCxnSpPr>
        <p:spPr>
          <a:xfrm flipV="1">
            <a:off x="7217436" y="4005064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A5BAA22-0233-8089-7719-9ADFB859118A}"/>
              </a:ext>
            </a:extLst>
          </p:cNvPr>
          <p:cNvSpPr/>
          <p:nvPr/>
        </p:nvSpPr>
        <p:spPr>
          <a:xfrm>
            <a:off x="7617295" y="3861048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공정최적화</a:t>
            </a: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EBA95639-76BC-6F12-78D1-3574AF64D1D4}"/>
              </a:ext>
            </a:extLst>
          </p:cNvPr>
          <p:cNvCxnSpPr>
            <a:cxnSpLocks/>
          </p:cNvCxnSpPr>
          <p:nvPr/>
        </p:nvCxnSpPr>
        <p:spPr>
          <a:xfrm>
            <a:off x="7401271" y="4005064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096C7EC-0571-4D75-A6D9-83E4FD7D140F}"/>
              </a:ext>
            </a:extLst>
          </p:cNvPr>
          <p:cNvCxnSpPr>
            <a:cxnSpLocks/>
          </p:cNvCxnSpPr>
          <p:nvPr/>
        </p:nvCxnSpPr>
        <p:spPr>
          <a:xfrm>
            <a:off x="7401271" y="443711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9DF1162-F66E-FE17-B01A-742A3C197B42}"/>
              </a:ext>
            </a:extLst>
          </p:cNvPr>
          <p:cNvSpPr/>
          <p:nvPr/>
        </p:nvSpPr>
        <p:spPr>
          <a:xfrm>
            <a:off x="7617295" y="4293104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예지보전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4985F014-5779-C661-FC46-B3949B9DD145}"/>
              </a:ext>
            </a:extLst>
          </p:cNvPr>
          <p:cNvCxnSpPr>
            <a:cxnSpLocks/>
          </p:cNvCxnSpPr>
          <p:nvPr/>
        </p:nvCxnSpPr>
        <p:spPr>
          <a:xfrm>
            <a:off x="7401271" y="4425746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0790468F-EC22-3C6D-9F6E-1D903732371D}"/>
              </a:ext>
            </a:extLst>
          </p:cNvPr>
          <p:cNvCxnSpPr>
            <a:cxnSpLocks/>
          </p:cNvCxnSpPr>
          <p:nvPr/>
        </p:nvCxnSpPr>
        <p:spPr>
          <a:xfrm>
            <a:off x="7401271" y="486916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E9D11C4-A927-74D0-A285-80D056F1D9C1}"/>
              </a:ext>
            </a:extLst>
          </p:cNvPr>
          <p:cNvSpPr/>
          <p:nvPr/>
        </p:nvSpPr>
        <p:spPr>
          <a:xfrm>
            <a:off x="7617295" y="4725152"/>
            <a:ext cx="896400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품질보증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3EAE6EA-F8BA-CE13-D316-50F467BF9EB3}"/>
              </a:ext>
            </a:extLst>
          </p:cNvPr>
          <p:cNvSpPr/>
          <p:nvPr/>
        </p:nvSpPr>
        <p:spPr>
          <a:xfrm>
            <a:off x="5025007" y="4293104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마이페이지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EE128E9-896E-10FB-309C-4FA7683B176A}"/>
              </a:ext>
            </a:extLst>
          </p:cNvPr>
          <p:cNvCxnSpPr>
            <a:cxnSpLocks/>
          </p:cNvCxnSpPr>
          <p:nvPr/>
        </p:nvCxnSpPr>
        <p:spPr>
          <a:xfrm flipV="1">
            <a:off x="5921292" y="4437108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5D15F9D-6791-A5C7-152B-E734B17838E8}"/>
              </a:ext>
            </a:extLst>
          </p:cNvPr>
          <p:cNvSpPr/>
          <p:nvPr/>
        </p:nvSpPr>
        <p:spPr>
          <a:xfrm>
            <a:off x="6321151" y="4293096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회원정보 수정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434E8B2D-F634-085C-8F90-829BC73CD4E0}"/>
              </a:ext>
            </a:extLst>
          </p:cNvPr>
          <p:cNvCxnSpPr>
            <a:cxnSpLocks/>
          </p:cNvCxnSpPr>
          <p:nvPr/>
        </p:nvCxnSpPr>
        <p:spPr>
          <a:xfrm>
            <a:off x="6105127" y="4437112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3A3E47CC-F486-C57A-5035-AF5235DCA117}"/>
              </a:ext>
            </a:extLst>
          </p:cNvPr>
          <p:cNvCxnSpPr>
            <a:cxnSpLocks/>
          </p:cNvCxnSpPr>
          <p:nvPr/>
        </p:nvCxnSpPr>
        <p:spPr>
          <a:xfrm>
            <a:off x="6105127" y="486916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E00A16-97ED-8314-34FF-73F55F96CD6F}"/>
              </a:ext>
            </a:extLst>
          </p:cNvPr>
          <p:cNvCxnSpPr>
            <a:cxnSpLocks/>
          </p:cNvCxnSpPr>
          <p:nvPr/>
        </p:nvCxnSpPr>
        <p:spPr>
          <a:xfrm flipV="1">
            <a:off x="5921292" y="2708916"/>
            <a:ext cx="399859" cy="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5855AD-3960-4089-D192-EEC387AB68CA}"/>
              </a:ext>
            </a:extLst>
          </p:cNvPr>
          <p:cNvSpPr/>
          <p:nvPr/>
        </p:nvSpPr>
        <p:spPr>
          <a:xfrm>
            <a:off x="6321151" y="2564904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 확인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E424E7F-C653-0209-D17A-E160D73BFFD0}"/>
              </a:ext>
            </a:extLst>
          </p:cNvPr>
          <p:cNvCxnSpPr>
            <a:cxnSpLocks/>
          </p:cNvCxnSpPr>
          <p:nvPr/>
        </p:nvCxnSpPr>
        <p:spPr>
          <a:xfrm>
            <a:off x="6105127" y="2708920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68994EE-2262-FD27-9BEC-16C7104ED59E}"/>
              </a:ext>
            </a:extLst>
          </p:cNvPr>
          <p:cNvCxnSpPr>
            <a:cxnSpLocks/>
          </p:cNvCxnSpPr>
          <p:nvPr/>
        </p:nvCxnSpPr>
        <p:spPr>
          <a:xfrm>
            <a:off x="6105127" y="3140968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5401D28-6CE1-A750-ED3C-91C32F34B65A}"/>
              </a:ext>
            </a:extLst>
          </p:cNvPr>
          <p:cNvCxnSpPr>
            <a:cxnSpLocks/>
          </p:cNvCxnSpPr>
          <p:nvPr/>
        </p:nvCxnSpPr>
        <p:spPr>
          <a:xfrm>
            <a:off x="6105127" y="3140968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047A3E2-6297-01D8-C2D4-FE89E851199C}"/>
              </a:ext>
            </a:extLst>
          </p:cNvPr>
          <p:cNvCxnSpPr>
            <a:cxnSpLocks/>
          </p:cNvCxnSpPr>
          <p:nvPr/>
        </p:nvCxnSpPr>
        <p:spPr>
          <a:xfrm>
            <a:off x="6105127" y="357301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3AB9FB-B0C5-C0F7-CC0D-7E95D9CFE0CF}"/>
              </a:ext>
            </a:extLst>
          </p:cNvPr>
          <p:cNvSpPr/>
          <p:nvPr/>
        </p:nvSpPr>
        <p:spPr>
          <a:xfrm>
            <a:off x="6321151" y="2996960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 작성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8DD697-4E71-B1EC-FEBF-98336892E881}"/>
              </a:ext>
            </a:extLst>
          </p:cNvPr>
          <p:cNvSpPr/>
          <p:nvPr/>
        </p:nvSpPr>
        <p:spPr>
          <a:xfrm>
            <a:off x="6321151" y="3429008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공지사항 수정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B50DD89-1D7C-7470-C8FA-AE1E097C9A55}"/>
              </a:ext>
            </a:extLst>
          </p:cNvPr>
          <p:cNvCxnSpPr>
            <a:cxnSpLocks/>
          </p:cNvCxnSpPr>
          <p:nvPr/>
        </p:nvCxnSpPr>
        <p:spPr>
          <a:xfrm>
            <a:off x="4808983" y="3573016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BF5E90-E71E-1B48-9B83-CC13528D8AFE}"/>
              </a:ext>
            </a:extLst>
          </p:cNvPr>
          <p:cNvCxnSpPr>
            <a:cxnSpLocks/>
          </p:cNvCxnSpPr>
          <p:nvPr/>
        </p:nvCxnSpPr>
        <p:spPr>
          <a:xfrm>
            <a:off x="4808983" y="400506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0D6E1A-F207-4332-A071-8793AF8E949C}"/>
              </a:ext>
            </a:extLst>
          </p:cNvPr>
          <p:cNvCxnSpPr>
            <a:cxnSpLocks/>
          </p:cNvCxnSpPr>
          <p:nvPr/>
        </p:nvCxnSpPr>
        <p:spPr>
          <a:xfrm>
            <a:off x="4808983" y="4005064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A745CEE-FC9C-2F10-1CD3-E9E99F7CDBA8}"/>
              </a:ext>
            </a:extLst>
          </p:cNvPr>
          <p:cNvCxnSpPr>
            <a:cxnSpLocks/>
          </p:cNvCxnSpPr>
          <p:nvPr/>
        </p:nvCxnSpPr>
        <p:spPr>
          <a:xfrm>
            <a:off x="4808983" y="443711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D363C48-AA5A-7A2A-B787-8D13AB9AE3E7}"/>
              </a:ext>
            </a:extLst>
          </p:cNvPr>
          <p:cNvCxnSpPr>
            <a:cxnSpLocks/>
          </p:cNvCxnSpPr>
          <p:nvPr/>
        </p:nvCxnSpPr>
        <p:spPr>
          <a:xfrm>
            <a:off x="4808983" y="4437112"/>
            <a:ext cx="0" cy="4434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F6AFE1A-8B2C-C7E2-4390-24CAA4EDE5D7}"/>
              </a:ext>
            </a:extLst>
          </p:cNvPr>
          <p:cNvCxnSpPr>
            <a:cxnSpLocks/>
          </p:cNvCxnSpPr>
          <p:nvPr/>
        </p:nvCxnSpPr>
        <p:spPr>
          <a:xfrm>
            <a:off x="4808983" y="486916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A24983-491A-9A34-7A05-2546B99B9CF4}"/>
              </a:ext>
            </a:extLst>
          </p:cNvPr>
          <p:cNvSpPr/>
          <p:nvPr/>
        </p:nvSpPr>
        <p:spPr>
          <a:xfrm>
            <a:off x="5025007" y="4725152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3F65D7-6CCF-9BB1-0403-7FC48F635651}"/>
              </a:ext>
            </a:extLst>
          </p:cNvPr>
          <p:cNvSpPr/>
          <p:nvPr/>
        </p:nvSpPr>
        <p:spPr>
          <a:xfrm>
            <a:off x="6326494" y="4724968"/>
            <a:ext cx="896285" cy="288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문의내역확인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18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E17F-EFFE-6D1E-C72F-5E7D871F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768057"/>
            <a:ext cx="9667178" cy="288032"/>
          </a:xfrm>
        </p:spPr>
        <p:txBody>
          <a:bodyPr/>
          <a:lstStyle/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회원정보 수정</a:t>
            </a:r>
          </a:p>
        </p:txBody>
      </p:sp>
      <p:sp>
        <p:nvSpPr>
          <p:cNvPr id="3" name="Google Shape;33;p7">
            <a:extLst>
              <a:ext uri="{FF2B5EF4-FFF2-40B4-BE49-F238E27FC236}">
                <a16:creationId xmlns:a16="http://schemas.microsoft.com/office/drawing/2014/main" id="{624342FC-DC9B-8871-0470-642D1773C806}"/>
              </a:ext>
            </a:extLst>
          </p:cNvPr>
          <p:cNvSpPr/>
          <p:nvPr/>
        </p:nvSpPr>
        <p:spPr>
          <a:xfrm>
            <a:off x="3062761" y="1066425"/>
            <a:ext cx="3790691" cy="508498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7;p7">
            <a:extLst>
              <a:ext uri="{FF2B5EF4-FFF2-40B4-BE49-F238E27FC236}">
                <a16:creationId xmlns:a16="http://schemas.microsoft.com/office/drawing/2014/main" id="{80CE87BE-E39B-455A-AE8F-EEC40471E85B}"/>
              </a:ext>
            </a:extLst>
          </p:cNvPr>
          <p:cNvSpPr txBox="1"/>
          <p:nvPr/>
        </p:nvSpPr>
        <p:spPr>
          <a:xfrm>
            <a:off x="4276810" y="1046702"/>
            <a:ext cx="1374576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회원정보 수정</a:t>
            </a:r>
            <a:endParaRPr kumimoji="0" sz="1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" name="Google Shape;47;p7">
            <a:extLst>
              <a:ext uri="{FF2B5EF4-FFF2-40B4-BE49-F238E27FC236}">
                <a16:creationId xmlns:a16="http://schemas.microsoft.com/office/drawing/2014/main" id="{FDEEB9F6-66DE-A28C-4A2B-13EA8B078AAE}"/>
              </a:ext>
            </a:extLst>
          </p:cNvPr>
          <p:cNvSpPr txBox="1"/>
          <p:nvPr/>
        </p:nvSpPr>
        <p:spPr>
          <a:xfrm>
            <a:off x="4804555" y="1841767"/>
            <a:ext cx="127877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51;p7">
            <a:extLst>
              <a:ext uri="{FF2B5EF4-FFF2-40B4-BE49-F238E27FC236}">
                <a16:creationId xmlns:a16="http://schemas.microsoft.com/office/drawing/2014/main" id="{70F3A737-EE14-2F3C-92E8-7B9ABA1A1222}"/>
              </a:ext>
            </a:extLst>
          </p:cNvPr>
          <p:cNvSpPr txBox="1"/>
          <p:nvPr/>
        </p:nvSpPr>
        <p:spPr>
          <a:xfrm>
            <a:off x="3704931" y="1817930"/>
            <a:ext cx="1029258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새 비밀번호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47;p7">
            <a:extLst>
              <a:ext uri="{FF2B5EF4-FFF2-40B4-BE49-F238E27FC236}">
                <a16:creationId xmlns:a16="http://schemas.microsoft.com/office/drawing/2014/main" id="{D962510C-EBF5-6C91-4A99-F510BED6271B}"/>
              </a:ext>
            </a:extLst>
          </p:cNvPr>
          <p:cNvSpPr txBox="1"/>
          <p:nvPr/>
        </p:nvSpPr>
        <p:spPr>
          <a:xfrm>
            <a:off x="4804555" y="2917404"/>
            <a:ext cx="1278770" cy="230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9E5C-7298-48B1-D291-1C5E235BF139}"/>
              </a:ext>
            </a:extLst>
          </p:cNvPr>
          <p:cNvSpPr txBox="1"/>
          <p:nvPr/>
        </p:nvSpPr>
        <p:spPr>
          <a:xfrm>
            <a:off x="4804555" y="2059141"/>
            <a:ext cx="1374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영문 대소문자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숫자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특수문자 조합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8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글자 이상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</p:txBody>
      </p:sp>
      <p:sp>
        <p:nvSpPr>
          <p:cNvPr id="18" name="Google Shape;47;p7">
            <a:extLst>
              <a:ext uri="{FF2B5EF4-FFF2-40B4-BE49-F238E27FC236}">
                <a16:creationId xmlns:a16="http://schemas.microsoft.com/office/drawing/2014/main" id="{DC93C6B1-0B3E-FAA3-CA0B-9C787D88F6D7}"/>
              </a:ext>
            </a:extLst>
          </p:cNvPr>
          <p:cNvSpPr txBox="1"/>
          <p:nvPr/>
        </p:nvSpPr>
        <p:spPr>
          <a:xfrm>
            <a:off x="4804555" y="3417848"/>
            <a:ext cx="1278770" cy="230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47;p7">
            <a:extLst>
              <a:ext uri="{FF2B5EF4-FFF2-40B4-BE49-F238E27FC236}">
                <a16:creationId xmlns:a16="http://schemas.microsoft.com/office/drawing/2014/main" id="{CB59474E-0A45-DCA8-40BF-FD96A76FB4CD}"/>
              </a:ext>
            </a:extLst>
          </p:cNvPr>
          <p:cNvSpPr txBox="1"/>
          <p:nvPr/>
        </p:nvSpPr>
        <p:spPr>
          <a:xfrm>
            <a:off x="4804555" y="3893640"/>
            <a:ext cx="1278770" cy="230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47;p7">
            <a:extLst>
              <a:ext uri="{FF2B5EF4-FFF2-40B4-BE49-F238E27FC236}">
                <a16:creationId xmlns:a16="http://schemas.microsoft.com/office/drawing/2014/main" id="{E5C74488-F61C-D30B-37E7-8E838439528E}"/>
              </a:ext>
            </a:extLst>
          </p:cNvPr>
          <p:cNvSpPr txBox="1"/>
          <p:nvPr/>
        </p:nvSpPr>
        <p:spPr>
          <a:xfrm>
            <a:off x="4804555" y="4406377"/>
            <a:ext cx="1278770" cy="230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47;p7">
            <a:extLst>
              <a:ext uri="{FF2B5EF4-FFF2-40B4-BE49-F238E27FC236}">
                <a16:creationId xmlns:a16="http://schemas.microsoft.com/office/drawing/2014/main" id="{92571573-7CE9-83CD-C112-3240A1FB5838}"/>
              </a:ext>
            </a:extLst>
          </p:cNvPr>
          <p:cNvSpPr txBox="1"/>
          <p:nvPr/>
        </p:nvSpPr>
        <p:spPr>
          <a:xfrm>
            <a:off x="4804555" y="4888442"/>
            <a:ext cx="1278770" cy="230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1;p7">
            <a:extLst>
              <a:ext uri="{FF2B5EF4-FFF2-40B4-BE49-F238E27FC236}">
                <a16:creationId xmlns:a16="http://schemas.microsoft.com/office/drawing/2014/main" id="{0ABED9D6-0169-0A5B-9E99-FBB814CE0322}"/>
              </a:ext>
            </a:extLst>
          </p:cNvPr>
          <p:cNvSpPr txBox="1"/>
          <p:nvPr/>
        </p:nvSpPr>
        <p:spPr>
          <a:xfrm>
            <a:off x="3753265" y="2874269"/>
            <a:ext cx="103497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이름</a:t>
            </a: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1;p7">
            <a:extLst>
              <a:ext uri="{FF2B5EF4-FFF2-40B4-BE49-F238E27FC236}">
                <a16:creationId xmlns:a16="http://schemas.microsoft.com/office/drawing/2014/main" id="{7A30E856-005D-2F12-8D55-E88DBD024668}"/>
              </a:ext>
            </a:extLst>
          </p:cNvPr>
          <p:cNvSpPr txBox="1"/>
          <p:nvPr/>
        </p:nvSpPr>
        <p:spPr>
          <a:xfrm>
            <a:off x="3719352" y="3380216"/>
            <a:ext cx="103497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이메일 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51;p7">
            <a:extLst>
              <a:ext uri="{FF2B5EF4-FFF2-40B4-BE49-F238E27FC236}">
                <a16:creationId xmlns:a16="http://schemas.microsoft.com/office/drawing/2014/main" id="{8CB4A45C-CC8E-A4B5-8B91-977E34EAD579}"/>
              </a:ext>
            </a:extLst>
          </p:cNvPr>
          <p:cNvSpPr txBox="1"/>
          <p:nvPr/>
        </p:nvSpPr>
        <p:spPr>
          <a:xfrm>
            <a:off x="3743411" y="3880572"/>
            <a:ext cx="103497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전화번호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51;p7">
            <a:extLst>
              <a:ext uri="{FF2B5EF4-FFF2-40B4-BE49-F238E27FC236}">
                <a16:creationId xmlns:a16="http://schemas.microsoft.com/office/drawing/2014/main" id="{0D1C182F-D3E4-3898-E071-B5C69AB968CA}"/>
              </a:ext>
            </a:extLst>
          </p:cNvPr>
          <p:cNvSpPr txBox="1"/>
          <p:nvPr/>
        </p:nvSpPr>
        <p:spPr>
          <a:xfrm>
            <a:off x="3742131" y="4324184"/>
            <a:ext cx="103497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소속기관명 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51;p7">
            <a:extLst>
              <a:ext uri="{FF2B5EF4-FFF2-40B4-BE49-F238E27FC236}">
                <a16:creationId xmlns:a16="http://schemas.microsoft.com/office/drawing/2014/main" id="{A79BFA94-C77D-9A0A-9F94-B1AD4829A266}"/>
              </a:ext>
            </a:extLst>
          </p:cNvPr>
          <p:cNvSpPr txBox="1"/>
          <p:nvPr/>
        </p:nvSpPr>
        <p:spPr>
          <a:xfrm>
            <a:off x="3736522" y="4872654"/>
            <a:ext cx="103497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부서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51;p7">
            <a:extLst>
              <a:ext uri="{FF2B5EF4-FFF2-40B4-BE49-F238E27FC236}">
                <a16:creationId xmlns:a16="http://schemas.microsoft.com/office/drawing/2014/main" id="{BB8851A0-09D4-6C52-40D5-AE717D3FC495}"/>
              </a:ext>
            </a:extLst>
          </p:cNvPr>
          <p:cNvSpPr txBox="1"/>
          <p:nvPr/>
        </p:nvSpPr>
        <p:spPr>
          <a:xfrm>
            <a:off x="3736522" y="5321659"/>
            <a:ext cx="103497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직위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38;p7">
            <a:extLst>
              <a:ext uri="{FF2B5EF4-FFF2-40B4-BE49-F238E27FC236}">
                <a16:creationId xmlns:a16="http://schemas.microsoft.com/office/drawing/2014/main" id="{2C539849-EC1C-B7AB-D3BC-077681CCACB9}"/>
              </a:ext>
            </a:extLst>
          </p:cNvPr>
          <p:cNvSpPr/>
          <p:nvPr/>
        </p:nvSpPr>
        <p:spPr>
          <a:xfrm>
            <a:off x="3948850" y="6256970"/>
            <a:ext cx="1015248" cy="288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회원정부 수정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" name="Google Shape;47;p7">
            <a:extLst>
              <a:ext uri="{FF2B5EF4-FFF2-40B4-BE49-F238E27FC236}">
                <a16:creationId xmlns:a16="http://schemas.microsoft.com/office/drawing/2014/main" id="{B15EF3C1-6B04-43D2-75E9-3C0A190B4F5A}"/>
              </a:ext>
            </a:extLst>
          </p:cNvPr>
          <p:cNvSpPr txBox="1"/>
          <p:nvPr/>
        </p:nvSpPr>
        <p:spPr>
          <a:xfrm>
            <a:off x="4804555" y="5316451"/>
            <a:ext cx="1278770" cy="230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47;p7">
            <a:extLst>
              <a:ext uri="{FF2B5EF4-FFF2-40B4-BE49-F238E27FC236}">
                <a16:creationId xmlns:a16="http://schemas.microsoft.com/office/drawing/2014/main" id="{EE9CD73E-24D8-4B06-40DA-FF50F7D5059B}"/>
              </a:ext>
            </a:extLst>
          </p:cNvPr>
          <p:cNvSpPr txBox="1"/>
          <p:nvPr/>
        </p:nvSpPr>
        <p:spPr>
          <a:xfrm>
            <a:off x="4800836" y="2553804"/>
            <a:ext cx="1278770" cy="230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51;p7">
            <a:extLst>
              <a:ext uri="{FF2B5EF4-FFF2-40B4-BE49-F238E27FC236}">
                <a16:creationId xmlns:a16="http://schemas.microsoft.com/office/drawing/2014/main" id="{616763FD-EC98-21AB-F6AE-F494C82C2B40}"/>
              </a:ext>
            </a:extLst>
          </p:cNvPr>
          <p:cNvSpPr txBox="1"/>
          <p:nvPr/>
        </p:nvSpPr>
        <p:spPr>
          <a:xfrm>
            <a:off x="3767366" y="2457787"/>
            <a:ext cx="103497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비밀번호 확인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C64DC0-6219-8AB3-6BE1-7C73D75FBB00}"/>
              </a:ext>
            </a:extLst>
          </p:cNvPr>
          <p:cNvSpPr txBox="1"/>
          <p:nvPr/>
        </p:nvSpPr>
        <p:spPr>
          <a:xfrm>
            <a:off x="905164" y="64841"/>
            <a:ext cx="1236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DA02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4B141D-B2AC-9353-C99A-68F2AB1D320C}"/>
              </a:ext>
            </a:extLst>
          </p:cNvPr>
          <p:cNvSpPr txBox="1"/>
          <p:nvPr/>
        </p:nvSpPr>
        <p:spPr>
          <a:xfrm>
            <a:off x="3666836" y="64841"/>
            <a:ext cx="20412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회원 정보 수정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F2B505-3CAD-4CF3-924B-8BBF2EF12A4D}"/>
              </a:ext>
            </a:extLst>
          </p:cNvPr>
          <p:cNvSpPr txBox="1"/>
          <p:nvPr/>
        </p:nvSpPr>
        <p:spPr>
          <a:xfrm>
            <a:off x="905164" y="332855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회원 정보 수정</a:t>
            </a:r>
          </a:p>
        </p:txBody>
      </p:sp>
      <p:sp>
        <p:nvSpPr>
          <p:cNvPr id="10" name="Google Shape;38;p7">
            <a:extLst>
              <a:ext uri="{FF2B5EF4-FFF2-40B4-BE49-F238E27FC236}">
                <a16:creationId xmlns:a16="http://schemas.microsoft.com/office/drawing/2014/main" id="{E9E3D93A-B383-B3F7-7A51-0AD43660AFC3}"/>
              </a:ext>
            </a:extLst>
          </p:cNvPr>
          <p:cNvSpPr/>
          <p:nvPr/>
        </p:nvSpPr>
        <p:spPr>
          <a:xfrm>
            <a:off x="5200449" y="6252505"/>
            <a:ext cx="1015248" cy="2880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ulim"/>
                <a:ea typeface="Gulim"/>
                <a:cs typeface="Gulim"/>
                <a:sym typeface="Gulim"/>
              </a:rPr>
              <a:t>취소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7" name="Google Shape;33;p7">
            <a:extLst>
              <a:ext uri="{FF2B5EF4-FFF2-40B4-BE49-F238E27FC236}">
                <a16:creationId xmlns:a16="http://schemas.microsoft.com/office/drawing/2014/main" id="{8AE9CB95-5012-CF61-EC1A-2D3271F5DBD5}"/>
              </a:ext>
            </a:extLst>
          </p:cNvPr>
          <p:cNvSpPr/>
          <p:nvPr/>
        </p:nvSpPr>
        <p:spPr>
          <a:xfrm>
            <a:off x="6969224" y="4570484"/>
            <a:ext cx="2736304" cy="1152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8;p7">
            <a:extLst>
              <a:ext uri="{FF2B5EF4-FFF2-40B4-BE49-F238E27FC236}">
                <a16:creationId xmlns:a16="http://schemas.microsoft.com/office/drawing/2014/main" id="{1B990186-8C05-331C-3C2F-B177FC09681A}"/>
              </a:ext>
            </a:extLst>
          </p:cNvPr>
          <p:cNvSpPr/>
          <p:nvPr/>
        </p:nvSpPr>
        <p:spPr>
          <a:xfrm>
            <a:off x="8107038" y="5258590"/>
            <a:ext cx="732855" cy="21413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1" kern="0" dirty="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확인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D1B18D-9AF9-4893-7008-295A937D1A47}"/>
              </a:ext>
            </a:extLst>
          </p:cNvPr>
          <p:cNvSpPr txBox="1"/>
          <p:nvPr/>
        </p:nvSpPr>
        <p:spPr>
          <a:xfrm>
            <a:off x="7272801" y="4872654"/>
            <a:ext cx="2417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비밀번호 변경</a:t>
            </a:r>
            <a:r>
              <a:rPr kumimoji="0" lang="ko-KR" altLang="en-US" sz="1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이 완료되었습니다</a:t>
            </a:r>
            <a:r>
              <a:rPr kumimoji="0" lang="en-US" altLang="ko-KR" sz="1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43;p7">
            <a:extLst>
              <a:ext uri="{FF2B5EF4-FFF2-40B4-BE49-F238E27FC236}">
                <a16:creationId xmlns:a16="http://schemas.microsoft.com/office/drawing/2014/main" id="{DCDA6B6C-E99F-F66D-FB6A-2DECDB30BF0B}"/>
              </a:ext>
            </a:extLst>
          </p:cNvPr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44;p7">
            <a:extLst>
              <a:ext uri="{FF2B5EF4-FFF2-40B4-BE49-F238E27FC236}">
                <a16:creationId xmlns:a16="http://schemas.microsoft.com/office/drawing/2014/main" id="{AF0CA55D-2F98-36F9-1E05-A67329F78C41}"/>
              </a:ext>
            </a:extLst>
          </p:cNvPr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구철환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Google Shape;29;p7">
            <a:extLst>
              <a:ext uri="{FF2B5EF4-FFF2-40B4-BE49-F238E27FC236}">
                <a16:creationId xmlns:a16="http://schemas.microsoft.com/office/drawing/2014/main" id="{EE21A155-58CD-D3F4-B5CB-82DD7E698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504424"/>
              </p:ext>
            </p:extLst>
          </p:nvPr>
        </p:nvGraphicFramePr>
        <p:xfrm>
          <a:off x="7185236" y="1151285"/>
          <a:ext cx="2592300" cy="18959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7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/>
                        <a:t>설명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5"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endParaRPr lang="en-US" altLang="ko-KR" sz="9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비밀번호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숫자 </a:t>
                      </a:r>
                      <a:r>
                        <a:rPr lang="en-US" altLang="ko-KR" sz="900" dirty="0"/>
                        <a:t>+ </a:t>
                      </a:r>
                      <a:r>
                        <a:rPr lang="ko-KR" altLang="en-US" sz="900" dirty="0"/>
                        <a:t>문자 조합</a:t>
                      </a:r>
                      <a:r>
                        <a:rPr lang="en-US" altLang="ko-KR" sz="900" dirty="0"/>
                        <a:t>, 8</a:t>
                      </a:r>
                      <a:r>
                        <a:rPr lang="ko-KR" altLang="en-US" sz="900" dirty="0"/>
                        <a:t>자 이상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변경 비밀번호 확인</a:t>
                      </a:r>
                      <a:endParaRPr lang="en-US" altLang="ko-KR" sz="9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회원정보 출력</a:t>
                      </a:r>
                      <a:endParaRPr lang="en-US" altLang="ko-KR" sz="9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취소 버튼 </a:t>
                      </a:r>
                      <a:r>
                        <a:rPr lang="ko-KR" altLang="en-US" sz="900" dirty="0" err="1"/>
                        <a:t>클릭시</a:t>
                      </a:r>
                      <a:r>
                        <a:rPr lang="ko-KR" altLang="en-US" sz="900" dirty="0"/>
                        <a:t> 홈페이지 이동</a:t>
                      </a:r>
                      <a:endParaRPr lang="en-US" altLang="ko-KR" sz="900" dirty="0"/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 err="1"/>
                        <a:t>완료시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알림창</a:t>
                      </a:r>
                      <a:r>
                        <a:rPr lang="ko-KR" altLang="en-US" sz="900" dirty="0"/>
                        <a:t> 출력</a:t>
                      </a:r>
                      <a:endParaRPr lang="en-US" altLang="ko-KR" sz="900" dirty="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3E621D91-206E-2536-5ABA-05F735F60883}"/>
              </a:ext>
            </a:extLst>
          </p:cNvPr>
          <p:cNvSpPr/>
          <p:nvPr/>
        </p:nvSpPr>
        <p:spPr>
          <a:xfrm>
            <a:off x="4752347" y="178781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6D8E05-E8B7-CFEC-E5D1-359EEB20B29E}"/>
              </a:ext>
            </a:extLst>
          </p:cNvPr>
          <p:cNvSpPr/>
          <p:nvPr/>
        </p:nvSpPr>
        <p:spPr>
          <a:xfrm>
            <a:off x="4752228" y="249657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98BBEAA-0B05-3109-E37E-F6A5692E00F5}"/>
              </a:ext>
            </a:extLst>
          </p:cNvPr>
          <p:cNvSpPr/>
          <p:nvPr/>
        </p:nvSpPr>
        <p:spPr>
          <a:xfrm>
            <a:off x="6912987" y="449196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A85A8C1-1B2F-5CF5-1DC5-788D1C36943C}"/>
              </a:ext>
            </a:extLst>
          </p:cNvPr>
          <p:cNvSpPr/>
          <p:nvPr/>
        </p:nvSpPr>
        <p:spPr>
          <a:xfrm>
            <a:off x="5128449" y="620007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DC173A-D663-F363-5B38-1D040381E877}"/>
              </a:ext>
            </a:extLst>
          </p:cNvPr>
          <p:cNvSpPr/>
          <p:nvPr/>
        </p:nvSpPr>
        <p:spPr>
          <a:xfrm>
            <a:off x="3767367" y="2847809"/>
            <a:ext cx="2553786" cy="29437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7F0AE61-5294-237A-8701-DA00FA824CB8}"/>
              </a:ext>
            </a:extLst>
          </p:cNvPr>
          <p:cNvSpPr/>
          <p:nvPr/>
        </p:nvSpPr>
        <p:spPr>
          <a:xfrm>
            <a:off x="3704931" y="2767801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43" name="Google Shape;33;p7">
            <a:extLst>
              <a:ext uri="{FF2B5EF4-FFF2-40B4-BE49-F238E27FC236}">
                <a16:creationId xmlns:a16="http://schemas.microsoft.com/office/drawing/2014/main" id="{6211C725-FF56-9298-F4F8-DFCDEFFAF8A0}"/>
              </a:ext>
            </a:extLst>
          </p:cNvPr>
          <p:cNvSpPr/>
          <p:nvPr/>
        </p:nvSpPr>
        <p:spPr>
          <a:xfrm>
            <a:off x="1782419" y="1061109"/>
            <a:ext cx="1154546" cy="15613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B4A577-4973-74AE-6DDF-DA1087B8D10F}"/>
              </a:ext>
            </a:extLst>
          </p:cNvPr>
          <p:cNvSpPr txBox="1"/>
          <p:nvPr/>
        </p:nvSpPr>
        <p:spPr>
          <a:xfrm>
            <a:off x="1710410" y="1152468"/>
            <a:ext cx="1292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마이페이지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BE7CD7-B735-A2F4-9280-8386853ECC69}"/>
              </a:ext>
            </a:extLst>
          </p:cNvPr>
          <p:cNvSpPr txBox="1"/>
          <p:nvPr/>
        </p:nvSpPr>
        <p:spPr>
          <a:xfrm>
            <a:off x="1875490" y="1428816"/>
            <a:ext cx="962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정보수정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D123CD-D231-4A43-AFC8-64A1E984FA67}"/>
              </a:ext>
            </a:extLst>
          </p:cNvPr>
          <p:cNvSpPr txBox="1"/>
          <p:nvPr/>
        </p:nvSpPr>
        <p:spPr>
          <a:xfrm>
            <a:off x="1882223" y="1626323"/>
            <a:ext cx="962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문의 내역</a:t>
            </a:r>
          </a:p>
        </p:txBody>
      </p:sp>
    </p:spTree>
    <p:extLst>
      <p:ext uri="{BB962C8B-B14F-4D97-AF65-F5344CB8AC3E}">
        <p14:creationId xmlns:p14="http://schemas.microsoft.com/office/powerpoint/2010/main" val="215079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8ED2F8-F2E5-42A6-74EC-54A1A8C913CD}"/>
              </a:ext>
            </a:extLst>
          </p:cNvPr>
          <p:cNvSpPr/>
          <p:nvPr/>
        </p:nvSpPr>
        <p:spPr>
          <a:xfrm>
            <a:off x="488504" y="1340768"/>
            <a:ext cx="6195688" cy="51655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5602" y="351706"/>
            <a:ext cx="5890598" cy="261074"/>
          </a:xfrm>
        </p:spPr>
        <p:txBody>
          <a:bodyPr/>
          <a:lstStyle/>
          <a:p>
            <a:r>
              <a:rPr lang="ko-KR" altLang="en-US" sz="1000" dirty="0"/>
              <a:t>문의 내역 출력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575023"/>
              </p:ext>
            </p:extLst>
          </p:nvPr>
        </p:nvGraphicFramePr>
        <p:xfrm>
          <a:off x="7113240" y="692696"/>
          <a:ext cx="2592288" cy="187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문의 내역 리스트 출력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리스트 페이지 번호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문의 내역 리스트 클릭 시 문의 내용 </a:t>
                      </a:r>
                      <a:r>
                        <a:rPr lang="ko-KR" altLang="en-US" sz="900" b="0" dirty="0" err="1"/>
                        <a:t>상세창</a:t>
                      </a:r>
                      <a:r>
                        <a:rPr lang="ko-KR" altLang="en-US" sz="900" b="0" dirty="0"/>
                        <a:t> 출력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900" b="0" dirty="0"/>
                    </a:p>
                  </a:txBody>
                  <a:tcPr marL="72000" marR="72000" marT="46800" marB="46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97789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EA01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84848" y="97789"/>
            <a:ext cx="3312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마이페이지 </a:t>
            </a:r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ko-KR" altLang="en-US" sz="1000" dirty="0">
                <a:latin typeface="+mn-ea"/>
                <a:ea typeface="+mn-ea"/>
              </a:rPr>
              <a:t>문의 내역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00472" y="692696"/>
            <a:ext cx="6768752" cy="60486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2024.08.23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+mn-ea"/>
                <a:ea typeface="+mn-ea"/>
              </a:rPr>
              <a:t>정필문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963E-0F6D-8D35-2E05-52E78A08CF12}"/>
              </a:ext>
            </a:extLst>
          </p:cNvPr>
          <p:cNvSpPr txBox="1"/>
          <p:nvPr/>
        </p:nvSpPr>
        <p:spPr>
          <a:xfrm>
            <a:off x="488504" y="910206"/>
            <a:ext cx="158417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200" b="1" dirty="0"/>
              <a:t>문의 내역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C1FDBA-14A4-72A8-7AB2-15EF776F03D5}"/>
              </a:ext>
            </a:extLst>
          </p:cNvPr>
          <p:cNvSpPr/>
          <p:nvPr/>
        </p:nvSpPr>
        <p:spPr>
          <a:xfrm>
            <a:off x="2460201" y="2186530"/>
            <a:ext cx="3240360" cy="392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문의 내역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CC14CD-732C-7CCC-B302-E2C0F82A4631}"/>
              </a:ext>
            </a:extLst>
          </p:cNvPr>
          <p:cNvSpPr/>
          <p:nvPr/>
        </p:nvSpPr>
        <p:spPr>
          <a:xfrm>
            <a:off x="3420187" y="5559160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E0876F7-C550-C374-6445-9963AA7A1809}"/>
              </a:ext>
            </a:extLst>
          </p:cNvPr>
          <p:cNvSpPr/>
          <p:nvPr/>
        </p:nvSpPr>
        <p:spPr>
          <a:xfrm>
            <a:off x="3642651" y="5559160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CCB229D-B027-3BDC-0FE4-A4739E08B58E}"/>
              </a:ext>
            </a:extLst>
          </p:cNvPr>
          <p:cNvSpPr/>
          <p:nvPr/>
        </p:nvSpPr>
        <p:spPr>
          <a:xfrm>
            <a:off x="3861516" y="5559160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C92058-993E-BB48-0222-B48F04C6CF91}"/>
              </a:ext>
            </a:extLst>
          </p:cNvPr>
          <p:cNvSpPr/>
          <p:nvPr/>
        </p:nvSpPr>
        <p:spPr>
          <a:xfrm>
            <a:off x="4080381" y="5559160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F80C338-8903-FE82-3D4C-9139BD3B8970}"/>
              </a:ext>
            </a:extLst>
          </p:cNvPr>
          <p:cNvSpPr/>
          <p:nvPr/>
        </p:nvSpPr>
        <p:spPr>
          <a:xfrm>
            <a:off x="4299246" y="5559160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905726DD-673E-E7FD-3C96-1B08727D0677}"/>
              </a:ext>
            </a:extLst>
          </p:cNvPr>
          <p:cNvSpPr/>
          <p:nvPr/>
        </p:nvSpPr>
        <p:spPr>
          <a:xfrm>
            <a:off x="4593734" y="5559160"/>
            <a:ext cx="143242" cy="174096"/>
          </a:xfrm>
          <a:prstGeom prst="chevr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E9E4FED-4651-87CC-3C7E-5B1938A27CD9}"/>
              </a:ext>
            </a:extLst>
          </p:cNvPr>
          <p:cNvSpPr/>
          <p:nvPr/>
        </p:nvSpPr>
        <p:spPr>
          <a:xfrm>
            <a:off x="3315419" y="548716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AE2E68-8381-D2C7-A386-54D91A4D59D9}"/>
              </a:ext>
            </a:extLst>
          </p:cNvPr>
          <p:cNvSpPr/>
          <p:nvPr/>
        </p:nvSpPr>
        <p:spPr>
          <a:xfrm>
            <a:off x="1976281" y="2708920"/>
            <a:ext cx="4272866" cy="25914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문의 내역 리스트 출력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29AA569-247E-6C8C-F4C7-0C730A2BE957}"/>
              </a:ext>
            </a:extLst>
          </p:cNvPr>
          <p:cNvSpPr/>
          <p:nvPr/>
        </p:nvSpPr>
        <p:spPr>
          <a:xfrm>
            <a:off x="1904281" y="26369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3" name="Google Shape;33;p7">
            <a:extLst>
              <a:ext uri="{FF2B5EF4-FFF2-40B4-BE49-F238E27FC236}">
                <a16:creationId xmlns:a16="http://schemas.microsoft.com/office/drawing/2014/main" id="{08A778B0-F429-BAFF-421F-D2543C15EC7C}"/>
              </a:ext>
            </a:extLst>
          </p:cNvPr>
          <p:cNvSpPr/>
          <p:nvPr/>
        </p:nvSpPr>
        <p:spPr>
          <a:xfrm>
            <a:off x="632521" y="2708920"/>
            <a:ext cx="1154546" cy="156131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1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AEAC8-C914-2495-E621-C2A35A7EA719}"/>
              </a:ext>
            </a:extLst>
          </p:cNvPr>
          <p:cNvSpPr txBox="1"/>
          <p:nvPr/>
        </p:nvSpPr>
        <p:spPr>
          <a:xfrm>
            <a:off x="560512" y="2800279"/>
            <a:ext cx="1292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C2A54-1E4E-8138-6E8B-57ABAE6E6BF0}"/>
              </a:ext>
            </a:extLst>
          </p:cNvPr>
          <p:cNvSpPr txBox="1"/>
          <p:nvPr/>
        </p:nvSpPr>
        <p:spPr>
          <a:xfrm>
            <a:off x="725592" y="3076627"/>
            <a:ext cx="962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정보수정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4D03-DD2B-98DD-B222-0C4A6C519A23}"/>
              </a:ext>
            </a:extLst>
          </p:cNvPr>
          <p:cNvSpPr txBox="1"/>
          <p:nvPr/>
        </p:nvSpPr>
        <p:spPr>
          <a:xfrm>
            <a:off x="732325" y="3274134"/>
            <a:ext cx="962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문의 내역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43AD23-6CDF-F2A5-AD76-F46F01667349}"/>
              </a:ext>
            </a:extLst>
          </p:cNvPr>
          <p:cNvSpPr/>
          <p:nvPr/>
        </p:nvSpPr>
        <p:spPr>
          <a:xfrm>
            <a:off x="6385594" y="2791954"/>
            <a:ext cx="2801575" cy="3528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D3F722-FA59-1C76-63EE-64D284832860}"/>
              </a:ext>
            </a:extLst>
          </p:cNvPr>
          <p:cNvSpPr/>
          <p:nvPr/>
        </p:nvSpPr>
        <p:spPr>
          <a:xfrm>
            <a:off x="6451855" y="3172218"/>
            <a:ext cx="2691104" cy="1340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FF7B21-7569-763C-AE47-29281D743676}"/>
              </a:ext>
            </a:extLst>
          </p:cNvPr>
          <p:cNvSpPr/>
          <p:nvPr/>
        </p:nvSpPr>
        <p:spPr>
          <a:xfrm>
            <a:off x="6451854" y="3388242"/>
            <a:ext cx="2691104" cy="1340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email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747260-0DA8-791E-408E-AC03AF9F7E39}"/>
              </a:ext>
            </a:extLst>
          </p:cNvPr>
          <p:cNvSpPr/>
          <p:nvPr/>
        </p:nvSpPr>
        <p:spPr>
          <a:xfrm>
            <a:off x="6451855" y="3604266"/>
            <a:ext cx="2691104" cy="1340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연락처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7A56A6-BD40-96FB-DBED-A1830D14A880}"/>
              </a:ext>
            </a:extLst>
          </p:cNvPr>
          <p:cNvSpPr/>
          <p:nvPr/>
        </p:nvSpPr>
        <p:spPr>
          <a:xfrm>
            <a:off x="6451854" y="3820290"/>
            <a:ext cx="2691104" cy="1340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기관명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792BFF-2A52-6AD9-F554-06C8D957F4BC}"/>
              </a:ext>
            </a:extLst>
          </p:cNvPr>
          <p:cNvSpPr/>
          <p:nvPr/>
        </p:nvSpPr>
        <p:spPr>
          <a:xfrm>
            <a:off x="6457426" y="4035547"/>
            <a:ext cx="2691104" cy="1340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데이터종류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47B482-5EB2-3441-89EA-8E622AC5398C}"/>
              </a:ext>
            </a:extLst>
          </p:cNvPr>
          <p:cNvSpPr/>
          <p:nvPr/>
        </p:nvSpPr>
        <p:spPr>
          <a:xfrm>
            <a:off x="6457425" y="4251571"/>
            <a:ext cx="2691104" cy="1340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상담유형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AA71B7-F60F-7C9D-303A-8ADE164588C3}"/>
              </a:ext>
            </a:extLst>
          </p:cNvPr>
          <p:cNvSpPr/>
          <p:nvPr/>
        </p:nvSpPr>
        <p:spPr>
          <a:xfrm>
            <a:off x="6459528" y="4458119"/>
            <a:ext cx="2691104" cy="1340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방문 경로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E5F5CE-4C3C-C779-11F7-D80CE2DF274D}"/>
              </a:ext>
            </a:extLst>
          </p:cNvPr>
          <p:cNvSpPr/>
          <p:nvPr/>
        </p:nvSpPr>
        <p:spPr>
          <a:xfrm>
            <a:off x="6459527" y="4674143"/>
            <a:ext cx="2691104" cy="12245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상담 내용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8B21D4-F948-E0DB-CB72-7B067A74E4EB}"/>
              </a:ext>
            </a:extLst>
          </p:cNvPr>
          <p:cNvSpPr/>
          <p:nvPr/>
        </p:nvSpPr>
        <p:spPr>
          <a:xfrm>
            <a:off x="6451853" y="2889176"/>
            <a:ext cx="2691104" cy="2010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문의 내용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2835D1F-A6A5-16FA-88DB-AE42EB7C116F}"/>
              </a:ext>
            </a:extLst>
          </p:cNvPr>
          <p:cNvSpPr/>
          <p:nvPr/>
        </p:nvSpPr>
        <p:spPr>
          <a:xfrm>
            <a:off x="6321152" y="270892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b="1" dirty="0"/>
          </a:p>
        </p:txBody>
      </p:sp>
      <p:sp>
        <p:nvSpPr>
          <p:cNvPr id="26" name="Google Shape;38;p7">
            <a:extLst>
              <a:ext uri="{FF2B5EF4-FFF2-40B4-BE49-F238E27FC236}">
                <a16:creationId xmlns:a16="http://schemas.microsoft.com/office/drawing/2014/main" id="{C71E711C-B21C-4D6F-3C7C-925CA55D3E05}"/>
              </a:ext>
            </a:extLst>
          </p:cNvPr>
          <p:cNvSpPr/>
          <p:nvPr/>
        </p:nvSpPr>
        <p:spPr>
          <a:xfrm>
            <a:off x="7438651" y="6002465"/>
            <a:ext cx="732855" cy="21413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900" b="1" kern="0" dirty="0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확인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52556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CF8EB3-747A-D13E-63D4-2D4DCA6654B6}"/>
              </a:ext>
            </a:extLst>
          </p:cNvPr>
          <p:cNvSpPr/>
          <p:nvPr/>
        </p:nvSpPr>
        <p:spPr>
          <a:xfrm>
            <a:off x="560512" y="1340768"/>
            <a:ext cx="6195688" cy="51655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808BD79-158A-ED29-C696-38362897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93" y="945934"/>
            <a:ext cx="3258466" cy="288032"/>
          </a:xfrm>
        </p:spPr>
        <p:txBody>
          <a:bodyPr/>
          <a:lstStyle/>
          <a:p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메인화면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40B28-2DCE-148C-F909-F818F95EC274}"/>
              </a:ext>
            </a:extLst>
          </p:cNvPr>
          <p:cNvSpPr txBox="1"/>
          <p:nvPr/>
        </p:nvSpPr>
        <p:spPr>
          <a:xfrm>
            <a:off x="908328" y="101782"/>
            <a:ext cx="1579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main</a:t>
            </a:r>
            <a:endParaRPr kumimoji="0" lang="ko-KR" altLang="en-US" sz="1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B469E-8B74-CA69-11EF-2E7827B7BC4C}"/>
              </a:ext>
            </a:extLst>
          </p:cNvPr>
          <p:cNvSpPr txBox="1"/>
          <p:nvPr/>
        </p:nvSpPr>
        <p:spPr>
          <a:xfrm>
            <a:off x="3634005" y="101782"/>
            <a:ext cx="2096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메인화면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41B7-0F36-30DC-EBC4-B70629561A4A}"/>
              </a:ext>
            </a:extLst>
          </p:cNvPr>
          <p:cNvSpPr txBox="1"/>
          <p:nvPr/>
        </p:nvSpPr>
        <p:spPr>
          <a:xfrm>
            <a:off x="908328" y="364757"/>
            <a:ext cx="2983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Arial"/>
                <a:sym typeface="Arial"/>
              </a:rPr>
              <a:t>메인화면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F0241-5FF2-00AE-8E99-8C51ED22FBB0}"/>
              </a:ext>
            </a:extLst>
          </p:cNvPr>
          <p:cNvSpPr txBox="1"/>
          <p:nvPr/>
        </p:nvSpPr>
        <p:spPr>
          <a:xfrm>
            <a:off x="8409384" y="83127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2024.08.29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08694-A20B-BE78-095E-8D1DDEF498C2}"/>
              </a:ext>
            </a:extLst>
          </p:cNvPr>
          <p:cNvSpPr txBox="1"/>
          <p:nvPr/>
        </p:nvSpPr>
        <p:spPr>
          <a:xfrm>
            <a:off x="8460509" y="332656"/>
            <a:ext cx="63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구철환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8C9D3-D446-337B-9E2F-090E07A7DD55}"/>
              </a:ext>
            </a:extLst>
          </p:cNvPr>
          <p:cNvSpPr txBox="1"/>
          <p:nvPr/>
        </p:nvSpPr>
        <p:spPr>
          <a:xfrm>
            <a:off x="990555" y="4622939"/>
            <a:ext cx="1288859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회사소개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20C71-9AF9-3108-D989-5A5E2E4B6CB3}"/>
              </a:ext>
            </a:extLst>
          </p:cNvPr>
          <p:cNvSpPr txBox="1"/>
          <p:nvPr/>
        </p:nvSpPr>
        <p:spPr>
          <a:xfrm>
            <a:off x="2273990" y="4622938"/>
            <a:ext cx="1347813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문의하기</a:t>
            </a:r>
          </a:p>
        </p:txBody>
      </p:sp>
      <p:graphicFrame>
        <p:nvGraphicFramePr>
          <p:cNvPr id="13" name="Google Shape;29;p7">
            <a:extLst>
              <a:ext uri="{FF2B5EF4-FFF2-40B4-BE49-F238E27FC236}">
                <a16:creationId xmlns:a16="http://schemas.microsoft.com/office/drawing/2014/main" id="{E52537C7-385E-DAE1-9408-F22690D441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872637"/>
              </p:ext>
            </p:extLst>
          </p:nvPr>
        </p:nvGraphicFramePr>
        <p:xfrm>
          <a:off x="7113240" y="692695"/>
          <a:ext cx="2592300" cy="20927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9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/>
                        <a:t>설명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759">
                <a:tc>
                  <a:txBody>
                    <a:bodyPr/>
                    <a:lstStyle/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위치 </a:t>
                      </a:r>
                      <a:r>
                        <a:rPr lang="ko-KR" altLang="en-US" sz="900" dirty="0" err="1"/>
                        <a:t>클릭시</a:t>
                      </a:r>
                      <a:r>
                        <a:rPr lang="ko-KR" altLang="en-US" sz="900" dirty="0"/>
                        <a:t> 회사소개 카테고리 이동</a:t>
                      </a:r>
                      <a:endParaRPr lang="en-US" altLang="ko-KR" sz="900" dirty="0"/>
                    </a:p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전화번호 이메일 </a:t>
                      </a:r>
                      <a:r>
                        <a:rPr lang="ko-KR" altLang="en-US" sz="900" dirty="0" err="1"/>
                        <a:t>클릭시</a:t>
                      </a:r>
                      <a:r>
                        <a:rPr lang="ko-KR" altLang="en-US" sz="900" dirty="0"/>
                        <a:t> 문의하기 카테고리 이동</a:t>
                      </a:r>
                      <a:endParaRPr lang="en-US" altLang="ko-KR" sz="900" dirty="0"/>
                    </a:p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 err="1"/>
                        <a:t>로그인시</a:t>
                      </a:r>
                      <a:r>
                        <a:rPr lang="ko-KR" altLang="en-US" sz="900" dirty="0"/>
                        <a:t> 마이페이지 생성 및 로그아웃 버튼으로 변경</a:t>
                      </a:r>
                      <a:endParaRPr lang="en-US" altLang="ko-KR" sz="900" dirty="0"/>
                    </a:p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로고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홈 </a:t>
                      </a:r>
                      <a:r>
                        <a:rPr lang="ko-KR" altLang="en-US" sz="900" dirty="0" err="1"/>
                        <a:t>클릭시</a:t>
                      </a:r>
                      <a:r>
                        <a:rPr lang="ko-KR" altLang="en-US" sz="900" dirty="0"/>
                        <a:t> 홈페이지 이동</a:t>
                      </a:r>
                      <a:endParaRPr lang="en-US" altLang="ko-KR" sz="900" dirty="0"/>
                    </a:p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공지사항 상위 </a:t>
                      </a:r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개 출력</a:t>
                      </a:r>
                      <a:endParaRPr lang="en-US" altLang="ko-KR" sz="900" dirty="0"/>
                    </a:p>
                    <a:p>
                      <a:pPr marL="40005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AutoNum type="arabicPeriod"/>
                      </a:pPr>
                      <a:r>
                        <a:rPr lang="ko-KR" altLang="en-US" sz="900" dirty="0"/>
                        <a:t>직원 </a:t>
                      </a:r>
                      <a:r>
                        <a:rPr lang="ko-KR" altLang="en-US" sz="900" dirty="0" err="1"/>
                        <a:t>로그인시</a:t>
                      </a:r>
                      <a:r>
                        <a:rPr lang="ko-KR" altLang="en-US" sz="900" dirty="0"/>
                        <a:t> 마이페이지 생성</a:t>
                      </a:r>
                      <a:endParaRPr lang="en-US" altLang="ko-KR" sz="900" dirty="0"/>
                    </a:p>
                    <a:p>
                      <a:pPr marL="1714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None/>
                      </a:pPr>
                      <a:endParaRPr lang="en-US" altLang="ko-KR" sz="900" dirty="0"/>
                    </a:p>
                  </a:txBody>
                  <a:tcPr marL="72000" marR="72000" marT="46800" marB="468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72;p8">
            <a:extLst>
              <a:ext uri="{FF2B5EF4-FFF2-40B4-BE49-F238E27FC236}">
                <a16:creationId xmlns:a16="http://schemas.microsoft.com/office/drawing/2014/main" id="{FBFB2AB2-4337-A5F0-7569-5D6BA0E751B3}"/>
              </a:ext>
            </a:extLst>
          </p:cNvPr>
          <p:cNvSpPr/>
          <p:nvPr/>
        </p:nvSpPr>
        <p:spPr>
          <a:xfrm>
            <a:off x="226946" y="717780"/>
            <a:ext cx="6670270" cy="593716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D6206B-999C-E6B9-98D5-204999B950F1}"/>
              </a:ext>
            </a:extLst>
          </p:cNvPr>
          <p:cNvSpPr txBox="1"/>
          <p:nvPr/>
        </p:nvSpPr>
        <p:spPr>
          <a:xfrm>
            <a:off x="990556" y="3332324"/>
            <a:ext cx="2631247" cy="9607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소개 텍스트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5608B5-33EE-892B-366D-A1145732C14A}"/>
              </a:ext>
            </a:extLst>
          </p:cNvPr>
          <p:cNvSpPr txBox="1"/>
          <p:nvPr/>
        </p:nvSpPr>
        <p:spPr>
          <a:xfrm>
            <a:off x="4337977" y="3327287"/>
            <a:ext cx="1911167" cy="15418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공지사항 리스트 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C59513-FB25-B75E-0248-4D0431BC5DBA}"/>
              </a:ext>
            </a:extLst>
          </p:cNvPr>
          <p:cNvSpPr txBox="1"/>
          <p:nvPr/>
        </p:nvSpPr>
        <p:spPr>
          <a:xfrm>
            <a:off x="1280592" y="2638324"/>
            <a:ext cx="68701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로고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A5A651-0E14-AFEB-14C4-DBB260A74F1A}"/>
              </a:ext>
            </a:extLst>
          </p:cNvPr>
          <p:cNvSpPr txBox="1"/>
          <p:nvPr/>
        </p:nvSpPr>
        <p:spPr>
          <a:xfrm>
            <a:off x="2054696" y="2636912"/>
            <a:ext cx="68701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회사소개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B8A60A-1440-3E0E-9F91-D02B2C1D0960}"/>
              </a:ext>
            </a:extLst>
          </p:cNvPr>
          <p:cNvSpPr txBox="1"/>
          <p:nvPr/>
        </p:nvSpPr>
        <p:spPr>
          <a:xfrm>
            <a:off x="5151111" y="2643971"/>
            <a:ext cx="68701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문의하기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6A037D-D0D0-EFAD-FE9F-499F2842EA90}"/>
              </a:ext>
            </a:extLst>
          </p:cNvPr>
          <p:cNvSpPr/>
          <p:nvPr/>
        </p:nvSpPr>
        <p:spPr>
          <a:xfrm>
            <a:off x="93536" y="606348"/>
            <a:ext cx="9684000" cy="61350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0A3BF3-6BBB-ED91-989F-83B4E9A7B2BA}"/>
              </a:ext>
            </a:extLst>
          </p:cNvPr>
          <p:cNvSpPr/>
          <p:nvPr/>
        </p:nvSpPr>
        <p:spPr>
          <a:xfrm>
            <a:off x="990555" y="2465935"/>
            <a:ext cx="5258589" cy="53101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A61987-1B08-E595-7C6D-C6618EB072C7}"/>
              </a:ext>
            </a:extLst>
          </p:cNvPr>
          <p:cNvSpPr txBox="1"/>
          <p:nvPr/>
        </p:nvSpPr>
        <p:spPr>
          <a:xfrm>
            <a:off x="990751" y="2069423"/>
            <a:ext cx="806572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위치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441708-6ABF-FEF1-FFF5-B202F60CDA01}"/>
              </a:ext>
            </a:extLst>
          </p:cNvPr>
          <p:cNvSpPr txBox="1"/>
          <p:nvPr/>
        </p:nvSpPr>
        <p:spPr>
          <a:xfrm>
            <a:off x="2440783" y="2075782"/>
            <a:ext cx="806572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전화번호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EB60DA-A2A9-4135-377C-4C7A60EC1FD9}"/>
              </a:ext>
            </a:extLst>
          </p:cNvPr>
          <p:cNvSpPr txBox="1"/>
          <p:nvPr/>
        </p:nvSpPr>
        <p:spPr>
          <a:xfrm>
            <a:off x="4049690" y="2080683"/>
            <a:ext cx="806572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이메일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70C897-AFFD-B578-C781-188E43B17CA3}"/>
              </a:ext>
            </a:extLst>
          </p:cNvPr>
          <p:cNvSpPr txBox="1"/>
          <p:nvPr/>
        </p:nvSpPr>
        <p:spPr>
          <a:xfrm>
            <a:off x="3602904" y="2642560"/>
            <a:ext cx="68701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분석사례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99A130-2C0A-CCE6-7990-41CDEE02B8A6}"/>
              </a:ext>
            </a:extLst>
          </p:cNvPr>
          <p:cNvSpPr txBox="1"/>
          <p:nvPr/>
        </p:nvSpPr>
        <p:spPr>
          <a:xfrm>
            <a:off x="2828800" y="2639736"/>
            <a:ext cx="68701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공지사항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B191E5-3875-3FC6-005C-1E3B52A48919}"/>
              </a:ext>
            </a:extLst>
          </p:cNvPr>
          <p:cNvSpPr txBox="1"/>
          <p:nvPr/>
        </p:nvSpPr>
        <p:spPr>
          <a:xfrm>
            <a:off x="5451314" y="2080006"/>
            <a:ext cx="806572" cy="24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관리자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5BEEF72-D660-12E4-B60F-8E7555494768}"/>
              </a:ext>
            </a:extLst>
          </p:cNvPr>
          <p:cNvCxnSpPr>
            <a:cxnSpLocks/>
          </p:cNvCxnSpPr>
          <p:nvPr/>
        </p:nvCxnSpPr>
        <p:spPr>
          <a:xfrm>
            <a:off x="5964087" y="2896834"/>
            <a:ext cx="1609759" cy="8933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2EB97A7-5956-30FF-C614-C50650B52AAF}"/>
              </a:ext>
            </a:extLst>
          </p:cNvPr>
          <p:cNvSpPr txBox="1"/>
          <p:nvPr/>
        </p:nvSpPr>
        <p:spPr>
          <a:xfrm>
            <a:off x="7264603" y="3838779"/>
            <a:ext cx="1043104" cy="246221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마이페이지</a:t>
            </a: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75;p8">
            <a:extLst>
              <a:ext uri="{FF2B5EF4-FFF2-40B4-BE49-F238E27FC236}">
                <a16:creationId xmlns:a16="http://schemas.microsoft.com/office/drawing/2014/main" id="{2DC3E50F-0DF3-56D8-F719-DCC897B8FDA7}"/>
              </a:ext>
            </a:extLst>
          </p:cNvPr>
          <p:cNvSpPr/>
          <p:nvPr/>
        </p:nvSpPr>
        <p:spPr>
          <a:xfrm>
            <a:off x="918755" y="1995586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3" name="Google Shape;75;p8">
            <a:extLst>
              <a:ext uri="{FF2B5EF4-FFF2-40B4-BE49-F238E27FC236}">
                <a16:creationId xmlns:a16="http://schemas.microsoft.com/office/drawing/2014/main" id="{FF5F3FE6-270E-8C14-E11C-1E497498AE3E}"/>
              </a:ext>
            </a:extLst>
          </p:cNvPr>
          <p:cNvSpPr/>
          <p:nvPr/>
        </p:nvSpPr>
        <p:spPr>
          <a:xfrm>
            <a:off x="5386279" y="2021128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4" name="Google Shape;75;p8">
            <a:extLst>
              <a:ext uri="{FF2B5EF4-FFF2-40B4-BE49-F238E27FC236}">
                <a16:creationId xmlns:a16="http://schemas.microsoft.com/office/drawing/2014/main" id="{4127421C-95AE-67DF-C729-F3EC9257033E}"/>
              </a:ext>
            </a:extLst>
          </p:cNvPr>
          <p:cNvSpPr/>
          <p:nvPr/>
        </p:nvSpPr>
        <p:spPr>
          <a:xfrm>
            <a:off x="1208600" y="2574151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5" name="Google Shape;75;p8">
            <a:extLst>
              <a:ext uri="{FF2B5EF4-FFF2-40B4-BE49-F238E27FC236}">
                <a16:creationId xmlns:a16="http://schemas.microsoft.com/office/drawing/2014/main" id="{DABF3244-A6E4-6B77-3EC9-64DC260DCA79}"/>
              </a:ext>
            </a:extLst>
          </p:cNvPr>
          <p:cNvSpPr/>
          <p:nvPr/>
        </p:nvSpPr>
        <p:spPr>
          <a:xfrm>
            <a:off x="4265977" y="3268568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83A11C-BFA3-2264-EECC-75AD156DF20E}"/>
              </a:ext>
            </a:extLst>
          </p:cNvPr>
          <p:cNvSpPr/>
          <p:nvPr/>
        </p:nvSpPr>
        <p:spPr>
          <a:xfrm>
            <a:off x="2302601" y="1951790"/>
            <a:ext cx="2650400" cy="4567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3E6854-8FF9-E454-4F51-2B13F68A2B02}"/>
              </a:ext>
            </a:extLst>
          </p:cNvPr>
          <p:cNvSpPr txBox="1"/>
          <p:nvPr/>
        </p:nvSpPr>
        <p:spPr>
          <a:xfrm>
            <a:off x="4377008" y="2641148"/>
            <a:ext cx="68701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분석</a:t>
            </a:r>
          </a:p>
        </p:txBody>
      </p:sp>
      <p:sp>
        <p:nvSpPr>
          <p:cNvPr id="49" name="Google Shape;75;p8">
            <a:extLst>
              <a:ext uri="{FF2B5EF4-FFF2-40B4-BE49-F238E27FC236}">
                <a16:creationId xmlns:a16="http://schemas.microsoft.com/office/drawing/2014/main" id="{2BFC8073-412A-08A1-13E8-ADCED57DF0B7}"/>
              </a:ext>
            </a:extLst>
          </p:cNvPr>
          <p:cNvSpPr/>
          <p:nvPr/>
        </p:nvSpPr>
        <p:spPr>
          <a:xfrm>
            <a:off x="7176780" y="3768173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0" name="Google Shape;75;p8">
            <a:extLst>
              <a:ext uri="{FF2B5EF4-FFF2-40B4-BE49-F238E27FC236}">
                <a16:creationId xmlns:a16="http://schemas.microsoft.com/office/drawing/2014/main" id="{504DE70F-51F9-A758-3E74-824C0DF0FD42}"/>
              </a:ext>
            </a:extLst>
          </p:cNvPr>
          <p:cNvSpPr/>
          <p:nvPr/>
        </p:nvSpPr>
        <p:spPr>
          <a:xfrm>
            <a:off x="2225711" y="1863355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endParaRPr sz="700" b="1" dirty="0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53796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5602" y="351706"/>
            <a:ext cx="5890598" cy="261074"/>
          </a:xfrm>
        </p:spPr>
        <p:txBody>
          <a:bodyPr/>
          <a:lstStyle/>
          <a:p>
            <a:r>
              <a:rPr lang="ko-KR" altLang="en-US" sz="1000" dirty="0"/>
              <a:t>회사 소개 출력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8ED2F8-F2E5-42A6-74EC-54A1A8C913CD}"/>
              </a:ext>
            </a:extLst>
          </p:cNvPr>
          <p:cNvSpPr/>
          <p:nvPr/>
        </p:nvSpPr>
        <p:spPr>
          <a:xfrm>
            <a:off x="560512" y="1340768"/>
            <a:ext cx="6195688" cy="51655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113240" y="692696"/>
          <a:ext cx="2592288" cy="187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회사에 대한 간단한 헤드라인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회사 소개 본문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문의 페이지로 이동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회사 소개 이미지 삽임</a:t>
                      </a:r>
                    </a:p>
                  </a:txBody>
                  <a:tcPr marL="72000" marR="72000" marT="46800" marB="46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9778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A01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84848" y="97789"/>
            <a:ext cx="3312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회사 소개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00472" y="692696"/>
            <a:ext cx="6768752" cy="60486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2024.08.23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+mn-ea"/>
                <a:ea typeface="+mn-ea"/>
              </a:rPr>
              <a:t>정필문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963E-0F6D-8D35-2E05-52E78A08CF12}"/>
              </a:ext>
            </a:extLst>
          </p:cNvPr>
          <p:cNvSpPr txBox="1"/>
          <p:nvPr/>
        </p:nvSpPr>
        <p:spPr>
          <a:xfrm>
            <a:off x="560512" y="961466"/>
            <a:ext cx="158417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200" b="1" dirty="0"/>
              <a:t>회사 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678EE4-D4DA-F75A-9CF8-DA0F575E542F}"/>
              </a:ext>
            </a:extLst>
          </p:cNvPr>
          <p:cNvSpPr/>
          <p:nvPr/>
        </p:nvSpPr>
        <p:spPr>
          <a:xfrm>
            <a:off x="3728864" y="2209626"/>
            <a:ext cx="2808313" cy="309158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928496-F748-181E-C634-F354A88BD542}"/>
              </a:ext>
            </a:extLst>
          </p:cNvPr>
          <p:cNvSpPr/>
          <p:nvPr/>
        </p:nvSpPr>
        <p:spPr>
          <a:xfrm>
            <a:off x="1039859" y="2204864"/>
            <a:ext cx="2379611" cy="4225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039FC9-5241-C687-435F-6FDDC159A2B8}"/>
              </a:ext>
            </a:extLst>
          </p:cNvPr>
          <p:cNvSpPr/>
          <p:nvPr/>
        </p:nvSpPr>
        <p:spPr>
          <a:xfrm>
            <a:off x="1039859" y="2978750"/>
            <a:ext cx="2379611" cy="156988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A1EAF-C4FD-7B5E-5718-7D8D4D9B7A25}"/>
              </a:ext>
            </a:extLst>
          </p:cNvPr>
          <p:cNvSpPr txBox="1"/>
          <p:nvPr/>
        </p:nvSpPr>
        <p:spPr>
          <a:xfrm>
            <a:off x="1424609" y="2264035"/>
            <a:ext cx="166915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회사 소개 헤드라인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94055-E274-D8A1-733F-7A1E28BDF431}"/>
              </a:ext>
            </a:extLst>
          </p:cNvPr>
          <p:cNvSpPr txBox="1"/>
          <p:nvPr/>
        </p:nvSpPr>
        <p:spPr>
          <a:xfrm>
            <a:off x="1509585" y="3587304"/>
            <a:ext cx="15841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회사 소개 텍스트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079F4C-BE68-6811-5FD6-0B4C92F9669E}"/>
              </a:ext>
            </a:extLst>
          </p:cNvPr>
          <p:cNvSpPr txBox="1"/>
          <p:nvPr/>
        </p:nvSpPr>
        <p:spPr>
          <a:xfrm>
            <a:off x="4441563" y="3563974"/>
            <a:ext cx="15841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 dirty="0"/>
              <a:t>회사 위치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30B16E-623B-4F5F-1C39-C4C2F89A3915}"/>
              </a:ext>
            </a:extLst>
          </p:cNvPr>
          <p:cNvSpPr txBox="1"/>
          <p:nvPr/>
        </p:nvSpPr>
        <p:spPr>
          <a:xfrm>
            <a:off x="1039859" y="4864804"/>
            <a:ext cx="117516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/>
              <a:t>문의하기</a:t>
            </a:r>
            <a:endParaRPr lang="ko-KR" altLang="en-US" sz="13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07B3AEC-4805-CB6C-2CED-BC3805931389}"/>
              </a:ext>
            </a:extLst>
          </p:cNvPr>
          <p:cNvSpPr/>
          <p:nvPr/>
        </p:nvSpPr>
        <p:spPr>
          <a:xfrm>
            <a:off x="1125912" y="212003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8D1409-D7CA-9D7D-47A0-C613750E5F58}"/>
              </a:ext>
            </a:extLst>
          </p:cNvPr>
          <p:cNvSpPr/>
          <p:nvPr/>
        </p:nvSpPr>
        <p:spPr>
          <a:xfrm>
            <a:off x="1125912" y="291035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3DB2DE-80B9-4462-371E-D98B98218E0C}"/>
              </a:ext>
            </a:extLst>
          </p:cNvPr>
          <p:cNvSpPr/>
          <p:nvPr/>
        </p:nvSpPr>
        <p:spPr>
          <a:xfrm>
            <a:off x="1125912" y="479280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6ECCBF9-562C-28D6-AD92-DF0D7C7B88C6}"/>
              </a:ext>
            </a:extLst>
          </p:cNvPr>
          <p:cNvSpPr/>
          <p:nvPr/>
        </p:nvSpPr>
        <p:spPr>
          <a:xfrm>
            <a:off x="3820434" y="2132864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4144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8ED2F8-F2E5-42A6-74EC-54A1A8C913CD}"/>
              </a:ext>
            </a:extLst>
          </p:cNvPr>
          <p:cNvSpPr/>
          <p:nvPr/>
        </p:nvSpPr>
        <p:spPr>
          <a:xfrm>
            <a:off x="558287" y="1358986"/>
            <a:ext cx="6195688" cy="51655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5602" y="351706"/>
            <a:ext cx="5890598" cy="261074"/>
          </a:xfrm>
        </p:spPr>
        <p:txBody>
          <a:bodyPr/>
          <a:lstStyle/>
          <a:p>
            <a:r>
              <a:rPr lang="ko-KR" altLang="en-US" sz="1000" dirty="0"/>
              <a:t>공지사항 출력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853476"/>
              </p:ext>
            </p:extLst>
          </p:nvPr>
        </p:nvGraphicFramePr>
        <p:xfrm>
          <a:off x="7113240" y="692696"/>
          <a:ext cx="2592288" cy="187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공지사항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텍스트 출력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err="1"/>
                        <a:t>notece</a:t>
                      </a:r>
                      <a:r>
                        <a:rPr lang="en-US" altLang="ko-KR" sz="900" b="0" dirty="0"/>
                        <a:t> num, title, </a:t>
                      </a:r>
                      <a:r>
                        <a:rPr lang="en-US" altLang="ko-KR" sz="900" b="0" dirty="0" err="1"/>
                        <a:t>emp_id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/>
                        <a:t>작성일자        </a:t>
                      </a:r>
                      <a:r>
                        <a:rPr lang="en-US" altLang="ko-KR" sz="700" b="0" dirty="0"/>
                        <a:t>(</a:t>
                      </a:r>
                      <a:r>
                        <a:rPr lang="ko-KR" altLang="en-US" sz="700" b="0" dirty="0"/>
                        <a:t>리스트는 최신기준 한페이지에 </a:t>
                      </a:r>
                      <a:r>
                        <a:rPr lang="en-US" altLang="ko-KR" sz="700" b="0" dirty="0"/>
                        <a:t>10</a:t>
                      </a:r>
                      <a:r>
                        <a:rPr lang="ko-KR" altLang="en-US" sz="700" b="0" dirty="0"/>
                        <a:t>개 출력</a:t>
                      </a:r>
                      <a:r>
                        <a:rPr lang="en-US" altLang="ko-KR" sz="700" b="0" dirty="0"/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리스트 페이지 번호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작성 페이지 이동</a:t>
                      </a:r>
                      <a:r>
                        <a:rPr lang="en-US" altLang="ko-KR" sz="900" b="0" dirty="0"/>
                        <a:t>(</a:t>
                      </a:r>
                      <a:r>
                        <a:rPr lang="ko-KR" altLang="en-US" sz="900" b="0" dirty="0"/>
                        <a:t>관리자</a:t>
                      </a:r>
                      <a:r>
                        <a:rPr lang="en-US" altLang="ko-KR" sz="900" b="0" dirty="0"/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900" b="0" dirty="0"/>
                    </a:p>
                  </a:txBody>
                  <a:tcPr marL="72000" marR="72000" marT="46800" marB="46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9778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CA01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84848" y="97789"/>
            <a:ext cx="3312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공지사항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00472" y="692696"/>
            <a:ext cx="6768752" cy="60486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2024.08.23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+mn-ea"/>
                <a:ea typeface="+mn-ea"/>
              </a:rPr>
              <a:t>정필문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963E-0F6D-8D35-2E05-52E78A08CF12}"/>
              </a:ext>
            </a:extLst>
          </p:cNvPr>
          <p:cNvSpPr txBox="1"/>
          <p:nvPr/>
        </p:nvSpPr>
        <p:spPr>
          <a:xfrm>
            <a:off x="560512" y="961466"/>
            <a:ext cx="158417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200" b="1" dirty="0"/>
              <a:t>공지사항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C1FDBA-14A4-72A8-7AB2-15EF776F03D5}"/>
              </a:ext>
            </a:extLst>
          </p:cNvPr>
          <p:cNvSpPr/>
          <p:nvPr/>
        </p:nvSpPr>
        <p:spPr>
          <a:xfrm>
            <a:off x="2703394" y="1803695"/>
            <a:ext cx="1909924" cy="392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7F929B-24E6-AC63-6940-143761FF46D6}"/>
              </a:ext>
            </a:extLst>
          </p:cNvPr>
          <p:cNvSpPr/>
          <p:nvPr/>
        </p:nvSpPr>
        <p:spPr>
          <a:xfrm>
            <a:off x="2217084" y="2348880"/>
            <a:ext cx="3023560" cy="196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알고리듬의</a:t>
            </a:r>
            <a:r>
              <a:rPr lang="ko-KR" altLang="en-US" sz="1100" dirty="0">
                <a:solidFill>
                  <a:schemeClr val="tx1"/>
                </a:solidFill>
              </a:rPr>
              <a:t> 소식을 확인해보세요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CC14CD-732C-7CCC-B302-E2C0F82A4631}"/>
              </a:ext>
            </a:extLst>
          </p:cNvPr>
          <p:cNvSpPr/>
          <p:nvPr/>
        </p:nvSpPr>
        <p:spPr>
          <a:xfrm>
            <a:off x="3152800" y="5517232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E0876F7-C550-C374-6445-9963AA7A1809}"/>
              </a:ext>
            </a:extLst>
          </p:cNvPr>
          <p:cNvSpPr/>
          <p:nvPr/>
        </p:nvSpPr>
        <p:spPr>
          <a:xfrm>
            <a:off x="3371665" y="5521474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CCB229D-B027-3BDC-0FE4-A4739E08B58E}"/>
              </a:ext>
            </a:extLst>
          </p:cNvPr>
          <p:cNvSpPr/>
          <p:nvPr/>
        </p:nvSpPr>
        <p:spPr>
          <a:xfrm>
            <a:off x="3590530" y="5517232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C92058-993E-BB48-0222-B48F04C6CF91}"/>
              </a:ext>
            </a:extLst>
          </p:cNvPr>
          <p:cNvSpPr/>
          <p:nvPr/>
        </p:nvSpPr>
        <p:spPr>
          <a:xfrm>
            <a:off x="3809395" y="5517232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F80C338-8903-FE82-3D4C-9139BD3B8970}"/>
              </a:ext>
            </a:extLst>
          </p:cNvPr>
          <p:cNvSpPr/>
          <p:nvPr/>
        </p:nvSpPr>
        <p:spPr>
          <a:xfrm>
            <a:off x="4028260" y="5521474"/>
            <a:ext cx="222480" cy="17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905726DD-673E-E7FD-3C96-1B08727D0677}"/>
              </a:ext>
            </a:extLst>
          </p:cNvPr>
          <p:cNvSpPr/>
          <p:nvPr/>
        </p:nvSpPr>
        <p:spPr>
          <a:xfrm>
            <a:off x="4322748" y="5517232"/>
            <a:ext cx="143242" cy="174096"/>
          </a:xfrm>
          <a:prstGeom prst="chevr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D58353-FF00-7BC6-1775-284E4BCA72BC}"/>
              </a:ext>
            </a:extLst>
          </p:cNvPr>
          <p:cNvSpPr/>
          <p:nvPr/>
        </p:nvSpPr>
        <p:spPr>
          <a:xfrm>
            <a:off x="5759911" y="5515559"/>
            <a:ext cx="489235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85B184D-2760-1324-6C21-E94933AEC1A0}"/>
              </a:ext>
            </a:extLst>
          </p:cNvPr>
          <p:cNvSpPr/>
          <p:nvPr/>
        </p:nvSpPr>
        <p:spPr>
          <a:xfrm>
            <a:off x="2792760" y="173169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b="1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64A1916-8A05-0EF4-A764-9941251BD7BA}"/>
              </a:ext>
            </a:extLst>
          </p:cNvPr>
          <p:cNvSpPr/>
          <p:nvPr/>
        </p:nvSpPr>
        <p:spPr>
          <a:xfrm>
            <a:off x="2272107" y="2292421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E9E4FED-4651-87CC-3C7E-5B1938A27CD9}"/>
              </a:ext>
            </a:extLst>
          </p:cNvPr>
          <p:cNvSpPr/>
          <p:nvPr/>
        </p:nvSpPr>
        <p:spPr>
          <a:xfrm>
            <a:off x="3083649" y="566211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b="1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34A69D8-BAC3-CBC2-7B98-96E98EC0811C}"/>
              </a:ext>
            </a:extLst>
          </p:cNvPr>
          <p:cNvSpPr/>
          <p:nvPr/>
        </p:nvSpPr>
        <p:spPr>
          <a:xfrm>
            <a:off x="5681011" y="566211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AE2E68-8381-D2C7-A386-54D91A4D59D9}"/>
              </a:ext>
            </a:extLst>
          </p:cNvPr>
          <p:cNvSpPr/>
          <p:nvPr/>
        </p:nvSpPr>
        <p:spPr>
          <a:xfrm>
            <a:off x="1212189" y="2739430"/>
            <a:ext cx="5036958" cy="25609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리스트 출력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29AA569-247E-6C8C-F4C7-0C730A2BE957}"/>
              </a:ext>
            </a:extLst>
          </p:cNvPr>
          <p:cNvSpPr/>
          <p:nvPr/>
        </p:nvSpPr>
        <p:spPr>
          <a:xfrm>
            <a:off x="1280600" y="266743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422924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8ED2F8-F2E5-42A6-74EC-54A1A8C913CD}"/>
              </a:ext>
            </a:extLst>
          </p:cNvPr>
          <p:cNvSpPr/>
          <p:nvPr/>
        </p:nvSpPr>
        <p:spPr>
          <a:xfrm>
            <a:off x="558287" y="1358986"/>
            <a:ext cx="6195688" cy="51655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5602" y="351706"/>
            <a:ext cx="5890598" cy="261074"/>
          </a:xfrm>
        </p:spPr>
        <p:txBody>
          <a:bodyPr/>
          <a:lstStyle/>
          <a:p>
            <a:r>
              <a:rPr lang="ko-KR" altLang="en-US" sz="1000" dirty="0"/>
              <a:t>공지사항 확인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57867"/>
              </p:ext>
            </p:extLst>
          </p:nvPr>
        </p:nvGraphicFramePr>
        <p:xfrm>
          <a:off x="7113240" y="692696"/>
          <a:ext cx="2592288" cy="2301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공지사항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텍스트 출력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/>
                        <a:t>notice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/>
                        <a:t>title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b="0" dirty="0"/>
                        <a:t>notice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 err="1"/>
                        <a:t>emp_id</a:t>
                      </a:r>
                      <a:endParaRPr lang="en-US" altLang="ko-KR" sz="900" b="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/>
                        <a:t>작성일자</a:t>
                      </a:r>
                      <a:endParaRPr lang="en-US" altLang="ko-KR" sz="900" b="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b="0" dirty="0"/>
                        <a:t>notice content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/>
                        <a:t>공지사항 목록으로 이동</a:t>
                      </a:r>
                      <a:endParaRPr lang="en-US" altLang="ko-KR" sz="900" b="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/>
                        <a:t>게시글 수정 기능</a:t>
                      </a:r>
                      <a:r>
                        <a:rPr lang="en-US" altLang="ko-KR" sz="900" b="0" dirty="0"/>
                        <a:t>(</a:t>
                      </a:r>
                      <a:r>
                        <a:rPr lang="ko-KR" altLang="en-US" sz="900" b="0" dirty="0"/>
                        <a:t>관리자</a:t>
                      </a:r>
                      <a:r>
                        <a:rPr lang="en-US" altLang="ko-KR" sz="900" b="0" dirty="0"/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b="0" dirty="0"/>
                        <a:t>게시글 삭제 기능</a:t>
                      </a:r>
                      <a:r>
                        <a:rPr lang="en-US" altLang="ko-KR" sz="900" b="0" dirty="0"/>
                        <a:t>(</a:t>
                      </a:r>
                      <a:r>
                        <a:rPr lang="ko-KR" altLang="en-US" sz="900" b="0" dirty="0"/>
                        <a:t>관리자</a:t>
                      </a:r>
                      <a:r>
                        <a:rPr lang="en-US" altLang="ko-KR" sz="900" b="0" dirty="0"/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b="0" dirty="0"/>
                        <a:t>Alert </a:t>
                      </a:r>
                      <a:r>
                        <a:rPr lang="ko-KR" altLang="en-US" sz="900" b="0" dirty="0"/>
                        <a:t>이용하여 삭제 확인메시지 출력</a:t>
                      </a:r>
                      <a:endParaRPr lang="en-US" altLang="ko-KR" sz="900" b="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900" b="0" dirty="0"/>
                    </a:p>
                  </a:txBody>
                  <a:tcPr marL="72000" marR="72000" marT="46800" marB="46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9778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CA02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84848" y="97789"/>
            <a:ext cx="3312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공지사항 </a:t>
            </a:r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ko-KR" altLang="en-US" sz="1000" dirty="0">
                <a:latin typeface="+mn-ea"/>
                <a:ea typeface="+mn-ea"/>
              </a:rPr>
              <a:t>공지사항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00472" y="692696"/>
            <a:ext cx="6768752" cy="60486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2024.08.23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+mn-ea"/>
                <a:ea typeface="+mn-ea"/>
              </a:rPr>
              <a:t>정필문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963E-0F6D-8D35-2E05-52E78A08CF12}"/>
              </a:ext>
            </a:extLst>
          </p:cNvPr>
          <p:cNvSpPr txBox="1"/>
          <p:nvPr/>
        </p:nvSpPr>
        <p:spPr>
          <a:xfrm>
            <a:off x="560512" y="961466"/>
            <a:ext cx="158417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200" b="1" dirty="0"/>
              <a:t>공지사항 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746AD7-7225-EE72-16BC-34B4A8913F3E}"/>
              </a:ext>
            </a:extLst>
          </p:cNvPr>
          <p:cNvSpPr/>
          <p:nvPr/>
        </p:nvSpPr>
        <p:spPr>
          <a:xfrm>
            <a:off x="2703394" y="1803695"/>
            <a:ext cx="1909924" cy="392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AA25E6-7297-C5FE-2BB4-A24EA26B1DBF}"/>
              </a:ext>
            </a:extLst>
          </p:cNvPr>
          <p:cNvSpPr/>
          <p:nvPr/>
        </p:nvSpPr>
        <p:spPr>
          <a:xfrm>
            <a:off x="2217084" y="2348880"/>
            <a:ext cx="3023560" cy="196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알고리듬의</a:t>
            </a:r>
            <a:r>
              <a:rPr lang="ko-KR" altLang="en-US" sz="1000" dirty="0">
                <a:solidFill>
                  <a:schemeClr val="tx1"/>
                </a:solidFill>
              </a:rPr>
              <a:t> 소식을 확인해보세요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5ED4343-18DD-9667-091E-C871B890AC0E}"/>
              </a:ext>
            </a:extLst>
          </p:cNvPr>
          <p:cNvSpPr/>
          <p:nvPr/>
        </p:nvSpPr>
        <p:spPr>
          <a:xfrm>
            <a:off x="2792760" y="173169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8993A4C-6237-F661-2AD9-14D04359A713}"/>
              </a:ext>
            </a:extLst>
          </p:cNvPr>
          <p:cNvSpPr/>
          <p:nvPr/>
        </p:nvSpPr>
        <p:spPr>
          <a:xfrm>
            <a:off x="2272107" y="2292421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22D2BD-8647-9076-7CAA-8BDB391FB777}"/>
              </a:ext>
            </a:extLst>
          </p:cNvPr>
          <p:cNvSpPr/>
          <p:nvPr/>
        </p:nvSpPr>
        <p:spPr>
          <a:xfrm>
            <a:off x="954836" y="2747970"/>
            <a:ext cx="5582340" cy="392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제목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14AEAC-C32C-3B64-6B58-40182D461F9E}"/>
              </a:ext>
            </a:extLst>
          </p:cNvPr>
          <p:cNvSpPr/>
          <p:nvPr/>
        </p:nvSpPr>
        <p:spPr>
          <a:xfrm>
            <a:off x="954836" y="3229816"/>
            <a:ext cx="685796" cy="199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작성자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6418C7-748C-290D-F2E9-CCC3E55B0ABC}"/>
              </a:ext>
            </a:extLst>
          </p:cNvPr>
          <p:cNvSpPr/>
          <p:nvPr/>
        </p:nvSpPr>
        <p:spPr>
          <a:xfrm>
            <a:off x="1690189" y="3232501"/>
            <a:ext cx="725918" cy="1964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작성일자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C8D775-4AAB-934B-F1A3-432800D88D26}"/>
              </a:ext>
            </a:extLst>
          </p:cNvPr>
          <p:cNvSpPr/>
          <p:nvPr/>
        </p:nvSpPr>
        <p:spPr>
          <a:xfrm>
            <a:off x="954836" y="3517848"/>
            <a:ext cx="5582340" cy="207139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본문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E3DBF-2B26-3ED4-A687-71516C08B32F}"/>
              </a:ext>
            </a:extLst>
          </p:cNvPr>
          <p:cNvSpPr/>
          <p:nvPr/>
        </p:nvSpPr>
        <p:spPr>
          <a:xfrm>
            <a:off x="5319932" y="5730728"/>
            <a:ext cx="489235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1D88277-C34C-7C60-B72A-DBB837E5D61C}"/>
              </a:ext>
            </a:extLst>
          </p:cNvPr>
          <p:cNvSpPr/>
          <p:nvPr/>
        </p:nvSpPr>
        <p:spPr>
          <a:xfrm>
            <a:off x="5241032" y="58772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8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CC93D6-B261-CDFB-320B-42E2A756006A}"/>
              </a:ext>
            </a:extLst>
          </p:cNvPr>
          <p:cNvSpPr/>
          <p:nvPr/>
        </p:nvSpPr>
        <p:spPr>
          <a:xfrm>
            <a:off x="5975933" y="5730728"/>
            <a:ext cx="489235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E868FE7-2BBF-82F7-B54D-5685A108BBAE}"/>
              </a:ext>
            </a:extLst>
          </p:cNvPr>
          <p:cNvSpPr/>
          <p:nvPr/>
        </p:nvSpPr>
        <p:spPr>
          <a:xfrm>
            <a:off x="5897033" y="587728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9</a:t>
            </a:r>
            <a:endParaRPr lang="ko-KR" altLang="en-US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36DC25-389B-4A43-5913-2B37A146B545}"/>
              </a:ext>
            </a:extLst>
          </p:cNvPr>
          <p:cNvSpPr/>
          <p:nvPr/>
        </p:nvSpPr>
        <p:spPr>
          <a:xfrm>
            <a:off x="1064584" y="267597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C5C0A4F-3494-96C3-CC30-E7795DC7047B}"/>
              </a:ext>
            </a:extLst>
          </p:cNvPr>
          <p:cNvSpPr/>
          <p:nvPr/>
        </p:nvSpPr>
        <p:spPr>
          <a:xfrm>
            <a:off x="882836" y="316911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C896EF-DAD0-5D48-D255-DAA76FFEC87F}"/>
              </a:ext>
            </a:extLst>
          </p:cNvPr>
          <p:cNvSpPr/>
          <p:nvPr/>
        </p:nvSpPr>
        <p:spPr>
          <a:xfrm>
            <a:off x="1655127" y="3169119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B6986B6-59DC-6687-8792-8AAC24DFED3C}"/>
              </a:ext>
            </a:extLst>
          </p:cNvPr>
          <p:cNvSpPr/>
          <p:nvPr/>
        </p:nvSpPr>
        <p:spPr>
          <a:xfrm>
            <a:off x="882836" y="439003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FDA85A-BB36-71B9-1D16-4C2570882471}"/>
              </a:ext>
            </a:extLst>
          </p:cNvPr>
          <p:cNvSpPr/>
          <p:nvPr/>
        </p:nvSpPr>
        <p:spPr>
          <a:xfrm>
            <a:off x="4672138" y="5736155"/>
            <a:ext cx="489235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DCCE45E-1441-94CB-3F35-B38E0424CF83}"/>
              </a:ext>
            </a:extLst>
          </p:cNvPr>
          <p:cNvSpPr/>
          <p:nvPr/>
        </p:nvSpPr>
        <p:spPr>
          <a:xfrm>
            <a:off x="4593238" y="588271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7</a:t>
            </a:r>
            <a:endParaRPr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B2A01C-F835-638E-29CE-C0DE6A956E91}"/>
              </a:ext>
            </a:extLst>
          </p:cNvPr>
          <p:cNvSpPr/>
          <p:nvPr/>
        </p:nvSpPr>
        <p:spPr>
          <a:xfrm>
            <a:off x="4924819" y="3717032"/>
            <a:ext cx="2862649" cy="9488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삭제 확인메시지 출력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E4B397-FF06-D214-9396-C80F0AA5BC58}"/>
              </a:ext>
            </a:extLst>
          </p:cNvPr>
          <p:cNvSpPr/>
          <p:nvPr/>
        </p:nvSpPr>
        <p:spPr>
          <a:xfrm>
            <a:off x="5622290" y="4250778"/>
            <a:ext cx="733853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FF810F-9283-7B66-4E8F-D5D7CA5DC03F}"/>
              </a:ext>
            </a:extLst>
          </p:cNvPr>
          <p:cNvSpPr/>
          <p:nvPr/>
        </p:nvSpPr>
        <p:spPr>
          <a:xfrm>
            <a:off x="6459048" y="4250778"/>
            <a:ext cx="733853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23F0396-DCBA-C84F-E3EE-6487E63E0524}"/>
              </a:ext>
            </a:extLst>
          </p:cNvPr>
          <p:cNvSpPr/>
          <p:nvPr/>
        </p:nvSpPr>
        <p:spPr>
          <a:xfrm>
            <a:off x="5017373" y="3645032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932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8ED2F8-F2E5-42A6-74EC-54A1A8C913CD}"/>
              </a:ext>
            </a:extLst>
          </p:cNvPr>
          <p:cNvSpPr/>
          <p:nvPr/>
        </p:nvSpPr>
        <p:spPr>
          <a:xfrm>
            <a:off x="558287" y="1358986"/>
            <a:ext cx="6195688" cy="51655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5602" y="351706"/>
            <a:ext cx="5890598" cy="261074"/>
          </a:xfrm>
        </p:spPr>
        <p:txBody>
          <a:bodyPr/>
          <a:lstStyle/>
          <a:p>
            <a:r>
              <a:rPr lang="ko-KR" altLang="en-US" sz="1000" dirty="0"/>
              <a:t>공지사항 작성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65482"/>
              </p:ext>
            </p:extLst>
          </p:nvPr>
        </p:nvGraphicFramePr>
        <p:xfrm>
          <a:off x="7113240" y="692696"/>
          <a:ext cx="2592288" cy="187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공지사항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err="1"/>
                        <a:t>notece</a:t>
                      </a:r>
                      <a:r>
                        <a:rPr lang="en-US" altLang="ko-KR" sz="900" b="0" dirty="0"/>
                        <a:t> title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/>
                        <a:t>notice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/>
                        <a:t>content</a:t>
                      </a:r>
                      <a:endParaRPr lang="en-US" altLang="ko-KR" sz="7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완료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공지사항 목록으로 이동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900" b="0" dirty="0"/>
                    </a:p>
                  </a:txBody>
                  <a:tcPr marL="72000" marR="72000" marT="46800" marB="46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9778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CA03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84848" y="97789"/>
            <a:ext cx="3312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공지사항 </a:t>
            </a:r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ko-KR" altLang="en-US" sz="1000" dirty="0">
                <a:latin typeface="+mn-ea"/>
                <a:ea typeface="+mn-ea"/>
              </a:rPr>
              <a:t>공지사항 작성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00472" y="692696"/>
            <a:ext cx="6768752" cy="60486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2024.08.23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+mn-ea"/>
                <a:ea typeface="+mn-ea"/>
              </a:rPr>
              <a:t>정필문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963E-0F6D-8D35-2E05-52E78A08CF12}"/>
              </a:ext>
            </a:extLst>
          </p:cNvPr>
          <p:cNvSpPr txBox="1"/>
          <p:nvPr/>
        </p:nvSpPr>
        <p:spPr>
          <a:xfrm>
            <a:off x="560512" y="961466"/>
            <a:ext cx="158417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200" b="1" dirty="0"/>
              <a:t>공지사항 작성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C1FDBA-14A4-72A8-7AB2-15EF776F03D5}"/>
              </a:ext>
            </a:extLst>
          </p:cNvPr>
          <p:cNvSpPr/>
          <p:nvPr/>
        </p:nvSpPr>
        <p:spPr>
          <a:xfrm>
            <a:off x="2703394" y="1803695"/>
            <a:ext cx="1909924" cy="392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85B184D-2760-1324-6C21-E94933AEC1A0}"/>
              </a:ext>
            </a:extLst>
          </p:cNvPr>
          <p:cNvSpPr/>
          <p:nvPr/>
        </p:nvSpPr>
        <p:spPr>
          <a:xfrm>
            <a:off x="2792760" y="173169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AE2E68-8381-D2C7-A386-54D91A4D59D9}"/>
              </a:ext>
            </a:extLst>
          </p:cNvPr>
          <p:cNvSpPr/>
          <p:nvPr/>
        </p:nvSpPr>
        <p:spPr>
          <a:xfrm>
            <a:off x="1212189" y="2420880"/>
            <a:ext cx="5036958" cy="257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공지사항 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29AA569-247E-6C8C-F4C7-0C730A2BE957}"/>
              </a:ext>
            </a:extLst>
          </p:cNvPr>
          <p:cNvSpPr/>
          <p:nvPr/>
        </p:nvSpPr>
        <p:spPr>
          <a:xfrm>
            <a:off x="1280600" y="23488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101764-D985-B23C-9341-9A4C2EF90FDE}"/>
              </a:ext>
            </a:extLst>
          </p:cNvPr>
          <p:cNvSpPr/>
          <p:nvPr/>
        </p:nvSpPr>
        <p:spPr>
          <a:xfrm>
            <a:off x="1208584" y="2824962"/>
            <a:ext cx="5036958" cy="25482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본문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056549-2809-E454-98ED-533A149E80B3}"/>
              </a:ext>
            </a:extLst>
          </p:cNvPr>
          <p:cNvSpPr/>
          <p:nvPr/>
        </p:nvSpPr>
        <p:spPr>
          <a:xfrm>
            <a:off x="5113464" y="5513023"/>
            <a:ext cx="489235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BCB0E4-FAD1-A4C4-6E1E-1EBB4779795F}"/>
              </a:ext>
            </a:extLst>
          </p:cNvPr>
          <p:cNvSpPr/>
          <p:nvPr/>
        </p:nvSpPr>
        <p:spPr>
          <a:xfrm>
            <a:off x="5034564" y="565958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B2041F-C315-8536-7744-68C576FADDEE}"/>
              </a:ext>
            </a:extLst>
          </p:cNvPr>
          <p:cNvSpPr/>
          <p:nvPr/>
        </p:nvSpPr>
        <p:spPr>
          <a:xfrm>
            <a:off x="5769465" y="5513023"/>
            <a:ext cx="489235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81AC1B8-6774-703D-2564-544D4857BCE4}"/>
              </a:ext>
            </a:extLst>
          </p:cNvPr>
          <p:cNvSpPr/>
          <p:nvPr/>
        </p:nvSpPr>
        <p:spPr>
          <a:xfrm>
            <a:off x="5690565" y="565958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4F73BD-6C13-A42F-E847-B90CC98A805E}"/>
              </a:ext>
            </a:extLst>
          </p:cNvPr>
          <p:cNvSpPr/>
          <p:nvPr/>
        </p:nvSpPr>
        <p:spPr>
          <a:xfrm>
            <a:off x="1280600" y="27809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61702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8ED2F8-F2E5-42A6-74EC-54A1A8C913CD}"/>
              </a:ext>
            </a:extLst>
          </p:cNvPr>
          <p:cNvSpPr/>
          <p:nvPr/>
        </p:nvSpPr>
        <p:spPr>
          <a:xfrm>
            <a:off x="558287" y="1358986"/>
            <a:ext cx="6195688" cy="51655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5602" y="351706"/>
            <a:ext cx="5890598" cy="261074"/>
          </a:xfrm>
        </p:spPr>
        <p:txBody>
          <a:bodyPr/>
          <a:lstStyle/>
          <a:p>
            <a:r>
              <a:rPr lang="ko-KR" altLang="en-US" sz="1000" dirty="0"/>
              <a:t>공지사항 수정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113240" y="692696"/>
          <a:ext cx="2592288" cy="187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공지사항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 err="1"/>
                        <a:t>notece</a:t>
                      </a:r>
                      <a:r>
                        <a:rPr lang="en-US" altLang="ko-KR" sz="900" b="0" dirty="0"/>
                        <a:t> title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b="0" dirty="0"/>
                        <a:t>notice</a:t>
                      </a:r>
                      <a:r>
                        <a:rPr lang="ko-KR" altLang="en-US" sz="900" b="0" dirty="0"/>
                        <a:t> </a:t>
                      </a:r>
                      <a:r>
                        <a:rPr lang="en-US" altLang="ko-KR" sz="900" b="0" dirty="0"/>
                        <a:t>content</a:t>
                      </a:r>
                      <a:endParaRPr lang="en-US" altLang="ko-KR" sz="7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완료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/>
                        <a:t>공지사항 목록으로 이동</a:t>
                      </a:r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900" b="0" dirty="0"/>
                    </a:p>
                  </a:txBody>
                  <a:tcPr marL="72000" marR="72000" marT="46800" marB="46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8544" y="9778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CA04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84848" y="97789"/>
            <a:ext cx="3312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n-ea"/>
                <a:ea typeface="+mn-ea"/>
              </a:rPr>
              <a:t>공지사항 </a:t>
            </a:r>
            <a:r>
              <a:rPr lang="en-US" altLang="ko-KR" sz="1000" dirty="0">
                <a:latin typeface="+mn-ea"/>
                <a:ea typeface="+mn-ea"/>
              </a:rPr>
              <a:t>&gt; </a:t>
            </a:r>
            <a:r>
              <a:rPr lang="ko-KR" altLang="en-US" sz="1000" dirty="0">
                <a:latin typeface="+mn-ea"/>
                <a:ea typeface="+mn-ea"/>
              </a:rPr>
              <a:t>공지사항 수정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00472" y="692696"/>
            <a:ext cx="6768752" cy="604867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54000" rIns="72000" bIns="54000" rtlCol="0" anchor="ctr" anchorCtr="0"/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386506" y="97789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2024.08.23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30522" y="3440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+mn-ea"/>
                <a:ea typeface="+mn-ea"/>
              </a:rPr>
              <a:t>정필문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A963E-0F6D-8D35-2E05-52E78A08CF12}"/>
              </a:ext>
            </a:extLst>
          </p:cNvPr>
          <p:cNvSpPr txBox="1"/>
          <p:nvPr/>
        </p:nvSpPr>
        <p:spPr>
          <a:xfrm>
            <a:off x="560512" y="961466"/>
            <a:ext cx="158417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200" b="1" dirty="0"/>
              <a:t>공지사항 수정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C1FDBA-14A4-72A8-7AB2-15EF776F03D5}"/>
              </a:ext>
            </a:extLst>
          </p:cNvPr>
          <p:cNvSpPr/>
          <p:nvPr/>
        </p:nvSpPr>
        <p:spPr>
          <a:xfrm>
            <a:off x="2703394" y="1803695"/>
            <a:ext cx="1909924" cy="392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85B184D-2760-1324-6C21-E94933AEC1A0}"/>
              </a:ext>
            </a:extLst>
          </p:cNvPr>
          <p:cNvSpPr/>
          <p:nvPr/>
        </p:nvSpPr>
        <p:spPr>
          <a:xfrm>
            <a:off x="2792760" y="1731695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5AE2E68-8381-D2C7-A386-54D91A4D59D9}"/>
              </a:ext>
            </a:extLst>
          </p:cNvPr>
          <p:cNvSpPr/>
          <p:nvPr/>
        </p:nvSpPr>
        <p:spPr>
          <a:xfrm>
            <a:off x="1212189" y="2420880"/>
            <a:ext cx="5036958" cy="25752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공지사항 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29AA569-247E-6C8C-F4C7-0C730A2BE957}"/>
              </a:ext>
            </a:extLst>
          </p:cNvPr>
          <p:cNvSpPr/>
          <p:nvPr/>
        </p:nvSpPr>
        <p:spPr>
          <a:xfrm>
            <a:off x="1280600" y="2348880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101764-D985-B23C-9341-9A4C2EF90FDE}"/>
              </a:ext>
            </a:extLst>
          </p:cNvPr>
          <p:cNvSpPr/>
          <p:nvPr/>
        </p:nvSpPr>
        <p:spPr>
          <a:xfrm>
            <a:off x="1208584" y="2824962"/>
            <a:ext cx="5036958" cy="25482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본문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056549-2809-E454-98ED-533A149E80B3}"/>
              </a:ext>
            </a:extLst>
          </p:cNvPr>
          <p:cNvSpPr/>
          <p:nvPr/>
        </p:nvSpPr>
        <p:spPr>
          <a:xfrm>
            <a:off x="5113464" y="5513023"/>
            <a:ext cx="489235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BCB0E4-FAD1-A4C4-6E1E-1EBB4779795F}"/>
              </a:ext>
            </a:extLst>
          </p:cNvPr>
          <p:cNvSpPr/>
          <p:nvPr/>
        </p:nvSpPr>
        <p:spPr>
          <a:xfrm>
            <a:off x="5034564" y="565958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B2041F-C315-8536-7744-68C576FADDEE}"/>
              </a:ext>
            </a:extLst>
          </p:cNvPr>
          <p:cNvSpPr/>
          <p:nvPr/>
        </p:nvSpPr>
        <p:spPr>
          <a:xfrm>
            <a:off x="5769465" y="5513023"/>
            <a:ext cx="489235" cy="2112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81AC1B8-6774-703D-2564-544D4857BCE4}"/>
              </a:ext>
            </a:extLst>
          </p:cNvPr>
          <p:cNvSpPr/>
          <p:nvPr/>
        </p:nvSpPr>
        <p:spPr>
          <a:xfrm>
            <a:off x="5690565" y="5659583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4F73BD-6C13-A42F-E847-B90CC98A805E}"/>
              </a:ext>
            </a:extLst>
          </p:cNvPr>
          <p:cNvSpPr/>
          <p:nvPr/>
        </p:nvSpPr>
        <p:spPr>
          <a:xfrm>
            <a:off x="1280600" y="2780928"/>
            <a:ext cx="144000" cy="144000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17843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0B91C3-9B18-4308-0D0D-5A322FC1714C}"/>
              </a:ext>
            </a:extLst>
          </p:cNvPr>
          <p:cNvSpPr/>
          <p:nvPr/>
        </p:nvSpPr>
        <p:spPr>
          <a:xfrm>
            <a:off x="558287" y="1358986"/>
            <a:ext cx="6195688" cy="516552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848544" y="351706"/>
            <a:ext cx="6182055" cy="2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altLang="en-US" sz="1000" dirty="0"/>
              <a:t>솔루션 소개</a:t>
            </a:r>
            <a:endParaRPr sz="1000" dirty="0"/>
          </a:p>
        </p:txBody>
      </p:sp>
      <p:sp>
        <p:nvSpPr>
          <p:cNvPr id="67" name="Google Shape;67;p8"/>
          <p:cNvSpPr txBox="1"/>
          <p:nvPr/>
        </p:nvSpPr>
        <p:spPr>
          <a:xfrm>
            <a:off x="848543" y="97789"/>
            <a:ext cx="94020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AB_main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3584856" y="97789"/>
            <a:ext cx="33123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홈페이지&gt;솔루션 소개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8409384" y="97789"/>
            <a:ext cx="8640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2024.08.23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8553400" y="344010"/>
            <a:ext cx="72008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정필문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270347" y="692696"/>
            <a:ext cx="6768900" cy="60486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54000" rIns="72000" bIns="5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FC4C41-792E-2C1B-3F7C-388E3D47B138}"/>
              </a:ext>
            </a:extLst>
          </p:cNvPr>
          <p:cNvSpPr/>
          <p:nvPr/>
        </p:nvSpPr>
        <p:spPr>
          <a:xfrm>
            <a:off x="652532" y="2348880"/>
            <a:ext cx="6028660" cy="2983028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noFill/>
              </a:ln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360751" y="843025"/>
            <a:ext cx="24996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분석사례</a:t>
            </a:r>
            <a:endParaRPr sz="1400" b="1" dirty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78C423-B090-2DBC-87A7-EE771B252FFB}"/>
              </a:ext>
            </a:extLst>
          </p:cNvPr>
          <p:cNvSpPr/>
          <p:nvPr/>
        </p:nvSpPr>
        <p:spPr>
          <a:xfrm>
            <a:off x="2680564" y="1556792"/>
            <a:ext cx="1984403" cy="5040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분석사례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B31CA0-D601-1B15-2DCF-B265521EACDE}"/>
              </a:ext>
            </a:extLst>
          </p:cNvPr>
          <p:cNvSpPr/>
          <p:nvPr/>
        </p:nvSpPr>
        <p:spPr>
          <a:xfrm>
            <a:off x="787170" y="2583190"/>
            <a:ext cx="1800000" cy="25019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FC4CD4-88F6-5A49-9109-4CB4B5C39C32}"/>
              </a:ext>
            </a:extLst>
          </p:cNvPr>
          <p:cNvSpPr/>
          <p:nvPr/>
        </p:nvSpPr>
        <p:spPr>
          <a:xfrm>
            <a:off x="2762173" y="2583190"/>
            <a:ext cx="1800000" cy="25019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53A0E4-73E8-C3D2-86EF-FB9E50BBC701}"/>
              </a:ext>
            </a:extLst>
          </p:cNvPr>
          <p:cNvSpPr/>
          <p:nvPr/>
        </p:nvSpPr>
        <p:spPr>
          <a:xfrm>
            <a:off x="4737176" y="2583190"/>
            <a:ext cx="1800000" cy="250199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95B938-4DD9-E381-006E-9060CE60C353}"/>
              </a:ext>
            </a:extLst>
          </p:cNvPr>
          <p:cNvSpPr/>
          <p:nvPr/>
        </p:nvSpPr>
        <p:spPr>
          <a:xfrm>
            <a:off x="1078917" y="2706352"/>
            <a:ext cx="1216506" cy="15867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아이콘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E55C81-FB5D-7847-BEFA-101B4D7FB44D}"/>
              </a:ext>
            </a:extLst>
          </p:cNvPr>
          <p:cNvSpPr/>
          <p:nvPr/>
        </p:nvSpPr>
        <p:spPr>
          <a:xfrm>
            <a:off x="886346" y="4413062"/>
            <a:ext cx="1601648" cy="1680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분석 제목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950043-0E8A-B21B-9095-2635A8E1007B}"/>
              </a:ext>
            </a:extLst>
          </p:cNvPr>
          <p:cNvSpPr/>
          <p:nvPr/>
        </p:nvSpPr>
        <p:spPr>
          <a:xfrm>
            <a:off x="886346" y="4701094"/>
            <a:ext cx="1601648" cy="1680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간단한 설명</a:t>
            </a:r>
          </a:p>
        </p:txBody>
      </p:sp>
      <p:sp>
        <p:nvSpPr>
          <p:cNvPr id="14" name="Google Shape;75;p8">
            <a:extLst>
              <a:ext uri="{FF2B5EF4-FFF2-40B4-BE49-F238E27FC236}">
                <a16:creationId xmlns:a16="http://schemas.microsoft.com/office/drawing/2014/main" id="{D03B0390-BEEC-D897-A537-0E1D9622EA3F}"/>
              </a:ext>
            </a:extLst>
          </p:cNvPr>
          <p:cNvSpPr/>
          <p:nvPr/>
        </p:nvSpPr>
        <p:spPr>
          <a:xfrm>
            <a:off x="604054" y="2274180"/>
            <a:ext cx="144000" cy="149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endParaRPr sz="700" b="1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8FDA1D2-3220-29C9-0445-55D304CD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546288"/>
              </p:ext>
            </p:extLst>
          </p:nvPr>
        </p:nvGraphicFramePr>
        <p:xfrm>
          <a:off x="7113240" y="692696"/>
          <a:ext cx="2592288" cy="187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해당 분석 세부 </a:t>
                      </a:r>
                      <a:r>
                        <a:rPr lang="ko-KR" altLang="en-US" sz="900" b="0" dirty="0" err="1"/>
                        <a:t>세부</a:t>
                      </a:r>
                      <a:r>
                        <a:rPr lang="ko-KR" altLang="en-US" sz="900" b="0" dirty="0"/>
                        <a:t> 페이지로 이동</a:t>
                      </a:r>
                      <a:endParaRPr lang="en-US" altLang="ko-KR" sz="900" b="0" dirty="0"/>
                    </a:p>
                  </a:txBody>
                  <a:tcPr marL="72000" marR="72000" marT="46800" marB="468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컨텐츠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  <a:effectLst>
          <a:innerShdw blurRad="38100">
            <a:prstClr val="black"/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컨텐츠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컨텐츠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  <a:effectLst>
          <a:innerShdw blurRad="38100">
            <a:prstClr val="black"/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컨텐츠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30546</TotalTime>
  <Words>1024</Words>
  <Application>Microsoft Office PowerPoint</Application>
  <PresentationFormat>A4 용지(210x297mm)</PresentationFormat>
  <Paragraphs>444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Arial</vt:lpstr>
      <vt:lpstr>나눔고딕</vt:lpstr>
      <vt:lpstr>맑은 고딕</vt:lpstr>
      <vt:lpstr>Gulim</vt:lpstr>
      <vt:lpstr>Gulim</vt:lpstr>
      <vt:lpstr>맑은 고딕</vt:lpstr>
      <vt:lpstr>컨텐츠</vt:lpstr>
      <vt:lpstr>1_컨텐츠</vt:lpstr>
      <vt:lpstr>2_컨텐츠</vt:lpstr>
      <vt:lpstr>3_컨텐츠</vt:lpstr>
      <vt:lpstr>PowerPoint 프레젠테이션</vt:lpstr>
      <vt:lpstr>PowerPoint 프레젠테이션</vt:lpstr>
      <vt:lpstr>메인화면</vt:lpstr>
      <vt:lpstr>회사 소개 출력</vt:lpstr>
      <vt:lpstr>공지사항 출력</vt:lpstr>
      <vt:lpstr>공지사항 확인</vt:lpstr>
      <vt:lpstr>공지사항 작성</vt:lpstr>
      <vt:lpstr>공지사항 수정</vt:lpstr>
      <vt:lpstr>솔루션 소개</vt:lpstr>
      <vt:lpstr>열처리: 공정최적화</vt:lpstr>
      <vt:lpstr>주조: 공정최적화</vt:lpstr>
      <vt:lpstr>열처리 : 품질 보증</vt:lpstr>
      <vt:lpstr>열처리: 예지보전</vt:lpstr>
      <vt:lpstr>주조: 예지보전</vt:lpstr>
      <vt:lpstr>주조 : 품질 보증</vt:lpstr>
      <vt:lpstr>분석하기</vt:lpstr>
      <vt:lpstr>도입및 문의사항</vt:lpstr>
      <vt:lpstr>로그인</vt:lpstr>
      <vt:lpstr>회원 정보 수정 전 비밀번호 확인</vt:lpstr>
      <vt:lpstr>회원정보 수정</vt:lpstr>
      <vt:lpstr>문의 내역 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현대백화점_모바일웹앱App._화면설계서</dc:title>
  <dc:creator>김지원</dc:creator>
  <cp:lastModifiedBy>AA9881</cp:lastModifiedBy>
  <cp:revision>2831</cp:revision>
  <cp:lastPrinted>2015-04-28T00:12:47Z</cp:lastPrinted>
  <dcterms:modified xsi:type="dcterms:W3CDTF">2024-08-30T08:30:49Z</dcterms:modified>
</cp:coreProperties>
</file>