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9B9"/>
    <a:srgbClr val="FF3300"/>
    <a:srgbClr val="0B0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1:2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21369,'3'7'485,"2"2"1,-1 0-467,3 5 0,0 0 123,-1-3 1,-1 0-198,1 1 1,-1 0 72,2 2 0,-2-5-221,-1 0 121,1 1 117,0 1 45,3 5 0,-3-6 9,3 6 0,-5-9 274,2 3-254,1 2 1,1 3 139,3 5 0,-4-7-85,0-1 1,1 1-15,2 6 0,-1-2-15,1 2 0,-1-3-81,1 3 1,-1-3 28,1 2 1,2 6-160,2 1 1,-1 0-10,-1-2 1,0-2 88,3 10 0,-2-7-33,2 4 0,-3-5 56,1 0 1,-1 1 3,1 0 1,1 3 0,0-1 0,1 4-28,-1-5 0,-1 0 43,-1-2 0,0-1 3,3 8 0,-1-5-47,1 5 0,-1-4 34,1 4 0,-1-4-26,1 2 0,0 1 18,-1-3 1,2 6-38,0-2 0,-1-1 28,0-1 0,1 3-153,-2-3 1,4 6 117,-2-4 0,-2-3 40,-1-1 0,0-2-42,0 1 0,0-1 9,3 6 1,-3-5-190,3 6 1,-1-3 108,0 2 0,2 3 203,-2-6 1,-1 1-89,1 0 0,-2-2 97,2 1 1,1 4-48,-2-4 1,3 6-36,0-1 1,-3-5-35,1 1 0,-2-2 10,4 6 0,-1 0-10,1 0 1,1 2 18,-1-1 1,-1-1-76,1 0 1,0 1 51,1 1 1,0 1-46,0 0 1,0 0 35,0-1 0,-1 0 0,-2-4 1,3 3 3,-3-3 0,1 1-1,1 1 1,0 1 33,1 1 0,0 2-32,1 1 1,1 1-13,2 6 1,-2-7 3,1 5 1,0 0 25,-1-3 0,1 2-2,0-1 0,-2-3 2,4 7 1,-4-6-8,1 2 0,-1-4 4,-1-1 0,-1-2-7,-1-3 1,1 4 18,0-2 0,2 4-121,2 6 1,-2-5 76,1 2 1,-1-3 12,-1-1 0,2 5-14,2 2 1,1 3-4,-2-3 1,0-1-32,-1-1 1,0-2 34,2 4 0,-3-5 32,-4-7 0,2 2-30,-4-7 0,1 1-69,-3-6 0,0 1 37,0 0 0,0 0-5,0-1 1,-3-6 20,0 0 1,2 5-1,3 6 1,0-2-36,-3-4 1,-1-3 13,1 3 1,1 1-56,1 4 1,-1-3 48,-1-3 0,1 3-21,2 2 1,-2-3 23,-2-4 1,0 1 11,0 0 0,1 1 38,-1-2 0,-2-2 8,0-2 1,0 0 76,2 5 1,0-2-65,1 4 1,-2-4 103,1 1 0,0 1-108,0-1 1,3 6 2,-1-1 0,0 0-8,0 0 1,0-1 1,3 6 1,0 0-51,-1-1 1,2 3-16,-4-7 1,2 4 16,-1-2 1,2 4-14,-1-4 1,2 7-67,-3-7 0,1 1 86,-3-6 0,3 7 24,-1-2 1,1 1 9,-3-5 0,0 0-3,-1-3 1,2 3 11,-1 0 0,-1-2 5,0-1 0,0 1 47,0-1-72,2 4 0,-2-3 26,1 1 1,-3-5-15,0-1 0,-2-3-3,3 5 2,0 0-5,0 0 1,0 0-21,1 3 1,-2-5-3,0 0 1,-3-6-67,1 4 0,0-3 22,1 4 21,1 1 0,1 1-11,-2-1 60,2 1 1,-3-3-69,2 1 178,1 3-133,-2-4 1,0 0 101,0 2 0,-2-7-56,3 7 1,-4-7 9,3 5 1,-3-6 8,3 6 0,-3-6-24,2 6 0,0-3 102,2 4-111,-1 1 0,0-3 11,-1 0-24,1 1 1,0 0-2,0 1 1,-2-5-1,3 5 1,-4-5-9,3 3 1,-3-4-36,3 4 0,-3-4 42,4 7 0,-3-7 9,2 7 0,-2-7-12,1 5 0,-1-5 149,3 7 1,-4-7-48,4 7 28,-4-8-100,4 8 1,-3-5 15,3 5 1,-2-4-72,0-1 0,-3-3 103,4 5-167,-4-6 110,6 10 1,-5-8-5,4 7 23,-4-7-15,4 8 1,-4-10 6,3 6-3,-4-6 50,5 9-55,-5-10 0,3 6 46,-2-4-24,-1-2-15,2 4 1,-3-4 12,3 2 5,-3-2-35,4 4-7,-4-6-49,0 0 73,3 6-65,-3-4 36,3 4 1,-3-6 0,1 2 38,1 2 6,-1-2 26,4 7-50,-5-8 2,4 8 7,-3-7-37,2 4 0,-2-5 22,1 4-4,-1-3-16,2 4-8,-3-6 11,2 3 1,-1-1 4,2 5-1,-2-5 3,2 5 18,-3-7 1,1 1 7,1 4 4,-1-4-26,2 6 4,-3-7-7,2 3 1,-1-1-3,2 5-44,-2-5 52,2 4-16,-3-6 1,0 0 0,3 7 9,-2-6-1,2 5 0,-2-3 30,2 4 4,-1-5-5,2 7-20,-4-9 90,0 0-66,3 6-43,-2-4 1,2 4-51,-3-6 0,0 1 66,1 1-18,0-1 0,3 8 45,-3-7 1,2 4 12,-3-6 256,0 0-355,3 6 59,-2-4-13,2 4 32,-3-6 85,0 0 17,3 6-87,-2-4-10,2 4 21,-3-6-127,0 0 45,3 6 13,-3-4 1,4 5 13,-1-2-15,-3-3 0,4 5 7,-2-2 65,-1-3 39,2 4 11,-3-6-83,3 6 1,-2-5-75,2 6 96,-2-4-94,0-3 1,1 5 67,0 0-9,-1-4-45,2 5-6,-3-6 224,0 0-200,-3-6 21,2 5-7,-2-5 3,3 6 0,-3-7 4,2 6 0,-2-5 33,0-1-31,1 3 205,-1-3-154,-2-2 10,5 7 2,-3-4 7,3 6-379,0 0 205,-4-6-152,4 4 91,-3-4-711,3 6 874,0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7929,'0'10'203,"0"5"-253,0-13 102,0 13 1,0-11-312,0 8 161,8-9 0,-1 7-518,5-4 616,3-4 0,-5 5 0,7-7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8147,'0'10'-947,"0"5"1,0-11 985,0 7 1,2-5-91,3 6 0,-3-7 17,4 7-329,-4-8 363,-2 11 0,8-5 0,1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6749,'0'12'-23,"0"-1"4,0-7-23,0 12-41,0-7-21,0 8-140,0 1-64,0-1 308,0 0 0,8 1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18 8016,'0'-9'-205,"0"1"132,0 8 106,0 0-66,0 8 1,-2 1 4,-4 9 1,4-1-12,-3 0 1,-3 0-31,2 1 0,-5-1-154,5 0 1,-6 1 57,7-1 1,-9 6-77,3 0 0,3 0 125,2-6 0,-2-5 116,3-1 0,-9 1 0,12-1 0,-4 1 0,5-8 0,1 4 0,0-8 0,0-2-12,0-4 0,0 2-8,0-8 1,5 7 116,1-7 1,2 6-59,-2-5 137,-5 7 0,9-6-43,-4 5-52,-4 3 0,7-6 62,-3 8 13,-4 0-97,13-8 1,-11 6-10,8-3 1,-6 1-9,5-2 1,-5 4 74,5-4-131,1 4 88,5-5-60,0 5 1,1-6-14,-1 8 1,-5 0-18,-1 0 1,-5 0 22,5 0 1,-5 0-15,6 0-24,-8 0 1,9 2 23,-7 4 1,1-4-191,-1 4 189,-4 3 0,6 1-6,-8 7 0,2-2-25,4-3 0,-5 5-5,5 1 0,-4-1 31,-2 6 0,0-4-1,0-2 0,-6 3 17,1 3 1,-7-4 46,6 4 1,-5-4 66,5-2 0,-7-1-48,1-5 0,2 5 13,-1-5 0,5-3 20,-5-2 12,7-4 0,-12 3-120,5 1 1,-3-2 84,3-10-154,3 4 1,6-7-67,-3 3-61,3 4 0,-8-11-58,4 7-5,4 0 0,-7 0 110,3 1 0,2-7 155,-7 6 0,7-7 0,-4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3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 7960,'-4'0'-765,"0"0"1191,4 3-304,0-2 0,0 2-7,0 0 0,0-2 128,0 4-122,0 0 1,3 2-69,-1 0 1,4 2-123,-2 1 1,3-1-781,0-2 849,0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2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7173 20334,'6'-14'0,"-1"2"-30,0 0 0,0 1 278,0-1 1,1-2-198,-1 3 24,2-6 1,0 1-22,1-3 0,-4 8 11,1-1 0,-1 3-41,1-3 0,2-3-13,-2 2 0,-1 3-3,1-2 0,0 1 4,2-6 0,-2 7-15,0-2 0,0-1 0,2-3 0,2-5-9,0 0 1,0 0 50,0 0 1,-1 2-25,-1 2 0,1-1 41,2-5 0,-3 5-35,2-4 1,-1 3 17,-1 3 0,1-2-34,-1 1 0,-1 2-2,2-2 1,-1 0 8,0 0 0,0 0-4,1 0 1,-2 1-101,2-3 1,-1 2 93,1-1 1,2-4-61,0-2 1,1-2 42,-1 2 1,2-4-6,-2 5 1,3-7 20,-3 6 0,2-5 2,-2 5 1,1-3 35,-1 4 0,0-1-48,3-6 1,-3 8 108,0-2 0,0-1-88,0 2 1,2-4-4,-2 3 0,-1 2 10,2-3 0,0-1-34,-1 3 0,0-3 23,1 1 1,0-1-6,1-2 1,2-4-87,-1 1 0,0-1 78,2-1 1,-1-1-62,1-1 1,0-1 50,0 1 1,-1 1-7,0 1 1,1 0 11,0-3 0,-2 5 0,0 1 0,-1 1-1,2-4 1,0 0 3,0-1 1,1 0 4,-1 0 1,0 1 1,0 0 0,0 0 10,0 0 0,1-1-15,-2 2 1,4-7 0,-1 1 1,1-2 0,-2 5 1,2-6-2,0 1 1,1-2 1,-1 1 1,0 2 0,1-3 1,-1 2-6,-1 2 0,1-3 1,1-1 0,3-8-24,-1 3 0,0 0 22,0 0 1,0 0-75,3-7 0,-3 7 73,0 0 0,-2 4-6,2-5 1,0 2 7,-1 1 1,1-1 2,-2 4 0,-3 5 21,2-2 0,-3 4-32,2 0 1,-2 1 31,0 1 1,-1 2-25,1-3 0,0 3 13,0-3 1,-3 8-19,1-3 1,-1 4 0,1-3 0,2-4-47,-1 1 0,1-3-8,1-1 1,1-2 39,1-4 1,0 2 3,1-3 1,1-5 38,-1 5 0,2-4-43,-2 3 0,-1 2 27,1-2 1,0 3-7,-3 4 1,-2 6 5,-3 6 0,1-2-35,-1 3 1,2-7 0,-3 9 0,2-4-50,-3 6 1,2-3 62,0-2 1,2-5-37,-1 3 1,1-4 19,1 2 0,0-4-14,2-4 1,-2 6 25,0-1 1,-1 3 37,3-6 0,-2 1-18,2 0 0,-2 2 7,-2 4 1,0 0-51,-1 6 1,1-6 29,-2 5 0,1 0-23,-3 5 1,0-1 20,3-5 1,-2 4-11,2-4 1,-2 4 25,0 1 1,-1 1-3,1-2 1,2-4 27,0-1 1,0 0-56,-3 7 50,2-2 0,-3 3-23,1 0 1,-1 3 104,-1 1-89,0 0 21,1-2 1,0-2 6,1 0 1,-2 5 4,0-1 0,-1 3-16,1-3 0,1-2 6,-1 2 0,2-4 19,1-3 1,2-4-31,0 0 1,-1 0 99,-1 4 1,2-3-87,0-2 0,-1 2 26,2-3 0,-2 4-32,-1 2 1,-1 1-5,1 0 1,0-2 19,0 3-24,0-2 0,-2 4-86,1-2 1,-2 6 85,-1 2 1,-1 2-126,2-5 108,0 0 1,1-2-64,-1 2 50,1-1 0,-1 0 0,2-4 1,-1 3 2,-1 2 1,-1 3 0,1-3 1,-2 5 36,2-5 1,-1 2-34,2-4 0,-2 5 73,-1 2 1,-1 3-52,2-6 46,-1 4-47,0-1 2,1-2-25,-4 7-11,3-4-15,-3 6 1,3-6 38,-1-1-31,1 1 0,-1 2 18,0-1-7,-2 4 1,4-7 2,-4 6 3,3-5 0,-1 3 0,2-4 0,-2 3-27,-1 3 25,3-7-23,-1 2 19,-2 2-32,5-8 33,-4 9 0,2-5-11,-1 2 4,-2 5 1,2-7-1,-1 5 1,-1 1 25,2-4 0,-1 3-27,1-3 70,-2 5-60,1-4 16,1-1-7,-2 5 6,4-11-8,-4 12 0,3-9 1,-1 3-4,-1 3 3,1-3-6,-1 1 3,-1 4 1,3-6-7,-2 3 9,-2 4-20,3-6 8,-3 7-3,3-6 9,-2 4-2,1-5 7,-2 7 3,0 0-6,1-2 0,0 1 169,0-2-174,2-3-6,-3 4-1,3-4 8,-3 6-6,0 0 22,3-7-18,-2 5 16,1-4-12,-2 6 4,0 0 1,2-4-3,1-3 2,-2 4-1,2-4-1,-3 7 105,0 0-96,3-6 29,-2 4-28,1-5-1,-2 7-330,0 0 280,3-6 32,-2 4 3,2-4 47,-3 6 47,0 0-70,1-3-10,-1 2 1,2-3 55,0-1-46,-1 3-1,2-4-15,-3 6 40,0 0-58,2-7 39,-1 6-12,2-6 0,-2 3 20,2-2 4,-1 2-33,1-3 17,-1 1-5,-1 4 0,3-6 8,-2 3-34,-2 4 1,3-7 28,-2 6-105,2-5 77,-1 3 2,4-9 0,-5 9 4,3-5-9,-1 3 25,3-8 0,-4 8-20,2-4 51,-2 7-62,0-4 1,-1 6-20,1-4-37,-1 3 70,2-4-132,-3 6 0,0-2 90,2-3 24,0 1-45,1-3 140,-1 4-5,-2 3 24,2-7-63,-1 6-17,2-6 112,-3 7-143,0 0 24,3-6-7,-3 4 1,3-5-19,-2 5 21,-1 1-7,2-2-1,0-3 16,-1 4-10,2-4 8,-3 6-1,0 0-4,3-7 0,-3 5 0,3-5 0,-2 5 0,0 1 0,0-3 0,1-1 0,-1 4-11,2-6-2,-3 7 11,0 0 5,3-6-6,-3 4 4,3-5-3,-3 7 287,0 0-196,1-2-78,0 1 202,0-2-256,-4 10 55,2-6-117,-1 6 94,2-7-338,0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5085 20664,'7'-9'1,"-1"1"1,1-1 0,1-2 0,1-1 172,0 0 0,1-1-114,1-2 0,5-7-48,2-2 0,3-3-11,-3 3 1,1-1 31,4-6 1,0 1-46,1-2 0,3-4 39,-4 6 1,1-2-70,-3 5 0,-3 2 59,2-2 1,4-5-54,-1 2 1,0-1-8,-6 9 1,4-6-7,-1 1 1,6-8 17,-3 5 0,4-5 17,-7 8 1,5-6-15,-1 2 0,4-7 8,-1 3 0,2-4 46,-5 7 0,-1 1 1,2-1 1,-3 2 9,0 1 0,-3 3-2,-6 10 1,1-4 21,-1 4 1,4-8-41,-2 5 0,4-6 5,-5 7 0,3-5-34,3-4 1,1-1 30,2-2 1,3-5-16,-3 4 0,7-8 43,-5 5 0,5-5-1,-5 6 1,5-7-34,-7 10 1,0 0 3,-6 7 0,-1 1-32,-2 4 1,-1 0 35,-1 3 1,-4 4-66,3-4 61,1 0 0,4-7-77,-1 2 1,1-1 55,-1 1 1,5-6-7,0-1 0,1-1 10,-3 4 1,0 0 5,4-4 1,-3 2 27,5-6 1,-5 7-35,-1 2 1,2-5 37,-2 4 1,2-2-29,-3 3 0,-2 4-15,0-1 1,-1 1 16,3-4 0,1 0-14,-1 0 0,3-4 0,1 0 0,1-3-5,1 0 1,0-1-21,6-7 0,2-3 25,0 0 1,3-5-106,4-4 1,-4 4 95,1 1 1,-5 5-38,-7 9 1,2-2 23,-2 2 0,-5 8 34,-4 4 1,-3 5-14,-2 2 1,0 0 6,0 0 0,2-3-25,1-1 0,4-5 4,-1 1 1,0 0 3,3-3 0,-1 0 6,6-8 0,-1 2 6,4-5 1,-2 1-16,6-6 1,-6 6 8,0 2 1,-1 1-3,0-2 1,2-1-1,-4 6 0,-2 1-13,-4 7 0,5-7 0,-2 2 1,-1 1 22,-2 3 0,-2 2-13,1 0 0,2-4 26,-2 4 0,5-7-13,0-1 0,4-3 3,-4 3 1,3-3 12,1-1 0,-4 4 5,4-4 0,-4 4-19,-2 4 0,-1 0 1,-1 2 1,2-1-4,-3 1 0,-1 3 8,0 0-15,1-1 1,-3 3 10,4-5-12,0 1 1,2-4 1,0 0 0,-2 3 1,-1 1 0,1-1 1,2-2 0,5-7 0,1-1 1,-1 0 2,1 0 0,2-3-1,1-2 1,-2 3-6,-7 9 1,4-4 4,-1 0 0,0 1-16,-6 6 1,3-1 7,-3 1 0,-3 6-1,1-1 0,-2 1-36,5-6 1,0 0 35,-3 5 0,2-5-90,-2 5 1,2-4 77,-3 4 0,4-4 35,-4 4 0,1-1-12,0 1 0,-6 6 8,3-3-24,-2 4 14,-2 1 57,2-3-52,-6 8-50,4-4 44,-5 6-123,0 0 103,3-4-2,-2 3-1,2-3 71,2-2-56,-4 4 107,3-3-99,-4 5 281,0 0-268,8-11-28,-6 9 16,5-8-4,-7 10 131,0 0-125,-4 6 24,3-5-23,-4 5 0,5-6-5,0 0-1,-4 6 6,3-5-15,-3 5 11,0-2 25,3-3-38,-2 4 7,3-5 0,-1 1-110,-2 3-14,2-2-140,-4 4 216,5-6-58,0 0 0,-7 10 1,-3 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22750,'7'8'1390,"3"4"-1354,-4-5 128,8 9 1,1 1-74,4 5 1,-4-4-24,1 0 1,-1-1 8,4 4 0,-1 1-1,1-1 0,2 4-17,1 0 1,4 5-44,-1-2 0,0 2 71,0-2 0,-2-1-64,-1-3 1,0 2 56,2 2 1,2 1-122,-5-4 1,3 3 94,-3-4 0,1 1-19,-4-4 0,5 5 59,2 3 1,-2-3 2,-1 0 0,1 1 69,0-2 1,1 4-103,-4-7 0,4 6 125,-4-6 0,1 3-70,-2-3 1,1 0-21,1 3 0,0-1-73,4 5 1,-2-3 3,-2-1 1,7 7-4,-7-8 0,4 5-10,-4-5 0,-1-1-78,2 2 0,-1-1 48,1 1 1,-4-3-124,1 0 1,0-1 90,-3-2 0,5 4 54,-2-1 1,1 2-20,-7-9 0,0-1 4,-4-3 1,4 4 5,0 0 1,3 3-9,-3-3 0,3 3 16,-3-3 1,3 4-15,-3-4 1,3 3-15,-3-3 1,5 6-6,1 1 1,-1-1-22,2 1 0,0 1 21,-1-1 1,0 0-1,4 4 0,-5-5-6,1 1 0,-2-2 8,5 5 0,-2-2 37,-1-1 0,-3-4-28,0 1 0,3 3 19,4 4 1,-1-1-10,-3-3 1,2 2-64,-2-1 0,4 2 25,-4-2 1,1 0 11,6 6 0,-8-8 31,1 2 1,0-3-37,3 6 0,-4-5-76,5 5 0,-5-5 74,4 5 0,-1-3 48,-2-1 0,-3-3-30,0 0 0,-4-6 6,1 1 1,-3-1 30,0-2 14,0 0 51,3 5 0,-5-8-81,2 4 96,-3-4-73,3 3 1,-3-3-67,2 3 58,-5-7 0,8 11 12,-5-8 9,1 3 0,2 1 40,0 0-10,-1 1 1,4 2-47,0 1 0,-3-4 50,-4-3 0,4 3-4,3 4 12,4 4 0,-4-4-27,6 8 1,-4-7-51,4 6 0,-5-6-21,2 3 1,0 0-12,4 3 1,0 1-7,2 3 0,-4-6-16,1 2 0,1 1 57,3 3 0,-1 0-9,-3-5 0,2 4 26,-2-3 1,6 6-34,-6-5 1,6 5 0,-3-2 1,0-1 13,-3-3 1,0 0 141,0-1 0,-3-2-70,0-1 0,-7-8 109,0 1-111,2 2 1,-3-4 16,5 6-36,-9-11-26,8 10 1,-10-11 27,5 4-60,-5-4 0,6 6-42,-1-1-55,-3-4 112,5 7 1,-4-5-34,5 5 1,-4-4 16,1 1 0,-4-5-25,3 5 1,1-1 18,2 4 0,-1-2-7,2 2 0,-6-6-25,6 6 1,-5-5-45,5 5 74,-3-2 1,10 11-7,-4-5 1,0 0 13,-3-4 1,1 1-15,1 3 1,0-2-149,4 6 0,-4-5 209,1 1 1,-2-3 56,-1-1-73,3 5 0,1 0 13,2 2 1,-4-5-37,-3-1 0,-4-7 22,4 6-11,3 2-1,-1 0 1,0-1-24,-5-4 0,1-1 34,2 4-11,-3-5-5,3 4 0,-6-6 15,6 7 10,-5-7-1,4 6-18,-3-5 0,0 1 11,4 5 6,-3-5 0,-1 0-107,-1-2 0,1 2-355,4 5 429,-3-5 1,2 4 143,-1-2 0,-2-2-117,1 1 1,-2-3-55,2 3 89,0 0 0,2 2-74,1 2 60,-6-8-39,10 12 1,-8-9 28,5 5-15,-5-5 1,4 4-89,-3-3 26,-2-2 45,5 5-34,-4-4 22,4 4-24,-4-3 22,3 1 7,-7-6 63,7 7 10,-7-8-53,7 8 8,-3-3-61,1 0 55,-2-1-27,0-1-11,-3-2 3,3 2 0,-3-3-7,1 3-3,-1-3-4,3 3 1,1 1-47,1 2 71,-2-2-11,0 0 0,-3-4 20,3 3-27,1 2 1,0 0 14,-1-1 1,-3-4 9,2 2 1,-2-2 1,4 5-17,-2-2 3,-1-3-8,6 9 123,-7-9-108,3 3 63,-4-4-44,8 10 6,-6-8-12,7 8 11,-9-10 32,4 5-37,-3-4-31,2 3 20,-3-4 1,2 2-18,1 1 0,-1 0-34,4 4-8,-4-5 2,2 3 17,-4-5 0,1 1-18,2 2 1,-1 0 9,5 4 36,-5-4 6,2 2 0,-4-5 0,1 1 81,2 2 22,3 3-67,-1 0 17,-1-1-14,-4-5-3,4 5 12,-3-4-15,3 4 34,-4-5-355,0 0 259,4 5 1,-3-4 41,4 4-8,-5-5 242,0 0-248,4 5 0,1 1-3,0 0 3,0-1-3,-5-5-1,0 0 3,4 4-1,-3-3 1,3 4 0,-4-5 503,0 0-765,-5-5 39,4 4-347,-3-5-229,4 6 393,0 0 0,-4-4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28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951 105 8421,'0'9'241,"-7"5"-160,-5-9 1,-1 9-116,1-3 1,-3-1 83,3 2 0,-3-1-3,-2 6 1,-1 1 24,1-1 1,2-6-126,3 1 0,-1 0 62,7 5 2,-7 0-45,11 0 0,-4-7 69,12-4 1,3 1-203,9-1 0,-1 0 111,0-6 0,0-2-166,1-4 1,1 4 13,4-3 0,-4-5-80,4-1 0,-4 1 9,-1-2 1,-3 7-23,-3-7 0,1 6 301,-7-5 0,7 7 0,-11-11 0,14 5 0,-7-7 0</inkml:trace>
  <inkml:trace contextRef="#ctx0" brushRef="#br0" timeOffset="190">1003 105 8198,'-2'11'-142,"-3"1"1,1-3-106,-8 3 0,8 3 305,-1-3 1,-3 3 117,2 2 1,-5 3-133,5 3 1,0-4 123,6 4 1,-6 2-247,1-2 0,-3 6 71,2-6 0,4 6-168,-4-6 0,5 2 58,1-2 0,0-4-646,0 4 763,0-4 0,7-1 0,3-1 0</inkml:trace>
  <inkml:trace contextRef="#ctx0" brushRef="#br0" timeOffset="524">1245 295 8165,'-9'0'-327,"1"0"0,2 2 511,1 4 0,-1-3-81,6 9 0,-2-6 139,-4 5-235,4 1 1,-5 5 224,7 0-257,0 1 1,5-1 142,1 0-231,8 0 1,-5-5-58,8 0 132,1-9 0,-1 5 45,0-8 0,-5-8-16,-1-3 1,-5 1-24,6-1 0,-9-1 25,3-5 1,-4 0 9,-2-1 1,0 1-1,0 0 1,0-1-4,0 1 0,-8 0 3,-3 0 1,1 5-175,-1 0 1,5 3-88,-5-3-139,7 5-454,-4-1 851,8 6 0,-8-6 0,-1 8 0</inkml:trace>
  <inkml:trace contextRef="#ctx0" brushRef="#br0" timeOffset="900">1574 191 7070,'-10'-8'967,"-5"6"0,11 1-772,-7 6 1,5 9-135,-6-3 0,7 5 15,-7 1 0,8 0-126,-2 1 1,5 5-70,1 0 0,0 0 147,0-6 0,0 0-125,0 1 1,0-1 44,0 0-55,7 0 0,3-1 62,7-5 0,0-3-1,1-8 0,-1 0 17,0 0 1,-1-8-4,-5-3 0,5-5 24,-5-1 1,-1-6 8,1 0 1,-5-2 16,6 2 1,-9 4-28,3-4 0,-4 4 70,-2 1 0,0 1-56,0 0 3,0-1 0,-2 7-37,-4-1 0,3 8-89,-9-1 0,6-3-171,-5 2-465,-1 0 206,-5 6 0,5 0 548,1 0 0,7 8 0,-11 2 0,5 7 0</inkml:trace>
  <inkml:trace contextRef="#ctx0" brushRef="#br0" timeOffset="1517">2075 1 8065,'-9'8'-802,"3"3"1043,-3-3 0,1 7-65,-4-3 0,-3-3-180,3 3 1,3-1 61,-3 7 0,-5 5-71,-6 0 1,0 0-194,6-6 0,-1 6 112,1 0 0,0 0-302,-1-5 1,9-7-91,3 1 104,4-9 382,2 5 0,0-8 0,8-8 0,1-1 0</inkml:trace>
  <inkml:trace contextRef="#ctx0" brushRef="#br0" timeOffset="1657">1903 208 8065,'7'-9'-2155,"5"3"2637,-5-4 32,9 8-242,-14-5 1,7 9-116,-3 3 1,-4 5 4,4 7 0,-4 3-53,-2 3 1,0-2-30,0 8 1,0-6-18,0 5 0,0-6-122,0 1 1,0 2-267,0-2 1,0 0 35,0-6-616,0 0 905,0 1 0,0-9 0,0-1 0</inkml:trace>
  <inkml:trace contextRef="#ctx0" brushRef="#br0" timeOffset="2199">2145 105 7903,'0'-10'998,"0"2"-883,0 24 1,0-3 96,0 16 0,0-2-326,0 2 1,-2 3 19,-4-3 1,4 8-15,-4-3 1,-1 5-156,1-10 1,-2-3 112,2 3 0,4-8-92,-3 2 1,3-9-136,2-3 156,0-7 1,0 2 97,0-12 0,0-3-105,0-9 0,6-5 160,-1 0 1,3-7 9,-2 1 1,-4 2 72,3-2 0,3 0 24,-2-5 1,5 5 32,-5 0 0,2 8-68,-2-2 1,-3 2 358,9-2-215,-8 3 1,9-5 25,-7 8 1,2 6 13,-2-1-69,-5 8-9,15-11-43,-7 13 1,9-6-12,-1 8 0,-5 0-4,-1 0 1,1 0 23,5 0 1,0 0-28,0 0 0,1 0 25,-1 0 0,0 0 44,1 0 0,-7 6 7,1 0 1,-1 1-63,7-1 0,-7-2 99,1 8-150,-1-9 138,6 13-147,-7-7 1,3 9 50,-7-1 1,0 0-1,-6 0 1,0 1-35,0-1 1,-2 0-6,-4 1 1,2 1-21,-7 4 1,5-4 48,-5 4 1,5-4-351,-6-1 0,8-1 99,-1 0 0,-5-1-775,-1-5 376,3 5-161,-7-7 767,13 1 0,-14 5 0,7-5 0</inkml:trace>
  <inkml:trace contextRef="#ctx0" brushRef="#br0" timeOffset="2433">2231 191 7382,'10'0'185,"-3"0"-81,1 0-291,2 0 216,7 0 0,0-2-269,1-4 1,-7 3 102,1-9 1,-1 6-216,6-5 1,-5 5 351,0-6 0,-1 1 0,6-6 0</inkml:trace>
  <inkml:trace contextRef="#ctx0" brushRef="#br0" timeOffset="2801">2421 70 6777,'-7'10'-107,"5"5"357,-14-5 0,13 7-134,-9 0 0,6-5-136,-5-1 0,5 1 70,-6 5 0,7-5-138,-7-1 1,6 1 108,-5 5 1,1 0-86,-1 1 1,1-1 72,4 0 1,2-1-91,-7-5 12,7 4 19,-4-13 22,8 6 25,0-8 1,2-2 2,4-4 0,-2-3 0,7-9 9,1 1 0,3 0-9,-3 0 1,1 5 109,-7 0-73,8 9 1,-11-11 46,9 8 140,-8 1-168,11 5 93,-13 0-106,6 0 1,-2 2-42,-1 3 1,1-1 39,-6 8 1,0-7-96,0 7 1,-6-6-37,1 5 32,-9 1 1,4 5-49,-7 0 0,6-5 92,-1-1 1,3-5-246,-3 6 106,-3-8-162,5 11 135,-7-13 0,5 11 179,1-7 0,7 0 0,-12 2 0,7 1 0</inkml:trace>
  <inkml:trace contextRef="#ctx0" brushRef="#br0" timeOffset="3025">2162 485 8065,'0'10'-582,"0"-3"845,0 1 232,0-6-280,0 6 236,0-8-285,0 0 0,8-2-8,3-4 1,5 2-79,1-7 1,2 5-85,4-6 1,2 3 93,4-3 0,4-1-404,-5 7 1,-1-6 168,2 7 0,-6-7-341,6 6 0,-8-5 230,2 5 1,-9 0 255,-3 6 0,1-7 0,5-3 0</inkml:trace>
  <inkml:trace contextRef="#ctx0" brushRef="#br0" timeOffset="3826">1297 226 6014,'-2'9'428,"-3"-3"-329,3-4 74,-6-2-68,8 0 80,0 0-170,-8 0 42,6 0 0,-5 2 39,7 4-38,0-4 32,0 5-59,0-7 55,-8 0-169,6 8 121,-6-6 1,8 7-237,0-3 111,0-4 0,0 8-283,0-4 211,0-5 1,-2 13 68,-3-8 1,3 1-238,-4-1 327,4-4 0,2 13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43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1 364 8204,'0'-11'-284,"0"-1"441,0 8 0,0-5 21,0 3 0,0 2-96,0-8 1,0 7 72,0-7 0,2 6-22,4-5 1,-3 5-81,9-5 1,-6 5 127,5-6 1,-5 3-89,6-3 0,-7 3 210,7 3-355,-1 4 0,7-6 149,-1 8-190,0 0 1,1 0 107,-1 0-238,0 0 214,0 8 1,-1 2 0,-5 7 39,-5 0-50,4-7 0,-8 5 30,3-3 1,-3 3-77,-2 2 0,-5 1 76,-1-1 0,-8 0-53,3 0 0,1 1 44,-1-1 1,-1 0-4,-5 1 0,0-1 83,-1 0 1,3-5-86,3-1 0,-3-1 146,3 1 1,3 3 5,-3-8 77,8-1-112,-3-5 175,7 0-226,0 0 1,7-2-4,5-3 0,0-3 14,5-4 1,-9-1-10,9 7 1,-4-5-100,5 5 0,-1-6 93,0 7 0,0-1-153,1 6 0,-7-6 73,1 0-695,-1 1-179,7 5-126,-1 0 519,0 0 0,-5 0 115,-1 0 1,-5 0-74,6 0 460,-9 0 0,13-8 0,-7-2 0</inkml:trace>
  <inkml:trace contextRef="#ctx0" brushRef="#br0" timeOffset="532">451 157 8203,'0'-18'1341,"1"7"-1025,5-1 1,-4 7-61,4-7 22,4 8 0,-1-9-250,8 7 1,1 0 86,-1 6 1,-5 0 85,-1 0-397,1 0 0,3 2 127,-4 4 0,3-2-188,-8 7 0,-1 1 125,-5 5 1,0 0-113,0 1 0,-7-3 134,-5-3 0,-1 3 37,1-4 1,-1 5-81,7 1 199,-7-7-41,3 5 0,0-11 47,5 7 259,3-7-178,2 4 22,0-8-94,0 0 6,7 0 1,3 0-25,7 0 1,1 0 206,-1 0-137,0 0 1,0 6 118,1-1-91,-9 9-70,7-4 1,-14 7-118,3 0 1,-5-1 117,-5-5 0,1 4-91,-8-3 0,1 1 72,-7-1 0,1 1-218,0-7 0,0 6-65,-1-7 0,7 7-103,-1-6 1,1-1-212,-7-5 0,7 0-109,-1 0-209,9 0 277,-13 0 585,14 0 0,-5-7 0,7-3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51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329 70 7953,'-10'8'-453,"0"-6"603,5 3 0,1-1-11,-8 2 1,7-2-32,-7 7 0,2 1-132,-1 5 0,-4-3-2,3 3 1,-5-4 28,-6 11 1,3-5 30,-3-2 0,-2 2 29,2 4 0,0-3-99,6 3 0,5-6 63,1-6 1,1 5 27,-1-5 0,3-3 73,8 0 1,8-3-116,3 1 1,5 0-2,1-6 1,2-2 12,4-4 1,-2 4-10,8-3 0,-8 1-173,2-2 0,2 4 112,-2-4 0,0-1-405,-5 1 276,-1-8 0,0 11-572,1-9 153,-9 8 593,7-11 0,-14 5 0,5-7 0</inkml:trace>
  <inkml:trace contextRef="#ctx0" brushRef="#br0" timeOffset="234">277 191 8161,'-10'0'-257,"2"0"1,7 0 318,-5 0 118,4 0 301,-13 0-389,13 8 0,-12-4 12,8 7 0,1 1 45,5 5 1,-6 8-14,0 4 1,0 4-144,6 1 0,-2 8-54,-3 4 0,3 4 106,-4 2 0,4-2-423,2-4 1,0 2 179,0-7 0,0-7-268,0-5-181,0-8 282,0-3 0,2-13 365,4-10 0,3-5 0,9-7 0</inkml:trace>
  <inkml:trace contextRef="#ctx0" brushRef="#br0" timeOffset="509">242 485 8161,'-17'0'-1143,"5"0"1564,1 0-411,-1 0 1,-5 6 250,0 0-268,-1 7 0,1-5 93,0 3 1,1 5-213,5-5 0,-4 3 30,3-3 1,2 3 28,-1-9 0,5 7 46,-5-6 0,7 1 78,-2-1-85,4-4 33,2 6 0,2-8 141,4 0 1,3 0-114,9 0 1,5 0 101,0 0 0,6 0-145,-6 0 1,6 0-2,-6 0 1,5-6-128,-5 0 0,6-5-55,-6 5 1,0-6-68,-5 7 1,-1-9 137,0 3 1,1-5-314,-1-1 435,-8 7 0,7-13 0,-7 4 0</inkml:trace>
  <inkml:trace contextRef="#ctx0" brushRef="#br0" timeOffset="4418">709 1 7952,'-11'0'346,"-1"0"0,6 6-435,-5-1 0,-1 9 72,-5-3 1,-6 5-48,0 1 1,-2 0 84,2 1 0,4-1-46,-4 0 1,3 1-8,3-1 0,0 0-30,-1 0 1,7 1 119,-1-1 0,9-5-40,-3-1 145,4-7 0,2 6-4,0-5-4,0-3 0,8 6-95,3-8 0,4 0 1,3 0 0,1 0-44,4 0 1,-4-2-20,4-4 0,-2 4-116,2-3 0,-3 3 94,3 2 0,-4-6-207,-2 0 0,1 0 58,-1 6 1,-6-5-297,1-1-304,-1 0-75,-1 6 848,-2 0 0,-8 0 0,0 0 0</inkml:trace>
  <inkml:trace contextRef="#ctx0" brushRef="#br0" timeOffset="4935">450 364 8141,'0'17'-84,"0"1"0,-2-1-6,-4 0 0,4 1 194,-4-1 0,4 0-62,2 0 1,-1-1-180,-5-5 1,4 5 24,-4-5 27,4-3 201,2 7-477,0-13 220,0 6 1,0-10-31,0-4 1,0 2-10,0-7 0,6 5 84,0-5 1,-1-1 122,-5-5 1,0 5-81,0 1 0,6-1 64,0-5 1,0 5-100,-6 1 411,0-1-139,0-5 1,2 2 73,3 3 0,-3 2 45,4 5-163,-4 3-59,-2-6 0,0 6 111,0-4-120,8 4 22,1-5 0,9 7 4,-1 0 0,-6 0 22,1 0 1,-1 6 14,7-1 0,-1 1-8,0-6 0,1 0 8,-1 0 1,0 6 21,1 0-53,-1-1 0,-2-3-146,-3 4 260,-5-4-302,1 6 134,-6-1-305,6-5 218,-16 14 0,0-13-94,-3 9 0,-3-6-626,9 5 512,-9-7 0,6 12 151,-3-5 1,-4-1-53,3 1 0,2-5-259,-1 5 0,5-7-71,-5 2 0,5 2 476,-6-2 0,1 7 0,-7-3 0</inkml:trace>
  <inkml:trace contextRef="#ctx0" brushRef="#br0" timeOffset="5143">502 502 8141,'0'-9'-539,"0"-1"1089,0 4-69,0 5-15,0-7-244,0 8 226,0-8-514,7 6 182,-5-5-154,14 7 0,-13 0-749,9 0 622,-8 0 1,5 0-910,-3 0 420,-4 0-72,6 0 726,-8 7 0,0 3 0,0 7 0,-8 0 0,-2 1 0</inkml:trace>
  <inkml:trace contextRef="#ctx0" brushRef="#br0" timeOffset="5493">467 589 9044,'12'0'169,"-1"0"0,-5 0-753,5 0 513,1 0 0,5 0-353,0 0 1,-1-2 96,-5-4-376,5 4 216,-7-5 83,1 7 404,-2 0 0,-8 0 0,-8 5 0,-4 1 0,-3 0 0,-2 0 0,-1-1 0,1 1 0,0-6 0,5 6 0,1 0 0,5-1-32,-5-5 1,5 2 705,-6 4 38,8-4-33,-11 6-193,13-1-335,-6-5 1,10 6-62,4-8 0,-2 0 91,7 0 1,1 0-367,5 0 1,1 0 80,-1 0 1,-2-2-286,-3-4 1,3 3 20,-3-9 0,3 6 24,2-5 1,-5 5 0,-1-6 343,3-1 0,-6-2 0,-1-3 0</inkml:trace>
  <inkml:trace contextRef="#ctx0" brushRef="#br0" timeOffset="5769">605 208 5930,'0'10'967,"0"0"-773,0-5-119,0-3 0,-2 12 36,-3-8 0,3 7-136,-4-1 1,4 3 43,2 2 1,-6 6 43,1 0 1,-3 8-131,2-2 0,4 4 66,-4 1 0,3-5-218,-3 0 0,4 0 59,-4 5 1,4-1-136,2-4 1,-6-4 294,1-8 0,-1 0 0,6 1 0,0-7 0,0 1 0,-8-9 0,-1 5 0</inkml:trace>
  <inkml:trace contextRef="#ctx0" brushRef="#br0" timeOffset="6094">398 727 8141,'0'10'-1257,"0"-2"1743,0-8 27,0 0-200,0 7-104,0-5-85,8 6 0,-5-8-6,9 0 1,-6 0-96,5 0 105,1 0 1,5 0-241,0 0 0,1 0 122,-1 0 1,2 6-102,4-1 1,-4 1 71,4-6 0,2 0-212,-2 0 1,1 0-73,-7 0 0,0 0-511,0 0-11,1 0 825,-1 0 0,0-8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2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1 7742,'-9'8'99,"-5"-5"-68,9 9 1,-9-2-31,3 1 1,1 4 1,-2-3 0,7 5-16,-7 6 1,6-3-11,-5 3 0,7-4 10,-2-2 0,4 0 35,2 1 1,0-7-154,0 1 1,8-8 80,4 1 0,3-3-12,2-2 1,6-2 42,0-3 1,0-5-6,-5-7 0,5-6 21,0 0 1,0-1 3,-6 7 0,-5 0 3,-1 0 1,-5 5-35,6 1 93,-9 7 2,5-4-26,-16 8 0,-1 8-17,-9 3 1,1 5 4,0 1 1,0 2-20,-1 4 0,1-4-1,0 4 1,1-3-19,5-3 0,-3 0 24,9 1 1,-3-3-126,2-4-12,4 5-15,-5-7 104,14 1 0,3-2-10,7-8 0,-5 0 31,-1 0 1,1 0-6,5 0 1,0-8 18,1-4 0,-3 3-29,-4-3 1,5 3-11,-5-3 0,-1 3 16,2 3 0,-7 4-22,7-4 0,-8 2-5,1-1 0,-1 3-72,2-4-1,-4 4-10,6 2-96,-8 0 27,0 0 202,0 8 0,7-6 0,3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6617,'0'-9'1102,"0"1"-1181,0 8 17,0 0 60,0 8-288,0 1 75,0 9-250,0-1 281,0 0 184,0 1 0,7-1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11795-9F92-FDF7-0550-0C90028F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998BE9-FA13-FF1C-E2CF-0952C9F2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57E77-6E23-D407-B774-195C64B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BAE5F-99FF-8227-E771-BB727DB0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6C192-3FB4-D5B0-64FD-9FD41533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3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94202-CFF3-D521-B287-B54D9581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18D786-5BB9-EEE9-E240-1E83DE46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8222F-9E47-FD47-0C36-70363D2C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24818-696F-8899-AC71-080FBC5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2452-072B-3A54-A8C3-4E386C40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C63C70-2941-A70C-C2E5-DFC025ECD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267AD-EBA3-8035-606E-B665C5D6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3FBD9-2A41-3AFC-C508-82C7FA96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799A4-768A-2DB1-8E32-C7778AE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C9D29-2EBF-C4CF-094B-89AE5FB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A4796-668B-ABE9-6E5A-2D48A7E0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F2552-466E-9FE0-0B72-14176769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99498-0C4D-37DB-2A7E-417805FA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A148D-5650-1C0C-63DB-AC18308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B0907-4220-2723-C6F6-0A1FBF4E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71D6F-5403-34E7-AA1F-5A9F81C7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8CFBA-1BED-589C-5E4D-EF44333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0300C-3374-93CD-F79C-05E54EF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D3E86-4C64-7434-D6D7-51D2F98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49226-D7B8-5562-DF61-746C811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6E39E-FA00-99D4-9811-6E10B0C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914AD-8E25-5CFF-E22D-20202643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A2704C-1D06-DEF0-DA68-1C8EA77A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AAC8B-F6F7-AF50-4938-9FE1F7D8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BE943-A97D-BC51-3D9E-E9E6127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241326-A161-8846-E181-5361C428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0A707-7F34-0B26-D6A4-C89EBE4D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2B7D1-7BCD-0312-6032-9BF5DA31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ECCBB6-6804-04EC-747E-B8C9E3AB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7E7F39-502C-2DDA-DA53-8544B9BE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C7A21A-6A54-879E-EF03-B33D2622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48369F-0411-0740-D367-83409E88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674A2F-B7EE-7506-437F-C0639D64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F58DBC-67B5-5DFA-D007-444FF63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FFC6B-F2EC-C489-6EEB-F8D99A6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610B3-7B03-C95F-643D-399E6C89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8C75D-E135-75C1-F634-1CEFEDB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68C973-9DD1-0A80-6DBF-09BD1DD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49EBF0-5C15-2CB4-ECE0-72888AFF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41F379-6115-9376-CEDC-3E47A98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41B8E1-8C9F-C425-F256-7C220BD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3FEB-965C-83FE-D51F-2A4BD7B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DD768-92A9-3642-C93C-6F5CB855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8F4E3A-3627-BB14-9496-F77FD85B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966E3-DAE7-F52D-0AE7-F160512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99C7C3-C410-4CDB-3C76-74B66151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84BDC-EA48-B6AE-4BDE-B81C52D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5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1AB63-928A-0D43-4DF6-3F870B60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4D251E-7763-6A2C-443D-AAB938DF2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7B16EA-DA41-3B05-4726-1B4FF288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8C8BFC-6064-9EC1-7FCF-4655AC8E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95E4D8-8730-3996-4A82-10AC4A8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D92EE1-0FEB-030C-B1AF-6BC56A4B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4EDD19-3C7A-5B34-9699-0090CC34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0A05F-96FC-8375-E3E8-799C2CF6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EC714-444F-6358-63AE-C0AD2055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C89-AC0B-2D4B-A9C5-9F0AC456ED81}" type="datetimeFigureOut">
              <a:rPr lang="en-US" altLang="zh-TW" smtClean="0"/>
              <a:t>10/8/2023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392CE-A0FA-E543-8FD1-AD2DA87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CBE1E-2E47-BF69-154E-4843D3DE0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9C7A8-CEA3-419A-6E17-B50B8C776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海洋生物辨識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5EFA0C-1406-A563-8018-0CE2FE11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報告人：李紘宇</a:t>
            </a:r>
          </a:p>
        </p:txBody>
      </p:sp>
    </p:spTree>
    <p:extLst>
      <p:ext uri="{BB962C8B-B14F-4D97-AF65-F5344CB8AC3E}">
        <p14:creationId xmlns:p14="http://schemas.microsoft.com/office/powerpoint/2010/main" val="185890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7D76F-19D0-96FC-F463-112568F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數據集</a:t>
            </a: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89EBB034-8BF2-F0C9-751B-3761E893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15" y="1460051"/>
            <a:ext cx="1473200" cy="4907400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4DB7DA45-3004-1D03-6FC6-45F07F65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21" y="3913751"/>
            <a:ext cx="3199902" cy="2389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14:cNvPr>
              <p14:cNvContentPartPr/>
              <p14:nvPr/>
            </p14:nvContentPartPr>
            <p14:xfrm>
              <a:off x="2233540" y="4201774"/>
              <a:ext cx="1149120" cy="23554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4540" y="4192774"/>
                <a:ext cx="1166760" cy="23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14:cNvPr>
              <p14:cNvContentPartPr/>
              <p14:nvPr/>
            </p14:nvContentPartPr>
            <p14:xfrm>
              <a:off x="2299420" y="1111174"/>
              <a:ext cx="1096560" cy="25826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0420" y="1102174"/>
                <a:ext cx="1114200" cy="260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圖片 14">
            <a:extLst>
              <a:ext uri="{FF2B5EF4-FFF2-40B4-BE49-F238E27FC236}">
                <a16:creationId xmlns:a16="http://schemas.microsoft.com/office/drawing/2014/main" id="{23445C7E-FB4C-99B3-0E5F-1F0ED12B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95" y="86215"/>
            <a:ext cx="7052105" cy="360759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14:cNvPr>
              <p14:cNvContentPartPr/>
              <p14:nvPr/>
            </p14:nvContentPartPr>
            <p14:xfrm>
              <a:off x="3951562" y="100234"/>
              <a:ext cx="1379520" cy="18306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42922" y="91594"/>
                <a:ext cx="1397160" cy="18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0CE2E759-62D3-BF67-D342-32A07BC5C737}"/>
                  </a:ext>
                </a:extLst>
              </p14:cNvPr>
              <p14:cNvContentPartPr/>
              <p14:nvPr/>
            </p14:nvContentPartPr>
            <p14:xfrm>
              <a:off x="3953362" y="2070514"/>
              <a:ext cx="1424520" cy="16383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0CE2E759-62D3-BF67-D342-32A07BC5C7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44722" y="2061514"/>
                <a:ext cx="1442160" cy="1656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圖片 18">
            <a:extLst>
              <a:ext uri="{FF2B5EF4-FFF2-40B4-BE49-F238E27FC236}">
                <a16:creationId xmlns:a16="http://schemas.microsoft.com/office/drawing/2014/main" id="{240AA7CC-53B4-6CDF-7A27-1D10C2BE0A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1" y="3725801"/>
            <a:ext cx="1534077" cy="4440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F9E5B25-58A0-2318-5D8B-B2C68259F3FF}"/>
              </a:ext>
            </a:extLst>
          </p:cNvPr>
          <p:cNvSpPr txBox="1"/>
          <p:nvPr/>
        </p:nvSpPr>
        <p:spPr>
          <a:xfrm>
            <a:off x="572745" y="6395937"/>
            <a:ext cx="115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/>
              <a:t>Crabs, Dolphin, blue ringed octopus, Sea Urchins, Seahorse, Turtle Tortoise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筆跡 30">
                <a:extLst>
                  <a:ext uri="{FF2B5EF4-FFF2-40B4-BE49-F238E27FC236}">
                    <a16:creationId xmlns:a16="http://schemas.microsoft.com/office/drawing/2014/main" id="{5474191E-0799-2F4A-9053-0278432D190A}"/>
                  </a:ext>
                </a:extLst>
              </p14:cNvPr>
              <p14:cNvContentPartPr/>
              <p14:nvPr/>
            </p14:nvContentPartPr>
            <p14:xfrm>
              <a:off x="8470287" y="1804605"/>
              <a:ext cx="659520" cy="212040"/>
            </p14:xfrm>
          </p:contentPart>
        </mc:Choice>
        <mc:Fallback xmlns="">
          <p:pic>
            <p:nvPicPr>
              <p:cNvPr id="30" name="筆跡 30">
                <a:extLst>
                  <a:ext uri="{FF2B5EF4-FFF2-40B4-BE49-F238E27FC236}">
                    <a16:creationId xmlns:a16="http://schemas.microsoft.com/office/drawing/2014/main" id="{5474191E-0799-2F4A-9053-0278432D19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5167" y="1789485"/>
                <a:ext cx="690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筆跡 41">
                <a:extLst>
                  <a:ext uri="{FF2B5EF4-FFF2-40B4-BE49-F238E27FC236}">
                    <a16:creationId xmlns:a16="http://schemas.microsoft.com/office/drawing/2014/main" id="{12BBD341-A5EB-230B-CC62-F02CA66E6E07}"/>
                  </a:ext>
                </a:extLst>
              </p14:cNvPr>
              <p14:cNvContentPartPr/>
              <p14:nvPr/>
            </p14:nvContentPartPr>
            <p14:xfrm>
              <a:off x="3543220" y="1017934"/>
              <a:ext cx="242640" cy="174600"/>
            </p14:xfrm>
          </p:contentPart>
        </mc:Choice>
        <mc:Fallback xmlns="">
          <p:pic>
            <p:nvPicPr>
              <p:cNvPr id="41" name="筆跡 41">
                <a:extLst>
                  <a:ext uri="{FF2B5EF4-FFF2-40B4-BE49-F238E27FC236}">
                    <a16:creationId xmlns:a16="http://schemas.microsoft.com/office/drawing/2014/main" id="{12BBD341-A5EB-230B-CC62-F02CA66E6E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8100" y="1002454"/>
                <a:ext cx="2728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筆跡 55">
                <a:extLst>
                  <a:ext uri="{FF2B5EF4-FFF2-40B4-BE49-F238E27FC236}">
                    <a16:creationId xmlns:a16="http://schemas.microsoft.com/office/drawing/2014/main" id="{8E0093ED-DE8B-D176-AF52-702451580724}"/>
                  </a:ext>
                </a:extLst>
              </p14:cNvPr>
              <p14:cNvContentPartPr/>
              <p14:nvPr/>
            </p14:nvContentPartPr>
            <p14:xfrm>
              <a:off x="3823660" y="949174"/>
              <a:ext cx="286560" cy="304920"/>
            </p14:xfrm>
          </p:contentPart>
        </mc:Choice>
        <mc:Fallback xmlns="">
          <p:pic>
            <p:nvPicPr>
              <p:cNvPr id="55" name="筆跡 55">
                <a:extLst>
                  <a:ext uri="{FF2B5EF4-FFF2-40B4-BE49-F238E27FC236}">
                    <a16:creationId xmlns:a16="http://schemas.microsoft.com/office/drawing/2014/main" id="{8E0093ED-DE8B-D176-AF52-7024515807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8180" y="934036"/>
                <a:ext cx="317160" cy="33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筆跡 84">
                <a:extLst>
                  <a:ext uri="{FF2B5EF4-FFF2-40B4-BE49-F238E27FC236}">
                    <a16:creationId xmlns:a16="http://schemas.microsoft.com/office/drawing/2014/main" id="{14883E77-5262-941B-6BB4-ADDC4B853752}"/>
                  </a:ext>
                </a:extLst>
              </p14:cNvPr>
              <p14:cNvContentPartPr/>
              <p14:nvPr/>
            </p14:nvContentPartPr>
            <p14:xfrm>
              <a:off x="8056900" y="1839454"/>
              <a:ext cx="118800" cy="124920"/>
            </p14:xfrm>
          </p:contentPart>
        </mc:Choice>
        <mc:Fallback xmlns="">
          <p:pic>
            <p:nvPicPr>
              <p:cNvPr id="85" name="筆跡 84">
                <a:extLst>
                  <a:ext uri="{FF2B5EF4-FFF2-40B4-BE49-F238E27FC236}">
                    <a16:creationId xmlns:a16="http://schemas.microsoft.com/office/drawing/2014/main" id="{14883E77-5262-941B-6BB4-ADDC4B8537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1420" y="1823974"/>
                <a:ext cx="149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筆跡 85">
                <a:extLst>
                  <a:ext uri="{FF2B5EF4-FFF2-40B4-BE49-F238E27FC236}">
                    <a16:creationId xmlns:a16="http://schemas.microsoft.com/office/drawing/2014/main" id="{DEECCD44-DE08-96C0-B9A9-93A5CD468FD7}"/>
                  </a:ext>
                </a:extLst>
              </p14:cNvPr>
              <p14:cNvContentPartPr/>
              <p14:nvPr/>
            </p14:nvContentPartPr>
            <p14:xfrm>
              <a:off x="8187580" y="1908214"/>
              <a:ext cx="6480" cy="43920"/>
            </p14:xfrm>
          </p:contentPart>
        </mc:Choice>
        <mc:Fallback xmlns="">
          <p:pic>
            <p:nvPicPr>
              <p:cNvPr id="86" name="筆跡 85">
                <a:extLst>
                  <a:ext uri="{FF2B5EF4-FFF2-40B4-BE49-F238E27FC236}">
                    <a16:creationId xmlns:a16="http://schemas.microsoft.com/office/drawing/2014/main" id="{DEECCD44-DE08-96C0-B9A9-93A5CD468F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72100" y="1892734"/>
                <a:ext cx="37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筆跡 86">
                <a:extLst>
                  <a:ext uri="{FF2B5EF4-FFF2-40B4-BE49-F238E27FC236}">
                    <a16:creationId xmlns:a16="http://schemas.microsoft.com/office/drawing/2014/main" id="{F0C5E8C0-EF97-0F4E-4AB0-B0EE3F4CA042}"/>
                  </a:ext>
                </a:extLst>
              </p14:cNvPr>
              <p14:cNvContentPartPr/>
              <p14:nvPr/>
            </p14:nvContentPartPr>
            <p14:xfrm>
              <a:off x="8087860" y="1970134"/>
              <a:ext cx="25200" cy="31320"/>
            </p14:xfrm>
          </p:contentPart>
        </mc:Choice>
        <mc:Fallback xmlns="">
          <p:pic>
            <p:nvPicPr>
              <p:cNvPr id="87" name="筆跡 86">
                <a:extLst>
                  <a:ext uri="{FF2B5EF4-FFF2-40B4-BE49-F238E27FC236}">
                    <a16:creationId xmlns:a16="http://schemas.microsoft.com/office/drawing/2014/main" id="{F0C5E8C0-EF97-0F4E-4AB0-B0EE3F4CA0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2380" y="1954654"/>
                <a:ext cx="55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筆跡 87">
                <a:extLst>
                  <a:ext uri="{FF2B5EF4-FFF2-40B4-BE49-F238E27FC236}">
                    <a16:creationId xmlns:a16="http://schemas.microsoft.com/office/drawing/2014/main" id="{DCA89051-21EA-83AD-DAB0-A59F16E0429C}"/>
                  </a:ext>
                </a:extLst>
              </p14:cNvPr>
              <p14:cNvContentPartPr/>
              <p14:nvPr/>
            </p14:nvContentPartPr>
            <p14:xfrm>
              <a:off x="8168860" y="1970134"/>
              <a:ext cx="12960" cy="43920"/>
            </p14:xfrm>
          </p:contentPart>
        </mc:Choice>
        <mc:Fallback xmlns="">
          <p:pic>
            <p:nvPicPr>
              <p:cNvPr id="88" name="筆跡 87">
                <a:extLst>
                  <a:ext uri="{FF2B5EF4-FFF2-40B4-BE49-F238E27FC236}">
                    <a16:creationId xmlns:a16="http://schemas.microsoft.com/office/drawing/2014/main" id="{DCA89051-21EA-83AD-DAB0-A59F16E042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52938" y="1954654"/>
                <a:ext cx="4443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筆跡 88">
                <a:extLst>
                  <a:ext uri="{FF2B5EF4-FFF2-40B4-BE49-F238E27FC236}">
                    <a16:creationId xmlns:a16="http://schemas.microsoft.com/office/drawing/2014/main" id="{C78DA234-7D1C-57E2-C474-A434FB8903D2}"/>
                  </a:ext>
                </a:extLst>
              </p14:cNvPr>
              <p14:cNvContentPartPr/>
              <p14:nvPr/>
            </p14:nvContentPartPr>
            <p14:xfrm>
              <a:off x="8206300" y="1976614"/>
              <a:ext cx="6480" cy="56520"/>
            </p14:xfrm>
          </p:contentPart>
        </mc:Choice>
        <mc:Fallback xmlns="">
          <p:pic>
            <p:nvPicPr>
              <p:cNvPr id="89" name="筆跡 88">
                <a:extLst>
                  <a:ext uri="{FF2B5EF4-FFF2-40B4-BE49-F238E27FC236}">
                    <a16:creationId xmlns:a16="http://schemas.microsoft.com/office/drawing/2014/main" id="{C78DA234-7D1C-57E2-C474-A434FB8903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1635" y="1961134"/>
                <a:ext cx="35469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筆跡 89">
                <a:extLst>
                  <a:ext uri="{FF2B5EF4-FFF2-40B4-BE49-F238E27FC236}">
                    <a16:creationId xmlns:a16="http://schemas.microsoft.com/office/drawing/2014/main" id="{C34AB553-5429-99B7-F3CA-E4941D2E3FA2}"/>
                  </a:ext>
                </a:extLst>
              </p14:cNvPr>
              <p14:cNvContentPartPr/>
              <p14:nvPr/>
            </p14:nvContentPartPr>
            <p14:xfrm>
              <a:off x="8231140" y="1820734"/>
              <a:ext cx="118800" cy="211320"/>
            </p14:xfrm>
          </p:contentPart>
        </mc:Choice>
        <mc:Fallback xmlns="">
          <p:pic>
            <p:nvPicPr>
              <p:cNvPr id="90" name="筆跡 89">
                <a:extLst>
                  <a:ext uri="{FF2B5EF4-FFF2-40B4-BE49-F238E27FC236}">
                    <a16:creationId xmlns:a16="http://schemas.microsoft.com/office/drawing/2014/main" id="{C34AB553-5429-99B7-F3CA-E4941D2E3F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15613" y="1805254"/>
                <a:ext cx="149493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筆跡 97">
                <a:extLst>
                  <a:ext uri="{FF2B5EF4-FFF2-40B4-BE49-F238E27FC236}">
                    <a16:creationId xmlns:a16="http://schemas.microsoft.com/office/drawing/2014/main" id="{DDA4F455-1513-3D94-D026-BDF17572A796}"/>
                  </a:ext>
                </a:extLst>
              </p14:cNvPr>
              <p14:cNvContentPartPr/>
              <p14:nvPr/>
            </p14:nvContentPartPr>
            <p14:xfrm>
              <a:off x="8274161" y="1924275"/>
              <a:ext cx="20520" cy="33480"/>
            </p14:xfrm>
          </p:contentPart>
        </mc:Choice>
        <mc:Fallback xmlns="">
          <p:pic>
            <p:nvPicPr>
              <p:cNvPr id="98" name="筆跡 97">
                <a:extLst>
                  <a:ext uri="{FF2B5EF4-FFF2-40B4-BE49-F238E27FC236}">
                    <a16:creationId xmlns:a16="http://schemas.microsoft.com/office/drawing/2014/main" id="{DDA4F455-1513-3D94-D026-BDF17572A7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59041" y="1909155"/>
                <a:ext cx="5112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58A86-B29F-D8E5-89A0-58D9B3C0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結構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787B88-99AA-31E7-2218-688F5F3BB442}"/>
              </a:ext>
            </a:extLst>
          </p:cNvPr>
          <p:cNvSpPr txBox="1"/>
          <p:nvPr/>
        </p:nvSpPr>
        <p:spPr>
          <a:xfrm flipH="1">
            <a:off x="368405" y="1690688"/>
            <a:ext cx="1204507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Conv(3,64)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36F345-E71D-47B9-19AE-C4CDE8607B14}"/>
              </a:ext>
            </a:extLst>
          </p:cNvPr>
          <p:cNvSpPr txBox="1"/>
          <p:nvPr/>
        </p:nvSpPr>
        <p:spPr>
          <a:xfrm flipH="1">
            <a:off x="368401" y="2483744"/>
            <a:ext cx="2216879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Conv(64,128)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426580-6F41-0C6B-692D-F141543F1758}"/>
              </a:ext>
            </a:extLst>
          </p:cNvPr>
          <p:cNvSpPr txBox="1"/>
          <p:nvPr/>
        </p:nvSpPr>
        <p:spPr>
          <a:xfrm flipH="1">
            <a:off x="368401" y="3309796"/>
            <a:ext cx="3261913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Conv(128,256)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055414-EB18-B89B-C392-5D8388C369F1}"/>
              </a:ext>
            </a:extLst>
          </p:cNvPr>
          <p:cNvSpPr txBox="1"/>
          <p:nvPr/>
        </p:nvSpPr>
        <p:spPr>
          <a:xfrm flipH="1">
            <a:off x="368401" y="4107470"/>
            <a:ext cx="4813130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Conv(256,512)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71876D-C901-354B-FC14-43C771CEEA73}"/>
              </a:ext>
            </a:extLst>
          </p:cNvPr>
          <p:cNvSpPr txBox="1"/>
          <p:nvPr/>
        </p:nvSpPr>
        <p:spPr>
          <a:xfrm flipH="1">
            <a:off x="382582" y="4906676"/>
            <a:ext cx="5553358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Conv(512,1024)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CD66DB-F00C-2204-26BE-FDAE6192C6B7}"/>
              </a:ext>
            </a:extLst>
          </p:cNvPr>
          <p:cNvSpPr txBox="1"/>
          <p:nvPr/>
        </p:nvSpPr>
        <p:spPr>
          <a:xfrm flipH="1">
            <a:off x="368401" y="5743928"/>
            <a:ext cx="11099630" cy="37555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Linear(224*224/32*1024,512)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05904CD-FBBA-A2F7-EDB9-D1E1C79C55FE}"/>
              </a:ext>
            </a:extLst>
          </p:cNvPr>
          <p:cNvSpPr txBox="1"/>
          <p:nvPr/>
        </p:nvSpPr>
        <p:spPr>
          <a:xfrm flipH="1">
            <a:off x="7534428" y="5119109"/>
            <a:ext cx="39336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Linear(512,6)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0704A5-5A01-AAE2-9105-83D34FEC3691}"/>
              </a:ext>
            </a:extLst>
          </p:cNvPr>
          <p:cNvSpPr txBox="1"/>
          <p:nvPr/>
        </p:nvSpPr>
        <p:spPr>
          <a:xfrm flipH="1">
            <a:off x="7546605" y="4512669"/>
            <a:ext cx="3933603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1A9115-63E1-A5B2-3C88-BFDD71AB61B5}"/>
              </a:ext>
            </a:extLst>
          </p:cNvPr>
          <p:cNvSpPr txBox="1"/>
          <p:nvPr/>
        </p:nvSpPr>
        <p:spPr>
          <a:xfrm flipH="1">
            <a:off x="368401" y="2136495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568BA-5E67-915E-EC55-5A5E66B143B4}"/>
              </a:ext>
            </a:extLst>
          </p:cNvPr>
          <p:cNvSpPr txBox="1"/>
          <p:nvPr/>
        </p:nvSpPr>
        <p:spPr>
          <a:xfrm flipH="1">
            <a:off x="1572907" y="1746257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C78E92-A7A4-9A86-F8EE-93A5EDB86980}"/>
              </a:ext>
            </a:extLst>
          </p:cNvPr>
          <p:cNvSpPr txBox="1"/>
          <p:nvPr/>
        </p:nvSpPr>
        <p:spPr>
          <a:xfrm flipH="1">
            <a:off x="368401" y="2946046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C2FDBB-38F7-2A8C-7051-30E272C734C2}"/>
              </a:ext>
            </a:extLst>
          </p:cNvPr>
          <p:cNvSpPr txBox="1"/>
          <p:nvPr/>
        </p:nvSpPr>
        <p:spPr>
          <a:xfrm flipH="1">
            <a:off x="368401" y="3757912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4C671D-249D-5AE9-4E0B-994601843DA7}"/>
              </a:ext>
            </a:extLst>
          </p:cNvPr>
          <p:cNvSpPr txBox="1"/>
          <p:nvPr/>
        </p:nvSpPr>
        <p:spPr>
          <a:xfrm flipH="1">
            <a:off x="382582" y="4542096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3B73C2-E07F-0719-552D-D9E8F11824F8}"/>
              </a:ext>
            </a:extLst>
          </p:cNvPr>
          <p:cNvSpPr txBox="1"/>
          <p:nvPr/>
        </p:nvSpPr>
        <p:spPr>
          <a:xfrm flipH="1">
            <a:off x="384583" y="5374581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5F1D2E2-823C-A231-C2EF-4874AEAF5981}"/>
              </a:ext>
            </a:extLst>
          </p:cNvPr>
          <p:cNvSpPr txBox="1"/>
          <p:nvPr/>
        </p:nvSpPr>
        <p:spPr>
          <a:xfrm flipH="1">
            <a:off x="2585280" y="2533022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788EC8-EB96-1132-D375-A1477B458F33}"/>
              </a:ext>
            </a:extLst>
          </p:cNvPr>
          <p:cNvSpPr txBox="1"/>
          <p:nvPr/>
        </p:nvSpPr>
        <p:spPr>
          <a:xfrm flipH="1">
            <a:off x="3630314" y="3357211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E9C99B-5099-4A0D-9986-E3C519B5D52B}"/>
              </a:ext>
            </a:extLst>
          </p:cNvPr>
          <p:cNvSpPr txBox="1"/>
          <p:nvPr/>
        </p:nvSpPr>
        <p:spPr>
          <a:xfrm flipH="1">
            <a:off x="5181531" y="4156748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498BAA-F320-91AE-AD86-15191E8FFD17}"/>
              </a:ext>
            </a:extLst>
          </p:cNvPr>
          <p:cNvSpPr txBox="1"/>
          <p:nvPr/>
        </p:nvSpPr>
        <p:spPr>
          <a:xfrm flipH="1">
            <a:off x="5928852" y="4955954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D32DAE0-F661-E68A-0585-DDA4C95CF181}"/>
              </a:ext>
            </a:extLst>
          </p:cNvPr>
          <p:cNvSpPr txBox="1"/>
          <p:nvPr/>
        </p:nvSpPr>
        <p:spPr>
          <a:xfrm flipH="1">
            <a:off x="11468031" y="5786983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091231-DD53-A571-5E11-B2AF2F9728BA}"/>
              </a:ext>
            </a:extLst>
          </p:cNvPr>
          <p:cNvSpPr txBox="1"/>
          <p:nvPr/>
        </p:nvSpPr>
        <p:spPr>
          <a:xfrm flipH="1">
            <a:off x="11468031" y="5159187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BFBDCA4-7624-1337-C677-387877E606B2}"/>
              </a:ext>
            </a:extLst>
          </p:cNvPr>
          <p:cNvSpPr txBox="1"/>
          <p:nvPr/>
        </p:nvSpPr>
        <p:spPr>
          <a:xfrm flipH="1">
            <a:off x="1572907" y="2133420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2716424-21BB-13EC-FCF8-FD8AB6A31927}"/>
              </a:ext>
            </a:extLst>
          </p:cNvPr>
          <p:cNvSpPr txBox="1"/>
          <p:nvPr/>
        </p:nvSpPr>
        <p:spPr>
          <a:xfrm flipH="1">
            <a:off x="1567587" y="2946045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3BD055F-C77C-FF9A-2820-1A18EA6F369A}"/>
              </a:ext>
            </a:extLst>
          </p:cNvPr>
          <p:cNvSpPr txBox="1"/>
          <p:nvPr/>
        </p:nvSpPr>
        <p:spPr>
          <a:xfrm flipH="1">
            <a:off x="1567587" y="3755603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00625C-6FFA-A5D6-4019-F800B49C3686}"/>
              </a:ext>
            </a:extLst>
          </p:cNvPr>
          <p:cNvSpPr txBox="1"/>
          <p:nvPr/>
        </p:nvSpPr>
        <p:spPr>
          <a:xfrm flipH="1">
            <a:off x="1567587" y="4547682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146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963AB-4A39-A48A-D9F0-0EFB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Learning curve &amp; Loss curve</a:t>
            </a:r>
            <a:endParaRPr lang="zh-TW" altLang="en-US" dirty="0"/>
          </a:p>
        </p:txBody>
      </p:sp>
      <p:pic>
        <p:nvPicPr>
          <p:cNvPr id="4" name="圖片 3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EBFB79A0-42CE-0733-FCF9-63B64E52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3" y="1690688"/>
            <a:ext cx="9041270" cy="4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2ED0B-71B7-995D-8739-9133027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2C8C332-00CC-8621-BAEA-51BD06D8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11055"/>
              </p:ext>
            </p:extLst>
          </p:nvPr>
        </p:nvGraphicFramePr>
        <p:xfrm>
          <a:off x="6360457" y="2403637"/>
          <a:ext cx="4184587" cy="3627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2392">
                  <a:extLst>
                    <a:ext uri="{9D8B030D-6E8A-4147-A177-3AD203B41FA5}">
                      <a16:colId xmlns:a16="http://schemas.microsoft.com/office/drawing/2014/main" val="4244117817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353431155"/>
                    </a:ext>
                  </a:extLst>
                </a:gridCol>
              </a:tblGrid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Creature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Index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3974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Crabs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81952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Dolphin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44523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blue ringed octopus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42278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Sea Urchins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8397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Seahorse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6034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Turtle Tortoise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50254"/>
                  </a:ext>
                </a:extLst>
              </a:tr>
            </a:tbl>
          </a:graphicData>
        </a:graphic>
      </p:graphicFrame>
      <p:pic>
        <p:nvPicPr>
          <p:cNvPr id="4" name="圖片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3AD8D72-C99D-88D9-3536-80E9F6D1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1" y="1483134"/>
            <a:ext cx="468571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6DB4CB-06AD-2DF6-DDA2-39C93E8A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Gradcam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474E62-2A65-0572-1A44-4D13738D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6" y="1797548"/>
            <a:ext cx="3091084" cy="20569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24A9BE-A173-22D9-AD26-22AD733D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31" y="1797548"/>
            <a:ext cx="3091084" cy="20569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54516A-CF26-68D2-5608-ECAA9467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845" y="1797548"/>
            <a:ext cx="3673171" cy="2056976"/>
          </a:xfrm>
          <a:prstGeom prst="rect">
            <a:avLst/>
          </a:prstGeom>
        </p:spPr>
      </p:pic>
      <p:pic>
        <p:nvPicPr>
          <p:cNvPr id="4" name="圖片 3" descr="一張含有 螢幕擷取畫面, 文字, 鰭, 魚 的圖片&#10;&#10;自動產生的描述">
            <a:extLst>
              <a:ext uri="{FF2B5EF4-FFF2-40B4-BE49-F238E27FC236}">
                <a16:creationId xmlns:a16="http://schemas.microsoft.com/office/drawing/2014/main" id="{AEBCCA80-B2F7-47EC-12EE-3F55C946E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6" y="3984346"/>
            <a:ext cx="2488315" cy="2439904"/>
          </a:xfrm>
          <a:prstGeom prst="rect">
            <a:avLst/>
          </a:prstGeom>
        </p:spPr>
      </p:pic>
      <p:pic>
        <p:nvPicPr>
          <p:cNvPr id="7" name="圖片 6" descr="一張含有 文字, 鮮豔, 螢幕擷取畫面 的圖片&#10;&#10;自動產生的描述">
            <a:extLst>
              <a:ext uri="{FF2B5EF4-FFF2-40B4-BE49-F238E27FC236}">
                <a16:creationId xmlns:a16="http://schemas.microsoft.com/office/drawing/2014/main" id="{5ADB9EBD-B8B0-5098-CF19-2BF33BBB1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47" y="3984346"/>
            <a:ext cx="2488315" cy="2439904"/>
          </a:xfrm>
          <a:prstGeom prst="rect">
            <a:avLst/>
          </a:prstGeom>
        </p:spPr>
      </p:pic>
      <p:pic>
        <p:nvPicPr>
          <p:cNvPr id="10" name="圖片 9" descr="一張含有 螢幕擷取畫面, 礁, 鮮豔, 文字 的圖片&#10;&#10;自動產生的描述">
            <a:extLst>
              <a:ext uri="{FF2B5EF4-FFF2-40B4-BE49-F238E27FC236}">
                <a16:creationId xmlns:a16="http://schemas.microsoft.com/office/drawing/2014/main" id="{B7080E5F-F8AB-7E0F-AAD8-AD0A74D97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24" y="3984346"/>
            <a:ext cx="2668176" cy="26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4B91DB1-276F-6ECE-A62F-71D8F9D5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r="15318" b="1"/>
          <a:stretch/>
        </p:blipFill>
        <p:spPr>
          <a:xfrm>
            <a:off x="4394511" y="487365"/>
            <a:ext cx="3399929" cy="2846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CDD56F4-6A56-35A0-BB6E-BFEC6F866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6" r="8603" b="-1"/>
          <a:stretch/>
        </p:blipFill>
        <p:spPr>
          <a:xfrm>
            <a:off x="585195" y="472015"/>
            <a:ext cx="3399929" cy="28433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7D96E0-E7E0-6DAA-4098-3B6C89B8A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6" r="5582" b="3"/>
          <a:stretch/>
        </p:blipFill>
        <p:spPr>
          <a:xfrm>
            <a:off x="8203827" y="467701"/>
            <a:ext cx="3381574" cy="2828038"/>
          </a:xfrm>
          <a:prstGeom prst="rect">
            <a:avLst/>
          </a:prstGeom>
        </p:spPr>
      </p:pic>
      <p:pic>
        <p:nvPicPr>
          <p:cNvPr id="3" name="圖片 2" descr="一張含有 文字, 鮮豔, 螢幕擷取畫面 的圖片&#10;&#10;自動產生的描述">
            <a:extLst>
              <a:ext uri="{FF2B5EF4-FFF2-40B4-BE49-F238E27FC236}">
                <a16:creationId xmlns:a16="http://schemas.microsoft.com/office/drawing/2014/main" id="{B7BB55C6-80B5-C7A9-CB57-AB8E45437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7" y="3542598"/>
            <a:ext cx="3188179" cy="3126152"/>
          </a:xfrm>
          <a:prstGeom prst="rect">
            <a:avLst/>
          </a:prstGeom>
        </p:spPr>
      </p:pic>
      <p:pic>
        <p:nvPicPr>
          <p:cNvPr id="5" name="圖片 4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8EAA431E-269A-4C2C-6E2F-C46D697B0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87" y="3524636"/>
            <a:ext cx="3263492" cy="3200001"/>
          </a:xfrm>
          <a:prstGeom prst="rect">
            <a:avLst/>
          </a:prstGeom>
        </p:spPr>
      </p:pic>
      <p:pic>
        <p:nvPicPr>
          <p:cNvPr id="8" name="圖片 7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C1A6F7E4-63B4-3078-7FE9-E19B5D797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56" y="3549846"/>
            <a:ext cx="326349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565A8-A848-67ED-73C7-1FD68F18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待解決問題</a:t>
            </a:r>
          </a:p>
        </p:txBody>
      </p:sp>
      <p:pic>
        <p:nvPicPr>
          <p:cNvPr id="3" name="圖片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9EA894E-B567-63D0-7AF6-346C763D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1" y="1483134"/>
            <a:ext cx="4685714" cy="4914286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CD8F16A6-3B5D-4C6C-B2A5-671AF3174CD2}"/>
              </a:ext>
            </a:extLst>
          </p:cNvPr>
          <p:cNvSpPr/>
          <p:nvPr/>
        </p:nvSpPr>
        <p:spPr>
          <a:xfrm rot="3089693">
            <a:off x="2906406" y="4689138"/>
            <a:ext cx="2194359" cy="1135093"/>
          </a:xfrm>
          <a:prstGeom prst="ellipse">
            <a:avLst/>
          </a:prstGeom>
          <a:solidFill>
            <a:srgbClr val="E71224">
              <a:alpha val="5000"/>
            </a:srgbClr>
          </a:solidFill>
          <a:ln w="30856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57685F-44E8-04D7-8E73-5B4372275377}"/>
              </a:ext>
            </a:extLst>
          </p:cNvPr>
          <p:cNvSpPr txBox="1"/>
          <p:nvPr/>
        </p:nvSpPr>
        <p:spPr>
          <a:xfrm>
            <a:off x="4745600" y="586877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rgbClr val="C00000"/>
                </a:solidFill>
              </a:rPr>
              <a:t>準確度太低</a:t>
            </a:r>
          </a:p>
        </p:txBody>
      </p:sp>
      <p:pic>
        <p:nvPicPr>
          <p:cNvPr id="4" name="圖片 3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C91D1D1B-AD7B-996A-6ED3-2BF743BF3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781"/>
            <a:ext cx="4863863" cy="24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F0CCC-8588-2D08-2FF1-1583EF48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可改進的部分</a:t>
            </a: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33837FB0-2249-DC82-3D9E-08849B9E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28" y="1526335"/>
            <a:ext cx="881122" cy="29351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786FAD-5FF8-116E-4E5A-FF41BE610205}"/>
              </a:ext>
            </a:extLst>
          </p:cNvPr>
          <p:cNvSpPr txBox="1"/>
          <p:nvPr/>
        </p:nvSpPr>
        <p:spPr>
          <a:xfrm>
            <a:off x="3229098" y="2374144"/>
            <a:ext cx="573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/>
              <a:t>目前訓練的模型，只能判斷</a:t>
            </a:r>
            <a:r>
              <a:rPr lang="en-US" altLang="zh-TW" sz="2400" dirty="0"/>
              <a:t>6</a:t>
            </a:r>
            <a:r>
              <a:rPr lang="zh-TW" altLang="en-US" sz="2400" dirty="0"/>
              <a:t>種海洋生物，期望能判斷</a:t>
            </a:r>
            <a:r>
              <a:rPr lang="en-US" altLang="zh-TW" sz="2400" dirty="0"/>
              <a:t>23</a:t>
            </a:r>
            <a:r>
              <a:rPr lang="zh-TW" altLang="en-US" sz="2400" dirty="0"/>
              <a:t>種海洋生物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C2FB5A-9C98-7CFB-719E-E584845F4A3F}"/>
              </a:ext>
            </a:extLst>
          </p:cNvPr>
          <p:cNvSpPr txBox="1"/>
          <p:nvPr/>
        </p:nvSpPr>
        <p:spPr>
          <a:xfrm>
            <a:off x="3008183" y="5307539"/>
            <a:ext cx="485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/>
              <a:t>訓練速度很慢，可以試試看</a:t>
            </a:r>
            <a:r>
              <a:rPr lang="en-US" altLang="zh-TW" sz="2400" dirty="0"/>
              <a:t>GPU</a:t>
            </a:r>
            <a:r>
              <a:rPr lang="zh-TW" altLang="en-US" sz="2400" dirty="0"/>
              <a:t>和修改模型複雜度</a:t>
            </a:r>
          </a:p>
        </p:txBody>
      </p:sp>
    </p:spTree>
    <p:extLst>
      <p:ext uri="{BB962C8B-B14F-4D97-AF65-F5344CB8AC3E}">
        <p14:creationId xmlns:p14="http://schemas.microsoft.com/office/powerpoint/2010/main" val="165106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163</Words>
  <Application>Microsoft Office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海洋生物辨識</vt:lpstr>
      <vt:lpstr>數據集</vt:lpstr>
      <vt:lpstr>CNN結構</vt:lpstr>
      <vt:lpstr>Learning curve &amp; Loss curve</vt:lpstr>
      <vt:lpstr>Confusion matrix</vt:lpstr>
      <vt:lpstr>Gradcam</vt:lpstr>
      <vt:lpstr>PowerPoint 簡報</vt:lpstr>
      <vt:lpstr>待解決問題</vt:lpstr>
      <vt:lpstr>可改進的部分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李紘宇</cp:lastModifiedBy>
  <cp:revision>11</cp:revision>
  <dcterms:created xsi:type="dcterms:W3CDTF">2023-09-19T05:39:31Z</dcterms:created>
  <dcterms:modified xsi:type="dcterms:W3CDTF">2023-10-08T15:15:12Z</dcterms:modified>
</cp:coreProperties>
</file>