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4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9B9"/>
    <a:srgbClr val="FF3300"/>
    <a:srgbClr val="0B0D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47" d="100"/>
          <a:sy n="47" d="100"/>
        </p:scale>
        <p:origin x="1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7:35:22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6267 20664,'9'-11'1,"-1"1"1,1-1 0,1-2 0,2-2 172,0 0 0,1-1-114,1-2 0,7-10-48,2-1 0,4-4-11,-3 3 1,0-1 31,6-7 1,0 1-46,1-2 0,4-6 39,-5 8 1,1-2-70,-4 6 0,-3 2 59,2-3 1,5-5-54,-1 2 1,-1-1-8,-7 11 1,6-8-7,-2 2 1,7-10 17,-3 6 0,5-6 17,-9 9 1,7-6-15,-2 1 0,5-7 8,-1 2 0,3-4 46,-7 9 0,-1 1 1,2-2 1,-3 3 9,-1 2 0,-3 3-2,-8 12 1,1-5 21,-1 5 1,5-9-41,-3 5 0,6-6 5,-7 7 0,4-5-34,4-5 1,1-2 30,3-2 1,4-6-16,-4 5 0,9-10 43,-7 6 0,7-6-1,-7 7 1,7-8-34,-9 12 1,0 0 3,-8 9 0,-1 1-32,-3 4 1,-1 1 35,-2 4 1,-4 4-66,3-4 61,2-1 0,4-8-77,0 2 1,1 0 55,-2 0 1,7-7-7,0-1 0,1-2 10,-4 5 1,1 1 5,4-6 1,-3 3 27,6-7 1,-6 8-35,-2 3 1,3-7 37,-3 6 1,3-3-29,-4 3 0,-2 6-15,-1-2 1,-1 2 16,5-6 0,0 1-14,-1 0 0,4-6 0,1 1 0,2-4-5,0 0 1,1-1-21,8-9 0,2-3 25,0-1 1,4-6-106,6-4 1,-6 4 95,1 2 1,-6 5-38,-9 12 1,2-3 23,-2 3 0,-6 10 34,-6 4 1,-4 7-14,-2 2 1,-1 1 6,1-1 0,2-4-25,2 0 0,5-7 4,-2 1 1,1 0 3,3-3 0,-1 0 6,8-11 0,-2 4 6,6-7 1,-3 1-16,8-7 1,-8 7 8,0 3 1,-1 1-3,0-2 1,3-2-1,-6 8 0,-3 1-13,-4 8 0,6-8 0,-3 3 1,-1 0 22,-2 5 0,-3 2-13,1-1 0,2-4 26,-1 5 0,5-9-13,1-1 0,5-4 3,-6 4 1,5-3 12,1-2 0,-6 5 5,6-5 0,-5 5-19,-3 5 0,-1-1 1,-2 4 1,3-2-4,-4 1 0,-1 4 8,0 0-15,1-1 1,-3 4 10,4-7-12,0 2 1,4-6 1,-1 1 0,-3 3 1,-1 2 0,2-2 1,2-2 0,6-9 0,2-1 1,-1 0 2,0 0 0,4-3-1,1-3 1,-3 3-6,-9 12 1,5-6 4,-1 1 0,0 1-16,-8 8 1,4-2 7,-4 1 0,-3 8-1,0-2 0,-2 2-36,7-8 1,-1 1 35,-3 5 0,2-5-90,-3 5 1,3-4 77,-3 4 0,4-4 35,-5 4 0,2 0-12,0 0 0,-9 8 8,5-4-24,-3 5 14,-2 2 57,2-5-52,-8 11-50,5-6 44,-6 8-123,0 0 103,4-4-2,-2 2-1,2-3 71,2-2-56,-5 5 107,5-5-99,-6 7 281,0 0-268,10-13-28,-7 10 16,6-9-4,-9 12 131,0 0-125,-6 7 24,5-5-23,-5 5 0,6-7-5,0 0-1,-6 7 6,5-5-15,-4 5 11,0-2 25,3-4-38,-1 5 7,3-6 0,-2 2-110,-2 3-14,3-3-140,-5 5 216,6-7-58,0 0 0,-9 13 1,-4 2-1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7:35:4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22750,'8'6'1390,"4"2"-1354,-5-3 128,10 7 1,1 0-74,4 4 1,-4-3-24,1 0 1,-1-1 8,5 3 0,-2 1-1,2-1 0,2 3-17,1 0 1,5 4-44,-1-2 0,-1 1 71,1 0 0,-2-2-64,-2-2 1,0 2 56,3 1 1,1 1-122,-5-3 1,4 2 94,-4-3 0,1 1-19,-4-3 0,5 4 59,3 2 1,-3-2 2,-1-1 0,2 2 69,-1-2 1,2 3-103,-6-6 0,6 6 125,-5-6 0,1 3-70,-3-2 1,2 0-21,1 2 0,0-1-73,5 4 1,-3-2 3,-2-1 1,9 5-4,-9-6 0,4 4-10,-4-4 0,-1 0-78,2 1 0,-1-1 48,1 1 1,-4-2-124,0 0 1,1-1 90,-4-2 0,6 4 54,-2-1 1,0 1-20,-7-6 0,-1-1 4,-4-2 1,5 2 5,-1 1 1,4 2-9,-3-2 0,3 2 16,-4-2 1,4 2-15,-3-2 1,3 2-15,-4-2 1,7 4-6,0 1 1,0-1-22,1 1 0,1 0 21,-1 0 1,-1 0-1,6 3 0,-7-4-6,2 1 0,-3-2 8,6 4 0,-2-2 37,-1 0 0,-4-3-28,0 1 0,3 2 19,6 2 1,-2 0-10,-4-2 1,3 2-64,-2-2 0,4 2 25,-4-1 1,1-1 11,7 5 0,-10-6 31,2 2 1,-1-3-37,5 5 0,-6-4-76,6 4 0,-5-4 74,4 3 0,-1-1 48,-2-1 0,-4-3-30,0 1 0,-5-5 6,1 1 1,-3 0 30,0-2 14,0 0 51,4 3 0,-7-5-81,3 2 96,-4-2-73,4 2 1,-3-2-67,1 2 58,-5-5 0,9 7 12,-5-4 9,0 1 0,3 1 40,0 0-10,-1 0 1,4 2-47,1 1 0,-5-3 50,-3-2 0,4 2-4,3 2 12,5 4 0,-4-3-27,6 5 1,-4-4-51,5 4 0,-7-5-21,3 3 1,1 0-12,3 1 1,1 2-7,2 2 0,-4-5-16,0 2 0,2 0 57,3 3 0,0 0-9,-5-4 0,3 3 26,-2-2 1,7 4-34,-8-4 1,8 4 0,-4-1 1,0-1 13,-3-2 1,0 0 141,-1-1 0,-3-1-70,0-1 0,-8-6 109,0 1-111,2 1 1,-4-3 16,7 5-36,-11-8-26,9 7 1,-12-8 27,6 3-60,-5-2 0,6 3-42,0 0-55,-5-3 112,7 5 1,-5-4-34,6 4 1,-5-3 16,2 1 0,-6-4-25,4 3 1,2 0 18,1 3 0,0-1-7,2 1 0,-8-5-25,8 5 1,-6-3-45,6 3 74,-3-2 1,11 8-7,-5-3 1,1 0 13,-4-3 1,1 0-15,1 3 1,0-1-149,5 3 0,-4-3 209,0 1 1,-2-2 56,-1-1-73,3 3 0,2 1 13,2 1 1,-5-4-37,-3 0 0,-5-6 22,5 5-11,3 1-1,-1 1 1,0-2-24,-6-2 0,2-1 34,1 3-11,-2-4-5,2 4 0,-6-5 15,7 4 10,-7-4-1,6 5-18,-4-5 0,0 1 11,4 4 6,-2-3 0,-2-1-107,-2-1 0,2 1-355,5 4 429,-4-4 1,3 4 143,-2-3 0,-2 0-117,1 0 1,-2-2-55,2 2 89,0 0 0,3 1-74,0 2 60,-6-6-39,11 9 1,-9-7 28,6 4-15,-6-3 1,5 2-89,-4-2 26,-2-2 45,6 5-34,-6-4 22,6 3-24,-5-2 22,4 1 7,-9-5 63,8 6 10,-7-7-53,7 7 8,-3-3-61,1 1 55,-2-2-27,0 0-11,-4-2 3,4 2 0,-4-2-7,1 2-3,-1-2-4,4 2 1,1 0-47,1 2 71,-2-1-11,0-1 0,-4-2 20,4 2-27,1 1 1,0 1 14,-2-2 1,-2-2 9,1 1 1,-2-1 1,5 3-17,-2-1 3,-2-2-8,8 6 123,-9-6-108,4 1 63,-5-2-44,9 8 6,-6-7-12,7 6 11,-10-7 32,5 4-37,-4-3-31,3 1 20,-4-2 1,2 2-18,2 0 0,-2 0-34,5 3-8,-4-3 2,1 1 17,-4-3 0,2 1-18,1 1 1,0 0 9,5 3 36,-6-2 6,3 0 0,-5-3 0,1 1 81,3 1 22,3 2-67,-1 1 17,-1-2-14,-5-3-3,4 4 12,-2-3-15,2 2 34,-4-3-355,0 0 259,5 4 1,-4-4 41,5 4-8,-6-4 242,0 0-248,5 4 0,1 0-3,0 0 3,0 0-3,-6-4-1,0 0 3,5 3-1,-4-3 1,4 4 0,-5-4 503,0 0-765,-6-4 39,4 4-347,-2-5-229,4 5 393,0 0 0,-5-2 0,-1-3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7:32:09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3682 20334,'6'-8'0,"-2"2"-30,1 0 0,0 0 278,-1 0 1,2-1-198,-2 1 24,3-2 1,-1 0-22,2-2 0,-4 4 11,0 0 0,0 1-41,1-1 0,1-2-13,-1 2 0,-2 1-3,2-1 0,0 0 4,1-3 0,-1 4-15,-1-1 0,1-1 0,2-1 0,1-3-9,0 0 1,1 1 50,-1-1 1,-1 1-25,0 1 0,0 0 41,3-3 0,-4 3-35,3-2 1,-2 1 17,-1 2 0,2-1-34,-2 0 0,0 1-2,1-1 1,0 1 8,-1-1 0,1 0-4,0 1 1,-1-1-101,1 0 1,0 0 93,0 0 1,3-3-61,-1 0 1,1-1 42,-1 0 1,2-1-6,-1 2 1,2-3 20,-3 2 0,2-1 2,-1 1 1,0-1 35,-1 3 0,0-2-48,3-2 1,-2 4 108,-1-2 0,0 0-88,1 2 1,1-3-4,-2 1 0,-1 2 10,3-2 0,-1 0-34,-1 1 0,0-1 23,2 0 1,-1 0-6,1-2 1,2-1-87,-1 0 0,0 0 78,2-1 1,-1-1-62,1 0 1,0 0 50,0 0 1,-1 0-7,0 1 1,1 0 11,0-1 0,-2 2 0,0 1 0,-1 0-1,2-2 1,0 0 3,0-1 1,1 1 4,-1 0 1,0 0 1,0 0 0,0 0 10,0 0 0,1-1-15,-2 2 1,4-4 0,-2 0 1,2 0 0,-2 2 1,2-3-2,0 0 1,0 0 1,0 0 1,0 1 0,1-2 1,-1 2-6,-2 0 0,2-1 1,1 0 0,2-5-24,0 2 0,0 0 22,-1-1 1,1 1-75,2-3 0,-2 3 73,-1-1 0,-1 3-6,2-2 1,-1 0 7,0 1 1,0-1 2,-1 3 0,-3 2 21,2-1 0,-3 2-32,2 0 1,-2 0 31,0 1 1,-1 2-25,1-3 0,0 2 13,0-1 1,-3 3-19,1 0 1,-1 1 0,1-2 0,2-1-47,-1 0 0,1-1-8,1-1 1,1-1 39,1-2 1,0 1 3,1-2 1,0-2 38,0 2 0,1-1-43,-1 1 0,-1 1 27,1-2 1,-1 3-7,-2 1 1,-2 4 5,-2 3 0,0-2-35,-1 3 1,2-5 0,-2 5 0,1-1-50,-3 2 1,3-1 62,-1-2 1,2-2-37,-1 2 1,1-2 19,1 0 0,1-1-14,0-3 1,0 4 25,-1-1 1,-1 2 37,3-4 0,-2 1-18,2 0 0,-2 1 7,-2 3 1,0-1-51,-1 3 1,2-3 29,-3 3 0,1-1-23,-2 4 1,-1-1 20,4-3 1,-3 2-11,2-2 1,-1 2 25,-1 1 1,0 0-3,0 0 1,2-3 27,1 0 1,-1-1-56,-3 5 50,3-2 0,-4 2-23,2-1 1,-2 3 104,0 0-89,0-1 21,0 0 1,1-1 6,0 0 1,-1 2 4,0 0 0,-2 1-16,2-1 0,1-1 6,-2 1 0,3-2 19,0-2 1,2-2-31,1 0 1,-2 0 99,0 3 1,1-3-87,0 0 0,-1 1 26,3-2 0,-3 2-32,-1 1 1,0 1-5,0 0 1,1-1 19,-1 1-24,1-1 0,-3 3-86,2-2 1,-3 3 85,0 2 1,-1 0-126,2-2 108,-1 0 1,2-2-64,-2 2 50,2 0 0,-1-1 0,1-2 1,0 2 2,-2 1 1,0 1 0,1-1 1,-2 2 36,1-2 1,0 1-34,1-2 0,-1 2 73,-1 2 1,-1 1-52,2-3 46,-2 2-47,1-1 2,1-1-25,-4 4-11,3-2-15,-3 3 1,2-3 38,0 0-31,1-1 0,-1 2 18,0 0-7,-2 1 1,3-3 2,-3 3 3,3-2 0,-1 1 0,2-3 0,-2 3-27,-1 1 25,2-4-23,0 2 19,-2 0-32,5-4 33,-5 5 0,3-2-11,-1 0 4,-2 3 1,2-4-1,-1 3 1,-2 1 25,3-3 0,-1 2-27,1-1 70,-2 2-60,1-2 16,0-1-7,-1 3 6,4-6-8,-4 7 0,3-5 1,-2 1-4,0 2 3,1-2-6,-1 1 3,-1 2 1,3-3-7,-3 2 9,-1 1-20,3-3 8,-3 4-3,3-3 9,-2 2-2,1-2 7,-2 3 3,0 0-6,1-1 0,0 0 169,0 0-174,1-2-6,-2 2-1,3-2 8,-3 3-6,0 0 22,3-4-18,-2 3 16,1-2-12,-2 3 4,0 0 1,2-2-3,0-2 2,-1 3-1,2-3-1,-3 4 105,0 0-96,3-3 29,-2 2-28,1-3-1,-2 4-330,0 0 280,2-3 32,-1 2 3,2-2 47,-3 3 47,0 0-70,1-1-10,-1 0 1,2-1 55,0-1-46,-1 2-1,2-2-15,-3 3 40,0 0-58,1-3 39,0 2-12,2-2 0,-2 1 20,2-1 4,-1 1-33,0-2 17,0 1-5,-1 2 0,3-3 8,-2 1-34,-2 3 1,3-4 28,-2 2-105,1-1 77,0 1 2,4-5 0,-5 5 4,2-3-9,0 2 25,3-4 0,-4 4-20,1-2 51,-1 3-62,0-1 1,-1 2-20,1-1-37,-1 1 70,2-2-132,-3 3 0,0-1 90,1-2 24,1 1-45,1-2 140,-1 3-5,-2 1 24,2-4-63,-1 4-17,1-4 112,-2 4-143,0 0 24,3-3-7,-3 2 1,3-2-19,-2 1 21,-1 2-7,2-2-1,0-1 16,-1 2-10,1-2 8,-2 3-1,0 0-4,3-3 0,-3 2 0,3-3 0,-2 3 0,0 1 0,0-3 0,1 1 0,-1 1-11,1-2-2,-2 3 11,0 0 5,3-3-6,-3 2 4,3-3-3,-3 4 287,0 0-196,1-1-78,0 1 202,0-2-256,-4 6 55,2-4-117,-1 4 94,2-4-338,0 0 1,0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7:31:29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21369,'3'4'485,"1"2"1,0 0-467,2 2 0,0 1 123,-1-2 1,0 0-198,0 0 1,0 0 72,1 2 0,-2-3-221,0-1 121,0 1 117,1 1 45,2 3 0,-3-4 9,3 4 0,-4-5 274,1 1-254,2 1 1,0 3 139,3 2 0,-4-4-85,0-1 1,1 2-15,2 2 0,0 0-15,0 1 0,-1-2-81,1 1 1,-1-1 28,1 1 1,1 4-160,3 1 1,-1-1-10,-2 0 1,1-2 88,2 6 0,-1-4-33,2 2 0,-4-3 56,2 1 1,-1-1 3,0 1 1,2 2 0,-1-1 0,2 3-28,-2-4 0,0 1 43,-1-2 0,-1 0 3,4 4 0,-2-2-47,2 2 0,-2-1 34,2 1 0,-2-2-26,2 2 0,-1 0 18,-1-2 1,3 4-38,-1-2 0,-1 0 28,1 0 0,0 1-153,-1-2 1,3 4 117,-2-2 0,-1-2 40,-2-1 0,1-1-42,-1 0 0,1 0 9,2 4 1,-2-4-190,2 4 1,0-1 108,-1 0 0,2 3 203,-1-5 1,-2 2-89,2-1 0,-3-1 97,3 1 1,0 2-48,-2-2 1,4 3-36,-1 0 1,-3-3-35,2 0 0,-3 0 10,5 2 0,-2 1-10,1 0 1,1 1 18,-1 0 1,0-2-76,0 1 1,0 1 51,1 0 1,0 1-46,0-1 1,0 1 35,0-1 0,-1 0 0,-1-2 1,2 1 3,-3-1 0,2 0-1,0 1 1,0 0 33,1 1 0,0 2-32,1 0 1,1 0-13,1 5 1,-1-6 3,1 5 1,0-1 25,-1-2 0,0 1-2,1 0 0,-2-2 2,4 4 1,-5-3-8,2 1 0,-1-3 4,-1 0 0,-1-2-7,0-1 1,0 2 18,0-1 0,2 2-121,2 4 1,-2-3 76,1 1 1,-1-2 12,-1 0 0,1 3-14,3 1 1,1 2-4,-3-2 1,1-1-32,-1 0 1,0-1 34,1 2 0,-2-3 32,-3-5 0,1 2-30,-4-4 0,2 0-69,-3-4 0,0 1 37,0 0 0,-1 0-5,1 0 1,-3-5 20,1 1 1,1 3-1,2 3 1,1 0-36,-3-4 1,-1-1 13,1 2 1,1 0-56,1 3 1,-2-2 48,0-1 0,1 1-21,2 1 1,-2-2 23,-2-2 1,0 1 11,0-1 0,1 1 38,-1-1 0,-2-1 8,1-2 1,-1 1 76,2 2 1,0 0-65,1 1 1,-2-1 103,2 0 0,-1 0-108,0 0 1,2 4 2,0-1 0,0 0-8,0 0 1,0-1 1,2 4 1,1 1-51,-1-2 1,1 2-16,-3-4 1,1 3 16,0-2 1,2 3-14,-2-3 1,3 5-67,-3-5 0,0 1 86,-2-4 0,3 5 24,-2-2 1,2 1 9,-3-3 0,0-1-3,-1-1 1,2 2 11,-1 0 0,-1-2 5,0 0 0,0 1 47,0-1-72,2 2 0,-2-1 26,1 0 1,-2-3-15,-1-1 0,-2-1-3,4 3 2,-1-1-5,0 1 1,0 0-21,1 1 1,-1-2-3,-1-1 1,-2-3-67,0 2 0,1-2 22,0 3 21,1 1 0,2 0-11,-3-1 60,2 1 1,-2-2-69,1 1 178,1 2-133,-1-3 1,-1 0 101,1 2 0,-3-5-56,4 4 1,-5-4 9,4 4 1,-3-5 8,2 4 0,-2-3-24,1 3 0,1-2 102,1 3-111,0 0 0,-1-1 11,0 0-24,0 0 1,1 0-2,-1 1 1,-1-3-1,2 2 1,-3-2-9,2 2 1,-2-3-36,2 2 0,-2-2 42,3 5 0,-2-5 9,2 4 0,-3-3-12,2 2 0,-2-3 149,4 4 1,-5-4-48,5 5 28,-4-6-100,3 6 1,-2-4 15,2 4 1,-2-3-72,1-1 0,-3-2 103,3 4-167,-3-4 110,5 6 1,-4-5-5,3 4 23,-3-4-15,4 6 1,-5-8 6,4 5-3,-4-4 50,4 5-55,-4-5 0,2 2 46,-1-1-24,-1-2-15,2 3 1,-3-3 12,2 2 5,-2-2-35,4 3-7,-4-4-49,0 0 73,3 3-65,-3-1 36,2 1 1,-2-3 0,1 2 38,1 0 6,-1-1 26,3 5-50,-4-6 2,4 6 7,-3-5-37,1 3 0,-1-3 22,1 2-4,-1-2-16,1 3-8,-2-4 11,2 2 1,-1-1 4,2 3-1,-2-3 3,1 4 18,-2-5 1,1 0 7,1 3 4,-1-2-26,2 3 4,-3-4-7,1 2 1,0-1-3,2 4-44,-2-4 52,1 3-16,-2-4 1,0 0 0,3 4 9,-2-3-1,2 2 0,-3-1 30,3 3 4,-1-4-5,1 4-20,-3-5 90,0 0-66,3 4-43,-2-3 1,2 3-51,-3-4 0,0 1 66,1 0-18,-1 0 0,4 4 45,-3-4 1,2 3 12,-3-4 256,0 0-355,2 4 59,-1-3-13,2 3 32,-3-4 85,0 0 17,2 4-87,-1-3-10,2 3 21,-3-4-127,0 0 45,3 3 13,-3-1 1,3 2 13,0-1-15,-3-2 0,3 4 7,-1-2 65,-1-2 39,2 3 11,-3-4-83,2 3 1,-1-2-75,2 3 96,-2-2-94,0-2 1,0 3 67,1 0-9,-1-2-45,2 3-6,-3-4 224,0 0-200,-3-4 21,2 3-7,-1-2 3,2 3 0,-3-5 4,2 5 0,-2-4 33,1 0-31,0 1 205,-1-1-154,-1-2 10,4 5 2,-3-3 7,3 4-379,0 0 205,-3-3-152,3 1 91,-3-1-711,3 3 874,0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6:23:28.9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951 105 8421,'0'9'241,"-7"5"-160,-5-9 1,-1 9-116,1-3 1,-3-1 83,3 2 0,-3-1-3,-2 6 1,-1 1 24,1-1 1,2-6-126,3 1 0,-1 0 62,7 5 2,-7 0-45,11 0 0,-4-7 69,12-4 1,3 1-203,9-1 0,-1 0 111,0-6 0,0-2-166,1-4 1,1 4 13,4-3 0,-4-5-80,4-1 0,-4 1 9,-1-2 1,-3 7-23,-3-7 0,1 6 301,-7-5 0,7 7 0,-11-11 0,14 5 0,-7-7 0</inkml:trace>
  <inkml:trace contextRef="#ctx0" brushRef="#br0" timeOffset="190">1003 105 8198,'-2'11'-142,"-3"1"1,1-3-106,-8 3 0,8 3 305,-1-3 1,-3 3 117,2 2 1,-5 3-133,5 3 1,0-4 123,6 4 1,-6 2-247,1-2 0,-3 6 71,2-6 0,4 6-168,-4-6 0,5 2 58,1-2 0,0-4-646,0 4 763,0-4 0,7-1 0,3-1 0</inkml:trace>
  <inkml:trace contextRef="#ctx0" brushRef="#br0" timeOffset="524">1245 295 8165,'-9'0'-327,"1"0"0,2 2 511,1 4 0,-1-3-81,6 9 0,-2-6 139,-4 5-235,4 1 1,-5 5 224,7 0-257,0 1 1,5-1 142,1 0-231,8 0 1,-5-5-58,8 0 132,1-9 0,-1 5 45,0-8 0,-5-8-16,-1-3 1,-5 1-24,6-1 0,-9-1 25,3-5 1,-4 0 9,-2-1 1,0 1-1,0 0 1,0-1-4,0 1 0,-8 0 3,-3 0 1,1 5-175,-1 0 1,5 3-88,-5-3-139,7 5-454,-4-1 851,8 6 0,-8-6 0,-1 8 0</inkml:trace>
  <inkml:trace contextRef="#ctx0" brushRef="#br0" timeOffset="900">1574 191 7070,'-10'-8'967,"-5"6"0,11 1-772,-7 6 1,5 9-135,-6-3 0,7 5 15,-7 1 0,8 0-126,-2 1 1,5 5-70,1 0 0,0 0 147,0-6 0,0 0-125,0 1 1,0-1 44,0 0-55,7 0 0,3-1 62,7-5 0,0-3-1,1-8 0,-1 0 17,0 0 1,-1-8-4,-5-3 0,5-5 24,-5-1 1,-1-6 8,1 0 1,-5-2 16,6 2 1,-9 4-28,3-4 0,-4 4 70,-2 1 0,0 1-56,0 0 3,0-1 0,-2 7-37,-4-1 0,3 8-89,-9-1 0,6-3-171,-5 2-465,-1 0 206,-5 6 0,5 0 548,1 0 0,7 8 0,-11 2 0,5 7 0</inkml:trace>
  <inkml:trace contextRef="#ctx0" brushRef="#br0" timeOffset="1517">2075 1 8065,'-9'8'-802,"3"3"1043,-3-3 0,1 7-65,-4-3 0,-3-3-180,3 3 1,3-1 61,-3 7 0,-5 5-71,-6 0 1,0 0-194,6-6 0,-1 6 112,1 0 0,0 0-302,-1-5 1,9-7-91,3 1 104,4-9 382,2 5 0,0-8 0,8-8 0,1-1 0</inkml:trace>
  <inkml:trace contextRef="#ctx0" brushRef="#br0" timeOffset="1657">1903 208 8065,'7'-9'-2155,"5"3"2637,-5-4 32,9 8-242,-14-5 1,7 9-116,-3 3 1,-4 5 4,4 7 0,-4 3-53,-2 3 1,0-2-30,0 8 1,0-6-18,0 5 0,0-6-122,0 1 1,0 2-267,0-2 1,0 0 35,0-6-616,0 0 905,0 1 0,0-9 0,0-1 0</inkml:trace>
  <inkml:trace contextRef="#ctx0" brushRef="#br0" timeOffset="2199">2145 105 7903,'0'-10'998,"0"2"-883,0 24 1,0-3 96,0 16 0,0-2-326,0 2 1,-2 3 19,-4-3 1,4 8-15,-4-3 1,-1 5-156,1-10 1,-2-3 112,2 3 0,4-8-92,-3 2 1,3-9-136,2-3 156,0-7 1,0 2 97,0-12 0,0-3-105,0-9 0,6-5 160,-1 0 1,3-7 9,-2 1 1,-4 2 72,3-2 0,3 0 24,-2-5 1,5 5 32,-5 0 0,2 8-68,-2-2 1,-3 2 358,9-2-215,-8 3 1,9-5 25,-7 8 1,2 6 13,-2-1-69,-5 8-9,15-11-43,-7 13 1,9-6-12,-1 8 0,-5 0-4,-1 0 1,1 0 23,5 0 1,0 0-28,0 0 0,1 0 25,-1 0 0,0 0 44,1 0 0,-7 6 7,1 0 1,-1 1-63,7-1 0,-7-2 99,1 8-150,-1-9 138,6 13-147,-7-7 1,3 9 50,-7-1 1,0 0-1,-6 0 1,0 1-35,0-1 1,-2 0-6,-4 1 1,2 1-21,-7 4 1,5-4 48,-5 4 1,5-4-351,-6-1 0,8-1 99,-1 0 0,-5-1-775,-1-5 376,3 5-161,-7-7 767,13 1 0,-14 5 0,7-5 0</inkml:trace>
  <inkml:trace contextRef="#ctx0" brushRef="#br0" timeOffset="2433">2231 191 7382,'10'0'185,"-3"0"-81,1 0-291,2 0 216,7 0 0,0-2-269,1-4 1,-7 3 102,1-9 1,-1 6-216,6-5 1,-5 5 351,0-6 0,-1 1 0,6-6 0</inkml:trace>
  <inkml:trace contextRef="#ctx0" brushRef="#br0" timeOffset="2801">2421 70 6777,'-7'10'-107,"5"5"357,-14-5 0,13 7-134,-9 0 0,6-5-136,-5-1 0,5 1 70,-6 5 0,7-5-138,-7-1 1,6 1 108,-5 5 1,1 0-86,-1 1 1,1-1 72,4 0 1,2-1-91,-7-5 12,7 4 19,-4-13 22,8 6 25,0-8 1,2-2 2,4-4 0,-2-3 0,7-9 9,1 1 0,3 0-9,-3 0 1,1 5 109,-7 0-73,8 9 1,-11-11 46,9 8 140,-8 1-168,11 5 93,-13 0-106,6 0 1,-2 2-42,-1 3 1,1-1 39,-6 8 1,0-7-96,0 7 1,-6-6-37,1 5 32,-9 1 1,4 5-49,-7 0 0,6-5 92,-1-1 1,3-5-246,-3 6 106,-3-8-162,5 11 135,-7-13 0,5 11 179,1-7 0,7 0 0,-12 2 0,7 1 0</inkml:trace>
  <inkml:trace contextRef="#ctx0" brushRef="#br0" timeOffset="3025">2162 485 8065,'0'10'-582,"0"-3"845,0 1 232,0-6-280,0 6 236,0-8-285,0 0 0,8-2-8,3-4 1,5 2-79,1-7 1,2 5-85,4-6 1,2 3 93,4-3 0,4-1-404,-5 7 1,-1-6 168,2 7 0,-6-7-341,6 6 0,-8-5 230,2 5 1,-9 0 255,-3 6 0,1-7 0,5-3 0</inkml:trace>
  <inkml:trace contextRef="#ctx0" brushRef="#br0" timeOffset="3826">1297 226 6014,'-2'9'428,"-3"-3"-329,3-4 74,-6-2-68,8 0 80,0 0-170,-8 0 42,6 0 0,-5 2 39,7 4-38,0-4 32,0 5-59,0-7 55,-8 0-169,6 8 121,-6-6 1,8 7-237,0-3 111,0-4 0,0 8-283,0-4 211,0-5 1,-2 13 68,-3-8 1,3 1-238,-4-1 327,4-4 0,2 13 0,0-5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6:26:12.6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121 1 7742,'-9'8'99,"-5"-5"-68,9 9 1,-9-2-31,3 1 1,1 4 1,-2-3 0,7 5-16,-7 6 1,6-3-11,-5 3 0,7-4 10,-2-2 0,4 0 35,2 1 1,0-7-154,0 1 1,8-8 80,4 1 0,3-3-12,2-2 1,6-2 42,0-3 1,0-5-6,-5-7 0,5-6 21,0 0 1,0-1 3,-6 7 0,-5 0 3,-1 0 1,-5 5-35,6 1 93,-9 7 2,5-4-26,-16 8 0,-1 8-17,-9 3 1,1 5 4,0 1 1,0 2-20,-1 4 0,1-4-1,0 4 1,1-3-19,5-3 0,-3 0 24,9 1 1,-3-3-126,2-4-12,4 5-15,-5-7 104,14 1 0,3-2-10,7-8 0,-5 0 31,-1 0 1,1 0-6,5 0 1,0-8 18,1-4 0,-3 3-29,-4-3 1,5 3-11,-5-3 0,-1 3 16,2 3 0,-7 4-22,7-4 0,-8 2-5,1-1 0,-1 3-72,2-4-1,-4 4-10,6 2-96,-8 0 27,0 0 202,0 8 0,7-6 0,3 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6:26:13.1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17 6617,'0'-9'1102,"0"1"-1181,0 8 17,0 0 60,0 8-288,0 1 75,0 9-250,0-1 281,0 0 184,0 1 0,7-1 0,3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6:26:13.4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7929,'0'10'203,"0"5"-253,0-13 102,0 13 1,0-11-312,0 8 161,8-9 0,-1 7-518,5-4 616,3-4 0,-5 5 0,7-7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6:26:13.6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8147,'0'10'-947,"0"5"1,0-11 985,0 7 1,2-5-91,3 6 0,-3-7 17,4 7-329,-4-8 363,-2 11 0,8-5 0,1 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6:26:13.7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6749,'0'12'-23,"0"-1"4,0-7-23,0 12-41,0-7-21,0 8-140,0 1-64,0-1 308,0 0 0,8 1 0,2-1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6:26:14.7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139 18 8016,'0'-9'-205,"0"1"132,0 8 106,0 0-66,0 8 1,-2 1 4,-4 9 1,4-1-12,-3 0 1,-3 0-31,2 1 0,-5-1-154,5 0 1,-6 1 57,7-1 1,-9 6-77,3 0 0,3 0 125,2-6 0,-2-5 116,3-1 0,-9 1 0,12-1 0,-4 1 0,5-8 0,1 4 0,0-8 0,0-2-12,0-4 0,0 2-8,0-8 1,5 7 116,1-7 1,2 6-59,-2-5 137,-5 7 0,9-6-43,-4 5-52,-4 3 0,7-6 62,-3 8 13,-4 0-97,13-8 1,-11 6-10,8-3 1,-6 1-9,5-2 1,-5 4 74,5-4-131,1 4 88,5-5-60,0 5 1,1-6-14,-1 8 1,-5 0-18,-1 0 1,-5 0 22,5 0 1,-5 0-15,6 0-24,-8 0 1,9 2 23,-7 4 1,1-4-191,-1 4 189,-4 3 0,6 1-6,-8 7 0,2-2-25,4-3 0,-5 5-5,5 1 0,-4-1 31,-2 6 0,0-4-1,0-2 0,-6 3 17,1 3 1,-7-4 46,6 4 1,-5-4 66,5-2 0,-7-1-48,1-5 0,2 5 13,-1-5 0,5-3 20,-5-2 12,7-4 0,-12 3-120,5 1 1,-3-2 84,3-10-154,3 4 1,6-7-67,-3 3-61,3 4 0,-8-11-58,4 7-5,4 0 0,-7 0 110,3 1 0,2-7 155,-7 6 0,7-7 0,-4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6:26:34.7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 1 7960,'-4'0'-765,"0"0"1191,4 3-304,0-2 0,0 2-7,0 0 0,0-2 128,0 4-122,0 0 1,3 2-69,-1 0 1,4 2-123,-2 1 1,3-1-781,0-2 849,0 0 0,3 0 0,1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11795-9F92-FDF7-0550-0C90028F0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998BE9-FA13-FF1C-E2CF-0952C9F2B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657E77-6E23-D407-B774-195C64B4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10/15/2023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1BAE5F-99FF-8227-E771-BB727DB0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C6C192-3FB4-D5B0-64FD-9FD41533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93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94202-CFF3-D521-B287-B54D9581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18D786-5BB9-EEE9-E240-1E83DE469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68222F-9E47-FD47-0C36-70363D2C4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10/15/2023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A24818-696F-8899-AC71-080FBC5D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C72452-072B-3A54-A8C3-4E386C40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71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7C63C70-2941-A70C-C2E5-DFC025ECD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C267AD-EBA3-8035-606E-B665C5D6F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D3FBD9-2A41-3AFC-C508-82C7FA96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10/15/2023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A799A4-768A-2DB1-8E32-C7778AE4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7C9D29-2EBF-C4CF-094B-89AE5FB9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62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5A4796-668B-ABE9-6E5A-2D48A7E0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4F2552-466E-9FE0-0B72-14176769E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099498-0C4D-37DB-2A7E-417805FA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10/15/2023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1A148D-5650-1C0C-63DB-AC183080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DB0907-4220-2723-C6F6-0A1FBF4E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02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071D6F-5403-34E7-AA1F-5A9F81C7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58CFBA-1BED-589C-5E4D-EF443335E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B0300C-3374-93CD-F79C-05E54EFD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10/15/2023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7D3E86-4C64-7434-D6D7-51D2F989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449226-D7B8-5562-DF61-746C8117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90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76E39E-FA00-99D4-9811-6E10B0C78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8914AD-8E25-5CFF-E22D-202026434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A2704C-1D06-DEF0-DA68-1C8EA77A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AAAC8B-F6F7-AF50-4938-9FE1F7D8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10/15/2023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EBE943-A97D-BC51-3D9E-E9E6127E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241326-A161-8846-E181-5361C428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21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0A707-7F34-0B26-D6A4-C89EBE4D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12B7D1-7BCD-0312-6032-9BF5DA310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ECCBB6-6804-04EC-747E-B8C9E3ABD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F7E7F39-502C-2DDA-DA53-8544B9BEF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1C7A21A-6A54-879E-EF03-B33D26221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48369F-0411-0740-D367-83409E88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10/15/2023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6674A2F-B7EE-7506-437F-C0639D64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CF58DBC-67B5-5DFA-D007-444FF63C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7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2FFC6B-F2EC-C489-6EEB-F8D99A6E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8610B3-7B03-C95F-643D-399E6C89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10/15/2023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78C75D-E135-75C1-F634-1CEFEDBD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68C973-9DD1-0A80-6DBF-09BD1DD7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71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049EBF0-5C15-2CB4-ECE0-72888AFF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10/15/2023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141F379-6115-9376-CEDC-3E47A98E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41B8E1-8C9F-C425-F256-7C220BD1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17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A3FEB-965C-83FE-D51F-2A4BD7B7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8DD768-92A9-3642-C93C-6F5CB855B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8F4E3A-3627-BB14-9496-F77FD85B3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A966E3-DAE7-F52D-0AE7-F1605128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10/15/2023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99C7C3-C410-4CDB-3C76-74B66151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A84BDC-EA48-B6AE-4BDE-B81C52D3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55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B1AB63-928A-0D43-4DF6-3F870B60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64D251E-7763-6A2C-443D-AAB938DF2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7B16EA-DA41-3B05-4726-1B4FF2881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8C8BFC-6064-9EC1-7FCF-4655AC8EE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10/15/2023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95E4D8-8730-3996-4A82-10AC4A83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D92EE1-0FEB-030C-B1AF-6BC56A4B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0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74EDD19-3C7A-5B34-9699-0090CC34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F0A05F-96FC-8375-E3E8-799C2CF60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1EC714-444F-6358-63AE-C0AD20559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C89-AC0B-2D4B-A9C5-9F0AC456ED81}" type="datetimeFigureOut">
              <a:rPr lang="en-US" altLang="zh-TW" smtClean="0"/>
              <a:t>10/15/2023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5392CE-A0FA-E543-8FD1-AD2DA87E3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1CBE1E-2E47-BF69-154E-4843D3DE0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46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.xml"/><Relationship Id="rId39" Type="http://schemas.openxmlformats.org/officeDocument/2006/relationships/customXml" Target="../ink/ink12.xml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34" Type="http://schemas.openxmlformats.org/officeDocument/2006/relationships/image" Target="../media/image5.tmp"/><Relationship Id="rId7" Type="http://schemas.openxmlformats.org/officeDocument/2006/relationships/customXml" Target="../ink/ink2.xml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customXml" Target="../ink/ink3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24" Type="http://schemas.openxmlformats.org/officeDocument/2006/relationships/customXml" Target="../ink/ink5.xml"/><Relationship Id="rId32" Type="http://schemas.openxmlformats.org/officeDocument/2006/relationships/customXml" Target="../ink/ink9.xml"/><Relationship Id="rId37" Type="http://schemas.openxmlformats.org/officeDocument/2006/relationships/customXml" Target="../ink/ink11.xml"/><Relationship Id="rId40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7.xml"/><Relationship Id="rId36" Type="http://schemas.openxmlformats.org/officeDocument/2006/relationships/image" Target="../media/image6.png"/><Relationship Id="rId31" Type="http://schemas.openxmlformats.org/officeDocument/2006/relationships/image" Target="../media/image17.png"/><Relationship Id="rId4" Type="http://schemas.openxmlformats.org/officeDocument/2006/relationships/customXml" Target="../ink/ink1.xml"/><Relationship Id="rId22" Type="http://schemas.openxmlformats.org/officeDocument/2006/relationships/customXml" Target="../ink/ink4.xml"/><Relationship Id="rId27" Type="http://schemas.openxmlformats.org/officeDocument/2006/relationships/image" Target="../media/image15.png"/><Relationship Id="rId30" Type="http://schemas.openxmlformats.org/officeDocument/2006/relationships/customXml" Target="../ink/ink8.xml"/><Relationship Id="rId35" Type="http://schemas.openxmlformats.org/officeDocument/2006/relationships/customXml" Target="../ink/ink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2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89C7A8-CEA3-419A-6E17-B50B8C776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海洋生物辨識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5EFA0C-1406-A563-8018-0CE2FE1125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報告人：李紘宇</a:t>
            </a:r>
          </a:p>
        </p:txBody>
      </p:sp>
    </p:spTree>
    <p:extLst>
      <p:ext uri="{BB962C8B-B14F-4D97-AF65-F5344CB8AC3E}">
        <p14:creationId xmlns:p14="http://schemas.microsoft.com/office/powerpoint/2010/main" val="185890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7D76F-19D0-96FC-F463-112568FD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數據集</a:t>
            </a:r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4DB7DA45-3004-1D03-6FC6-45F07F651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121" y="3913751"/>
            <a:ext cx="3199902" cy="2389260"/>
          </a:xfrm>
          <a:prstGeom prst="rect">
            <a:avLst/>
          </a:prstGeom>
        </p:spPr>
      </p:pic>
      <p:pic>
        <p:nvPicPr>
          <p:cNvPr id="14" name="圖片 14">
            <a:extLst>
              <a:ext uri="{FF2B5EF4-FFF2-40B4-BE49-F238E27FC236}">
                <a16:creationId xmlns:a16="http://schemas.microsoft.com/office/drawing/2014/main" id="{23445C7E-FB4C-99B3-0E5F-1F0ED12B9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895" y="86215"/>
            <a:ext cx="7052105" cy="3607599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3799B81A-02E8-58A0-176D-1A02FDBD59D9}"/>
                  </a:ext>
                </a:extLst>
              </p14:cNvPr>
              <p14:cNvContentPartPr/>
              <p14:nvPr/>
            </p14:nvContentPartPr>
            <p14:xfrm>
              <a:off x="3543220" y="46367"/>
              <a:ext cx="1789517" cy="2256298"/>
            </p14:xfrm>
          </p:contentPart>
        </mc:Choice>
        <mc:Fallback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3799B81A-02E8-58A0-176D-1A02FDBD59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34220" y="37366"/>
                <a:ext cx="1807157" cy="2273939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圖片 18">
            <a:extLst>
              <a:ext uri="{FF2B5EF4-FFF2-40B4-BE49-F238E27FC236}">
                <a16:creationId xmlns:a16="http://schemas.microsoft.com/office/drawing/2014/main" id="{240AA7CC-53B4-6CDF-7A27-1D10C2BE0A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5" y="3688637"/>
            <a:ext cx="1534077" cy="44407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F9E5B25-58A0-2318-5D8B-B2C68259F3FF}"/>
              </a:ext>
            </a:extLst>
          </p:cNvPr>
          <p:cNvSpPr txBox="1"/>
          <p:nvPr/>
        </p:nvSpPr>
        <p:spPr>
          <a:xfrm>
            <a:off x="572745" y="6395937"/>
            <a:ext cx="1150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800" dirty="0"/>
              <a:t>Crabs, Dolphin, blue ringed octopus, Sea Urchins, Seahorse, Turtle Tortoise</a:t>
            </a:r>
            <a:endParaRPr lang="zh-TW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筆跡 30">
                <a:extLst>
                  <a:ext uri="{FF2B5EF4-FFF2-40B4-BE49-F238E27FC236}">
                    <a16:creationId xmlns:a16="http://schemas.microsoft.com/office/drawing/2014/main" id="{5474191E-0799-2F4A-9053-0278432D190A}"/>
                  </a:ext>
                </a:extLst>
              </p14:cNvPr>
              <p14:cNvContentPartPr/>
              <p14:nvPr/>
            </p14:nvContentPartPr>
            <p14:xfrm>
              <a:off x="8470287" y="1804605"/>
              <a:ext cx="659520" cy="212040"/>
            </p14:xfrm>
          </p:contentPart>
        </mc:Choice>
        <mc:Fallback xmlns="">
          <p:pic>
            <p:nvPicPr>
              <p:cNvPr id="30" name="筆跡 30">
                <a:extLst>
                  <a:ext uri="{FF2B5EF4-FFF2-40B4-BE49-F238E27FC236}">
                    <a16:creationId xmlns:a16="http://schemas.microsoft.com/office/drawing/2014/main" id="{5474191E-0799-2F4A-9053-0278432D190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55167" y="1789485"/>
                <a:ext cx="6901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5" name="筆跡 84">
                <a:extLst>
                  <a:ext uri="{FF2B5EF4-FFF2-40B4-BE49-F238E27FC236}">
                    <a16:creationId xmlns:a16="http://schemas.microsoft.com/office/drawing/2014/main" id="{14883E77-5262-941B-6BB4-ADDC4B853752}"/>
                  </a:ext>
                </a:extLst>
              </p14:cNvPr>
              <p14:cNvContentPartPr/>
              <p14:nvPr/>
            </p14:nvContentPartPr>
            <p14:xfrm>
              <a:off x="8056900" y="1839454"/>
              <a:ext cx="118800" cy="124920"/>
            </p14:xfrm>
          </p:contentPart>
        </mc:Choice>
        <mc:Fallback xmlns="">
          <p:pic>
            <p:nvPicPr>
              <p:cNvPr id="85" name="筆跡 84">
                <a:extLst>
                  <a:ext uri="{FF2B5EF4-FFF2-40B4-BE49-F238E27FC236}">
                    <a16:creationId xmlns:a16="http://schemas.microsoft.com/office/drawing/2014/main" id="{14883E77-5262-941B-6BB4-ADDC4B85375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41420" y="1823974"/>
                <a:ext cx="1494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6" name="筆跡 85">
                <a:extLst>
                  <a:ext uri="{FF2B5EF4-FFF2-40B4-BE49-F238E27FC236}">
                    <a16:creationId xmlns:a16="http://schemas.microsoft.com/office/drawing/2014/main" id="{DEECCD44-DE08-96C0-B9A9-93A5CD468FD7}"/>
                  </a:ext>
                </a:extLst>
              </p14:cNvPr>
              <p14:cNvContentPartPr/>
              <p14:nvPr/>
            </p14:nvContentPartPr>
            <p14:xfrm>
              <a:off x="8187580" y="1908214"/>
              <a:ext cx="6480" cy="43920"/>
            </p14:xfrm>
          </p:contentPart>
        </mc:Choice>
        <mc:Fallback xmlns="">
          <p:pic>
            <p:nvPicPr>
              <p:cNvPr id="86" name="筆跡 85">
                <a:extLst>
                  <a:ext uri="{FF2B5EF4-FFF2-40B4-BE49-F238E27FC236}">
                    <a16:creationId xmlns:a16="http://schemas.microsoft.com/office/drawing/2014/main" id="{DEECCD44-DE08-96C0-B9A9-93A5CD468FD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72100" y="1892734"/>
                <a:ext cx="3708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7" name="筆跡 86">
                <a:extLst>
                  <a:ext uri="{FF2B5EF4-FFF2-40B4-BE49-F238E27FC236}">
                    <a16:creationId xmlns:a16="http://schemas.microsoft.com/office/drawing/2014/main" id="{F0C5E8C0-EF97-0F4E-4AB0-B0EE3F4CA042}"/>
                  </a:ext>
                </a:extLst>
              </p14:cNvPr>
              <p14:cNvContentPartPr/>
              <p14:nvPr/>
            </p14:nvContentPartPr>
            <p14:xfrm>
              <a:off x="8087860" y="1970134"/>
              <a:ext cx="25200" cy="31320"/>
            </p14:xfrm>
          </p:contentPart>
        </mc:Choice>
        <mc:Fallback xmlns="">
          <p:pic>
            <p:nvPicPr>
              <p:cNvPr id="87" name="筆跡 86">
                <a:extLst>
                  <a:ext uri="{FF2B5EF4-FFF2-40B4-BE49-F238E27FC236}">
                    <a16:creationId xmlns:a16="http://schemas.microsoft.com/office/drawing/2014/main" id="{F0C5E8C0-EF97-0F4E-4AB0-B0EE3F4CA04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72380" y="1954654"/>
                <a:ext cx="558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8" name="筆跡 87">
                <a:extLst>
                  <a:ext uri="{FF2B5EF4-FFF2-40B4-BE49-F238E27FC236}">
                    <a16:creationId xmlns:a16="http://schemas.microsoft.com/office/drawing/2014/main" id="{DCA89051-21EA-83AD-DAB0-A59F16E0429C}"/>
                  </a:ext>
                </a:extLst>
              </p14:cNvPr>
              <p14:cNvContentPartPr/>
              <p14:nvPr/>
            </p14:nvContentPartPr>
            <p14:xfrm>
              <a:off x="8168860" y="1970134"/>
              <a:ext cx="12960" cy="43920"/>
            </p14:xfrm>
          </p:contentPart>
        </mc:Choice>
        <mc:Fallback xmlns="">
          <p:pic>
            <p:nvPicPr>
              <p:cNvPr id="88" name="筆跡 87">
                <a:extLst>
                  <a:ext uri="{FF2B5EF4-FFF2-40B4-BE49-F238E27FC236}">
                    <a16:creationId xmlns:a16="http://schemas.microsoft.com/office/drawing/2014/main" id="{DCA89051-21EA-83AD-DAB0-A59F16E0429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52938" y="1954654"/>
                <a:ext cx="44434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9" name="筆跡 88">
                <a:extLst>
                  <a:ext uri="{FF2B5EF4-FFF2-40B4-BE49-F238E27FC236}">
                    <a16:creationId xmlns:a16="http://schemas.microsoft.com/office/drawing/2014/main" id="{C78DA234-7D1C-57E2-C474-A434FB8903D2}"/>
                  </a:ext>
                </a:extLst>
              </p14:cNvPr>
              <p14:cNvContentPartPr/>
              <p14:nvPr/>
            </p14:nvContentPartPr>
            <p14:xfrm>
              <a:off x="8206300" y="1976614"/>
              <a:ext cx="6480" cy="56520"/>
            </p14:xfrm>
          </p:contentPart>
        </mc:Choice>
        <mc:Fallback xmlns="">
          <p:pic>
            <p:nvPicPr>
              <p:cNvPr id="89" name="筆跡 88">
                <a:extLst>
                  <a:ext uri="{FF2B5EF4-FFF2-40B4-BE49-F238E27FC236}">
                    <a16:creationId xmlns:a16="http://schemas.microsoft.com/office/drawing/2014/main" id="{C78DA234-7D1C-57E2-C474-A434FB8903D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91635" y="1961134"/>
                <a:ext cx="35469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0" name="筆跡 89">
                <a:extLst>
                  <a:ext uri="{FF2B5EF4-FFF2-40B4-BE49-F238E27FC236}">
                    <a16:creationId xmlns:a16="http://schemas.microsoft.com/office/drawing/2014/main" id="{C34AB553-5429-99B7-F3CA-E4941D2E3FA2}"/>
                  </a:ext>
                </a:extLst>
              </p14:cNvPr>
              <p14:cNvContentPartPr/>
              <p14:nvPr/>
            </p14:nvContentPartPr>
            <p14:xfrm>
              <a:off x="8231140" y="1820734"/>
              <a:ext cx="118800" cy="211320"/>
            </p14:xfrm>
          </p:contentPart>
        </mc:Choice>
        <mc:Fallback xmlns="">
          <p:pic>
            <p:nvPicPr>
              <p:cNvPr id="90" name="筆跡 89">
                <a:extLst>
                  <a:ext uri="{FF2B5EF4-FFF2-40B4-BE49-F238E27FC236}">
                    <a16:creationId xmlns:a16="http://schemas.microsoft.com/office/drawing/2014/main" id="{C34AB553-5429-99B7-F3CA-E4941D2E3FA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15613" y="1805254"/>
                <a:ext cx="149493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8" name="筆跡 97">
                <a:extLst>
                  <a:ext uri="{FF2B5EF4-FFF2-40B4-BE49-F238E27FC236}">
                    <a16:creationId xmlns:a16="http://schemas.microsoft.com/office/drawing/2014/main" id="{DDA4F455-1513-3D94-D026-BDF17572A796}"/>
                  </a:ext>
                </a:extLst>
              </p14:cNvPr>
              <p14:cNvContentPartPr/>
              <p14:nvPr/>
            </p14:nvContentPartPr>
            <p14:xfrm>
              <a:off x="8274161" y="1924275"/>
              <a:ext cx="20520" cy="33480"/>
            </p14:xfrm>
          </p:contentPart>
        </mc:Choice>
        <mc:Fallback xmlns="">
          <p:pic>
            <p:nvPicPr>
              <p:cNvPr id="98" name="筆跡 97">
                <a:extLst>
                  <a:ext uri="{FF2B5EF4-FFF2-40B4-BE49-F238E27FC236}">
                    <a16:creationId xmlns:a16="http://schemas.microsoft.com/office/drawing/2014/main" id="{DDA4F455-1513-3D94-D026-BDF17572A79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59041" y="1909155"/>
                <a:ext cx="51120" cy="6372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圖片 6" descr="一張含有 文字, 螢幕擷取畫面, 字型, 設計 的圖片&#10;&#10;自動產生的描述">
            <a:extLst>
              <a:ext uri="{FF2B5EF4-FFF2-40B4-BE49-F238E27FC236}">
                <a16:creationId xmlns:a16="http://schemas.microsoft.com/office/drawing/2014/main" id="{F36FE3C6-A50D-8A96-F5A7-E2E3CD9A39E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726" y="2389508"/>
            <a:ext cx="2512987" cy="33043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0CE2E759-62D3-BF67-D342-32A07BC5C737}"/>
                  </a:ext>
                </a:extLst>
              </p14:cNvPr>
              <p14:cNvContentPartPr/>
              <p14:nvPr/>
            </p14:nvContentPartPr>
            <p14:xfrm>
              <a:off x="3637585" y="2735443"/>
              <a:ext cx="1695152" cy="1178308"/>
            </p14:xfrm>
          </p:contentPart>
        </mc:Choice>
        <mc:Fallback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0CE2E759-62D3-BF67-D342-32A07BC5C73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28585" y="2726446"/>
                <a:ext cx="1712791" cy="1195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6B274526-D304-A62D-FFD1-03BE4A211560}"/>
                  </a:ext>
                </a:extLst>
              </p14:cNvPr>
              <p14:cNvContentPartPr/>
              <p14:nvPr/>
            </p14:nvContentPartPr>
            <p14:xfrm>
              <a:off x="1430236" y="2288973"/>
              <a:ext cx="1018294" cy="1325564"/>
            </p14:xfrm>
          </p:contentPart>
        </mc:Choice>
        <mc:Fallback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6B274526-D304-A62D-FFD1-03BE4A21156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421237" y="2279975"/>
                <a:ext cx="1035931" cy="13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AD0E8C6D-770E-863B-5CB7-51DE8909E2CF}"/>
                  </a:ext>
                </a:extLst>
              </p14:cNvPr>
              <p14:cNvContentPartPr/>
              <p14:nvPr/>
            </p14:nvContentPartPr>
            <p14:xfrm>
              <a:off x="1299410" y="4132712"/>
              <a:ext cx="1018294" cy="1460629"/>
            </p14:xfrm>
          </p:contentPart>
        </mc:Choice>
        <mc:Fallback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AD0E8C6D-770E-863B-5CB7-51DE8909E2C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290411" y="4123714"/>
                <a:ext cx="1035931" cy="147826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06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058A86-B29F-D8E5-89A0-58D9B3C0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</a:t>
            </a:r>
            <a:r>
              <a:rPr lang="zh-TW" altLang="en-US" dirty="0"/>
              <a:t>結構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787B88-99AA-31E7-2218-688F5F3BB442}"/>
              </a:ext>
            </a:extLst>
          </p:cNvPr>
          <p:cNvSpPr txBox="1"/>
          <p:nvPr/>
        </p:nvSpPr>
        <p:spPr>
          <a:xfrm flipH="1">
            <a:off x="368405" y="1267901"/>
            <a:ext cx="1204507" cy="37555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Conv(3,64)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336F345-E71D-47B9-19AE-C4CDE8607B14}"/>
              </a:ext>
            </a:extLst>
          </p:cNvPr>
          <p:cNvSpPr txBox="1"/>
          <p:nvPr/>
        </p:nvSpPr>
        <p:spPr>
          <a:xfrm flipH="1">
            <a:off x="368401" y="2060957"/>
            <a:ext cx="2216879" cy="37555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Conv(64,128)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9426580-6F41-0C6B-692D-F141543F1758}"/>
              </a:ext>
            </a:extLst>
          </p:cNvPr>
          <p:cNvSpPr txBox="1"/>
          <p:nvPr/>
        </p:nvSpPr>
        <p:spPr>
          <a:xfrm flipH="1">
            <a:off x="368401" y="2887009"/>
            <a:ext cx="3261913" cy="37555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Conv(128,256)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E055414-EB18-B89B-C392-5D8388C369F1}"/>
              </a:ext>
            </a:extLst>
          </p:cNvPr>
          <p:cNvSpPr txBox="1"/>
          <p:nvPr/>
        </p:nvSpPr>
        <p:spPr>
          <a:xfrm flipH="1">
            <a:off x="368401" y="3684683"/>
            <a:ext cx="4813130" cy="37555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Conv(256,512)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B71876D-C901-354B-FC14-43C771CEEA73}"/>
              </a:ext>
            </a:extLst>
          </p:cNvPr>
          <p:cNvSpPr txBox="1"/>
          <p:nvPr/>
        </p:nvSpPr>
        <p:spPr>
          <a:xfrm flipH="1">
            <a:off x="382582" y="4483889"/>
            <a:ext cx="5553358" cy="37555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Conv(512,1024)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CD66DB-F00C-2204-26BE-FDAE6192C6B7}"/>
              </a:ext>
            </a:extLst>
          </p:cNvPr>
          <p:cNvSpPr txBox="1"/>
          <p:nvPr/>
        </p:nvSpPr>
        <p:spPr>
          <a:xfrm flipH="1">
            <a:off x="368401" y="5321141"/>
            <a:ext cx="11099630" cy="37555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Linear(224*224/32*1024,512)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05904CD-FBBA-A2F7-EDB9-D1E1C79C55FE}"/>
              </a:ext>
            </a:extLst>
          </p:cNvPr>
          <p:cNvSpPr txBox="1"/>
          <p:nvPr/>
        </p:nvSpPr>
        <p:spPr>
          <a:xfrm flipH="1">
            <a:off x="382582" y="5831579"/>
            <a:ext cx="393360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Linear(512,6)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E0704A5-5A01-AAE2-9105-83D34FEC3691}"/>
              </a:ext>
            </a:extLst>
          </p:cNvPr>
          <p:cNvSpPr txBox="1"/>
          <p:nvPr/>
        </p:nvSpPr>
        <p:spPr>
          <a:xfrm flipH="1">
            <a:off x="382582" y="6335792"/>
            <a:ext cx="3933603" cy="369332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softmax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81A9115-63E1-A5B2-3C88-BFDD71AB61B5}"/>
              </a:ext>
            </a:extLst>
          </p:cNvPr>
          <p:cNvSpPr txBox="1"/>
          <p:nvPr/>
        </p:nvSpPr>
        <p:spPr>
          <a:xfrm flipH="1">
            <a:off x="368401" y="1713708"/>
            <a:ext cx="1204506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Maxpool</a:t>
            </a:r>
            <a:r>
              <a:rPr lang="en-US" altLang="zh-TW" sz="1200" dirty="0"/>
              <a:t>(2*2)</a:t>
            </a:r>
            <a:endParaRPr lang="zh-TW" altLang="en-US" sz="12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9568BA-5E67-915E-EC55-5A5E66B143B4}"/>
              </a:ext>
            </a:extLst>
          </p:cNvPr>
          <p:cNvSpPr txBox="1"/>
          <p:nvPr/>
        </p:nvSpPr>
        <p:spPr>
          <a:xfrm flipH="1">
            <a:off x="1572907" y="1323470"/>
            <a:ext cx="524104" cy="276999"/>
          </a:xfrm>
          <a:prstGeom prst="rect">
            <a:avLst/>
          </a:prstGeom>
          <a:solidFill>
            <a:srgbClr val="E739B9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ReLU</a:t>
            </a:r>
            <a:endParaRPr lang="zh-TW" altLang="en-US" sz="12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CC78E92-A7A4-9A86-F8EE-93A5EDB86980}"/>
              </a:ext>
            </a:extLst>
          </p:cNvPr>
          <p:cNvSpPr txBox="1"/>
          <p:nvPr/>
        </p:nvSpPr>
        <p:spPr>
          <a:xfrm flipH="1">
            <a:off x="368401" y="2523259"/>
            <a:ext cx="1204506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Maxpool</a:t>
            </a:r>
            <a:r>
              <a:rPr lang="en-US" altLang="zh-TW" sz="1200" dirty="0"/>
              <a:t>(2*2)</a:t>
            </a:r>
            <a:endParaRPr lang="zh-TW" altLang="en-US" sz="12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C2FDBB-38F7-2A8C-7051-30E272C734C2}"/>
              </a:ext>
            </a:extLst>
          </p:cNvPr>
          <p:cNvSpPr txBox="1"/>
          <p:nvPr/>
        </p:nvSpPr>
        <p:spPr>
          <a:xfrm flipH="1">
            <a:off x="368401" y="3335125"/>
            <a:ext cx="1204506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Maxpool</a:t>
            </a:r>
            <a:r>
              <a:rPr lang="en-US" altLang="zh-TW" sz="1200" dirty="0"/>
              <a:t>(2*2)</a:t>
            </a:r>
            <a:endParaRPr lang="zh-TW" altLang="en-US" sz="12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D4C671D-249D-5AE9-4E0B-994601843DA7}"/>
              </a:ext>
            </a:extLst>
          </p:cNvPr>
          <p:cNvSpPr txBox="1"/>
          <p:nvPr/>
        </p:nvSpPr>
        <p:spPr>
          <a:xfrm flipH="1">
            <a:off x="382582" y="4119309"/>
            <a:ext cx="1204506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Maxpool</a:t>
            </a:r>
            <a:r>
              <a:rPr lang="en-US" altLang="zh-TW" sz="1200" dirty="0"/>
              <a:t>(2*2)</a:t>
            </a:r>
            <a:endParaRPr lang="zh-TW" altLang="en-US" sz="12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63B73C2-E07F-0719-552D-D9E8F11824F8}"/>
              </a:ext>
            </a:extLst>
          </p:cNvPr>
          <p:cNvSpPr txBox="1"/>
          <p:nvPr/>
        </p:nvSpPr>
        <p:spPr>
          <a:xfrm flipH="1">
            <a:off x="384583" y="4951794"/>
            <a:ext cx="1204506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Maxpool</a:t>
            </a:r>
            <a:r>
              <a:rPr lang="en-US" altLang="zh-TW" sz="1200" dirty="0"/>
              <a:t>(2*2)</a:t>
            </a:r>
            <a:endParaRPr lang="zh-TW" altLang="en-US" sz="12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5F1D2E2-823C-A231-C2EF-4874AEAF5981}"/>
              </a:ext>
            </a:extLst>
          </p:cNvPr>
          <p:cNvSpPr txBox="1"/>
          <p:nvPr/>
        </p:nvSpPr>
        <p:spPr>
          <a:xfrm flipH="1">
            <a:off x="2585280" y="2110235"/>
            <a:ext cx="524104" cy="276999"/>
          </a:xfrm>
          <a:prstGeom prst="rect">
            <a:avLst/>
          </a:prstGeom>
          <a:solidFill>
            <a:srgbClr val="E739B9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ReLU</a:t>
            </a:r>
            <a:endParaRPr lang="zh-TW" altLang="en-US" sz="12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A788EC8-EB96-1132-D375-A1477B458F33}"/>
              </a:ext>
            </a:extLst>
          </p:cNvPr>
          <p:cNvSpPr txBox="1"/>
          <p:nvPr/>
        </p:nvSpPr>
        <p:spPr>
          <a:xfrm flipH="1">
            <a:off x="3630314" y="2934424"/>
            <a:ext cx="524104" cy="276999"/>
          </a:xfrm>
          <a:prstGeom prst="rect">
            <a:avLst/>
          </a:prstGeom>
          <a:solidFill>
            <a:srgbClr val="E739B9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ReLU</a:t>
            </a:r>
            <a:endParaRPr lang="zh-TW" altLang="en-US" sz="12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1E9C99B-5099-4A0D-9986-E3C519B5D52B}"/>
              </a:ext>
            </a:extLst>
          </p:cNvPr>
          <p:cNvSpPr txBox="1"/>
          <p:nvPr/>
        </p:nvSpPr>
        <p:spPr>
          <a:xfrm flipH="1">
            <a:off x="5181531" y="3733961"/>
            <a:ext cx="524104" cy="276999"/>
          </a:xfrm>
          <a:prstGeom prst="rect">
            <a:avLst/>
          </a:prstGeom>
          <a:solidFill>
            <a:srgbClr val="E739B9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ReLU</a:t>
            </a:r>
            <a:endParaRPr lang="zh-TW" altLang="en-US" sz="12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B498BAA-F320-91AE-AD86-15191E8FFD17}"/>
              </a:ext>
            </a:extLst>
          </p:cNvPr>
          <p:cNvSpPr txBox="1"/>
          <p:nvPr/>
        </p:nvSpPr>
        <p:spPr>
          <a:xfrm flipH="1">
            <a:off x="5928852" y="4533167"/>
            <a:ext cx="524104" cy="276999"/>
          </a:xfrm>
          <a:prstGeom prst="rect">
            <a:avLst/>
          </a:prstGeom>
          <a:solidFill>
            <a:srgbClr val="E739B9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ReLU</a:t>
            </a:r>
            <a:endParaRPr lang="zh-TW" altLang="en-US" sz="12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D32DAE0-F661-E68A-0585-DDA4C95CF181}"/>
              </a:ext>
            </a:extLst>
          </p:cNvPr>
          <p:cNvSpPr txBox="1"/>
          <p:nvPr/>
        </p:nvSpPr>
        <p:spPr>
          <a:xfrm flipH="1">
            <a:off x="11468031" y="5364196"/>
            <a:ext cx="524104" cy="276999"/>
          </a:xfrm>
          <a:prstGeom prst="rect">
            <a:avLst/>
          </a:prstGeom>
          <a:solidFill>
            <a:srgbClr val="E739B9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ReLU</a:t>
            </a:r>
            <a:endParaRPr lang="zh-TW" altLang="en-US" sz="12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9091231-DD53-A571-5E11-B2AF2F9728BA}"/>
              </a:ext>
            </a:extLst>
          </p:cNvPr>
          <p:cNvSpPr txBox="1"/>
          <p:nvPr/>
        </p:nvSpPr>
        <p:spPr>
          <a:xfrm flipH="1">
            <a:off x="4316185" y="5871657"/>
            <a:ext cx="524104" cy="276999"/>
          </a:xfrm>
          <a:prstGeom prst="rect">
            <a:avLst/>
          </a:prstGeom>
          <a:solidFill>
            <a:srgbClr val="E739B9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ReLU</a:t>
            </a:r>
            <a:endParaRPr lang="zh-TW" altLang="en-US" sz="12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BFBDCA4-7624-1337-C677-387877E606B2}"/>
              </a:ext>
            </a:extLst>
          </p:cNvPr>
          <p:cNvSpPr txBox="1"/>
          <p:nvPr/>
        </p:nvSpPr>
        <p:spPr>
          <a:xfrm flipH="1">
            <a:off x="1572907" y="1710633"/>
            <a:ext cx="96341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Dropout(0.2)</a:t>
            </a:r>
            <a:endParaRPr lang="zh-TW" altLang="en-US" sz="12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2716424-21BB-13EC-FCF8-FD8AB6A31927}"/>
              </a:ext>
            </a:extLst>
          </p:cNvPr>
          <p:cNvSpPr txBox="1"/>
          <p:nvPr/>
        </p:nvSpPr>
        <p:spPr>
          <a:xfrm flipH="1">
            <a:off x="1567587" y="2523258"/>
            <a:ext cx="96341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Dropout(0.2)</a:t>
            </a:r>
            <a:endParaRPr lang="zh-TW" altLang="en-US" sz="12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3BD055F-C77C-FF9A-2820-1A18EA6F369A}"/>
              </a:ext>
            </a:extLst>
          </p:cNvPr>
          <p:cNvSpPr txBox="1"/>
          <p:nvPr/>
        </p:nvSpPr>
        <p:spPr>
          <a:xfrm flipH="1">
            <a:off x="1567587" y="3332816"/>
            <a:ext cx="96341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Dropout(0.2)</a:t>
            </a:r>
            <a:endParaRPr lang="zh-TW" altLang="en-US" sz="12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F00625C-6FFA-A5D6-4019-F800B49C3686}"/>
              </a:ext>
            </a:extLst>
          </p:cNvPr>
          <p:cNvSpPr txBox="1"/>
          <p:nvPr/>
        </p:nvSpPr>
        <p:spPr>
          <a:xfrm flipH="1">
            <a:off x="1567587" y="4124895"/>
            <a:ext cx="96341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Dropout(0.2)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2146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1963AB-4A39-A48A-D9F0-0EFB1EC9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Learning curve &amp; Loss curve</a:t>
            </a:r>
            <a:endParaRPr lang="zh-TW" altLang="en-US" dirty="0"/>
          </a:p>
        </p:txBody>
      </p:sp>
      <p:pic>
        <p:nvPicPr>
          <p:cNvPr id="4" name="圖片 3" descr="一張含有 文字, 圖表, 繪圖, 行 的圖片&#10;&#10;自動產生的描述">
            <a:extLst>
              <a:ext uri="{FF2B5EF4-FFF2-40B4-BE49-F238E27FC236}">
                <a16:creationId xmlns:a16="http://schemas.microsoft.com/office/drawing/2014/main" id="{EBFB79A0-42CE-0733-FCF9-63B64E528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223" y="1690688"/>
            <a:ext cx="9041270" cy="44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2ED0B-71B7-995D-8739-9133027C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Confusion matrix</a:t>
            </a:r>
            <a:endParaRPr lang="zh-TW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82C8C332-00CC-8621-BAEA-51BD06D81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411055"/>
              </p:ext>
            </p:extLst>
          </p:nvPr>
        </p:nvGraphicFramePr>
        <p:xfrm>
          <a:off x="6360457" y="2403637"/>
          <a:ext cx="4184587" cy="3627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132392">
                  <a:extLst>
                    <a:ext uri="{9D8B030D-6E8A-4147-A177-3AD203B41FA5}">
                      <a16:colId xmlns:a16="http://schemas.microsoft.com/office/drawing/2014/main" val="4244117817"/>
                    </a:ext>
                  </a:extLst>
                </a:gridCol>
                <a:gridCol w="1052195">
                  <a:extLst>
                    <a:ext uri="{9D8B030D-6E8A-4147-A177-3AD203B41FA5}">
                      <a16:colId xmlns:a16="http://schemas.microsoft.com/office/drawing/2014/main" val="353431155"/>
                    </a:ext>
                  </a:extLst>
                </a:gridCol>
              </a:tblGrid>
              <a:tr h="5062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Creature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Index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83974"/>
                  </a:ext>
                </a:extLst>
              </a:tr>
              <a:tr h="5062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Crabs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081952"/>
                  </a:ext>
                </a:extLst>
              </a:tr>
              <a:tr h="5062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Dolphin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44523"/>
                  </a:ext>
                </a:extLst>
              </a:tr>
              <a:tr h="5062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blue ringed octopus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42278"/>
                  </a:ext>
                </a:extLst>
              </a:tr>
              <a:tr h="5062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Sea Urchins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98397"/>
                  </a:ext>
                </a:extLst>
              </a:tr>
              <a:tr h="5062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Seahorse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316034"/>
                  </a:ext>
                </a:extLst>
              </a:tr>
              <a:tr h="5062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Turtle Tortoise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50254"/>
                  </a:ext>
                </a:extLst>
              </a:tr>
            </a:tbl>
          </a:graphicData>
        </a:graphic>
      </p:graphicFrame>
      <p:pic>
        <p:nvPicPr>
          <p:cNvPr id="4" name="圖片 3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B3AD8D72-C99D-88D9-3536-80E9F6D16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1" y="1483134"/>
            <a:ext cx="4685714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C6DB4CB-06AD-2DF6-DDA2-39C93E8A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11105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Gradcam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7474E62-2A65-0572-1A44-4D13738D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6" y="1797548"/>
            <a:ext cx="3091084" cy="20569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D24A9BE-A173-22D9-AD26-22AD733DD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531" y="1797548"/>
            <a:ext cx="3091084" cy="205697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454516A-CF26-68D2-5608-ECAA9467A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845" y="1797548"/>
            <a:ext cx="3673171" cy="2056976"/>
          </a:xfrm>
          <a:prstGeom prst="rect">
            <a:avLst/>
          </a:prstGeom>
        </p:spPr>
      </p:pic>
      <p:pic>
        <p:nvPicPr>
          <p:cNvPr id="4" name="圖片 3" descr="一張含有 螢幕擷取畫面, 文字, 鰭, 魚 的圖片&#10;&#10;自動產生的描述">
            <a:extLst>
              <a:ext uri="{FF2B5EF4-FFF2-40B4-BE49-F238E27FC236}">
                <a16:creationId xmlns:a16="http://schemas.microsoft.com/office/drawing/2014/main" id="{AEBCCA80-B2F7-47EC-12EE-3F55C946E5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36" y="3984346"/>
            <a:ext cx="2488315" cy="2439904"/>
          </a:xfrm>
          <a:prstGeom prst="rect">
            <a:avLst/>
          </a:prstGeom>
        </p:spPr>
      </p:pic>
      <p:pic>
        <p:nvPicPr>
          <p:cNvPr id="7" name="圖片 6" descr="一張含有 文字, 鮮豔, 螢幕擷取畫面 的圖片&#10;&#10;自動產生的描述">
            <a:extLst>
              <a:ext uri="{FF2B5EF4-FFF2-40B4-BE49-F238E27FC236}">
                <a16:creationId xmlns:a16="http://schemas.microsoft.com/office/drawing/2014/main" id="{5ADB9EBD-B8B0-5098-CF19-2BF33BBB19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547" y="3984346"/>
            <a:ext cx="2488315" cy="2439904"/>
          </a:xfrm>
          <a:prstGeom prst="rect">
            <a:avLst/>
          </a:prstGeom>
        </p:spPr>
      </p:pic>
      <p:pic>
        <p:nvPicPr>
          <p:cNvPr id="10" name="圖片 9" descr="一張含有 螢幕擷取畫面, 礁, 鮮豔, 文字 的圖片&#10;&#10;自動產生的描述">
            <a:extLst>
              <a:ext uri="{FF2B5EF4-FFF2-40B4-BE49-F238E27FC236}">
                <a16:creationId xmlns:a16="http://schemas.microsoft.com/office/drawing/2014/main" id="{B7080E5F-F8AB-7E0F-AAD8-AD0A74D97F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624" y="3984346"/>
            <a:ext cx="2668176" cy="261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1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7336F7B-7038-4227-BCAC-E417CC3F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4B91DB1-276F-6ECE-A62F-71D8F9D563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73" r="15318" b="1"/>
          <a:stretch/>
        </p:blipFill>
        <p:spPr>
          <a:xfrm>
            <a:off x="4394511" y="487365"/>
            <a:ext cx="3399929" cy="284600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BCDD56F4-6A56-35A0-BB6E-BFEC6F8660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26" r="8603" b="-1"/>
          <a:stretch/>
        </p:blipFill>
        <p:spPr>
          <a:xfrm>
            <a:off x="585195" y="472015"/>
            <a:ext cx="3399929" cy="284338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C7D96E0-E7E0-6DAA-4098-3B6C89B8AE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56" r="5582" b="3"/>
          <a:stretch/>
        </p:blipFill>
        <p:spPr>
          <a:xfrm>
            <a:off x="8203827" y="467701"/>
            <a:ext cx="3381574" cy="2828038"/>
          </a:xfrm>
          <a:prstGeom prst="rect">
            <a:avLst/>
          </a:prstGeom>
        </p:spPr>
      </p:pic>
      <p:pic>
        <p:nvPicPr>
          <p:cNvPr id="3" name="圖片 2" descr="一張含有 文字, 鮮豔, 螢幕擷取畫面 的圖片&#10;&#10;自動產生的描述">
            <a:extLst>
              <a:ext uri="{FF2B5EF4-FFF2-40B4-BE49-F238E27FC236}">
                <a16:creationId xmlns:a16="http://schemas.microsoft.com/office/drawing/2014/main" id="{B7BB55C6-80B5-C7A9-CB57-AB8E45437F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7" y="3542598"/>
            <a:ext cx="3188179" cy="3126152"/>
          </a:xfrm>
          <a:prstGeom prst="rect">
            <a:avLst/>
          </a:prstGeom>
        </p:spPr>
      </p:pic>
      <p:pic>
        <p:nvPicPr>
          <p:cNvPr id="5" name="圖片 4" descr="一張含有 文字, 螢幕擷取畫面, 鮮豔 的圖片&#10;&#10;自動產生的描述">
            <a:extLst>
              <a:ext uri="{FF2B5EF4-FFF2-40B4-BE49-F238E27FC236}">
                <a16:creationId xmlns:a16="http://schemas.microsoft.com/office/drawing/2014/main" id="{8EAA431E-269A-4C2C-6E2F-C46D697B07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387" y="3524636"/>
            <a:ext cx="3263492" cy="3200001"/>
          </a:xfrm>
          <a:prstGeom prst="rect">
            <a:avLst/>
          </a:prstGeom>
        </p:spPr>
      </p:pic>
      <p:pic>
        <p:nvPicPr>
          <p:cNvPr id="8" name="圖片 7" descr="一張含有 文字, 螢幕擷取畫面, 鮮豔 的圖片&#10;&#10;自動產生的描述">
            <a:extLst>
              <a:ext uri="{FF2B5EF4-FFF2-40B4-BE49-F238E27FC236}">
                <a16:creationId xmlns:a16="http://schemas.microsoft.com/office/drawing/2014/main" id="{C1A6F7E4-63B4-3078-7FE9-E19B5D797D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856" y="3549846"/>
            <a:ext cx="3263492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4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565A8-A848-67ED-73C7-1FD68F18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可改進的地方</a:t>
            </a:r>
          </a:p>
        </p:txBody>
      </p:sp>
      <p:pic>
        <p:nvPicPr>
          <p:cNvPr id="3" name="圖片 2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E9EA894E-B567-63D0-7AF6-346C763D2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1" y="1483134"/>
            <a:ext cx="4685714" cy="4914286"/>
          </a:xfrm>
          <a:prstGeom prst="rect">
            <a:avLst/>
          </a:prstGeom>
        </p:spPr>
      </p:pic>
      <p:sp>
        <p:nvSpPr>
          <p:cNvPr id="19" name="橢圓 18">
            <a:extLst>
              <a:ext uri="{FF2B5EF4-FFF2-40B4-BE49-F238E27FC236}">
                <a16:creationId xmlns:a16="http://schemas.microsoft.com/office/drawing/2014/main" id="{CD8F16A6-3B5D-4C6C-B2A5-671AF3174CD2}"/>
              </a:ext>
            </a:extLst>
          </p:cNvPr>
          <p:cNvSpPr/>
          <p:nvPr/>
        </p:nvSpPr>
        <p:spPr>
          <a:xfrm rot="3089693">
            <a:off x="2906407" y="4770781"/>
            <a:ext cx="2194359" cy="1135093"/>
          </a:xfrm>
          <a:prstGeom prst="ellipse">
            <a:avLst/>
          </a:prstGeom>
          <a:solidFill>
            <a:srgbClr val="E71224">
              <a:alpha val="5000"/>
            </a:srgbClr>
          </a:solidFill>
          <a:ln w="30856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ko-KR" altLang="en-US">
              <a:solidFill>
                <a:srgbClr val="E71224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757685F-44E8-04D7-8E73-5B4372275377}"/>
              </a:ext>
            </a:extLst>
          </p:cNvPr>
          <p:cNvSpPr txBox="1"/>
          <p:nvPr/>
        </p:nvSpPr>
        <p:spPr>
          <a:xfrm>
            <a:off x="4745599" y="5868771"/>
            <a:ext cx="3973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400" b="1" dirty="0">
                <a:solidFill>
                  <a:schemeClr val="accent2"/>
                </a:solidFill>
              </a:rPr>
              <a:t>準確度還可以再提高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85858F-E739-EECD-FC8B-7713B7EE7BB2}"/>
              </a:ext>
            </a:extLst>
          </p:cNvPr>
          <p:cNvSpPr txBox="1"/>
          <p:nvPr/>
        </p:nvSpPr>
        <p:spPr>
          <a:xfrm>
            <a:off x="6497918" y="2797558"/>
            <a:ext cx="4855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可以試試看</a:t>
            </a:r>
            <a:r>
              <a:rPr lang="en-US" altLang="zh-TW" sz="2400" dirty="0"/>
              <a:t>GPU</a:t>
            </a:r>
            <a:r>
              <a:rPr lang="zh-TW" altLang="en-US" sz="2400" dirty="0"/>
              <a:t>和修改模型複雜度，加速訓練</a:t>
            </a:r>
          </a:p>
        </p:txBody>
      </p:sp>
    </p:spTree>
    <p:extLst>
      <p:ext uri="{BB962C8B-B14F-4D97-AF65-F5344CB8AC3E}">
        <p14:creationId xmlns:p14="http://schemas.microsoft.com/office/powerpoint/2010/main" val="148348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144</Words>
  <Application>Microsoft Office PowerPoint</Application>
  <PresentationFormat>寬螢幕</PresentationFormat>
  <Paragraphs>49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海洋生物辨識</vt:lpstr>
      <vt:lpstr>數據集</vt:lpstr>
      <vt:lpstr>CNN結構</vt:lpstr>
      <vt:lpstr>Learning curve &amp; Loss curve</vt:lpstr>
      <vt:lpstr>Confusion matrix</vt:lpstr>
      <vt:lpstr>Gradcam</vt:lpstr>
      <vt:lpstr>PowerPoint 簡報</vt:lpstr>
      <vt:lpstr>可改進的地方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李紘宇</dc:creator>
  <cp:lastModifiedBy>李紘宇</cp:lastModifiedBy>
  <cp:revision>13</cp:revision>
  <dcterms:created xsi:type="dcterms:W3CDTF">2023-09-19T05:39:31Z</dcterms:created>
  <dcterms:modified xsi:type="dcterms:W3CDTF">2023-10-15T15:58:46Z</dcterms:modified>
</cp:coreProperties>
</file>