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36E80-F718-4B3F-9B93-837574E8C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FB3831-378E-4DBD-9778-0D832329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D34DD-14F6-4A37-9CB1-4E16A543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256C7D-FA53-444B-91A1-BB1CBD5C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825B2-3DE4-496B-86EE-38801A3E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84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13766-FDD3-4579-A0B1-D638A64C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A8412B-2486-48BA-B5B0-E1D7BDA22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DF60F-A9D5-4903-A061-C47C7698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7D84B-2378-4A41-9E05-04D834D7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557012-7B5F-43CA-B514-46399364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73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F43F57-FB38-462C-AA1B-EF7E90057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CF7F9B-DDEB-4A51-AB1B-40950D23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EC2D9E-CF92-4006-BD62-0B0495CF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EB6B74-F3F6-41BA-9241-9C62775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645A9-494A-4D70-9B0F-14A4EFE7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90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55444-7B95-4789-B45E-AC270A40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2CE5D-8F3B-4AA6-BF7A-14C6B672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AFAD0-EDF9-4F2C-B908-2424E4E6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BC092D-C8BB-4436-BD1A-B833FB60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E680AF-CC57-427D-BE44-94393399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67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D74BC-3A4B-4C83-861F-B97A2590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447030-EAA2-44F0-8757-A1997C74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FAF65F-3843-48F8-AB8A-C92F6DFB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5E2898-0D50-49CC-B3F7-20AEE391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7CD3E-DDDC-4B18-ADA5-FF9DAC10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7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BD79F-8FF5-4876-9D68-05B55EC8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30B7B-39E5-4FCF-9F4B-09BB545DC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579C6-F041-4480-A0A2-9316D069C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67B4AB-F8DF-4ACE-9766-1EAF79E8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FE5C2-E5A1-497A-BE2A-44FCD86D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A5AFD9-F324-44D5-B192-7DE2D893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4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9DFBA-59F0-4F9B-9CA9-2B19CD13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376228-BFAD-4A24-BBCE-94459966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2D54A5-BD6E-40F7-AD0E-7210CDEB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CF014E-3848-4910-BF24-E0CAB453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886BF8-A88E-47E1-BDB9-6519F4F1F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536DD8-40A3-46D9-A686-E923CA07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A01122-09BF-4226-B8B8-AF4B454A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7EB6B9-636E-4EC5-95CD-6A9B007C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BE6C8-13C2-4341-AF9F-C93B11F1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7A6A0D-E20E-45EA-A806-C02082EE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00F649-9CCF-4FC6-B255-C3F579BE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A588F4-CD1F-485D-BD62-6465800C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01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0B840F-75D2-4B3F-97AB-CF49DB27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087525-598F-48FC-8F6C-6ABE0C62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6C37A-0ECA-4FFD-AFF3-0D31CC38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12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2A787-D00E-4D16-96C8-D24BD84C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E8FB9-2DDD-4014-B57E-93B0BBEE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14E88E-FE44-4408-B2B8-0436AF87D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177590-E1DC-4F45-9D0D-4DB815C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A09AC2-3CC3-4A61-8A18-06538B3E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E0C389-76DA-4416-8D3C-30740C77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9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3BAFA-604C-4863-AFD3-AC8C2D45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6002A8-43A5-47E3-8337-2044429A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1201C2-3C94-4798-B82E-9B8415AE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CE9ADD-23AD-4B6E-AA43-241ABA9B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E5A41E-9373-44AF-8FA0-4042075F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22D09E-9B08-4585-A98B-5E6C3409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DADB99-E3EF-4BB9-B9F1-FFAA8F7C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A9E9BE-E303-4FE4-B1FC-02E67CF8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A23ACB-C58F-4424-8892-12F76E300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0D5E-39B5-4432-95CA-EF33310D5A55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286DAA-DBA1-485C-8051-4CE7B11CE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99CC2-76B5-48A9-B4E3-3E1BEA15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4458-7E10-4546-B481-878091D3AD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26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C067E-6F79-4048-9D81-85DD265BC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079"/>
            <a:ext cx="9144000" cy="2387600"/>
          </a:xfrm>
        </p:spPr>
        <p:txBody>
          <a:bodyPr/>
          <a:lstStyle/>
          <a:p>
            <a:r>
              <a:rPr lang="zh-TW" altLang="en-US" dirty="0"/>
              <a:t>貓狗辨識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4BEDCF-F0BF-40DD-8763-96496199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7159"/>
            <a:ext cx="9144000" cy="1655762"/>
          </a:xfrm>
        </p:spPr>
        <p:txBody>
          <a:bodyPr/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洪元甫</a:t>
            </a:r>
          </a:p>
        </p:txBody>
      </p:sp>
    </p:spTree>
    <p:extLst>
      <p:ext uri="{BB962C8B-B14F-4D97-AF65-F5344CB8AC3E}">
        <p14:creationId xmlns:p14="http://schemas.microsoft.com/office/powerpoint/2010/main" val="35117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0A00D-6BA4-43DB-B012-14F8EA02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可改進的地方</a:t>
            </a:r>
            <a:r>
              <a:rPr lang="en-US" altLang="zh-TW" dirty="0"/>
              <a:t>/</a:t>
            </a:r>
            <a:r>
              <a:rPr lang="zh-TW" altLang="en-US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9C753-54C8-49AA-B8CC-C5171584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err="1"/>
              <a:t>Gradcam</a:t>
            </a:r>
            <a:r>
              <a:rPr lang="en-US" altLang="zh-TW" dirty="0"/>
              <a:t>:</a:t>
            </a:r>
            <a:r>
              <a:rPr lang="zh-TW" altLang="en-US" dirty="0"/>
              <a:t>偵測的地方不夠集中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4935F1-163F-4D05-8F7A-9ADEADCC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40" y="2769460"/>
            <a:ext cx="5833919" cy="35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8725A-7275-4967-8270-52CE6CBA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1A4556-782A-482D-8351-ABAB2044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02" y="1598446"/>
            <a:ext cx="10515600" cy="4351338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colab</a:t>
            </a:r>
            <a:r>
              <a:rPr lang="zh-TW" altLang="en-US" dirty="0"/>
              <a:t>上執行，必須丟檔案到雲端</a:t>
            </a:r>
            <a:endParaRPr lang="en-US" altLang="zh-TW" dirty="0"/>
          </a:p>
          <a:p>
            <a:r>
              <a:rPr lang="zh-TW" altLang="en-US" dirty="0"/>
              <a:t>各有</a:t>
            </a:r>
            <a:r>
              <a:rPr lang="en-US" altLang="zh-TW" dirty="0"/>
              <a:t>12500 </a:t>
            </a:r>
            <a:r>
              <a:rPr lang="zh-TW" altLang="en-US" dirty="0"/>
              <a:t>張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DD5772-29E3-444B-9321-9F2CD915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1" y="3269147"/>
            <a:ext cx="2567162" cy="13009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02F3CF-CD36-4DF0-8015-EB5F3A40F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8" y="6071431"/>
            <a:ext cx="9024063" cy="5216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29197C8-7DD4-420F-9CCA-F1FB235A9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47" y="2369126"/>
            <a:ext cx="6467741" cy="13499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4E28EDF-5C05-489D-9C71-B9BDC029C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47" y="4114888"/>
            <a:ext cx="6467741" cy="1439062"/>
          </a:xfrm>
          <a:prstGeom prst="rect">
            <a:avLst/>
          </a:prstGeom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8AB1B427-F096-40C6-A8B2-D3A407F66F69}"/>
              </a:ext>
            </a:extLst>
          </p:cNvPr>
          <p:cNvSpPr/>
          <p:nvPr/>
        </p:nvSpPr>
        <p:spPr>
          <a:xfrm rot="677180">
            <a:off x="2926768" y="4373439"/>
            <a:ext cx="1565474" cy="642272"/>
          </a:xfrm>
          <a:prstGeom prst="rightArrow">
            <a:avLst>
              <a:gd name="adj1" fmla="val 17399"/>
              <a:gd name="adj2" fmla="val 50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37ABA977-DD0C-44E7-9331-73A1ECB3018A}"/>
              </a:ext>
            </a:extLst>
          </p:cNvPr>
          <p:cNvSpPr/>
          <p:nvPr/>
        </p:nvSpPr>
        <p:spPr>
          <a:xfrm rot="19715521">
            <a:off x="2789771" y="3274596"/>
            <a:ext cx="1565474" cy="642272"/>
          </a:xfrm>
          <a:prstGeom prst="rightArrow">
            <a:avLst>
              <a:gd name="adj1" fmla="val 17399"/>
              <a:gd name="adj2" fmla="val 50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8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BF625-7867-45C9-AB1D-9777D4A7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切割數據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9B7BE-14BC-42DB-A810-DC85EC7F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47" y="217566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訓練集</a:t>
            </a:r>
            <a:r>
              <a:rPr lang="en-US" altLang="zh-TW" dirty="0"/>
              <a:t>:</a:t>
            </a:r>
            <a:r>
              <a:rPr lang="zh-TW" altLang="en-US" dirty="0"/>
              <a:t>驗證集</a:t>
            </a:r>
            <a:r>
              <a:rPr lang="en-US" altLang="zh-TW" dirty="0"/>
              <a:t>:0.85:0.15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3DF4DE-51B8-425A-BB19-C4612970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062" y="3604703"/>
            <a:ext cx="5872570" cy="7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1F241-159E-4949-9DEC-B9D2B089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E3329-B817-48B2-9D73-D905A6E13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使用預訓練模型</a:t>
            </a:r>
            <a:r>
              <a:rPr lang="en-US" altLang="zh-TW" dirty="0"/>
              <a:t>:</a:t>
            </a:r>
            <a:r>
              <a:rPr lang="en-US" altLang="zh-TW" dirty="0" err="1"/>
              <a:t>resnet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將最後一層的全連接層輸出改成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(</a:t>
            </a:r>
            <a:r>
              <a:rPr lang="zh-TW" altLang="en-US" dirty="0"/>
              <a:t>貓狗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737017-6E07-4223-B40A-43135DF5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4968"/>
            <a:ext cx="11049458" cy="26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4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75E1D-1FDC-456B-8363-059891A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30" name="Picture 6" descr="经典CNN网络：Resnet18网络结构输入和输出-CSDN博客">
            <a:extLst>
              <a:ext uri="{FF2B5EF4-FFF2-40B4-BE49-F238E27FC236}">
                <a16:creationId xmlns:a16="http://schemas.microsoft.com/office/drawing/2014/main" id="{6FB279E9-7EDE-427C-8E9A-4F9840F81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31" y="383513"/>
            <a:ext cx="3102674" cy="582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7EF1A6-5678-4413-9165-A3514D8D4485}"/>
              </a:ext>
            </a:extLst>
          </p:cNvPr>
          <p:cNvCxnSpPr>
            <a:cxnSpLocks/>
          </p:cNvCxnSpPr>
          <p:nvPr/>
        </p:nvCxnSpPr>
        <p:spPr>
          <a:xfrm flipV="1">
            <a:off x="3429000" y="2252133"/>
            <a:ext cx="3175000" cy="38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16">
            <a:extLst>
              <a:ext uri="{FF2B5EF4-FFF2-40B4-BE49-F238E27FC236}">
                <a16:creationId xmlns:a16="http://schemas.microsoft.com/office/drawing/2014/main" id="{4CC78E92-A7A4-9A86-F8EE-93A5EDB86980}"/>
              </a:ext>
            </a:extLst>
          </p:cNvPr>
          <p:cNvSpPr txBox="1"/>
          <p:nvPr/>
        </p:nvSpPr>
        <p:spPr>
          <a:xfrm flipH="1">
            <a:off x="6781800" y="1690688"/>
            <a:ext cx="2727688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dirty="0"/>
              <a:t>fc(512*2)</a:t>
            </a:r>
            <a:endParaRPr lang="zh-TW" altLang="en-US" sz="4000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EC83B000-A6CE-465F-8389-B41221D8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068" y="5885293"/>
            <a:ext cx="1270000" cy="495099"/>
          </a:xfrm>
          <a:prstGeom prst="ellipse">
            <a:avLst/>
          </a:prstGeom>
          <a:solidFill>
            <a:srgbClr val="E71224">
              <a:alpha val="5000"/>
            </a:srgbClr>
          </a:solidFill>
          <a:ln w="30856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rmAutofit fontScale="77500" lnSpcReduction="20000"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4FB046-10AF-4B74-8227-1F8BB85AC546}"/>
              </a:ext>
            </a:extLst>
          </p:cNvPr>
          <p:cNvSpPr txBox="1"/>
          <p:nvPr/>
        </p:nvSpPr>
        <p:spPr>
          <a:xfrm>
            <a:off x="5475636" y="3999468"/>
            <a:ext cx="532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512</a:t>
            </a:r>
            <a:r>
              <a:rPr lang="zh-TW" altLang="en-US" sz="3200" dirty="0"/>
              <a:t>個特徵圖，</a:t>
            </a:r>
            <a:r>
              <a:rPr lang="en-US" altLang="zh-TW" sz="3200" dirty="0"/>
              <a:t>2</a:t>
            </a:r>
            <a:r>
              <a:rPr lang="zh-TW" altLang="en-US" sz="3200" dirty="0"/>
              <a:t>個類別</a:t>
            </a:r>
            <a:r>
              <a:rPr lang="en-US" altLang="zh-TW" sz="3200" dirty="0"/>
              <a:t>(</a:t>
            </a:r>
            <a:r>
              <a:rPr lang="zh-TW" altLang="en-US" sz="3200" dirty="0"/>
              <a:t>貓狗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836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C21E5-10E5-473D-AAFF-835E206F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17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learning curve &amp; loss curve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sz="3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平均訓練準確率</a:t>
            </a:r>
            <a:r>
              <a:rPr lang="en-US" altLang="zh-TW" sz="3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96.01% </a:t>
            </a:r>
            <a:br>
              <a:rPr lang="en-US" altLang="zh-TW" sz="3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</a:br>
            <a:r>
              <a:rPr lang="zh-TW" altLang="en-US" sz="3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平均驗證準確率</a:t>
            </a:r>
            <a:r>
              <a:rPr lang="en-US" altLang="zh-TW" sz="3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96.93%</a:t>
            </a:r>
            <a:endParaRPr lang="zh-TW" altLang="en-US" sz="31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588299-0F54-4AAE-A741-D3395E95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2347"/>
            <a:ext cx="5266954" cy="416052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9AC1FD-85A2-41DB-A1EE-30F3615BA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6" y="2450419"/>
            <a:ext cx="5266954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5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298D2-6812-4B2D-869A-D6669074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Confusion Matrix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A86E3E-2BBB-4666-9DDD-46FF6B0D9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47" y="1690688"/>
            <a:ext cx="5181272" cy="4351338"/>
          </a:xfrm>
        </p:spPr>
      </p:pic>
    </p:spTree>
    <p:extLst>
      <p:ext uri="{BB962C8B-B14F-4D97-AF65-F5344CB8AC3E}">
        <p14:creationId xmlns:p14="http://schemas.microsoft.com/office/powerpoint/2010/main" val="113604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01B29-D39A-4281-BE57-D7C3C66D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gradcam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AC9E4C-BD48-45A3-A0F8-9403DF56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提取特徵</a:t>
            </a:r>
            <a:r>
              <a:rPr lang="en-US" altLang="zh-TW" dirty="0"/>
              <a:t>:</a:t>
            </a:r>
            <a:r>
              <a:rPr lang="zh-TW" altLang="en-US" dirty="0"/>
              <a:t>放在</a:t>
            </a:r>
            <a:r>
              <a:rPr lang="en-US" altLang="zh-TW" dirty="0" err="1"/>
              <a:t>resnet</a:t>
            </a:r>
            <a:r>
              <a:rPr lang="zh-TW" altLang="en-US" dirty="0"/>
              <a:t>的</a:t>
            </a:r>
            <a:r>
              <a:rPr lang="en-US" altLang="zh-TW" dirty="0"/>
              <a:t>layer4(</a:t>
            </a:r>
            <a:r>
              <a:rPr lang="zh-TW" altLang="en-US" dirty="0"/>
              <a:t>最後一層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337012-483C-4628-9A34-62FF1F2B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1053011" cy="3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8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E8484-1449-4831-95E3-E18A3A09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AA17A1-4AA5-4F79-892F-4CAD8673D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0" y="1812758"/>
            <a:ext cx="5237924" cy="393106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751DEEB-9063-42EE-B8A5-79FF6273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11" y="2007072"/>
            <a:ext cx="5833919" cy="35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116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佈景主題</vt:lpstr>
      <vt:lpstr>貓狗辨識</vt:lpstr>
      <vt:lpstr>Dataset</vt:lpstr>
      <vt:lpstr>切割數據</vt:lpstr>
      <vt:lpstr>CNN</vt:lpstr>
      <vt:lpstr>PowerPoint 簡報</vt:lpstr>
      <vt:lpstr>learning curve &amp; loss curve  平均訓練準確率: 96.01%  平均驗證準確率: 96.93%</vt:lpstr>
      <vt:lpstr>Confusion Matrix</vt:lpstr>
      <vt:lpstr>gradcam</vt:lpstr>
      <vt:lpstr>PowerPoint 簡報</vt:lpstr>
      <vt:lpstr>可改進的地方/未來展望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貓狗辨識</dc:title>
  <dc:creator>元甫 洪</dc:creator>
  <cp:lastModifiedBy>元甫 洪</cp:lastModifiedBy>
  <cp:revision>10</cp:revision>
  <dcterms:created xsi:type="dcterms:W3CDTF">2023-10-08T13:21:12Z</dcterms:created>
  <dcterms:modified xsi:type="dcterms:W3CDTF">2023-10-09T06:26:29Z</dcterms:modified>
</cp:coreProperties>
</file>