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D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7:31:29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21369,'3'7'485,"2"2"1,-1 0-467,3 5 0,0 0 123,-1-3 1,-1 0-198,1 1 1,-1 0 72,2 2 0,-2-5-221,-1 0 121,1 1 117,0 1 45,3 5 0,-3-6 9,3 6 0,-5-9 274,2 3-254,1 2 1,1 3 139,3 5 0,-4-7-85,0-1 1,1 1-15,2 6 0,-1-2-15,1 2 0,-1-3-81,1 3 1,-1-3 28,1 2 1,2 6-160,2 1 1,-1 0-10,-1-2 1,0-2 88,3 10 0,-2-7-33,2 4 0,-3-5 56,1 0 1,-1 1 3,1 0 1,1 3 0,0-1 0,1 4-28,-1-5 0,-1 0 43,-1-2 0,0-1 3,3 8 0,-1-5-47,1 5 0,-1-4 34,1 4 0,-1-4-26,1 2 0,0 1 18,-1-3 1,2 6-38,0-2 0,-1-1 28,0-1 0,1 3-153,-2-3 1,4 6 117,-2-4 0,-2-3 40,-1-1 0,0-2-42,0 1 0,0-1 9,3 6 1,-3-5-190,3 6 1,-1-3 108,0 2 0,2 3 203,-2-6 1,-1 1-89,1 0 0,-2-2 97,2 1 1,1 4-48,-2-4 1,3 6-36,0-1 1,-3-5-35,1 1 0,-2-2 10,4 6 0,-1 0-10,1 0 1,1 2 18,-1-1 1,-1-1-76,1 0 1,0 1 51,1 1 1,0 1-46,0 0 1,0 0 35,0-1 0,-1 0 0,-2-4 1,3 3 3,-3-3 0,1 1-1,1 1 1,0 1 33,1 1 0,0 2-32,1 1 1,1 1-13,2 6 1,-2-7 3,1 5 1,0 0 25,-1-3 0,1 2-2,0-1 0,-2-3 2,4 7 1,-4-6-8,1 2 0,-1-4 4,-1-1 0,-1-2-7,-1-3 1,1 4 18,0-2 0,2 4-121,2 6 1,-2-5 76,1 2 1,-1-3 12,-1-1 0,2 5-14,2 2 1,1 3-4,-2-3 1,0-1-32,-1-1 1,0-2 34,2 4 0,-3-5 32,-4-7 0,2 2-30,-4-7 0,1 1-69,-3-6 0,0 1 37,0 0 0,0 0-5,0-1 1,-3-6 20,0 0 1,2 5-1,3 6 1,0-2-36,-3-4 1,-1-3 13,1 3 1,1 1-56,1 4 1,-1-3 48,-1-3 0,1 3-21,2 2 1,-2-3 23,-2-4 1,0 1 11,0 0 0,1 1 38,-1-2 0,-2-2 8,0-2 1,0 0 76,2 5 1,0-2-65,1 4 1,-2-4 103,1 1 0,0 1-108,0-1 1,3 6 2,-1-1 0,0 0-8,0 0 1,0-1 1,3 6 1,0 0-51,-1-1 1,2 3-16,-4-7 1,2 4 16,-1-2 1,2 4-14,-1-4 1,2 7-67,-3-7 0,1 1 86,-3-6 0,3 7 24,-1-2 1,1 1 9,-3-5 0,0 0-3,-1-3 1,2 3 11,-1 0 0,-1-2 5,0-1 0,0 1 47,0-1-72,2 4 0,-2-3 26,1 1 1,-3-5-15,0-1 0,-2-3-3,3 5 2,0 0-5,0 0 1,0 0-21,1 3 1,-2-5-3,0 0 1,-3-6-67,1 4 0,0-3 22,1 4 21,1 1 0,1 1-11,-2-1 60,2 1 1,-3-3-69,2 1 178,1 3-133,-2-4 1,0 0 101,0 2 0,-2-7-56,3 7 1,-4-7 9,3 5 1,-3-6 8,3 6 0,-3-6-24,2 6 0,0-3 102,2 4-111,-1 1 0,0-3 11,-1 0-24,1 1 1,0 0-2,0 1 1,-2-5-1,3 5 1,-4-5-9,3 3 1,-3-4-36,3 4 0,-3-4 42,4 7 0,-3-7 9,2 7 0,-2-7-12,1 5 0,-1-5 149,3 7 1,-4-7-48,4 7 28,-4-8-100,4 8 1,-3-5 15,3 5 1,-2-4-72,0-1 0,-3-3 103,4 5-167,-4-6 110,6 10 1,-5-8-5,4 7 23,-4-7-15,4 8 1,-4-10 6,3 6-3,-4-6 50,5 9-55,-5-10 0,3 6 46,-2-4-24,-1-2-15,2 4 1,-3-4 12,3 2 5,-3-2-35,4 4-7,-4-6-49,0 0 73,3 6-65,-3-4 36,3 4 1,-3-6 0,1 2 38,1 2 6,-1-2 26,4 7-50,-5-8 2,4 8 7,-3-7-37,2 4 0,-2-5 22,1 4-4,-1-3-16,2 4-8,-3-6 11,2 3 1,-1-1 4,2 5-1,-2-5 3,2 5 18,-3-7 1,1 1 7,1 4 4,-1-4-26,2 6 4,-3-7-7,2 3 1,-1-1-3,2 5-44,-2-5 52,2 4-16,-3-6 1,0 0 0,3 7 9,-2-6-1,2 5 0,-2-3 30,2 4 4,-1-5-5,2 7-20,-4-9 90,0 0-66,3 6-43,-2-4 1,2 4-51,-3-6 0,0 1 66,1 1-18,0-1 0,3 8 45,-3-7 1,2 4 12,-3-6 256,0 0-355,3 6 59,-2-4-13,2 4 32,-3-6 85,0 0 17,3 6-87,-2-4-10,2 4 21,-3-6-127,0 0 45,3 6 13,-3-4 1,4 5 13,-1-2-15,-3-3 0,4 5 7,-2-2 65,-1-3 39,2 4 11,-3-6-83,3 6 1,-2-5-75,2 6 96,-2-4-94,0-3 1,1 5 67,0 0-9,-1-4-45,2 5-6,-3-6 224,0 0-200,-3-6 21,2 5-7,-2-5 3,3 6 0,-3-7 4,2 6 0,-2-5 33,0-1-31,1 3 205,-1-3-154,-2-2 10,5 7 2,-3-4 7,3 6-379,0 0 205,-4-6-152,4 4 91,-3-4-711,3 6 874,0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6:26:13.4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7929,'0'10'203,"0"5"-253,0-13 102,0 13 1,0-11-312,0 8 161,8-9 0,-1 7-518,5-4 616,3-4 0,-5 5 0,7-7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6:26:13.6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8147,'0'10'-947,"0"5"1,0-11 985,0 7 1,2-5-91,3 6 0,-3-7 17,4 7-329,-4-8 363,-2 11 0,8-5 0,1 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6:26:13.7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6749,'0'12'-23,"0"-1"4,0-7-23,0 12-41,0-7-21,0 8-140,0 1-64,0-1 308,0 0 0,8 1 0,2-1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6:26:14.7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139 18 8016,'0'-9'-205,"0"1"132,0 8 106,0 0-66,0 8 1,-2 1 4,-4 9 1,4-1-12,-3 0 1,-3 0-31,2 1 0,-5-1-154,5 0 1,-6 1 57,7-1 1,-9 6-77,3 0 0,3 0 125,2-6 0,-2-5 116,3-1 0,-9 1 0,12-1 0,-4 1 0,5-8 0,1 4 0,0-8 0,0-2-12,0-4 0,0 2-8,0-8 1,5 7 116,1-7 1,2 6-59,-2-5 137,-5 7 0,9-6-43,-4 5-52,-4 3 0,7-6 62,-3 8 13,-4 0-97,13-8 1,-11 6-10,8-3 1,-6 1-9,5-2 1,-5 4 74,5-4-131,1 4 88,5-5-60,0 5 1,1-6-14,-1 8 1,-5 0-18,-1 0 1,-5 0 22,5 0 1,-5 0-15,6 0-24,-8 0 1,9 2 23,-7 4 1,1-4-191,-1 4 189,-4 3 0,6 1-6,-8 7 0,2-2-25,4-3 0,-5 5-5,5 1 0,-4-1 31,-2 6 0,0-4-1,0-2 0,-6 3 17,1 3 1,-7-4 46,6 4 1,-5-4 66,5-2 0,-7-1-48,1-5 0,2 5 13,-1-5 0,5-3 20,-5-2 12,7-4 0,-12 3-120,5 1 1,-3-2 84,3-10-154,3 4 1,6-7-67,-3 3-61,3 4 0,-8-11-58,4 7-5,4 0 0,-7 0 110,3 1 0,2-7 155,-7 6 0,7-7 0,-4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6:26:34.7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 1 7960,'-4'0'-765,"0"0"1191,4 3-304,0-2 0,0 2-7,0 0 0,0-2 128,0 4-122,0 0 1,3 2-69,-1 0 1,4 2-123,-2 1 1,3-1-781,0-2 849,0 0 0,3 0 0,1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6:23:07.6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7 161 7664,'-4'-3'1989,"2"3"942,2-3-2770,2 3 0,0 0 57,2 0 1,-2 0-74,3 0 1,-3 0 53,2 0 0,0 0-154,3 0 0,-3 0 146,0 0 1,1 0-208,1 0 1,0 0-57,1 0 1,0 0 199,1 0 0,0 0-61,0 0 0,-1 0 31,0 0 0,1 0-104,1 0 1,-1 0 80,-1 0 1,-1 0-69,1 0 1,-1 0 68,0 0 0,1 0-106,-1 0 1,-1 0 144,-1 0 1,0 0-64,2 0 1,-1-1 135,-1-1 0,0 1-117,3-1 1,-3 1 414,0 1-294,1 0 263,1 0-177,0 0-138,1 0-91,-1 0 1,-2 0 84,1-2 0,-3 1-354,2-1 236,-2 1 0,3 1-209,0 0 145,-3 0 181,4 0-117,-2 0 1,2 0 56,1 0 1,-3 0-49,0 0 1,-2 2 27,2 0-28,1 0 70,1-2 98,1 0-117,-1 0-14,0 0 1,1 0 6,-1 0 2,-2 0-23,2 0-23,-3 0-58,3 0 1,-1 0 97,-1 0-156,0 0 1,1 0 92,-1 0 1,-2 0 198,2 0-169,-2 0-29,3 0 0,-3 0 61,2 0 19,-2 0-145,3 0 116,-4 0-212,5 0 156,-6 0-62,3 0 30,0 0-8,-2 0-543,2 0 185,-1 0-1830,-1 0 1018,2 0 0,-3 0 0</inkml:trace>
  <inkml:trace contextRef="#ctx0" brushRef="#br0" timeOffset="641">347 1 8066,'-6'3'236,"-1"-3"0,3 4 260,0-2 269,2-1-127,-4 2-60,6-3 306,-3 0 0,8 0-636,1 3 0,2-3-81,-1 2 0,-1 0 21,0 0 0,1-1-120,-1 4 1,1-4 57,-1 1 0,1 2-177,2 0 0,-2 0 15,1 0 0,0-2 94,1 2 0,-2 0 16,1 0 1,0 2 3,1-2 1,-2 1 35,2-1 1,-4 1-30,-1-2 1,-1 2-73,2-1 0,0-1 175,-3 2 14,0-4-218,-2 5 100,0-3 0,-2 2-120,0-1 1,-3-2 162,3 2-247,-3-2 118,2 3 0,-4-1-64,1 2 1,-1-1 53,1-1 1,2 0-17,-1 3 1,0 0 10,-2 1 1,-3-1 0,4 2 1,-2 0-130,2 0 1,-3 2 126,1 0 1,-2 1-380,2 1 1,1-2 143,-2-1 0,0 0-141,0 1 0,1-2 87,4-2 1,-2-1-20,2 0 0,-1-1-118,1-1 1,0-3-728,2 2-534,2-3 1705,-3 0 0,0 0 0,-1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6:23:10.4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0 128 13069,'7'0'1012,"-1"0"-792,1 0 1,-1 0-18,0 0 0,1 3-122,-1-1 0,1 0 86,2-2 0,-1 2-126,2 0 1,0 0 97,1-2 0,1 0-180,-1 0 1,0 0 37,0 0 1,0 0-13,-2 0 1,2 0-71,0 0 1,-2 0 78,0 0 1,-2 0-38,-1 0 0,3 0 76,0 0 1,-1 0-25,-2 0 0,1 0 19,-1 0 1,1 0 43,2 0 0,-4 0-40,1 0 0,-1 0-45,2 0 0,-1 0 184,1 0 1,-1 0-84,0 0-128,1 3 0,-1-2 79,1 1 1,-1-1-69,1-1 106,-1 0-217,3 0 0,-2 0 58,2 0 160,-2 0 0,-1 0-82,1 0 1,-3 0 23,0 0 1,-1 0 18,1 0 0,-2 0-32,2 2 1,-2-1 142,3 1-96,-4-1-143,5 2 132,-3-2 210,4 1-219,-1-2 1,-2 0 48,1 0-133,-4 0 110,5 0-70,-5 0 68,4 0-144,-4-2 96,5 1 0,-5-2-77,3 3 66,-2 0 1,3 0 0,-3 0-2,2 0 0,-2-1 6,0-1 32,1 1-33,1-1 1,0 2 193,0 0-184,-2 0 0,1 0 93,0 0-75,-3 0 4,6 0 10,-5 0 10,4 0-24,-4 0 0,3 0 11,-2 0 92,-1 0-90,1 0 10,1 0 10,-2 0 10,2 0-321,0 0 279,-3-3-191,3 2 118,-3-2 21,3 3 3,-2 0-4,2 0 153,-1 0-131,-1 0-2659,2 0 1,-3 0 0</inkml:trace>
  <inkml:trace contextRef="#ctx0" brushRef="#br0" timeOffset="556">456 0 8249,'-7'3'-405,"3"-2"217,0 4 1921,2-4-1133,-1 2 0,4-2-113,1 1 0,0-2-165,2 3 0,0-3-71,3 0 1,-1 2 65,1 1 0,1 1-66,1-2 1,1 1 4,-1-1 0,2 1 27,0 1 0,0 2-154,0-2 1,1 2-128,-1 0 1,1-1 122,1-1 0,0-1-37,-1 2 1,-1 0 249,0-3-378,-3 3 0,1-2 83,-3 1 0,-2-1 194,-2 0-130,-1-3 1,-4 5 29,-1-3 0,-3 3 7,-1 0 1,-2 0 28,-3 2 0,0-1-15,0 1 0,0 1-20,-2 1 0,0 2-332,-2 0 1,2 1 102,-2 1 1,3 0-466,-1 2 1,2-1 250,0 1 1,1 0-599,1 0 1,2 0 247,2-5 0,-1 2-16,-1-4 1,1 3-206,4-2 0,0-4-202,2-3-502,2 2 1580,-3-3 0,3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6:23:15.1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7 160 8932,'-4'0'1401,"1"0"2225,3 0-3544,6 0 1,-2 0 140,5 0-78,-2 0 1,0 0 35,2 0 0,-2 0-55,1 0 0,2 0 8,1 0 1,-1 0 37,1 0 1,-1 0-138,3-2 0,-1 1 89,-1-1 1,1 1-146,-1 1 0,-1 0 10,0 0 1,-2-2 39,1 0 1,0 0-153,0 2 0,-1 0 77,-2 0 0,-1 0 61,-1 0 2,0 0-53,3 0 0,-3 0 48,0 0 1,-2 0-28,3 0 1,-4-1-51,1-1 1,0 1 5,0-1 1,-1-1-205,4 1 1,-3 0-96,2 2 508,-3 0 0,3 0-128,-2 0 165,-1 0-166,4 0 55,-4 3-30,2-3 17,0 6-19,-2-5 0,1 2-7,-2-1 0,1-1 229,1 1-222,-1-1 52,2-1-156,0 0 38,-3 0-282,3 0 0,-2 2 249,1 0-124,-1 0 0,2-2 181,0 0 209,-3 0-102,6 0 318,-5 0-11,4 0-334,-4 0-26,2 0 97,0 0-447,-2 0 241,4 0-514,-4 0-44,5 0-85,-6 0 377,6 0 1,-5 0 39,4 0-176,-4 0 106,2 0-748,0 0 186,-2 0 520,1 0 1,1 0 0,1 0-1</inkml:trace>
  <inkml:trace contextRef="#ctx0" brushRef="#br0" timeOffset="491">282 0 7585,'-4'2'2150,"0"0"-1608,2 1 1,0-1-89,2 3 0,0-2-207,0 1 0,0-1 60,0 1 1,2 0-46,0 3 0,5-3 2,-1 0 0,3 0-5,-1 3 0,0-3 0,3 0 0,0 0-53,2 0 0,-3 2 56,1-2 1,-3 0-12,3 0 1,-3 0-12,1 0 1,-2 2-158,-1-2 80,1 2 0,-3-1-24,0 0 1,-3 0-21,2 0 1,-3-2-102,0 1 0,0-2-49,-3 3 1,0-3 99,-3 2 1,-1 0-148,1 3 0,-4-3 43,0 0 0,-2 1-62,-1 4 0,0-2 85,0 2 1,0 0-350,0-1 0,1 3-696,-1-2 1,0 2 472,0 0 1,1-1-584,1 0 1,2-2 504,3 1 0,-1-2-1139,1-1 1801,2-2 0,-1 2 0,1-3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6:23:17.1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7 116 9732,'-4'0'1506,"1"0"986,3 0-2290,6 0 1,-4 0-1,5 0 1,-2 0-203,1 0 0,0 0 32,1 0 1,-1 1 35,1 1 1,1-1 92,1 1 1,1-1-126,-1-1 0,2 2 100,0 0 1,-1 0 2,1-2 1,-1 0 11,0 0 0,2 0-35,-4 0 0,2 0-87,-2 0 1,-1 0 89,2 0 1,-2 0-155,-1 0 0,-1 0 119,-1 0-73,0 0 119,3 0-99,-4 0 1,1 0 19,-2 0 6,-1 0 378,2 0-317,-1 0-318,-1 0 184,2 0 218,0 0-157,-2 0 0,2 0 49,-1 0 21,-1 0-140,2 0 108,0 0-83,-3 0-232,3 0 130,0 0 77,-2 0-533,2 0 221,-1 0 140,-1 0-208,2 0 352,0 0-86,-2 0-1830,1 0 1268,1 0 155,-2 0-483,2 0 0,0 0 0,0 0 0</inkml:trace>
  <inkml:trace contextRef="#ctx0" brushRef="#br0" timeOffset="442">193 1 7885,'-3'3'570,"2"1"-57,-1-2 623,1-1-725,1 5 0,1-6-81,1 2 0,2 1-110,2-1 0,1 1-28,2-1 1,-2-1-8,2 1 1,0 1 26,-1-1 0,2 2-85,-2-1 1,-1-1 87,2 1 0,-2-1-62,-1 3 0,0 0-21,-2 0 1,2-2-33,-2 2 34,-1-1 0,2 2-133,-3 1 1,0-3 138,-2 0 1,0-2 11,0 3 0,0-2-162,-2 1 0,-1 2 125,-1-2 0,-2 0-133,2 0 1,-3 1 62,-1 1 0,0 0-197,0 1 1,-1 1-13,0 1 0,-2 2 14,0-3 1,0 1-488,0 0 0,-1 0 278,1 2 0,0 0-674,0-2 0,2 0 421,2 0 1,1-2 611,-1 1 0,1-1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6:23:20.8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1 154 7972,'0'4'1241,"0"-1"-264,0-3-741,3 0 1,-2 0 205,3 0-220,1 0 1,1 0-106,1 0 1,-1-1 62,0-1 0,1 1-26,-1-1 0,1 1-79,-1 1 0,0 0 113,1 0 1,-1 0-143,1 0 0,-1 0 112,1 0 0,0 0-174,1 0 1,-1 0 124,2 0 0,-2 0 147,-1 0 1,2 0-99,0 0 1,0 0 0,3 0 0,-3 0-209,3 0 1,-3 0 65,3-2 0,-1 1-36,1-1 0,0-1 75,-2 1 0,0-3 33,0 3 1,-2-1-71,1 1 1,-1 2-103,0-3 0,-1 3 107,1 0 1,-3-1 0,0-1 0,-2 1 343,3-1-306,-1 1 0,0 1-22,0 0 0,-2 1 94,0 1-118,2-1 1,-3 2 78,3 0-57,-2-3 0,1 4 20,-1-2-9,-1-1-29,5 2 1,-5-3 47,4 0-56,-4 0 75,5 0-98,-6 2 36,6-1 0,-5 2 3,4-3-49,-4 0 1,3 0-105,-2 0 1,-1 0 465,4 0-201,-4 0-48,5 0 1,-5 0-17,3 0-16,-2 0 21,4 0-101,-6 0 14,6 0 0,-5 0-3,4 0-34,-4 0 1,3 0 61,-2 0-30,-2 0 1,4 0 11,-2 0-44,-1 0 5,2 0 20,0 0-2,-3 0-80,3 3 83,0-2-371,-2 1 103,2 1-318,-3-2 27,2 2 0,-1-2-1309,1 1 174,-1-2 1712,-1 3 0,0-3 0</inkml:trace>
  <inkml:trace contextRef="#ctx0" brushRef="#br0" timeOffset="445">373 0 7943,'-1'4'315,"-1"-2"0,1 0 344,-1 0 91,2-2 1,0 6-427,0-2 0,0 0-103,2 0 0,0 0-115,2 0 1,3 2 128,1-2 0,1 1-112,0-1 0,-1 2 88,2-2 0,-1 2-3,2 0 0,-1 1-41,0-1 0,2 1-38,-4-1 0,1 3 64,-3-1 0,1 1-15,-1-3 1,-2 1 2,1-1 0,-4-2 208,1 1-310,-1-1 1,-2 0 11,-1 0 1,-2-1-146,-2 1 1,-2-1 54,-1 2 1,-2 0-99,0 0 0,-2 1-209,-2 3 0,2-2 156,-2 4 1,1-2-368,1 1 1,0-1 207,-2 2 0,3-3-198,-1 3 1,5-3-208,-1 3 1,2-3-1105,1 0 1818,-1-3 0,4 0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7:32:09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7173 20334,'6'-14'0,"-1"2"-30,0 0 0,0 1 278,0-1 1,1-2-198,-1 3 24,2-6 1,0 1-22,1-3 0,-4 8 11,1-1 0,-1 3-41,1-3 0,2-3-13,-2 2 0,-1 3-3,1-2 0,0 1 4,2-6 0,-2 7-15,0-2 0,0-1 0,2-3 0,2-5-9,0 0 1,0 0 50,0 0 1,-1 2-25,-1 2 0,1-1 41,2-5 0,-3 5-35,2-4 1,-1 3 17,-1 3 0,1-2-34,-1 1 0,-1 2-2,2-2 1,-1 0 8,0 0 0,0 0-4,1 0 1,-2 1-101,2-3 1,-1 2 93,1-1 1,2-4-61,0-2 1,1-2 42,-1 2 1,2-4-6,-2 5 1,3-7 20,-3 6 0,2-5 2,-2 5 1,1-3 35,-1 4 0,0-1-48,3-6 1,-3 8 108,0-2 0,0-1-88,0 2 1,2-4-4,-2 3 0,-1 2 10,2-3 0,0-1-34,-1 3 0,0-3 23,1 1 1,0-1-6,1-2 1,2-4-87,-1 1 0,0-1 78,2-1 1,-1-1-62,1-1 1,0-1 50,0 1 1,-1 1-7,0 1 1,1 0 11,0-3 0,-2 5 0,0 1 0,-1 1-1,2-4 1,0 0 3,0-1 1,1 0 4,-1 0 1,0 1 1,0 0 0,0 0 10,0 0 0,1-1-15,-2 2 1,4-7 0,-1 1 1,1-2 0,-2 5 1,2-6-2,0 1 1,1-2 1,-1 1 1,0 2 0,1-3 1,-1 2-6,-1 2 0,1-3 1,1-1 0,3-8-24,-1 3 0,0 0 22,0 0 1,0 0-75,3-7 0,-3 7 73,0 0 0,-2 4-6,2-5 1,0 2 7,-1 1 1,1-1 2,-2 4 0,-3 5 21,2-2 0,-3 4-32,2 0 1,-2 1 31,0 1 1,-1 2-25,1-3 0,0 3 13,0-3 1,-3 8-19,1-3 1,-1 4 0,1-3 0,2-4-47,-1 1 0,1-3-8,1-1 1,1-2 39,1-4 1,0 2 3,1-3 1,1-5 38,-1 5 0,2-4-43,-2 3 0,-1 2 27,1-2 1,0 3-7,-3 4 1,-2 6 5,-3 6 0,1-2-35,-1 3 1,2-7 0,-3 9 0,2-4-50,-3 6 1,2-3 62,0-2 1,2-5-37,-1 3 1,1-4 19,1 2 0,0-4-14,2-4 1,-2 6 25,0-1 1,-1 3 37,3-6 0,-2 1-18,2 0 0,-2 2 7,-2 4 1,0 0-51,-1 6 1,1-6 29,-2 5 0,1 0-23,-3 5 1,0-1 20,3-5 1,-2 4-11,2-4 1,-2 4 25,0 1 1,-1 1-3,1-2 1,2-4 27,0-1 1,0 0-56,-3 7 50,2-2 0,-3 3-23,1 0 1,-1 3 104,-1 1-89,0 0 21,1-2 1,0-2 6,1 0 1,-2 5 4,0-1 0,-1 3-16,1-3 0,1-2 6,-1 2 0,2-4 19,1-3 1,2-4-31,0 0 1,-1 0 99,-1 4 1,2-3-87,0-2 0,-1 2 26,2-3 0,-2 4-32,-1 2 1,-1 1-5,1 0 1,0-2 19,0 3-24,0-2 0,-2 4-86,1-2 1,-2 6 85,-1 2 1,-1 2-126,2-5 108,0 0 1,1-2-64,-1 2 50,1-1 0,-1 0 0,2-4 1,-1 3 2,-1 2 1,-1 3 0,1-3 1,-2 5 36,2-5 1,-1 2-34,2-4 0,-2 5 73,-1 2 1,-1 3-52,2-6 46,-1 4-47,0-1 2,1-2-25,-4 7-11,3-4-15,-3 6 1,3-6 38,-1-1-31,1 1 0,-1 2 18,0-1-7,-2 4 1,4-7 2,-4 6 3,3-5 0,-1 3 0,2-4 0,-2 3-27,-1 3 25,3-7-23,-1 2 19,-2 2-32,5-8 33,-4 9 0,2-5-11,-1 2 4,-2 5 1,2-7-1,-1 5 1,-1 1 25,2-4 0,-1 3-27,1-3 70,-2 5-60,1-4 16,1-1-7,-2 5 6,4-11-8,-4 12 0,3-9 1,-1 3-4,-1 3 3,1-3-6,-1 1 3,-1 4 1,3-6-7,-2 3 9,-2 4-20,3-6 8,-3 7-3,3-6 9,-2 4-2,1-5 7,-2 7 3,0 0-6,1-2 0,0 1 169,0-2-174,2-3-6,-3 4-1,3-4 8,-3 6-6,0 0 22,3-7-18,-2 5 16,1-4-12,-2 6 4,0 0 1,2-4-3,1-3 2,-2 4-1,2-4-1,-3 7 105,0 0-96,3-6 29,-2 4-28,1-5-1,-2 7-330,0 0 280,3-6 32,-2 4 3,2-4 47,-3 6 47,0 0-70,1-3-10,-1 2 1,2-3 55,0-1-46,-1 3-1,2-4-15,-3 6 40,0 0-58,2-7 39,-1 6-12,2-6 0,-2 3 20,2-2 4,-1 2-33,1-3 17,-1 1-5,-1 4 0,3-6 8,-2 3-34,-2 4 1,3-7 28,-2 6-105,2-5 77,-1 3 2,4-9 0,-5 9 4,3-5-9,-1 3 25,3-8 0,-4 8-20,2-4 51,-2 7-62,0-4 1,-1 6-20,1-4-37,-1 3 70,2-4-132,-3 6 0,0-2 90,2-3 24,0 1-45,1-3 140,-1 4-5,-2 3 24,2-7-63,-1 6-17,2-6 112,-3 7-143,0 0 24,3-6-7,-3 4 1,3-5-19,-2 5 21,-1 1-7,2-2-1,0-3 16,-1 4-10,2-4 8,-3 6-1,0 0-4,3-7 0,-3 5 0,3-5 0,-2 5 0,0 1 0,0-3 0,1-1 0,-1 4-11,2-6-2,-3 7 11,0 0 5,3-6-6,-3 4 4,3-5-3,-3 7 287,0 0-196,1-2-78,0 1 202,0-2-256,-4 10 55,2-6-117,-1 6 94,2-7-338,0 0 1,0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6:24:16.6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1 154 10131,'3'0'613,"3"0"-411,-2 0 0,0 0-176,0 0 1,1 0 84,4 0 1,-2 0-131,2 0 1,0 0 88,2 0 1,1 0-93,1 0 1,-1 0 92,-1 0 0,2 0 13,-2 0 0,2 0-98,-4 0 0,1 0 86,-1 0 1,1 0-113,-1 0 1,0-1 95,-3-1 1,0 2 5,1-3 0,-1 3-15,1 0 1,-1 0-48,0 0 1,1 0 24,-1 0 0,-1 0-14,-1 0 0,0 0-146,3 0 168,-1 0 1,0 0 161,1 0-168,-1 0 1,1 0 289,-1 0-255,0 0 1,1 0-24,-1 0 39,1 0 0,-1 0 6,1 0 0,-1-1-141,0-1 1,1 1 127,-1-1 0,1 1-247,-1 1 1,-2 0 122,1 0 1,-1 0 305,2 0-265,1 0 79,-1 0 2,0 0 32,1 0-187,-1 0 135,-2 0-84,2 0 54,-6 0 0,5 0-49,-3-3 0,1 3 8,-1-2-4,-1 1 360,5-2-204,-5 2 61,4-2 0,-4 3 42,1-2-43,2 1-112,-4-2 0,4 3 3,-2 0 110,-1 0-375,2 0 102,-1 0 1,-1-1-7,1-1-21,-1 1 102,2-1-11,-2 2-2,1 0-315,1 0 195,-2 0-363,2 0 312,0 0 1,-2 0 29,3 0-323,-2 0 165,1 0-336,0 0 223,-3 0-179,3 0 1,-3 0-1</inkml:trace>
  <inkml:trace contextRef="#ctx0" brushRef="#br0" timeOffset="458">399 7 8225,'-4'-3'2050,"1"2"-1360,3-2-520,3 3 0,1 2-39,5 0 0,-2 1 111,2-1 0,0-1-90,-1 1 1,2 2 19,-2 0 1,-1 0 30,2 0 0,-1 0-41,0 3 0,-1-2 26,2 0 1,-2 1 3,-1 0 1,-1 1-13,-1 1 1,-3 0-30,2-2 1,-3 0 25,0 1 0,0 1-74,0 1 1,0 0 88,-3 0 1,0 0-96,-4 2 0,0 1 57,-1-2 1,0 0-117,-3 1 0,1 0-254,-3 2 0,1-1 140,1 1 1,-1-1-548,1-1 1,-2 1 317,0-1 1,-2-1-668,5 1 1,0-4 366,-1 2 1,3 0-823,0-3 727,3 2 700,0-7 0,4 4 0,-2-1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7:24:19.2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0 156 10753,'12'0'59,"-1"0"-54,3 0 0,1 0 0,2 0 0,1 0 29,-1 0 1,0 0-31,1 0 0,-7 0 14,1 0 1,-1 0-42,6 0 1,-5 0 10,0 0-15,-1 0 66,6 0-14,1 0 43,-1 0-48,0 0 43,1 0 0,-7 0-60,1 0 1,-7 0 1,7 0-13,-8 0-1,11 0 76,-13 0-42,6 0-18,-1 0 13,-5 0-8,6 0 24,-8 0 7,0 0-13,8 0-5,-6 0-34,5 0 37,-7 0-916,0 0 1,8-7 0,2-3-1</inkml:trace>
  <inkml:trace contextRef="#ctx0" brushRef="#br0" timeOffset="548">294 1 8140,'10'0'-118,"5"0"1,-11 2 474,8 3 1,-7-3-351,7 4 0,-6-4 168,5-2-36,-7 8-58,11-6 1,-11 7 15,8-3 1,-6-4 74,5 4-80,-7 3 0,9-5-2,-7 8 0,0-7-7,-6 7 1,6-6-102,-1 5 1,1-5 185,-6 5-255,0-7 212,0 12-115,0-7-30,-8 9 0,-1-1-8,-8 0 1,-1-5-163,1-1 1,5-1 54,1 1 1,-1 3-166,-5-8 0,0 7 72,0-1 1,1-3-339,5 3 0,1-8 566,4 1 0,-3 5 0,-9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7:24:23.4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1 135 8183,'5'0'409,"0"0"0,-2 0-60,2 0 0,-2 0-233,2 0 37,1 0 0,2 0 5,0 0 0,-1 0-21,1 0 0,3 0-3,0 0 1,-1 0-159,-2 0 0,1 0 107,2 0 1,-2 0-164,1 0 0,2 0 99,-2 0 1,1 0-154,-3 0 0,1 0 103,1 0 1,-1 0-83,2 0 75,-2 0 1,-1 0-29,0 0 52,0-3-3,0 2 33,-1-2-23,1 3-40,0 0 101,0 0-31,0 0 0,-2 0 156,-1 0 1,-2 0-104,2 0 1,-2 0 69,2 0 0,-2 0-95,2 0 1,-3 0-11,4 0 86,-4 0-81,5 0-31,-3 0-35,0 0-4,4 0 44,-4 0 1,1 0-10,1 0 1,-4 0 20,4 0-156,-5 0 1,4 0 49,-3 0-324,-1 0 234,3 0-898,-1 0-61,-2 0 809,3 0 0,-1 0 1,2 0-1</inkml:trace>
  <inkml:trace contextRef="#ctx0" brushRef="#br0" timeOffset="408">295 0 8495,'4'5'568,"0"2"0,4-4-566,0 2 1,1 0 39,2-2 1,-2-2 124,1 5 0,2-1-51,-2 3 0,1-3 72,-3 1 0,0-1-65,0 3 1,-4 0-29,-1 0 0,-2 0 4,-1 0 1,0-2-199,0 2 1,-4-2 49,-1 5 1,-5-3-96,0 0 0,-5 1 141,2 2 0,-2-1-149,-1 3 0,1-3-196,2 0 1,-2 2 89,2-2 1,0 1-406,0-3 1,6 0 662,-1 0 0,2 0 0,-2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7:24:39.2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1 144 8252,'5'0'1029,"0"0"1,-2 0-733,2 0 1,-2 0-136,2 0-78,-3 0 1,5 0 1,-4 1-15,3 1 1,1-1-5,-2 2 1,0-2 86,0-1-93,0 0 1,3 0 4,0 0 1,-3 0-19,1 0 0,-1 0 16,3 0 0,-3 0 3,1 0 1,-1 0 0,3-3 1,0 1 0,-3-1 52,0 3-5,1 0 69,2 0-86,0 0 1,0-1 133,0-2-82,-4 3-197,3-4 123,-2 4 0,2-1-32,-2-2 1,-1 3 11,-1-3-18,-2 2-38,6 1-20,-6 0 0,6 0 1,-5 0 67,3 0-21,-3 0 0,2 0 18,-1 0 2,-2 0 13,6 0 1,-5 0 6,3 0 0,-2 0 26,2 0-38,-3 0 1,2 0 29,-1 0-1,-2 0-69,6 0 1,-6 3 77,5-1-144,-4 1 90,5-3 1,-6 0 37,5 0-131,-5 0 79,7 0 0,-7 0-22,5 0 16,-5 0 0,4 0 70,-3 0-47,-1 0 43,6 0 11,-6 0-44,6 0 1,-5-3-11,3 1 11,-3-1-55,5 3 1,-5 0 64,3 0-96,-3 0 1,4-1 71,-3-2 118,0 3-139,0-4 0,-1 4 25,3 0-31,-3 0 0,2 0 31,-1 0-24,-2 0 0,3 0 34,-1 0 19,-2 0 1,3 0-25,-1 0 148,-2 0-117,2 0 2,1 0-36,-3 0 57,2 0-90,1 0 63,-3 0-179,2 0 148,1 0-162,-3 0-44,2 0 8,1 0-24,-3 0-1730,2 0 0,1 0 0,0 0 0</inkml:trace>
  <inkml:trace contextRef="#ctx0" brushRef="#br0" timeOffset="459">383 1 8271,'8'5'-21,"0"0"0,1-2-279,1 2 1,-1 0 188,2 0 1,-3 2 218,0-2 1,0 2 0,0 1 0,0-1 7,0 1 0,-2-3-133,-1 3 1,-3 0 116,0-3 1,2 2 55,-1 1 28,-1 0-132,-2 0 1,0 0-29,0 0 0,-1-3-19,-1 1 1,0-4 13,-3 4 0,0-1-102,0 3 0,-2 0-4,1 0 1,-2 0 65,-2 0 1,1 1-250,-2 1 0,0-1 59,0 2 1,0-5-369,0-1 1,1 0 578,-3 3 0,3 0 0,0 0 0,-3 0 0,1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7:24:54.4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1 112 8400,'8'0'1144,"0"0"1,0 1-963,0 2 1,-3-2-27,0 1 0,-2-1-28,2-1 1,1 0 21,2 0 1,-3 0-149,0 0 1,1 0 111,2 0 1,-1 0 65,1 0-116,0 0 0,0 0-3,0 0 0,3 0 23,0 0 1,-1 0-6,-2 0 0,0 0 35,0 0 0,0 0-24,0 0 1,0 0-27,0 0 1,0 0 21,0 0 1,0 0 56,0 0-79,0 0 0,0 0 90,0 0-164,0 0 0,0 0 78,0 0 1,-3-1-237,0-1 259,0 1-113,3-3 0,-2 4 89,-1 0 1,-2-1 44,2-1-83,-3 1 1,2-3 48,-1 4-46,-2 0 0,3 0 58,-1 0-125,-2 0 1,5 1 108,-3 2-66,-1-2 55,2 2 0,-2-3 57,3 0 11,-3 0 1,2 0-44,-1 0-33,-2 0 52,6 0-158,-6 0 155,6 0-3,-7 0 44,8 0-6,-8 0-58,8 0-34,-8 0 1,5 0-90,-3 0 133,-1 0-283,6 0 164,-6 0-8,6 0 29,-6 0-8,6 0-5,-6 0 11,3 0-375,-1 0 223,-2 0-1385,3 0 1,-8-3 0,0-2 0</inkml:trace>
  <inkml:trace contextRef="#ctx0" brushRef="#br0" timeOffset="500">327 1 7979,'0'5'-61,"0"0"209,0-3 99,4 5 0,0-3-141,4 1 1,-1-1 281,-1-1 0,1 1-84,-2 1 0,2 2 268,1-2-391,4 2 0,-4 1 30,3 0 0,-2-1-99,-1-1 1,-1 1-152,-2-2 0,1 0-80,-3 0 138,0-3 78,0 5 29,-2-6-97,-1 6 0,-4-4 14,-4 2 1,0 0-113,0-2 1,0 1-5,0 4 0,-3 0-202,1 0 1,-2 0 49,2 0 0,0 0-216,-3 0 0,3 2-27,-1 1 0,2 0 139,1-3 0,1 2-533,-1 1 0,2-3 862,1-3 0,3 0 0,-5 3 0,3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7:25:28.3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0 120 8073,'5'0'1052,"2"0"-958,-3 0 1,4 0-30,0 0 0,0 0 22,0 0 0,3 0 5,-1 0 1,4 0-25,-4 0 1,4 0-2,-4 0 0,3 0-15,-2 0 1,2 0-19,-2 0 1,2 0-41,-2 0 0,0 0 76,-4 0 1,1 0-134,0 0 1,0 0 140,0 0-102,0-4 0,0 3 45,0-2 0,-2 3-3,-1 0 0,-3 0 9,4 0-4,-4 0-14,5 0 1,-6-1 42,5-2-85,-5 2 0,4-2 63,-2 3-47,-3 0 0,5 0 27,-2 0 5,-3 0 1,5 0 9,-3 0 1,-1-1 2,2-2 1,-1 2-1,0-1 18,-1 1-122,3 1 104,-1 0-303,-2 0-762,3 0 1,-4 0 0</inkml:trace>
  <inkml:trace contextRef="#ctx0" brushRef="#br0" timeOffset="466">247 0 8050,'5'4'-179,"-1"-3"456,-1 5 1,-1-4-44,3 0 0,-2 2-250,2-2 1,-3 2 115,4-1 0,-2-2-47,2 5 1,1-2-22,-2 1 0,2 2-109,1-1 1,-3-2 138,1 1 1,-1 0-10,3 0 0,-3 2 109,0-1-115,-3 1 0,2 1 19,-4 0 1,0-3 38,0 0-75,0 1 1,-3 1 30,0 1 0,-3-2 6,1-1 0,1 0-69,-2 3 0,1-2-141,-3-1 0,0 0-256,0 3 1,0 0 169,0 0 0,0 0-48,0 0 0,0-3-86,0 1 363,0-1 0,0 3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7:25:36.2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127 1 8834,'0'7'1876,"0"0"-1448,0-3-145,0-3-260,0 11 1,0-5 145,0 5 1,4 1-193,0-1 0,2 7 97,-2 1 1,-3 4-49,3 1 1,-2 2 88,-2 2 0,0 8-12,0 4 1,0 1-56,0-4 0,0 0 13,0-1 1,0 5-23,0 0 0,0-4 47,0-4 0,0-7-41,0 3 1,-2 0 28,-2 0 0,3-1-105,-3-4 0,2-4 32,2 0 0,-4 3-16,0 1 1,0 2-4,4-11 0,0 5 59,0-4 1,0 4-96,0-4 1,0 0 65,0-5 1,0 1-20,0-1 11,0 6 1,1-4-21,3 3 1,-2-7 19,2-2 2,-3 1 27,-1 3-19,0 1 11,0-1-10,0 1 75,0 0-80,0-1 30,0 1-25,0-1-9,0 1 0,0-5-132,0 1 140,0-7-114,0 10 1,0-10 90,0 7 1,0-5 1,0 4 1,0-3-15,0 3 1,0-4 10,0 4-11,0 1 0,0 3 54,0 1 0,0-5-13,0 1 13,0-1 18,0 5 0,0-1-47,0 1 1,0-5 34,0 1 0,0-5-30,0 4 0,0-4 51,0 5 0,0-5-41,0 4 0,0-4-36,0 5 25,0-6-11,0 8 47,0-10-15,0 10 249,0-9-242,0 3 135,0 1 43,0-5 7,0 11-153,0-11 0,0 6 95,0-3-104,0-2-22,0 3 0,0-3-348,0 2 223,0-3-191,0 5 232,0-6-26,6 0 71,-5 0 7,5 0 439,-6 0-1483,0 0 1,0-6 0,0-1-1</inkml:trace>
  <inkml:trace contextRef="#ctx0" brushRef="#br0" timeOffset="526">1 1120 9859,'0'12'-249,"0"1"324,0-1 1,0 2 45,0 3 1,4-1 2,0 4 1,6 3 19,-2 6 1,4 3 9,0 6 1,1 0-10,-1-1 1,1-3-9,-1-1 1,1-5-210,0 2 0,3-9 131,1-5 0,0-3 63,-5-5 1,-3-2-20,-1-6 1,-1-7-29,2-6 1,2-1-4,-3-7 1,3-4-135,2-4 1,-1-6-78,1 2 0,0-4-283,-1 0 0,1 3 265,-1 1 1,2-1 145,3-4 11,-3 1 0,4-1 0,-5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7:26:14.6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0 6960,'-1'8'1738,"-3"-4"-1053,2-2-409,-4 4 1,6-3-13,0 5-6,0-5 0,0 5-226,0-4 1,0-1 6,0 6-45,0 0 1,0 4 108,0 0 1,0 5-204,0 0 0,0 0-3,0-5 0,0 6 116,0 3 1,0-1-62,0 1 1,0-4 86,0 4 1,0-2-152,0 3 0,0 0 86,0-5 1,0 4-11,0-4 1,0 1-47,0-1 1,0-4-9,0 4 0,0-3-31,0-2 0,0 2 88,0 3 1,0-8-93,0 3 0,0-2 65,0 2 1,5 2-35,-1 2 0,0-6 47,-4 2 1,0-3-3,0 4 1,2-1 46,2 0 0,-2 0 13,2 1 1,-2-1 10,-2 0 1,0 1-55,0-1 1,0-4 83,0 0 1,0-1-59,0 6 1,0-1-5,0 0 0,0-4 1,0 0 1,1-2-3,4 2 0,-4 3 8,3-3 1,-2 3-4,-2 1 0,0-4 15,0 0 1,0 0-21,0 4 1,0-4 90,0 0-84,0-1 0,0 6 165,0-1-142,0 0 1,0 1 18,0-1 1,0-4 19,0 0 1,0-1-13,0 6 22,0-1 1,0 0-36,0 1 1,0-1-29,0 0 0,0-4 27,0 0 1,0 0 17,0 4 1,0 0-20,0 1 0,0-6 3,0 1 0,0 0-11,0 4 1,0-4-4,0 0 0,0-5-51,0 5 1,0-4 53,0 4 0,0-5-7,0 5 1,0-5 4,0 5 0,0-4-33,0 3 1,0-3 23,0 4 1,0-5 3,0 5 0,0-5 0,0 5 0,0-4 20,0 4 66,0-6 1,0 8 159,0-3-226,0-1 0,0 1 102,0-4-51,0-3 6,0 5-63,0 0-22,0-4-19,0 10-30,0-11-47,0 5 116,0 0-55,0-5 31,0 5-85,0-6-537,0 0 1,6 6 0,1 1-1</inkml:trace>
  <inkml:trace contextRef="#ctx0" brushRef="#br0" timeOffset="433">14 1076 7197,'-8'0'2519,"3"0"-1935,5 0-492,0 0 1,0 6 107,0 3 1,4 3-111,0 1 0,7 5 13,-2 0 1,-2 5 48,2-1 1,-2 4-79,2 0 1,3-4 26,-3 0 0,-2 0-115,2 5 1,-5-5 87,5 0 1,-4-5-98,4 0 1,-5-2 128,5-2 0,-5-4 118,5 0-74,-6-6 1,9-3 12,-3-9 0,-2-4 61,2-5 1,-2-3-107,2-5 1,3-7-117,-3-2 0,3 1 95,1-1 0,0 1-501,1-2 0,0 4 110,4 5 1,-3 1-50,2-1 1,-2 5-195,-1 0 1,3 6-1270,1-2 1806,0 9 0,1-9 0,2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7:35:22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5085 20664,'7'-9'1,"-1"1"1,1-1 0,1-2 0,1-1 172,0 0 0,1-1-114,1-2 0,5-7-48,2-2 0,3-3-11,-3 3 1,1-1 31,4-6 1,0 1-46,1-2 0,3-4 39,-4 6 1,1-2-70,-3 5 0,-3 2 59,2-2 1,4-5-54,-1 2 1,0-1-8,-6 9 1,4-6-7,-1 1 1,6-8 17,-3 5 0,4-5 17,-7 8 1,5-6-15,-1 2 0,4-7 8,-1 3 0,2-4 46,-5 7 0,-1 1 1,2-1 1,-3 2 9,0 1 0,-3 3-2,-6 10 1,1-4 21,-1 4 1,4-8-41,-2 5 0,4-6 5,-5 7 0,3-5-34,3-4 1,1-1 30,2-2 1,3-5-16,-3 4 0,7-8 43,-5 5 0,5-5-1,-5 6 1,5-7-34,-7 10 1,0 0 3,-6 7 0,-1 1-32,-2 4 1,-1 0 35,-1 3 1,-4 4-66,3-4 61,1 0 0,4-7-77,-1 2 1,1-1 55,-1 1 1,5-6-7,0-1 0,1-1 10,-3 4 1,0 0 5,4-4 1,-3 2 27,5-6 1,-5 7-35,-1 2 1,2-5 37,-2 4 1,2-2-29,-3 3 0,-2 4-15,0-1 1,-1 1 16,3-4 0,1 0-14,-1 0 0,3-4 0,1 0 0,1-3-5,1 0 1,0-1-21,6-7 0,2-3 25,0 0 1,3-5-106,4-4 1,-4 4 95,1 1 1,-5 5-38,-7 9 1,2-2 23,-2 2 0,-5 8 34,-4 4 1,-3 5-14,-2 2 1,0 0 6,0 0 0,2-3-25,1-1 0,4-5 4,-1 1 1,0 0 3,3-3 0,-1 0 6,6-8 0,-1 2 6,4-5 1,-2 1-16,6-6 1,-6 6 8,0 2 1,-1 1-3,0-2 1,2-1-1,-4 6 0,-2 1-13,-4 7 0,5-7 0,-2 2 1,-1 1 22,-2 3 0,-2 2-13,1 0 0,2-4 26,-2 4 0,5-7-13,0-1 0,4-3 3,-4 3 1,3-3 12,1-1 0,-4 4 5,4-4 0,-4 4-19,-2 4 0,-1 0 1,-1 2 1,2-1-4,-3 1 0,-1 3 8,0 0-15,1-1 1,-3 3 10,4-5-12,0 1 1,2-4 1,0 0 0,-2 3 1,-1 1 0,1-1 1,2-2 0,5-7 0,1-1 1,-1 0 2,1 0 0,2-3-1,1-2 1,-2 3-6,-7 9 1,4-4 4,-1 0 0,0 1-16,-6 6 1,3-1 7,-3 1 0,-3 6-1,1-1 0,-2 1-36,5-6 1,0 0 35,-3 5 0,2-5-90,-2 5 1,2-4 77,-3 4 0,4-4 35,-4 4 0,1-1-12,0 1 0,-6 6 8,3-3-24,-2 4 14,-2 1 57,2-3-52,-6 8-50,4-4 44,-5 6-123,0 0 103,3-4-2,-2 3-1,2-3 71,2-2-56,-4 4 107,3-3-99,-4 5 281,0 0-268,8-11-28,-6 9 16,5-8-4,-7 10 131,0 0-125,-4 6 24,3-5-23,-4 5 0,5-6-5,0 0-1,-4 6 6,3-5-15,-3 5 11,0-2 25,3-3-38,-2 4 7,3-5 0,-1 1-110,-2 3-14,2-2-140,-4 4 216,5-6-58,0 0 0,-7 10 1,-3 2-1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7:35:4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22750,'7'8'1390,"3"4"-1354,-4-5 128,8 9 1,1 1-74,4 5 1,-4-4-24,1 0 1,-1-1 8,4 4 0,-1 1-1,1-1 0,2 4-17,1 0 1,4 5-44,-1-2 0,0 2 71,0-2 0,-2-1-64,-1-3 1,0 2 56,2 2 1,2 1-122,-5-4 1,3 3 94,-3-4 0,1 1-19,-4-4 0,5 5 59,2 3 1,-2-3 2,-1 0 0,1 1 69,0-2 1,1 4-103,-4-7 0,4 6 125,-4-6 0,1 3-70,-2-3 1,1 0-21,1 3 0,0-1-73,4 5 1,-2-3 3,-2-1 1,7 7-4,-7-8 0,4 5-10,-4-5 0,-1-1-78,2 2 0,-1-1 48,1 1 1,-4-3-124,1 0 1,0-1 90,-3-2 0,5 4 54,-2-1 1,1 2-20,-7-9 0,0-1 4,-4-3 1,4 4 5,0 0 1,3 3-9,-3-3 0,3 3 16,-3-3 1,3 4-15,-3-4 1,3 3-15,-3-3 1,5 6-6,1 1 1,-1-1-22,2 1 0,0 1 21,-1-1 1,0 0-1,4 4 0,-5-5-6,1 1 0,-2-2 8,5 5 0,-2-2 37,-1-1 0,-3-4-28,0 1 0,3 3 19,4 4 1,-1-1-10,-3-3 1,2 2-64,-2-1 0,4 2 25,-4-2 1,1 0 11,6 6 0,-8-8 31,1 2 1,0-3-37,3 6 0,-4-5-76,5 5 0,-5-5 74,4 5 0,-1-3 48,-2-1 0,-3-3-30,0 0 0,-4-6 6,1 1 1,-3-1 30,0-2 14,0 0 51,3 5 0,-5-8-81,2 4 96,-3-4-73,3 3 1,-3-3-67,2 3 58,-5-7 0,8 11 12,-5-8 9,1 3 0,2 1 40,0 0-10,-1 1 1,4 2-47,0 1 0,-3-4 50,-4-3 0,4 3-4,3 4 12,4 4 0,-4-4-27,6 8 1,-4-7-51,4 6 0,-5-6-21,2 3 1,0 0-12,4 3 1,0 1-7,2 3 0,-4-6-16,1 2 0,1 1 57,3 3 0,-1 0-9,-3-5 0,2 4 26,-2-3 1,6 6-34,-6-5 1,6 5 0,-3-2 1,0-1 13,-3-3 1,0 0 141,0-1 0,-3-2-70,0-1 0,-7-8 109,0 1-111,2 2 1,-3-4 16,5 6-36,-9-11-26,8 10 1,-10-11 27,5 4-60,-5-4 0,6 6-42,-1-1-55,-3-4 112,5 7 1,-4-5-34,5 5 1,-4-4 16,1 1 0,-4-5-25,3 5 1,1-1 18,2 4 0,-1-2-7,2 2 0,-6-6-25,6 6 1,-5-5-45,5 5 74,-3-2 1,10 11-7,-4-5 1,0 0 13,-3-4 1,1 1-15,1 3 1,0-2-149,4 6 0,-4-5 209,1 1 1,-2-3 56,-1-1-73,3 5 0,1 0 13,2 2 1,-4-5-37,-3-1 0,-4-7 22,4 6-11,3 2-1,-1 0 1,0-1-24,-5-4 0,1-1 34,2 4-11,-3-5-5,3 4 0,-6-6 15,6 7 10,-5-7-1,4 6-18,-3-5 0,0 1 11,4 5 6,-3-5 0,-1 0-107,-1-2 0,1 2-355,4 5 429,-3-5 1,2 4 143,-1-2 0,-2-2-117,1 1 1,-2-3-55,2 3 89,0 0 0,2 2-74,1 2 60,-6-8-39,10 12 1,-8-9 28,5 5-15,-5-5 1,4 4-89,-3-3 26,-2-2 45,5 5-34,-4-4 22,4 4-24,-4-3 22,3 1 7,-7-6 63,7 7 10,-7-8-53,7 8 8,-3-3-61,1 0 55,-2-1-27,0-1-11,-3-2 3,3 2 0,-3-3-7,1 3-3,-1-3-4,3 3 1,1 1-47,1 2 71,-2-2-11,0 0 0,-3-4 20,3 3-27,1 2 1,0 0 14,-1-1 1,-3-4 9,2 2 1,-2-2 1,4 5-17,-2-2 3,-1-3-8,6 9 123,-7-9-108,3 3 63,-4-4-44,8 10 6,-6-8-12,7 8 11,-9-10 32,4 5-37,-3-4-31,2 3 20,-3-4 1,2 2-18,1 1 0,-1 0-34,4 4-8,-4-5 2,2 3 17,-4-5 0,1 1-18,2 2 1,-1 0 9,5 4 36,-5-4 6,2 2 0,-4-5 0,1 1 81,2 2 22,3 3-67,-1 0 17,-1-1-14,-4-5-3,4 5 12,-3-4-15,3 4 34,-4-5-355,0 0 259,4 5 1,-3-4 41,4 4-8,-5-5 242,0 0-248,4 5 0,1 1-3,0 0 3,0-1-3,-5-5-1,0 0 3,4 4-1,-3-3 1,3 4 0,-4-5 503,0 0-765,-5-5 39,4 4-347,-3-5-229,4 6 393,0 0 0,-4-4 0,-1-2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6:23:28.9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951 105 8421,'0'9'241,"-7"5"-160,-5-9 1,-1 9-116,1-3 1,-3-1 83,3 2 0,-3-1-3,-2 6 1,-1 1 24,1-1 1,2-6-126,3 1 0,-1 0 62,7 5 2,-7 0-45,11 0 0,-4-7 69,12-4 1,3 1-203,9-1 0,-1 0 111,0-6 0,0-2-166,1-4 1,1 4 13,4-3 0,-4-5-80,4-1 0,-4 1 9,-1-2 1,-3 7-23,-3-7 0,1 6 301,-7-5 0,7 7 0,-11-11 0,14 5 0,-7-7 0</inkml:trace>
  <inkml:trace contextRef="#ctx0" brushRef="#br0" timeOffset="190">1003 105 8198,'-2'11'-142,"-3"1"1,1-3-106,-8 3 0,8 3 305,-1-3 1,-3 3 117,2 2 1,-5 3-133,5 3 1,0-4 123,6 4 1,-6 2-247,1-2 0,-3 6 71,2-6 0,4 6-168,-4-6 0,5 2 58,1-2 0,0-4-646,0 4 763,0-4 0,7-1 0,3-1 0</inkml:trace>
  <inkml:trace contextRef="#ctx0" brushRef="#br0" timeOffset="524">1245 295 8165,'-9'0'-327,"1"0"0,2 2 511,1 4 0,-1-3-81,6 9 0,-2-6 139,-4 5-235,4 1 1,-5 5 224,7 0-257,0 1 1,5-1 142,1 0-231,8 0 1,-5-5-58,8 0 132,1-9 0,-1 5 45,0-8 0,-5-8-16,-1-3 1,-5 1-24,6-1 0,-9-1 25,3-5 1,-4 0 9,-2-1 1,0 1-1,0 0 1,0-1-4,0 1 0,-8 0 3,-3 0 1,1 5-175,-1 0 1,5 3-88,-5-3-139,7 5-454,-4-1 851,8 6 0,-8-6 0,-1 8 0</inkml:trace>
  <inkml:trace contextRef="#ctx0" brushRef="#br0" timeOffset="900">1574 191 7070,'-10'-8'967,"-5"6"0,11 1-772,-7 6 1,5 9-135,-6-3 0,7 5 15,-7 1 0,8 0-126,-2 1 1,5 5-70,1 0 0,0 0 147,0-6 0,0 0-125,0 1 1,0-1 44,0 0-55,7 0 0,3-1 62,7-5 0,0-3-1,1-8 0,-1 0 17,0 0 1,-1-8-4,-5-3 0,5-5 24,-5-1 1,-1-6 8,1 0 1,-5-2 16,6 2 1,-9 4-28,3-4 0,-4 4 70,-2 1 0,0 1-56,0 0 3,0-1 0,-2 7-37,-4-1 0,3 8-89,-9-1 0,6-3-171,-5 2-465,-1 0 206,-5 6 0,5 0 548,1 0 0,7 8 0,-11 2 0,5 7 0</inkml:trace>
  <inkml:trace contextRef="#ctx0" brushRef="#br0" timeOffset="1517">2075 1 8065,'-9'8'-802,"3"3"1043,-3-3 0,1 7-65,-4-3 0,-3-3-180,3 3 1,3-1 61,-3 7 0,-5 5-71,-6 0 1,0 0-194,6-6 0,-1 6 112,1 0 0,0 0-302,-1-5 1,9-7-91,3 1 104,4-9 382,2 5 0,0-8 0,8-8 0,1-1 0</inkml:trace>
  <inkml:trace contextRef="#ctx0" brushRef="#br0" timeOffset="1657">1903 208 8065,'7'-9'-2155,"5"3"2637,-5-4 32,9 8-242,-14-5 1,7 9-116,-3 3 1,-4 5 4,4 7 0,-4 3-53,-2 3 1,0-2-30,0 8 1,0-6-18,0 5 0,0-6-122,0 1 1,0 2-267,0-2 1,0 0 35,0-6-616,0 0 905,0 1 0,0-9 0,0-1 0</inkml:trace>
  <inkml:trace contextRef="#ctx0" brushRef="#br0" timeOffset="2199">2145 105 7903,'0'-10'998,"0"2"-883,0 24 1,0-3 96,0 16 0,0-2-326,0 2 1,-2 3 19,-4-3 1,4 8-15,-4-3 1,-1 5-156,1-10 1,-2-3 112,2 3 0,4-8-92,-3 2 1,3-9-136,2-3 156,0-7 1,0 2 97,0-12 0,0-3-105,0-9 0,6-5 160,-1 0 1,3-7 9,-2 1 1,-4 2 72,3-2 0,3 0 24,-2-5 1,5 5 32,-5 0 0,2 8-68,-2-2 1,-3 2 358,9-2-215,-8 3 1,9-5 25,-7 8 1,2 6 13,-2-1-69,-5 8-9,15-11-43,-7 13 1,9-6-12,-1 8 0,-5 0-4,-1 0 1,1 0 23,5 0 1,0 0-28,0 0 0,1 0 25,-1 0 0,0 0 44,1 0 0,-7 6 7,1 0 1,-1 1-63,7-1 0,-7-2 99,1 8-150,-1-9 138,6 13-147,-7-7 1,3 9 50,-7-1 1,0 0-1,-6 0 1,0 1-35,0-1 1,-2 0-6,-4 1 1,2 1-21,-7 4 1,5-4 48,-5 4 1,5-4-351,-6-1 0,8-1 99,-1 0 0,-5-1-775,-1-5 376,3 5-161,-7-7 767,13 1 0,-14 5 0,7-5 0</inkml:trace>
  <inkml:trace contextRef="#ctx0" brushRef="#br0" timeOffset="2433">2231 191 7382,'10'0'185,"-3"0"-81,1 0-291,2 0 216,7 0 0,0-2-269,1-4 1,-7 3 102,1-9 1,-1 6-216,6-5 1,-5 5 351,0-6 0,-1 1 0,6-6 0</inkml:trace>
  <inkml:trace contextRef="#ctx0" brushRef="#br0" timeOffset="2801">2421 70 6777,'-7'10'-107,"5"5"357,-14-5 0,13 7-134,-9 0 0,6-5-136,-5-1 0,5 1 70,-6 5 0,7-5-138,-7-1 1,6 1 108,-5 5 1,1 0-86,-1 1 1,1-1 72,4 0 1,2-1-91,-7-5 12,7 4 19,-4-13 22,8 6 25,0-8 1,2-2 2,4-4 0,-2-3 0,7-9 9,1 1 0,3 0-9,-3 0 1,1 5 109,-7 0-73,8 9 1,-11-11 46,9 8 140,-8 1-168,11 5 93,-13 0-106,6 0 1,-2 2-42,-1 3 1,1-1 39,-6 8 1,0-7-96,0 7 1,-6-6-37,1 5 32,-9 1 1,4 5-49,-7 0 0,6-5 92,-1-1 1,3-5-246,-3 6 106,-3-8-162,5 11 135,-7-13 0,5 11 179,1-7 0,7 0 0,-12 2 0,7 1 0</inkml:trace>
  <inkml:trace contextRef="#ctx0" brushRef="#br0" timeOffset="3025">2162 485 8065,'0'10'-582,"0"-3"845,0 1 232,0-6-280,0 6 236,0-8-285,0 0 0,8-2-8,3-4 1,5 2-79,1-7 1,2 5-85,4-6 1,2 3 93,4-3 0,4-1-404,-5 7 1,-1-6 168,2 7 0,-6-7-341,6 6 0,-8-5 230,2 5 1,-9 0 255,-3 6 0,1-7 0,5-3 0</inkml:trace>
  <inkml:trace contextRef="#ctx0" brushRef="#br0" timeOffset="3826">1297 226 6014,'-2'9'428,"-3"-3"-329,3-4 74,-6-2-68,8 0 80,0 0-170,-8 0 42,6 0 0,-5 2 39,7 4-38,0-4 32,0 5-59,0-7 55,-8 0-169,6 8 121,-6-6 1,8 7-237,0-3 111,0-4 0,0 8-283,0-4 211,0-5 1,-2 13 68,-3-8 1,3 1-238,-4-1 327,4-4 0,2 13 0,0-5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6:23:43.7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1 364 8204,'0'-11'-284,"0"-1"441,0 8 0,0-5 21,0 3 0,0 2-96,0-8 1,0 7 72,0-7 0,2 6-22,4-5 1,-3 5-81,9-5 1,-6 5 127,5-6 1,-5 3-89,6-3 0,-7 3 210,7 3-355,-1 4 0,7-6 149,-1 8-190,0 0 1,1 0 107,-1 0-238,0 0 214,0 8 1,-1 2 0,-5 7 39,-5 0-50,4-7 0,-8 5 30,3-3 1,-3 3-77,-2 2 0,-5 1 76,-1-1 0,-8 0-53,3 0 0,1 1 44,-1-1 1,-1 0-4,-5 1 0,0-1 83,-1 0 1,3-5-86,3-1 0,-3-1 146,3 1 1,3 3 5,-3-8 77,8-1-112,-3-5 175,7 0-226,0 0 1,7-2-4,5-3 0,0-3 14,5-4 1,-9-1-10,9 7 1,-4-5-100,5 5 0,-1-6 93,0 7 0,0-1-153,1 6 0,-7-6 73,1 0-695,-1 1-179,7 5-126,-1 0 519,0 0 0,-5 0 115,-1 0 1,-5 0-74,6 0 460,-9 0 0,13-8 0,-7-2 0</inkml:trace>
  <inkml:trace contextRef="#ctx0" brushRef="#br0" timeOffset="532">451 157 8203,'0'-18'1341,"1"7"-1025,5-1 1,-4 7-61,4-7 22,4 8 0,-1-9-250,8 7 1,1 0 86,-1 6 1,-5 0 85,-1 0-397,1 0 0,3 2 127,-4 4 0,3-2-188,-8 7 0,-1 1 125,-5 5 1,0 0-113,0 1 0,-7-3 134,-5-3 0,-1 3 37,1-4 1,-1 5-81,7 1 199,-7-7-41,3 5 0,0-11 47,5 7 259,3-7-178,2 4 22,0-8-94,0 0 6,7 0 1,3 0-25,7 0 1,1 0 206,-1 0-137,0 0 1,0 6 118,1-1-91,-9 9-70,7-4 1,-14 7-118,3 0 1,-5-1 117,-5-5 0,1 4-91,-8-3 0,1 1 72,-7-1 0,1 1-218,0-7 0,0 6-65,-1-7 0,7 7-103,-1-6 1,1-1-212,-7-5 0,7 0-109,-1 0-209,9 0 277,-13 0 585,14 0 0,-5-7 0,7-3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6:23:51.5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329 70 7953,'-10'8'-453,"0"-6"603,5 3 0,1-1-11,-8 2 1,7-2-32,-7 7 0,2 1-132,-1 5 0,-4-3-2,3 3 1,-5-4 28,-6 11 1,3-5 30,-3-2 0,-2 2 29,2 4 0,0-3-99,6 3 0,5-6 63,1-6 1,1 5 27,-1-5 0,3-3 73,8 0 1,8-3-116,3 1 1,5 0-2,1-6 1,2-2 12,4-4 1,-2 4-10,8-3 0,-8 1-173,2-2 0,2 4 112,-2-4 0,0-1-405,-5 1 276,-1-8 0,0 11-572,1-9 153,-9 8 593,7-11 0,-14 5 0,5-7 0</inkml:trace>
  <inkml:trace contextRef="#ctx0" brushRef="#br0" timeOffset="234">277 191 8161,'-10'0'-257,"2"0"1,7 0 318,-5 0 118,4 0 301,-13 0-389,13 8 0,-12-4 12,8 7 0,1 1 45,5 5 1,-6 8-14,0 4 1,0 4-144,6 1 0,-2 8-54,-3 4 0,3 4 106,-4 2 0,4-2-423,2-4 1,0 2 179,0-7 0,0-7-268,0-5-181,0-8 282,0-3 0,2-13 365,4-10 0,3-5 0,9-7 0</inkml:trace>
  <inkml:trace contextRef="#ctx0" brushRef="#br0" timeOffset="509">242 485 8161,'-17'0'-1143,"5"0"1564,1 0-411,-1 0 1,-5 6 250,0 0-268,-1 7 0,1-5 93,0 3 1,1 5-213,5-5 0,-4 3 30,3-3 1,2 3 28,-1-9 0,5 7 46,-5-6 0,7 1 78,-2-1-85,4-4 33,2 6 0,2-8 141,4 0 1,3 0-114,9 0 1,5 0 101,0 0 0,6 0-145,-6 0 1,6 0-2,-6 0 1,5-6-128,-5 0 0,6-5-55,-6 5 1,0-6-68,-5 7 1,-1-9 137,0 3 1,1-5-314,-1-1 435,-8 7 0,7-13 0,-7 4 0</inkml:trace>
  <inkml:trace contextRef="#ctx0" brushRef="#br0" timeOffset="4418">709 1 7952,'-11'0'346,"-1"0"0,6 6-435,-5-1 0,-1 9 72,-5-3 1,-6 5-48,0 1 1,-2 0 84,2 1 0,4-1-46,-4 0 1,3 1-8,3-1 0,0 0-30,-1 0 1,7 1 119,-1-1 0,9-5-40,-3-1 145,4-7 0,2 6-4,0-5-4,0-3 0,8 6-95,3-8 0,4 0 1,3 0 0,1 0-44,4 0 1,-4-2-20,4-4 0,-2 4-116,2-3 0,-3 3 94,3 2 0,-4-6-207,-2 0 0,1 0 58,-1 6 1,-6-5-297,1-1-304,-1 0-75,-1 6 848,-2 0 0,-8 0 0,0 0 0</inkml:trace>
  <inkml:trace contextRef="#ctx0" brushRef="#br0" timeOffset="4935">450 364 8141,'0'17'-84,"0"1"0,-2-1-6,-4 0 0,4 1 194,-4-1 0,4 0-62,2 0 1,-1-1-180,-5-5 1,4 5 24,-4-5 27,4-3 201,2 7-477,0-13 220,0 6 1,0-10-31,0-4 1,0 2-10,0-7 0,6 5 84,0-5 1,-1-1 122,-5-5 1,0 5-81,0 1 0,6-1 64,0-5 1,0 5-100,-6 1 411,0-1-139,0-5 1,2 2 73,3 3 0,-3 2 45,4 5-163,-4 3-59,-2-6 0,0 6 111,0-4-120,8 4 22,1-5 0,9 7 4,-1 0 0,-6 0 22,1 0 1,-1 6 14,7-1 0,-1 1-8,0-6 0,1 0 8,-1 0 1,0 6 21,1 0-53,-1-1 0,-2-3-146,-3 4 260,-5-4-302,1 6 134,-6-1-305,6-5 218,-16 14 0,0-13-94,-3 9 0,-3-6-626,9 5 512,-9-7 0,6 12 151,-3-5 1,-4-1-53,3 1 0,2-5-259,-1 5 0,5-7-71,-5 2 0,5 2 476,-6-2 0,1 7 0,-7-3 0</inkml:trace>
  <inkml:trace contextRef="#ctx0" brushRef="#br0" timeOffset="5143">502 502 8141,'0'-9'-539,"0"-1"1089,0 4-69,0 5-15,0-7-244,0 8 226,0-8-514,7 6 182,-5-5-154,14 7 0,-13 0-749,9 0 622,-8 0 1,5 0-910,-3 0 420,-4 0-72,6 0 726,-8 7 0,0 3 0,0 7 0,-8 0 0,-2 1 0</inkml:trace>
  <inkml:trace contextRef="#ctx0" brushRef="#br0" timeOffset="5493">467 589 9044,'12'0'169,"-1"0"0,-5 0-753,5 0 513,1 0 0,5 0-353,0 0 1,-1-2 96,-5-4-376,5 4 216,-7-5 83,1 7 404,-2 0 0,-8 0 0,-8 5 0,-4 1 0,-3 0 0,-2 0 0,-1-1 0,1 1 0,0-6 0,5 6 0,1 0 0,5-1-32,-5-5 1,5 2 705,-6 4 38,8-4-33,-11 6-193,13-1-335,-6-5 1,10 6-62,4-8 0,-2 0 91,7 0 1,1 0-367,5 0 1,1 0 80,-1 0 1,-2-2-286,-3-4 1,3 3 20,-3-9 0,3 6 24,2-5 1,-5 5 0,-1-6 343,3-1 0,-6-2 0,-1-3 0</inkml:trace>
  <inkml:trace contextRef="#ctx0" brushRef="#br0" timeOffset="5769">605 208 5930,'0'10'967,"0"0"-773,0-5-119,0-3 0,-2 12 36,-3-8 0,3 7-136,-4-1 1,4 3 43,2 2 1,-6 6 43,1 0 1,-3 8-131,2-2 0,4 4 66,-4 1 0,3-5-218,-3 0 0,4 0 59,-4 5 1,4-1-136,2-4 1,-6-4 294,1-8 0,-1 0 0,6 1 0,0-7 0,0 1 0,-8-9 0,-1 5 0</inkml:trace>
  <inkml:trace contextRef="#ctx0" brushRef="#br0" timeOffset="6094">398 727 8141,'0'10'-1257,"0"-2"1743,0-8 27,0 0-200,0 7-104,0-5-85,8 6 0,-5-8-6,9 0 1,-6 0-96,5 0 105,1 0 1,5 0-241,0 0 0,1 0 122,-1 0 1,2 6-102,4-1 1,-4 1 71,4-6 0,2 0-212,-2 0 1,1 0-73,-7 0 0,0 0-511,0 0-11,1 0 825,-1 0 0,0-8 0,1-1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6:26:12.6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121 1 7742,'-9'8'99,"-5"-5"-68,9 9 1,-9-2-31,3 1 1,1 4 1,-2-3 0,7 5-16,-7 6 1,6-3-11,-5 3 0,7-4 10,-2-2 0,4 0 35,2 1 1,0-7-154,0 1 1,8-8 80,4 1 0,3-3-12,2-2 1,6-2 42,0-3 1,0-5-6,-5-7 0,5-6 21,0 0 1,0-1 3,-6 7 0,-5 0 3,-1 0 1,-5 5-35,6 1 93,-9 7 2,5-4-26,-16 8 0,-1 8-17,-9 3 1,1 5 4,0 1 1,0 2-20,-1 4 0,1-4-1,0 4 1,1-3-19,5-3 0,-3 0 24,9 1 1,-3-3-126,2-4-12,4 5-15,-5-7 104,14 1 0,3-2-10,7-8 0,-5 0 31,-1 0 1,1 0-6,5 0 1,0-8 18,1-4 0,-3 3-29,-4-3 1,5 3-11,-5-3 0,-1 3 16,2 3 0,-7 4-22,7-4 0,-8 2-5,1-1 0,-1 3-72,2-4-1,-4 4-10,6 2-96,-8 0 27,0 0 202,0 8 0,7-6 0,3 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06:26:13.1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17 6617,'0'-9'1102,"0"1"-1181,0 8 17,0 0 60,0 8-288,0 1 75,0 9-250,0-1 281,0 0 184,0 1 0,7-1 0,3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11795-9F92-FDF7-0550-0C90028F0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998BE9-FA13-FF1C-E2CF-0952C9F2B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657E77-6E23-D407-B774-195C64B4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9/21/23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1BAE5F-99FF-8227-E771-BB727DB0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C6C192-3FB4-D5B0-64FD-9FD41533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93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94202-CFF3-D521-B287-B54D9581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18D786-5BB9-EEE9-E240-1E83DE469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68222F-9E47-FD47-0C36-70363D2C4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9/21/23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A24818-696F-8899-AC71-080FBC5D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C72452-072B-3A54-A8C3-4E386C401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71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7C63C70-2941-A70C-C2E5-DFC025ECD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C267AD-EBA3-8035-606E-B665C5D6F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D3FBD9-2A41-3AFC-C508-82C7FA96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9/21/23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A799A4-768A-2DB1-8E32-C7778AE4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7C9D29-2EBF-C4CF-094B-89AE5FB9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62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5A4796-668B-ABE9-6E5A-2D48A7E0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4F2552-466E-9FE0-0B72-14176769E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099498-0C4D-37DB-2A7E-417805FA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9/21/23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1A148D-5650-1C0C-63DB-AC183080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DB0907-4220-2723-C6F6-0A1FBF4E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02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071D6F-5403-34E7-AA1F-5A9F81C7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58CFBA-1BED-589C-5E4D-EF443335E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B0300C-3374-93CD-F79C-05E54EFD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9/21/23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7D3E86-4C64-7434-D6D7-51D2F989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449226-D7B8-5562-DF61-746C8117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90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76E39E-FA00-99D4-9811-6E10B0C78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8914AD-8E25-5CFF-E22D-202026434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A2704C-1D06-DEF0-DA68-1C8EA77A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AAAC8B-F6F7-AF50-4938-9FE1F7D86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9/21/23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EBE943-A97D-BC51-3D9E-E9E6127E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241326-A161-8846-E181-5361C4289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21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0A707-7F34-0B26-D6A4-C89EBE4D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12B7D1-7BCD-0312-6032-9BF5DA310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ECCBB6-6804-04EC-747E-B8C9E3ABD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F7E7F39-502C-2DDA-DA53-8544B9BEF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1C7A21A-6A54-879E-EF03-B33D26221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48369F-0411-0740-D367-83409E88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9/21/23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6674A2F-B7EE-7506-437F-C0639D64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CF58DBC-67B5-5DFA-D007-444FF63C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87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2FFC6B-F2EC-C489-6EEB-F8D99A6E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8610B3-7B03-C95F-643D-399E6C89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9/21/23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78C75D-E135-75C1-F634-1CEFEDBD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68C973-9DD1-0A80-6DBF-09BD1DD7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71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049EBF0-5C15-2CB4-ECE0-72888AFF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9/21/23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141F379-6115-9376-CEDC-3E47A98E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41B8E1-8C9F-C425-F256-7C220BD1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17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A3FEB-965C-83FE-D51F-2A4BD7B7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8DD768-92A9-3642-C93C-6F5CB855B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8F4E3A-3627-BB14-9496-F77FD85B3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A966E3-DAE7-F52D-0AE7-F16051287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9/21/23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99C7C3-C410-4CDB-3C76-74B66151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A84BDC-EA48-B6AE-4BDE-B81C52D3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55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B1AB63-928A-0D43-4DF6-3F870B60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64D251E-7763-6A2C-443D-AAB938DF2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7B16EA-DA41-3B05-4726-1B4FF2881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8C8BFC-6064-9EC1-7FCF-4655AC8EE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C89-AC0B-2D4B-A9C5-9F0AC456ED81}" type="datetimeFigureOut">
              <a:rPr lang="en-US" altLang="zh-TW" smtClean="0"/>
              <a:t>9/21/23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95E4D8-8730-3996-4A82-10AC4A83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D92EE1-0FEB-030C-B1AF-6BC56A4B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0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74EDD19-3C7A-5B34-9699-0090CC34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F0A05F-96FC-8375-E3E8-799C2CF60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1EC714-444F-6358-63AE-C0AD20559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C89-AC0B-2D4B-A9C5-9F0AC456ED81}" type="datetimeFigureOut">
              <a:rPr lang="en-US" altLang="zh-TW" smtClean="0"/>
              <a:t>9/21/23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5392CE-A0FA-E543-8FD1-AD2DA87E3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1CBE1E-2E47-BF69-154E-4843D3DE0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E934F-1615-CB49-8B11-17C34D4022AA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46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4.xml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2.xml"/><Relationship Id="rId10" Type="http://schemas.openxmlformats.org/officeDocument/2006/relationships/image" Target="../media/image6.png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customXml" Target="../ink/ink1.xml"/><Relationship Id="rId9" Type="http://schemas.openxmlformats.org/officeDocument/2006/relationships/customXml" Target="../ink/ink3.xml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5.png"/><Relationship Id="rId30" Type="http://schemas.openxmlformats.org/officeDocument/2006/relationships/customXml" Target="../ink/ink13.xml"/><Relationship Id="rId8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90.png"/><Relationship Id="rId18" Type="http://schemas.openxmlformats.org/officeDocument/2006/relationships/customXml" Target="../ink/ink23.xml"/><Relationship Id="rId26" Type="http://schemas.openxmlformats.org/officeDocument/2006/relationships/customXml" Target="../ink/ink27.xml"/><Relationship Id="rId3" Type="http://schemas.openxmlformats.org/officeDocument/2006/relationships/image" Target="../media/image40.png"/><Relationship Id="rId21" Type="http://schemas.openxmlformats.org/officeDocument/2006/relationships/image" Target="../media/image130.png"/><Relationship Id="rId7" Type="http://schemas.openxmlformats.org/officeDocument/2006/relationships/image" Target="../media/image60.png"/><Relationship Id="rId12" Type="http://schemas.openxmlformats.org/officeDocument/2006/relationships/customXml" Target="../ink/ink20.xml"/><Relationship Id="rId17" Type="http://schemas.openxmlformats.org/officeDocument/2006/relationships/image" Target="../media/image110.png"/><Relationship Id="rId25" Type="http://schemas.openxmlformats.org/officeDocument/2006/relationships/image" Target="../media/image150.png"/><Relationship Id="rId2" Type="http://schemas.openxmlformats.org/officeDocument/2006/relationships/customXml" Target="../ink/ink15.xml"/><Relationship Id="rId16" Type="http://schemas.openxmlformats.org/officeDocument/2006/relationships/customXml" Target="../ink/ink22.xml"/><Relationship Id="rId20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80.png"/><Relationship Id="rId24" Type="http://schemas.openxmlformats.org/officeDocument/2006/relationships/customXml" Target="../ink/ink26.xml"/><Relationship Id="rId5" Type="http://schemas.openxmlformats.org/officeDocument/2006/relationships/image" Target="../media/image50.png"/><Relationship Id="rId15" Type="http://schemas.openxmlformats.org/officeDocument/2006/relationships/image" Target="../media/image100.png"/><Relationship Id="rId23" Type="http://schemas.openxmlformats.org/officeDocument/2006/relationships/image" Target="../media/image140.png"/><Relationship Id="rId10" Type="http://schemas.openxmlformats.org/officeDocument/2006/relationships/customXml" Target="../ink/ink19.xml"/><Relationship Id="rId19" Type="http://schemas.openxmlformats.org/officeDocument/2006/relationships/image" Target="../media/image120.png"/><Relationship Id="rId4" Type="http://schemas.openxmlformats.org/officeDocument/2006/relationships/customXml" Target="../ink/ink16.xml"/><Relationship Id="rId9" Type="http://schemas.openxmlformats.org/officeDocument/2006/relationships/image" Target="../media/image70.png"/><Relationship Id="rId14" Type="http://schemas.openxmlformats.org/officeDocument/2006/relationships/customXml" Target="../ink/ink21.xml"/><Relationship Id="rId22" Type="http://schemas.openxmlformats.org/officeDocument/2006/relationships/customXml" Target="../ink/ink25.xml"/><Relationship Id="rId27" Type="http://schemas.openxmlformats.org/officeDocument/2006/relationships/image" Target="../media/image16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32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89C7A8-CEA3-419A-6E17-B50B8C776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海洋生物辨識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5EFA0C-1406-A563-8018-0CE2FE1125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報告人：李紘宇</a:t>
            </a:r>
          </a:p>
        </p:txBody>
      </p:sp>
    </p:spTree>
    <p:extLst>
      <p:ext uri="{BB962C8B-B14F-4D97-AF65-F5344CB8AC3E}">
        <p14:creationId xmlns:p14="http://schemas.microsoft.com/office/powerpoint/2010/main" val="1858901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4C6409D-4570-FF2B-FB72-CF5A946CC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745" y="2852416"/>
            <a:ext cx="5665195" cy="280077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A16B90D-375E-E120-6E8E-5121DDBFB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82" y="2852416"/>
            <a:ext cx="5260449" cy="2600671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589744F-F536-571B-14B6-76A90B0F3D3D}"/>
              </a:ext>
            </a:extLst>
          </p:cNvPr>
          <p:cNvSpPr txBox="1"/>
          <p:nvPr/>
        </p:nvSpPr>
        <p:spPr>
          <a:xfrm>
            <a:off x="2416238" y="241428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dirty="0"/>
              <a:t>40 epochs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36BCA30-33D6-28D9-CFB3-513740D9154C}"/>
              </a:ext>
            </a:extLst>
          </p:cNvPr>
          <p:cNvSpPr txBox="1"/>
          <p:nvPr/>
        </p:nvSpPr>
        <p:spPr>
          <a:xfrm>
            <a:off x="8059520" y="241962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dirty="0"/>
              <a:t>30 epochs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83BB2FA-2EEF-0734-C9AA-B746BEFA75BD}"/>
              </a:ext>
            </a:extLst>
          </p:cNvPr>
          <p:cNvSpPr txBox="1"/>
          <p:nvPr/>
        </p:nvSpPr>
        <p:spPr>
          <a:xfrm>
            <a:off x="2821307" y="1404913"/>
            <a:ext cx="6549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400" dirty="0"/>
              <a:t>我先做了</a:t>
            </a:r>
            <a:r>
              <a:rPr lang="en-US" altLang="zh-TW" sz="2400" dirty="0"/>
              <a:t>epochs=40</a:t>
            </a:r>
            <a:r>
              <a:rPr lang="zh-TW" altLang="en-US" sz="2400" dirty="0"/>
              <a:t>，才決定讓它訓練</a:t>
            </a:r>
            <a:r>
              <a:rPr lang="en-US" altLang="zh-TW" sz="2400" dirty="0"/>
              <a:t>30epochs</a:t>
            </a:r>
            <a:r>
              <a:rPr lang="zh-TW" altLang="en-US" sz="2400" dirty="0"/>
              <a:t>，這樣的做法很費時，可以使用「早停法」</a:t>
            </a:r>
          </a:p>
        </p:txBody>
      </p:sp>
    </p:spTree>
    <p:extLst>
      <p:ext uri="{BB962C8B-B14F-4D97-AF65-F5344CB8AC3E}">
        <p14:creationId xmlns:p14="http://schemas.microsoft.com/office/powerpoint/2010/main" val="245186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7D76F-19D0-96FC-F463-112568FD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數據集</a:t>
            </a:r>
          </a:p>
        </p:txBody>
      </p:sp>
      <p:pic>
        <p:nvPicPr>
          <p:cNvPr id="5" name="圖片 5">
            <a:extLst>
              <a:ext uri="{FF2B5EF4-FFF2-40B4-BE49-F238E27FC236}">
                <a16:creationId xmlns:a16="http://schemas.microsoft.com/office/drawing/2014/main" id="{89EBB034-8BF2-F0C9-751B-3761E8939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15" y="1460051"/>
            <a:ext cx="1473200" cy="4907400"/>
          </a:xfrm>
          <a:prstGeom prst="rect">
            <a:avLst/>
          </a:prstGeom>
        </p:spPr>
      </p:pic>
      <p:pic>
        <p:nvPicPr>
          <p:cNvPr id="6" name="圖片 6">
            <a:extLst>
              <a:ext uri="{FF2B5EF4-FFF2-40B4-BE49-F238E27FC236}">
                <a16:creationId xmlns:a16="http://schemas.microsoft.com/office/drawing/2014/main" id="{4DB7DA45-3004-1D03-6FC6-45F07F651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121" y="3913751"/>
            <a:ext cx="3199902" cy="23892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AD0E8C6D-770E-863B-5CB7-51DE8909E2CF}"/>
                  </a:ext>
                </a:extLst>
              </p14:cNvPr>
              <p14:cNvContentPartPr/>
              <p14:nvPr/>
            </p14:nvContentPartPr>
            <p14:xfrm>
              <a:off x="2233540" y="4201774"/>
              <a:ext cx="1149120" cy="235548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AD0E8C6D-770E-863B-5CB7-51DE8909E2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24540" y="4192774"/>
                <a:ext cx="1166760" cy="23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6B274526-D304-A62D-FFD1-03BE4A211560}"/>
                  </a:ext>
                </a:extLst>
              </p14:cNvPr>
              <p14:cNvContentPartPr/>
              <p14:nvPr/>
            </p14:nvContentPartPr>
            <p14:xfrm>
              <a:off x="2299420" y="1111174"/>
              <a:ext cx="1096560" cy="258264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6B274526-D304-A62D-FFD1-03BE4A2115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0420" y="1102174"/>
                <a:ext cx="1114200" cy="260028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圖片 14">
            <a:extLst>
              <a:ext uri="{FF2B5EF4-FFF2-40B4-BE49-F238E27FC236}">
                <a16:creationId xmlns:a16="http://schemas.microsoft.com/office/drawing/2014/main" id="{23445C7E-FB4C-99B3-0E5F-1F0ED12B9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895" y="86215"/>
            <a:ext cx="7052105" cy="3607599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3799B81A-02E8-58A0-176D-1A02FDBD59D9}"/>
                  </a:ext>
                </a:extLst>
              </p14:cNvPr>
              <p14:cNvContentPartPr/>
              <p14:nvPr/>
            </p14:nvContentPartPr>
            <p14:xfrm>
              <a:off x="3951562" y="100234"/>
              <a:ext cx="1379520" cy="183060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3799B81A-02E8-58A0-176D-1A02FDBD59D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42922" y="91594"/>
                <a:ext cx="1397160" cy="18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筆跡 16">
                <a:extLst>
                  <a:ext uri="{FF2B5EF4-FFF2-40B4-BE49-F238E27FC236}">
                    <a16:creationId xmlns:a16="http://schemas.microsoft.com/office/drawing/2014/main" id="{0CE2E759-62D3-BF67-D342-32A07BC5C737}"/>
                  </a:ext>
                </a:extLst>
              </p14:cNvPr>
              <p14:cNvContentPartPr/>
              <p14:nvPr/>
            </p14:nvContentPartPr>
            <p14:xfrm>
              <a:off x="3953362" y="2070514"/>
              <a:ext cx="1424520" cy="1638360"/>
            </p14:xfrm>
          </p:contentPart>
        </mc:Choice>
        <mc:Fallback xmlns="">
          <p:pic>
            <p:nvPicPr>
              <p:cNvPr id="17" name="筆跡 16">
                <a:extLst>
                  <a:ext uri="{FF2B5EF4-FFF2-40B4-BE49-F238E27FC236}">
                    <a16:creationId xmlns:a16="http://schemas.microsoft.com/office/drawing/2014/main" id="{0CE2E759-62D3-BF67-D342-32A07BC5C73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44722" y="2061514"/>
                <a:ext cx="1442160" cy="165600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圖片 18">
            <a:extLst>
              <a:ext uri="{FF2B5EF4-FFF2-40B4-BE49-F238E27FC236}">
                <a16:creationId xmlns:a16="http://schemas.microsoft.com/office/drawing/2014/main" id="{240AA7CC-53B4-6CDF-7A27-1D10C2BE0A5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81" y="3725801"/>
            <a:ext cx="1534077" cy="44407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F9E5B25-58A0-2318-5D8B-B2C68259F3FF}"/>
              </a:ext>
            </a:extLst>
          </p:cNvPr>
          <p:cNvSpPr txBox="1"/>
          <p:nvPr/>
        </p:nvSpPr>
        <p:spPr>
          <a:xfrm>
            <a:off x="572745" y="6395937"/>
            <a:ext cx="1150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800" dirty="0"/>
              <a:t>Crabs, Dolphin, blue ringed octopus, Sea Urchins, Seahorse, Turtle Tortoise</a:t>
            </a:r>
            <a:endParaRPr lang="zh-TW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筆跡 30">
                <a:extLst>
                  <a:ext uri="{FF2B5EF4-FFF2-40B4-BE49-F238E27FC236}">
                    <a16:creationId xmlns:a16="http://schemas.microsoft.com/office/drawing/2014/main" id="{5474191E-0799-2F4A-9053-0278432D190A}"/>
                  </a:ext>
                </a:extLst>
              </p14:cNvPr>
              <p14:cNvContentPartPr/>
              <p14:nvPr/>
            </p14:nvContentPartPr>
            <p14:xfrm>
              <a:off x="8470287" y="1804605"/>
              <a:ext cx="659520" cy="212040"/>
            </p14:xfrm>
          </p:contentPart>
        </mc:Choice>
        <mc:Fallback xmlns="">
          <p:pic>
            <p:nvPicPr>
              <p:cNvPr id="30" name="筆跡 30">
                <a:extLst>
                  <a:ext uri="{FF2B5EF4-FFF2-40B4-BE49-F238E27FC236}">
                    <a16:creationId xmlns:a16="http://schemas.microsoft.com/office/drawing/2014/main" id="{5474191E-0799-2F4A-9053-0278432D190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55167" y="1789485"/>
                <a:ext cx="6901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1" name="筆跡 41">
                <a:extLst>
                  <a:ext uri="{FF2B5EF4-FFF2-40B4-BE49-F238E27FC236}">
                    <a16:creationId xmlns:a16="http://schemas.microsoft.com/office/drawing/2014/main" id="{12BBD341-A5EB-230B-CC62-F02CA66E6E07}"/>
                  </a:ext>
                </a:extLst>
              </p14:cNvPr>
              <p14:cNvContentPartPr/>
              <p14:nvPr/>
            </p14:nvContentPartPr>
            <p14:xfrm>
              <a:off x="3543220" y="1017934"/>
              <a:ext cx="242640" cy="174600"/>
            </p14:xfrm>
          </p:contentPart>
        </mc:Choice>
        <mc:Fallback xmlns="">
          <p:pic>
            <p:nvPicPr>
              <p:cNvPr id="41" name="筆跡 41">
                <a:extLst>
                  <a:ext uri="{FF2B5EF4-FFF2-40B4-BE49-F238E27FC236}">
                    <a16:creationId xmlns:a16="http://schemas.microsoft.com/office/drawing/2014/main" id="{12BBD341-A5EB-230B-CC62-F02CA66E6E0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28100" y="1002454"/>
                <a:ext cx="27288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5" name="筆跡 55">
                <a:extLst>
                  <a:ext uri="{FF2B5EF4-FFF2-40B4-BE49-F238E27FC236}">
                    <a16:creationId xmlns:a16="http://schemas.microsoft.com/office/drawing/2014/main" id="{8E0093ED-DE8B-D176-AF52-702451580724}"/>
                  </a:ext>
                </a:extLst>
              </p14:cNvPr>
              <p14:cNvContentPartPr/>
              <p14:nvPr/>
            </p14:nvContentPartPr>
            <p14:xfrm>
              <a:off x="3823660" y="949174"/>
              <a:ext cx="286560" cy="304920"/>
            </p14:xfrm>
          </p:contentPart>
        </mc:Choice>
        <mc:Fallback xmlns="">
          <p:pic>
            <p:nvPicPr>
              <p:cNvPr id="55" name="筆跡 55">
                <a:extLst>
                  <a:ext uri="{FF2B5EF4-FFF2-40B4-BE49-F238E27FC236}">
                    <a16:creationId xmlns:a16="http://schemas.microsoft.com/office/drawing/2014/main" id="{8E0093ED-DE8B-D176-AF52-70245158072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08180" y="934036"/>
                <a:ext cx="317160" cy="3355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5" name="筆跡 84">
                <a:extLst>
                  <a:ext uri="{FF2B5EF4-FFF2-40B4-BE49-F238E27FC236}">
                    <a16:creationId xmlns:a16="http://schemas.microsoft.com/office/drawing/2014/main" id="{14883E77-5262-941B-6BB4-ADDC4B853752}"/>
                  </a:ext>
                </a:extLst>
              </p14:cNvPr>
              <p14:cNvContentPartPr/>
              <p14:nvPr/>
            </p14:nvContentPartPr>
            <p14:xfrm>
              <a:off x="8056900" y="1839454"/>
              <a:ext cx="118800" cy="124920"/>
            </p14:xfrm>
          </p:contentPart>
        </mc:Choice>
        <mc:Fallback xmlns="">
          <p:pic>
            <p:nvPicPr>
              <p:cNvPr id="85" name="筆跡 84">
                <a:extLst>
                  <a:ext uri="{FF2B5EF4-FFF2-40B4-BE49-F238E27FC236}">
                    <a16:creationId xmlns:a16="http://schemas.microsoft.com/office/drawing/2014/main" id="{14883E77-5262-941B-6BB4-ADDC4B85375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41420" y="1823974"/>
                <a:ext cx="1494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6" name="筆跡 85">
                <a:extLst>
                  <a:ext uri="{FF2B5EF4-FFF2-40B4-BE49-F238E27FC236}">
                    <a16:creationId xmlns:a16="http://schemas.microsoft.com/office/drawing/2014/main" id="{DEECCD44-DE08-96C0-B9A9-93A5CD468FD7}"/>
                  </a:ext>
                </a:extLst>
              </p14:cNvPr>
              <p14:cNvContentPartPr/>
              <p14:nvPr/>
            </p14:nvContentPartPr>
            <p14:xfrm>
              <a:off x="8187580" y="1908214"/>
              <a:ext cx="6480" cy="43920"/>
            </p14:xfrm>
          </p:contentPart>
        </mc:Choice>
        <mc:Fallback xmlns="">
          <p:pic>
            <p:nvPicPr>
              <p:cNvPr id="86" name="筆跡 85">
                <a:extLst>
                  <a:ext uri="{FF2B5EF4-FFF2-40B4-BE49-F238E27FC236}">
                    <a16:creationId xmlns:a16="http://schemas.microsoft.com/office/drawing/2014/main" id="{DEECCD44-DE08-96C0-B9A9-93A5CD468FD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172100" y="1892734"/>
                <a:ext cx="3708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7" name="筆跡 86">
                <a:extLst>
                  <a:ext uri="{FF2B5EF4-FFF2-40B4-BE49-F238E27FC236}">
                    <a16:creationId xmlns:a16="http://schemas.microsoft.com/office/drawing/2014/main" id="{F0C5E8C0-EF97-0F4E-4AB0-B0EE3F4CA042}"/>
                  </a:ext>
                </a:extLst>
              </p14:cNvPr>
              <p14:cNvContentPartPr/>
              <p14:nvPr/>
            </p14:nvContentPartPr>
            <p14:xfrm>
              <a:off x="8087860" y="1970134"/>
              <a:ext cx="25200" cy="31320"/>
            </p14:xfrm>
          </p:contentPart>
        </mc:Choice>
        <mc:Fallback xmlns="">
          <p:pic>
            <p:nvPicPr>
              <p:cNvPr id="87" name="筆跡 86">
                <a:extLst>
                  <a:ext uri="{FF2B5EF4-FFF2-40B4-BE49-F238E27FC236}">
                    <a16:creationId xmlns:a16="http://schemas.microsoft.com/office/drawing/2014/main" id="{F0C5E8C0-EF97-0F4E-4AB0-B0EE3F4CA04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72380" y="1954654"/>
                <a:ext cx="5580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8" name="筆跡 87">
                <a:extLst>
                  <a:ext uri="{FF2B5EF4-FFF2-40B4-BE49-F238E27FC236}">
                    <a16:creationId xmlns:a16="http://schemas.microsoft.com/office/drawing/2014/main" id="{DCA89051-21EA-83AD-DAB0-A59F16E0429C}"/>
                  </a:ext>
                </a:extLst>
              </p14:cNvPr>
              <p14:cNvContentPartPr/>
              <p14:nvPr/>
            </p14:nvContentPartPr>
            <p14:xfrm>
              <a:off x="8168860" y="1970134"/>
              <a:ext cx="12960" cy="43920"/>
            </p14:xfrm>
          </p:contentPart>
        </mc:Choice>
        <mc:Fallback xmlns="">
          <p:pic>
            <p:nvPicPr>
              <p:cNvPr id="88" name="筆跡 87">
                <a:extLst>
                  <a:ext uri="{FF2B5EF4-FFF2-40B4-BE49-F238E27FC236}">
                    <a16:creationId xmlns:a16="http://schemas.microsoft.com/office/drawing/2014/main" id="{DCA89051-21EA-83AD-DAB0-A59F16E0429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52938" y="1954654"/>
                <a:ext cx="44434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9" name="筆跡 88">
                <a:extLst>
                  <a:ext uri="{FF2B5EF4-FFF2-40B4-BE49-F238E27FC236}">
                    <a16:creationId xmlns:a16="http://schemas.microsoft.com/office/drawing/2014/main" id="{C78DA234-7D1C-57E2-C474-A434FB8903D2}"/>
                  </a:ext>
                </a:extLst>
              </p14:cNvPr>
              <p14:cNvContentPartPr/>
              <p14:nvPr/>
            </p14:nvContentPartPr>
            <p14:xfrm>
              <a:off x="8206300" y="1976614"/>
              <a:ext cx="6480" cy="56520"/>
            </p14:xfrm>
          </p:contentPart>
        </mc:Choice>
        <mc:Fallback xmlns="">
          <p:pic>
            <p:nvPicPr>
              <p:cNvPr id="89" name="筆跡 88">
                <a:extLst>
                  <a:ext uri="{FF2B5EF4-FFF2-40B4-BE49-F238E27FC236}">
                    <a16:creationId xmlns:a16="http://schemas.microsoft.com/office/drawing/2014/main" id="{C78DA234-7D1C-57E2-C474-A434FB8903D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91635" y="1961134"/>
                <a:ext cx="35469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0" name="筆跡 89">
                <a:extLst>
                  <a:ext uri="{FF2B5EF4-FFF2-40B4-BE49-F238E27FC236}">
                    <a16:creationId xmlns:a16="http://schemas.microsoft.com/office/drawing/2014/main" id="{C34AB553-5429-99B7-F3CA-E4941D2E3FA2}"/>
                  </a:ext>
                </a:extLst>
              </p14:cNvPr>
              <p14:cNvContentPartPr/>
              <p14:nvPr/>
            </p14:nvContentPartPr>
            <p14:xfrm>
              <a:off x="8231140" y="1820734"/>
              <a:ext cx="118800" cy="211320"/>
            </p14:xfrm>
          </p:contentPart>
        </mc:Choice>
        <mc:Fallback xmlns="">
          <p:pic>
            <p:nvPicPr>
              <p:cNvPr id="90" name="筆跡 89">
                <a:extLst>
                  <a:ext uri="{FF2B5EF4-FFF2-40B4-BE49-F238E27FC236}">
                    <a16:creationId xmlns:a16="http://schemas.microsoft.com/office/drawing/2014/main" id="{C34AB553-5429-99B7-F3CA-E4941D2E3FA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15613" y="1805254"/>
                <a:ext cx="149493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8" name="筆跡 97">
                <a:extLst>
                  <a:ext uri="{FF2B5EF4-FFF2-40B4-BE49-F238E27FC236}">
                    <a16:creationId xmlns:a16="http://schemas.microsoft.com/office/drawing/2014/main" id="{DDA4F455-1513-3D94-D026-BDF17572A796}"/>
                  </a:ext>
                </a:extLst>
              </p14:cNvPr>
              <p14:cNvContentPartPr/>
              <p14:nvPr/>
            </p14:nvContentPartPr>
            <p14:xfrm>
              <a:off x="8274161" y="1924275"/>
              <a:ext cx="20520" cy="33480"/>
            </p14:xfrm>
          </p:contentPart>
        </mc:Choice>
        <mc:Fallback xmlns="">
          <p:pic>
            <p:nvPicPr>
              <p:cNvPr id="98" name="筆跡 97">
                <a:extLst>
                  <a:ext uri="{FF2B5EF4-FFF2-40B4-BE49-F238E27FC236}">
                    <a16:creationId xmlns:a16="http://schemas.microsoft.com/office/drawing/2014/main" id="{DDA4F455-1513-3D94-D026-BDF17572A79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59041" y="1909155"/>
                <a:ext cx="51120" cy="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06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E796C1-26D0-BCAE-0B0A-0AA6A35B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</a:t>
            </a:r>
            <a:r>
              <a:rPr lang="zh-TW" altLang="en-US" dirty="0"/>
              <a:t>結構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9DA58A0-4BDD-4CBE-71C2-8890A3927615}"/>
              </a:ext>
            </a:extLst>
          </p:cNvPr>
          <p:cNvSpPr txBox="1"/>
          <p:nvPr/>
        </p:nvSpPr>
        <p:spPr>
          <a:xfrm>
            <a:off x="638859" y="1820253"/>
            <a:ext cx="1828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TW" dirty="0"/>
              <a:t>Convolution layer</a:t>
            </a:r>
          </a:p>
          <a:p>
            <a:pPr algn="l"/>
            <a:r>
              <a:rPr lang="en-US" altLang="zh-TW" dirty="0"/>
              <a:t>3 input</a:t>
            </a:r>
          </a:p>
          <a:p>
            <a:pPr algn="l"/>
            <a:r>
              <a:rPr lang="en-US" altLang="zh-TW" dirty="0"/>
              <a:t>32 output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86AE986-3DFF-E50F-3D4B-F7D47B455E3D}"/>
              </a:ext>
            </a:extLst>
          </p:cNvPr>
          <p:cNvSpPr txBox="1"/>
          <p:nvPr/>
        </p:nvSpPr>
        <p:spPr>
          <a:xfrm>
            <a:off x="3656478" y="1820253"/>
            <a:ext cx="1828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TW" dirty="0"/>
              <a:t>Convolution layer</a:t>
            </a:r>
          </a:p>
          <a:p>
            <a:pPr algn="l"/>
            <a:r>
              <a:rPr lang="en-US" altLang="zh-TW" dirty="0"/>
              <a:t>32 input</a:t>
            </a:r>
          </a:p>
          <a:p>
            <a:pPr algn="l"/>
            <a:r>
              <a:rPr lang="en-US" altLang="zh-TW" dirty="0"/>
              <a:t>64 output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8239EFB-F24D-08E0-2921-C27359E4D1B1}"/>
              </a:ext>
            </a:extLst>
          </p:cNvPr>
          <p:cNvSpPr txBox="1"/>
          <p:nvPr/>
        </p:nvSpPr>
        <p:spPr>
          <a:xfrm>
            <a:off x="6538507" y="1848594"/>
            <a:ext cx="1828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TW" dirty="0"/>
              <a:t>Convolution layer</a:t>
            </a:r>
          </a:p>
          <a:p>
            <a:pPr algn="l"/>
            <a:r>
              <a:rPr lang="en-US" altLang="zh-TW" dirty="0"/>
              <a:t>64 input</a:t>
            </a:r>
          </a:p>
          <a:p>
            <a:pPr algn="l"/>
            <a:r>
              <a:rPr lang="en-US" altLang="zh-TW" dirty="0"/>
              <a:t>128 output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5A0FEF0-8570-4E2B-6876-869BA7A204C8}"/>
              </a:ext>
            </a:extLst>
          </p:cNvPr>
          <p:cNvSpPr txBox="1"/>
          <p:nvPr/>
        </p:nvSpPr>
        <p:spPr>
          <a:xfrm>
            <a:off x="9525000" y="1843843"/>
            <a:ext cx="1828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TW" dirty="0"/>
              <a:t>Convolution layer</a:t>
            </a:r>
          </a:p>
          <a:p>
            <a:pPr algn="l"/>
            <a:r>
              <a:rPr lang="en-US" altLang="zh-TW" dirty="0"/>
              <a:t>128 input</a:t>
            </a:r>
          </a:p>
          <a:p>
            <a:pPr algn="l"/>
            <a:r>
              <a:rPr lang="en-US" altLang="zh-TW" dirty="0"/>
              <a:t>16 output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925B555-EF13-4F1B-F9E4-E52C2637BE9B}"/>
              </a:ext>
            </a:extLst>
          </p:cNvPr>
          <p:cNvSpPr txBox="1"/>
          <p:nvPr/>
        </p:nvSpPr>
        <p:spPr>
          <a:xfrm>
            <a:off x="7164729" y="5185707"/>
            <a:ext cx="1828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TW" dirty="0"/>
              <a:t>Linear</a:t>
            </a:r>
          </a:p>
          <a:p>
            <a:pPr algn="l"/>
            <a:r>
              <a:rPr lang="en-US" altLang="zh-TW" dirty="0"/>
              <a:t>128 input</a:t>
            </a:r>
          </a:p>
          <a:p>
            <a:pPr algn="l"/>
            <a:r>
              <a:rPr lang="en-US" altLang="zh-TW" dirty="0"/>
              <a:t>64 output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BA30AF2-F9E7-D44F-B154-6B8BC42E4D3F}"/>
              </a:ext>
            </a:extLst>
          </p:cNvPr>
          <p:cNvSpPr txBox="1"/>
          <p:nvPr/>
        </p:nvSpPr>
        <p:spPr>
          <a:xfrm>
            <a:off x="3188120" y="5185707"/>
            <a:ext cx="29025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TW" dirty="0"/>
              <a:t>Linear</a:t>
            </a:r>
          </a:p>
          <a:p>
            <a:pPr algn="l"/>
            <a:r>
              <a:rPr lang="zh-TW" altLang="en-US" dirty="0"/>
              <a:t>特徵圖像素量</a:t>
            </a:r>
            <a:r>
              <a:rPr lang="en-US" altLang="zh-TW" dirty="0"/>
              <a:t>*16 input</a:t>
            </a:r>
          </a:p>
          <a:p>
            <a:pPr algn="l"/>
            <a:r>
              <a:rPr lang="en-US" altLang="zh-TW" dirty="0"/>
              <a:t>128 output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1767610-B70D-DDB0-0072-D9BFC4B4C3DE}"/>
              </a:ext>
            </a:extLst>
          </p:cNvPr>
          <p:cNvSpPr txBox="1"/>
          <p:nvPr/>
        </p:nvSpPr>
        <p:spPr>
          <a:xfrm>
            <a:off x="313734" y="5189019"/>
            <a:ext cx="264063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TW" dirty="0"/>
              <a:t>Flatten</a:t>
            </a:r>
          </a:p>
          <a:p>
            <a:pPr algn="l"/>
            <a:r>
              <a:rPr lang="en-US" altLang="zh-TW" dirty="0"/>
              <a:t>16 input</a:t>
            </a:r>
          </a:p>
          <a:p>
            <a:pPr algn="l"/>
            <a:r>
              <a:rPr lang="zh-TW" altLang="en-US" dirty="0"/>
              <a:t>特徵圖像素量</a:t>
            </a:r>
            <a:r>
              <a:rPr lang="en-US" altLang="zh-TW" dirty="0"/>
              <a:t>*16 output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D8CC87C-2BFE-9E72-C711-7B2252009B0F}"/>
              </a:ext>
            </a:extLst>
          </p:cNvPr>
          <p:cNvSpPr txBox="1"/>
          <p:nvPr/>
        </p:nvSpPr>
        <p:spPr>
          <a:xfrm>
            <a:off x="2692898" y="2060350"/>
            <a:ext cx="6719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TW" dirty="0"/>
              <a:t>ReLU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CB1385F-3C09-2C91-115D-993A1C798DCB}"/>
              </a:ext>
            </a:extLst>
          </p:cNvPr>
          <p:cNvSpPr txBox="1"/>
          <p:nvPr/>
        </p:nvSpPr>
        <p:spPr>
          <a:xfrm>
            <a:off x="5696573" y="2125593"/>
            <a:ext cx="6719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TW" dirty="0"/>
              <a:t>ReLU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32FB1BB-5695-4055-7B72-CD9775B76183}"/>
              </a:ext>
            </a:extLst>
          </p:cNvPr>
          <p:cNvSpPr txBox="1"/>
          <p:nvPr/>
        </p:nvSpPr>
        <p:spPr>
          <a:xfrm>
            <a:off x="8597651" y="2125593"/>
            <a:ext cx="6719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TW" dirty="0"/>
              <a:t>ReLU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5EAD874-67E9-D08B-FAA1-B59DF9FCE0C9}"/>
              </a:ext>
            </a:extLst>
          </p:cNvPr>
          <p:cNvSpPr txBox="1"/>
          <p:nvPr/>
        </p:nvSpPr>
        <p:spPr>
          <a:xfrm>
            <a:off x="5003009" y="3711489"/>
            <a:ext cx="217536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B0DFC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TW" sz="2800" dirty="0"/>
              <a:t>Dropout(0.95)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51BDCCA-0FD0-45FE-A815-0D01F79CDA98}"/>
              </a:ext>
            </a:extLst>
          </p:cNvPr>
          <p:cNvSpPr/>
          <p:nvPr/>
        </p:nvSpPr>
        <p:spPr>
          <a:xfrm>
            <a:off x="435784" y="1556372"/>
            <a:ext cx="11117358" cy="1444314"/>
          </a:xfrm>
          <a:prstGeom prst="rect">
            <a:avLst/>
          </a:prstGeom>
          <a:solidFill>
            <a:srgbClr val="E71224">
              <a:alpha val="5000"/>
            </a:srgbClr>
          </a:solidFill>
          <a:ln w="30856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筆跡 35">
                <a:extLst>
                  <a:ext uri="{FF2B5EF4-FFF2-40B4-BE49-F238E27FC236}">
                    <a16:creationId xmlns:a16="http://schemas.microsoft.com/office/drawing/2014/main" id="{3E9DB8D0-B566-9712-AFB5-3D2638C41EFE}"/>
                  </a:ext>
                </a:extLst>
              </p14:cNvPr>
              <p14:cNvContentPartPr/>
              <p14:nvPr/>
            </p14:nvContentPartPr>
            <p14:xfrm>
              <a:off x="2488971" y="2207182"/>
              <a:ext cx="180720" cy="124920"/>
            </p14:xfrm>
          </p:contentPart>
        </mc:Choice>
        <mc:Fallback xmlns="">
          <p:pic>
            <p:nvPicPr>
              <p:cNvPr id="35" name="筆跡 35">
                <a:extLst>
                  <a:ext uri="{FF2B5EF4-FFF2-40B4-BE49-F238E27FC236}">
                    <a16:creationId xmlns:a16="http://schemas.microsoft.com/office/drawing/2014/main" id="{3E9DB8D0-B566-9712-AFB5-3D2638C41E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3460" y="2191702"/>
                <a:ext cx="211381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筆跡 38">
                <a:extLst>
                  <a:ext uri="{FF2B5EF4-FFF2-40B4-BE49-F238E27FC236}">
                    <a16:creationId xmlns:a16="http://schemas.microsoft.com/office/drawing/2014/main" id="{0153439D-4E7F-5E5A-4008-FD804827F392}"/>
                  </a:ext>
                </a:extLst>
              </p14:cNvPr>
              <p14:cNvContentPartPr/>
              <p14:nvPr/>
            </p14:nvContentPartPr>
            <p14:xfrm>
              <a:off x="3385011" y="2214382"/>
              <a:ext cx="242640" cy="136440"/>
            </p14:xfrm>
          </p:contentPart>
        </mc:Choice>
        <mc:Fallback xmlns="">
          <p:pic>
            <p:nvPicPr>
              <p:cNvPr id="38" name="筆跡 38">
                <a:extLst>
                  <a:ext uri="{FF2B5EF4-FFF2-40B4-BE49-F238E27FC236}">
                    <a16:creationId xmlns:a16="http://schemas.microsoft.com/office/drawing/2014/main" id="{0153439D-4E7F-5E5A-4008-FD804827F3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69554" y="2198943"/>
                <a:ext cx="273195" cy="1669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筆跡 41">
                <a:extLst>
                  <a:ext uri="{FF2B5EF4-FFF2-40B4-BE49-F238E27FC236}">
                    <a16:creationId xmlns:a16="http://schemas.microsoft.com/office/drawing/2014/main" id="{BDCB4B14-DE59-9D63-5EB3-3CDD46DC2EDD}"/>
                  </a:ext>
                </a:extLst>
              </p14:cNvPr>
              <p14:cNvContentPartPr/>
              <p14:nvPr/>
            </p14:nvContentPartPr>
            <p14:xfrm>
              <a:off x="5504811" y="2258251"/>
              <a:ext cx="157320" cy="118080"/>
            </p14:xfrm>
          </p:contentPart>
        </mc:Choice>
        <mc:Fallback xmlns="">
          <p:pic>
            <p:nvPicPr>
              <p:cNvPr id="41" name="筆跡 41">
                <a:extLst>
                  <a:ext uri="{FF2B5EF4-FFF2-40B4-BE49-F238E27FC236}">
                    <a16:creationId xmlns:a16="http://schemas.microsoft.com/office/drawing/2014/main" id="{BDCB4B14-DE59-9D63-5EB3-3CDD46DC2E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89331" y="2242771"/>
                <a:ext cx="18792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4" name="筆跡 44">
                <a:extLst>
                  <a:ext uri="{FF2B5EF4-FFF2-40B4-BE49-F238E27FC236}">
                    <a16:creationId xmlns:a16="http://schemas.microsoft.com/office/drawing/2014/main" id="{303DF387-461B-A5B5-F1EC-D07A14FA1DD7}"/>
                  </a:ext>
                </a:extLst>
              </p14:cNvPr>
              <p14:cNvContentPartPr/>
              <p14:nvPr/>
            </p14:nvContentPartPr>
            <p14:xfrm>
              <a:off x="6386811" y="2278771"/>
              <a:ext cx="118080" cy="106560"/>
            </p14:xfrm>
          </p:contentPart>
        </mc:Choice>
        <mc:Fallback xmlns="">
          <p:pic>
            <p:nvPicPr>
              <p:cNvPr id="44" name="筆跡 44">
                <a:extLst>
                  <a:ext uri="{FF2B5EF4-FFF2-40B4-BE49-F238E27FC236}">
                    <a16:creationId xmlns:a16="http://schemas.microsoft.com/office/drawing/2014/main" id="{303DF387-461B-A5B5-F1EC-D07A14FA1D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71331" y="2263291"/>
                <a:ext cx="14868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7" name="筆跡 47">
                <a:extLst>
                  <a:ext uri="{FF2B5EF4-FFF2-40B4-BE49-F238E27FC236}">
                    <a16:creationId xmlns:a16="http://schemas.microsoft.com/office/drawing/2014/main" id="{590BA870-8155-0B58-A9E1-A07621089DDF}"/>
                  </a:ext>
                </a:extLst>
              </p14:cNvPr>
              <p14:cNvContentPartPr/>
              <p14:nvPr/>
            </p14:nvContentPartPr>
            <p14:xfrm>
              <a:off x="8379353" y="2267353"/>
              <a:ext cx="189720" cy="120600"/>
            </p14:xfrm>
          </p:contentPart>
        </mc:Choice>
        <mc:Fallback xmlns="">
          <p:pic>
            <p:nvPicPr>
              <p:cNvPr id="47" name="筆跡 47">
                <a:extLst>
                  <a:ext uri="{FF2B5EF4-FFF2-40B4-BE49-F238E27FC236}">
                    <a16:creationId xmlns:a16="http://schemas.microsoft.com/office/drawing/2014/main" id="{590BA870-8155-0B58-A9E1-A07621089DD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63873" y="2251873"/>
                <a:ext cx="2203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9" name="筆跡 59">
                <a:extLst>
                  <a:ext uri="{FF2B5EF4-FFF2-40B4-BE49-F238E27FC236}">
                    <a16:creationId xmlns:a16="http://schemas.microsoft.com/office/drawing/2014/main" id="{8608D77E-BF48-CA7C-14C2-152F18275B7C}"/>
                  </a:ext>
                </a:extLst>
              </p14:cNvPr>
              <p14:cNvContentPartPr/>
              <p14:nvPr/>
            </p14:nvContentPartPr>
            <p14:xfrm>
              <a:off x="9291455" y="2248993"/>
              <a:ext cx="196560" cy="132120"/>
            </p14:xfrm>
          </p:contentPart>
        </mc:Choice>
        <mc:Fallback xmlns="">
          <p:pic>
            <p:nvPicPr>
              <p:cNvPr id="59" name="筆跡 59">
                <a:extLst>
                  <a:ext uri="{FF2B5EF4-FFF2-40B4-BE49-F238E27FC236}">
                    <a16:creationId xmlns:a16="http://schemas.microsoft.com/office/drawing/2014/main" id="{8608D77E-BF48-CA7C-14C2-152F18275B7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76335" y="2233513"/>
                <a:ext cx="227160" cy="16236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文字方塊 60">
            <a:extLst>
              <a:ext uri="{FF2B5EF4-FFF2-40B4-BE49-F238E27FC236}">
                <a16:creationId xmlns:a16="http://schemas.microsoft.com/office/drawing/2014/main" id="{E8D4C94F-17C3-03FA-DB99-43A38D2350EE}"/>
              </a:ext>
            </a:extLst>
          </p:cNvPr>
          <p:cNvSpPr txBox="1"/>
          <p:nvPr/>
        </p:nvSpPr>
        <p:spPr>
          <a:xfrm>
            <a:off x="6268609" y="5506050"/>
            <a:ext cx="6719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TW" dirty="0"/>
              <a:t>ReLU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2051A339-14E7-A04D-29DB-B444BA4F5D97}"/>
              </a:ext>
            </a:extLst>
          </p:cNvPr>
          <p:cNvSpPr txBox="1"/>
          <p:nvPr/>
        </p:nvSpPr>
        <p:spPr>
          <a:xfrm>
            <a:off x="9216050" y="5506051"/>
            <a:ext cx="6719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TW" dirty="0"/>
              <a:t>ReLU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F70F601-2476-4967-EE0F-7FF89FEDC058}"/>
              </a:ext>
            </a:extLst>
          </p:cNvPr>
          <p:cNvSpPr txBox="1"/>
          <p:nvPr/>
        </p:nvSpPr>
        <p:spPr>
          <a:xfrm>
            <a:off x="10067566" y="5185707"/>
            <a:ext cx="1828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TW" dirty="0"/>
              <a:t>Linear</a:t>
            </a:r>
          </a:p>
          <a:p>
            <a:pPr algn="l"/>
            <a:r>
              <a:rPr lang="en-US" altLang="zh-TW" dirty="0"/>
              <a:t>64 input</a:t>
            </a:r>
          </a:p>
          <a:p>
            <a:pPr algn="l"/>
            <a:r>
              <a:rPr lang="en-US" altLang="zh-TW" dirty="0"/>
              <a:t>6 output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4BFFA2A-B2F7-436C-927D-6FCA323B5876}"/>
              </a:ext>
            </a:extLst>
          </p:cNvPr>
          <p:cNvSpPr/>
          <p:nvPr/>
        </p:nvSpPr>
        <p:spPr>
          <a:xfrm>
            <a:off x="133145" y="4968559"/>
            <a:ext cx="11915093" cy="1444314"/>
          </a:xfrm>
          <a:prstGeom prst="rect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61715">
            <a:gradFill>
              <a:gsLst>
                <a:gs pos="1000">
                  <a:srgbClr val="489CD1"/>
                </a:gs>
                <a:gs pos="25000">
                  <a:srgbClr val="A9D7B2"/>
                </a:gs>
                <a:gs pos="50000">
                  <a:srgbClr val="B92B65"/>
                </a:gs>
                <a:gs pos="76000">
                  <a:srgbClr val="9B2486"/>
                </a:gs>
                <a:gs pos="100000">
                  <a:srgbClr val="244F85"/>
                </a:gs>
              </a:gsLst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ja-JP" altLang="en-US" dirty="0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筆跡 8">
                <a:extLst>
                  <a:ext uri="{FF2B5EF4-FFF2-40B4-BE49-F238E27FC236}">
                    <a16:creationId xmlns:a16="http://schemas.microsoft.com/office/drawing/2014/main" id="{27C48834-77A4-1CD5-33F7-B8759DDB7DA5}"/>
                  </a:ext>
                </a:extLst>
              </p14:cNvPr>
              <p14:cNvContentPartPr/>
              <p14:nvPr/>
            </p14:nvContentPartPr>
            <p14:xfrm>
              <a:off x="2976940" y="5601454"/>
              <a:ext cx="168480" cy="124920"/>
            </p14:xfrm>
          </p:contentPart>
        </mc:Choice>
        <mc:Fallback xmlns="">
          <p:pic>
            <p:nvPicPr>
              <p:cNvPr id="7" name="筆跡 8">
                <a:extLst>
                  <a:ext uri="{FF2B5EF4-FFF2-40B4-BE49-F238E27FC236}">
                    <a16:creationId xmlns:a16="http://schemas.microsoft.com/office/drawing/2014/main" id="{27C48834-77A4-1CD5-33F7-B8759DDB7DA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61460" y="5586334"/>
                <a:ext cx="1990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筆跡 14">
                <a:extLst>
                  <a:ext uri="{FF2B5EF4-FFF2-40B4-BE49-F238E27FC236}">
                    <a16:creationId xmlns:a16="http://schemas.microsoft.com/office/drawing/2014/main" id="{5E94DBBC-1227-5EBA-1AA5-4B3ED60462FE}"/>
                  </a:ext>
                </a:extLst>
              </p14:cNvPr>
              <p14:cNvContentPartPr/>
              <p14:nvPr/>
            </p14:nvContentPartPr>
            <p14:xfrm>
              <a:off x="6097007" y="5629976"/>
              <a:ext cx="152280" cy="103680"/>
            </p14:xfrm>
          </p:contentPart>
        </mc:Choice>
        <mc:Fallback xmlns="">
          <p:pic>
            <p:nvPicPr>
              <p:cNvPr id="13" name="筆跡 14">
                <a:extLst>
                  <a:ext uri="{FF2B5EF4-FFF2-40B4-BE49-F238E27FC236}">
                    <a16:creationId xmlns:a16="http://schemas.microsoft.com/office/drawing/2014/main" id="{5E94DBBC-1227-5EBA-1AA5-4B3ED60462F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81887" y="5614496"/>
                <a:ext cx="1828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0" name="筆跡 30">
                <a:extLst>
                  <a:ext uri="{FF2B5EF4-FFF2-40B4-BE49-F238E27FC236}">
                    <a16:creationId xmlns:a16="http://schemas.microsoft.com/office/drawing/2014/main" id="{E5239CF2-7EA2-305A-7243-D04B48990EB2}"/>
                  </a:ext>
                </a:extLst>
              </p14:cNvPr>
              <p14:cNvContentPartPr/>
              <p14:nvPr/>
            </p14:nvContentPartPr>
            <p14:xfrm>
              <a:off x="6959927" y="5667056"/>
              <a:ext cx="183960" cy="109440"/>
            </p14:xfrm>
          </p:contentPart>
        </mc:Choice>
        <mc:Fallback xmlns="">
          <p:pic>
            <p:nvPicPr>
              <p:cNvPr id="30" name="筆跡 30">
                <a:extLst>
                  <a:ext uri="{FF2B5EF4-FFF2-40B4-BE49-F238E27FC236}">
                    <a16:creationId xmlns:a16="http://schemas.microsoft.com/office/drawing/2014/main" id="{E5239CF2-7EA2-305A-7243-D04B48990EB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44807" y="5651936"/>
                <a:ext cx="2142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" name="筆跡 44">
                <a:extLst>
                  <a:ext uri="{FF2B5EF4-FFF2-40B4-BE49-F238E27FC236}">
                    <a16:creationId xmlns:a16="http://schemas.microsoft.com/office/drawing/2014/main" id="{D14AEA6B-17FE-066B-941E-DCDF67F7927D}"/>
                  </a:ext>
                </a:extLst>
              </p14:cNvPr>
              <p14:cNvContentPartPr/>
              <p14:nvPr/>
            </p14:nvContentPartPr>
            <p14:xfrm>
              <a:off x="9020880" y="5698562"/>
              <a:ext cx="166680" cy="109440"/>
            </p14:xfrm>
          </p:contentPart>
        </mc:Choice>
        <mc:Fallback xmlns="">
          <p:pic>
            <p:nvPicPr>
              <p:cNvPr id="43" name="筆跡 44">
                <a:extLst>
                  <a:ext uri="{FF2B5EF4-FFF2-40B4-BE49-F238E27FC236}">
                    <a16:creationId xmlns:a16="http://schemas.microsoft.com/office/drawing/2014/main" id="{D14AEA6B-17FE-066B-941E-DCDF67F7927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05760" y="5683442"/>
                <a:ext cx="1972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8" name="筆跡 68">
                <a:extLst>
                  <a:ext uri="{FF2B5EF4-FFF2-40B4-BE49-F238E27FC236}">
                    <a16:creationId xmlns:a16="http://schemas.microsoft.com/office/drawing/2014/main" id="{AD653194-427A-62AD-372C-D30B3E06047A}"/>
                  </a:ext>
                </a:extLst>
              </p14:cNvPr>
              <p14:cNvContentPartPr/>
              <p14:nvPr/>
            </p14:nvContentPartPr>
            <p14:xfrm>
              <a:off x="9906840" y="5678706"/>
              <a:ext cx="129240" cy="92160"/>
            </p14:xfrm>
          </p:contentPart>
        </mc:Choice>
        <mc:Fallback xmlns="">
          <p:pic>
            <p:nvPicPr>
              <p:cNvPr id="68" name="筆跡 68">
                <a:extLst>
                  <a:ext uri="{FF2B5EF4-FFF2-40B4-BE49-F238E27FC236}">
                    <a16:creationId xmlns:a16="http://schemas.microsoft.com/office/drawing/2014/main" id="{AD653194-427A-62AD-372C-D30B3E06047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91720" y="5663226"/>
                <a:ext cx="15984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1" name="筆跡 71">
                <a:extLst>
                  <a:ext uri="{FF2B5EF4-FFF2-40B4-BE49-F238E27FC236}">
                    <a16:creationId xmlns:a16="http://schemas.microsoft.com/office/drawing/2014/main" id="{011D974A-5263-B7F0-3E02-D25DFBB19CA9}"/>
                  </a:ext>
                </a:extLst>
              </p14:cNvPr>
              <p14:cNvContentPartPr/>
              <p14:nvPr/>
            </p14:nvContentPartPr>
            <p14:xfrm>
              <a:off x="5968762" y="3067920"/>
              <a:ext cx="149760" cy="579960"/>
            </p14:xfrm>
          </p:contentPart>
        </mc:Choice>
        <mc:Fallback xmlns="">
          <p:pic>
            <p:nvPicPr>
              <p:cNvPr id="71" name="筆跡 71">
                <a:extLst>
                  <a:ext uri="{FF2B5EF4-FFF2-40B4-BE49-F238E27FC236}">
                    <a16:creationId xmlns:a16="http://schemas.microsoft.com/office/drawing/2014/main" id="{011D974A-5263-B7F0-3E02-D25DFBB19CA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53642" y="3052791"/>
                <a:ext cx="180360" cy="610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0" name="筆跡 80">
                <a:extLst>
                  <a:ext uri="{FF2B5EF4-FFF2-40B4-BE49-F238E27FC236}">
                    <a16:creationId xmlns:a16="http://schemas.microsoft.com/office/drawing/2014/main" id="{76858ECB-E533-348E-7CE7-2D406B37D788}"/>
                  </a:ext>
                </a:extLst>
              </p14:cNvPr>
              <p14:cNvContentPartPr/>
              <p14:nvPr/>
            </p14:nvContentPartPr>
            <p14:xfrm>
              <a:off x="5991850" y="4303807"/>
              <a:ext cx="167760" cy="540720"/>
            </p14:xfrm>
          </p:contentPart>
        </mc:Choice>
        <mc:Fallback xmlns="">
          <p:pic>
            <p:nvPicPr>
              <p:cNvPr id="80" name="筆跡 80">
                <a:extLst>
                  <a:ext uri="{FF2B5EF4-FFF2-40B4-BE49-F238E27FC236}">
                    <a16:creationId xmlns:a16="http://schemas.microsoft.com/office/drawing/2014/main" id="{76858ECB-E533-348E-7CE7-2D406B37D78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76730" y="4288687"/>
                <a:ext cx="198360" cy="57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64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1963AB-4A39-A48A-D9F0-0EFB1EC9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Learning curve &amp; Loss curve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240010B-DE12-E8ED-4342-757C5D263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1856193"/>
            <a:ext cx="90424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2ED0B-71B7-995D-8739-9133027C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Confusion matrix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171A026-43A6-2761-5E83-BD7A755E6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27" y="1438787"/>
            <a:ext cx="5167157" cy="5419213"/>
          </a:xfrm>
          <a:prstGeom prst="rect">
            <a:avLst/>
          </a:prstGeom>
        </p:spPr>
      </p:pic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82C8C332-00CC-8621-BAEA-51BD06D81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411055"/>
              </p:ext>
            </p:extLst>
          </p:nvPr>
        </p:nvGraphicFramePr>
        <p:xfrm>
          <a:off x="6360457" y="2403637"/>
          <a:ext cx="4184587" cy="3627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132392">
                  <a:extLst>
                    <a:ext uri="{9D8B030D-6E8A-4147-A177-3AD203B41FA5}">
                      <a16:colId xmlns:a16="http://schemas.microsoft.com/office/drawing/2014/main" val="4244117817"/>
                    </a:ext>
                  </a:extLst>
                </a:gridCol>
                <a:gridCol w="1052195">
                  <a:extLst>
                    <a:ext uri="{9D8B030D-6E8A-4147-A177-3AD203B41FA5}">
                      <a16:colId xmlns:a16="http://schemas.microsoft.com/office/drawing/2014/main" val="353431155"/>
                    </a:ext>
                  </a:extLst>
                </a:gridCol>
              </a:tblGrid>
              <a:tr h="5062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Creature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Index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83974"/>
                  </a:ext>
                </a:extLst>
              </a:tr>
              <a:tr h="5062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Crabs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081952"/>
                  </a:ext>
                </a:extLst>
              </a:tr>
              <a:tr h="5062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Dolphin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44523"/>
                  </a:ext>
                </a:extLst>
              </a:tr>
              <a:tr h="5062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blue ringed octopus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942278"/>
                  </a:ext>
                </a:extLst>
              </a:tr>
              <a:tr h="5062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Sea Urchins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98397"/>
                  </a:ext>
                </a:extLst>
              </a:tr>
              <a:tr h="5062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Seahorse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316034"/>
                  </a:ext>
                </a:extLst>
              </a:tr>
              <a:tr h="5062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Turtle Tortoise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50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0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C6DB4CB-06AD-2DF6-DDA2-39C93E8A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11105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Gradcam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C8DA3BEF-0383-7BC4-4615-6AB21B60D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65" y="4063668"/>
            <a:ext cx="2106147" cy="2056976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1F9D8F28-1DC3-C06B-5006-A40FF67C6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000" y="4063668"/>
            <a:ext cx="2106147" cy="2056976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E4F07115-2B4C-FC9B-EDBE-30F53401D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1357" y="4063668"/>
            <a:ext cx="2106147" cy="205697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7474E62-2A65-0572-1A44-4D13738DF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596" y="1797548"/>
            <a:ext cx="3091084" cy="205697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D24A9BE-A173-22D9-AD26-22AD733DD6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5531" y="1797548"/>
            <a:ext cx="3091084" cy="205697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454516A-CF26-68D2-5608-ECAA9467A3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7845" y="1797548"/>
            <a:ext cx="3673171" cy="205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1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7336F7B-7038-4227-BCAC-E417CC3F6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4B91DB1-276F-6ECE-A62F-71D8F9D563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73" r="15318" b="1"/>
          <a:stretch/>
        </p:blipFill>
        <p:spPr>
          <a:xfrm>
            <a:off x="4394511" y="487365"/>
            <a:ext cx="3399929" cy="284600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BCDD56F4-6A56-35A0-BB6E-BFEC6F8660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26" r="8603" b="-1"/>
          <a:stretch/>
        </p:blipFill>
        <p:spPr>
          <a:xfrm>
            <a:off x="585195" y="472015"/>
            <a:ext cx="3399929" cy="284338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C7D96E0-E7E0-6DAA-4098-3B6C89B8AE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56" r="5582" b="3"/>
          <a:stretch/>
        </p:blipFill>
        <p:spPr>
          <a:xfrm>
            <a:off x="8203827" y="487365"/>
            <a:ext cx="3381574" cy="2828038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F4348EC9-5F31-A9FE-C3B4-061669AA3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3827" y="3501832"/>
            <a:ext cx="3263900" cy="318770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8E49A29B-A4CF-7225-E114-3142CBBC96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4511" y="3501832"/>
            <a:ext cx="3263900" cy="3187700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FEDE8255-36B1-8CD1-3E7D-D3DADCC0B4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610" y="3492851"/>
            <a:ext cx="32639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4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565A8-A848-67ED-73C7-1FD68F18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待解決問題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C05A891-5D57-F096-EDD1-5F9D03E4A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17" y="1438787"/>
            <a:ext cx="5167157" cy="5419213"/>
          </a:xfrm>
          <a:prstGeom prst="rect">
            <a:avLst/>
          </a:prstGeom>
        </p:spPr>
      </p:pic>
      <p:sp>
        <p:nvSpPr>
          <p:cNvPr id="19" name="橢圓 18">
            <a:extLst>
              <a:ext uri="{FF2B5EF4-FFF2-40B4-BE49-F238E27FC236}">
                <a16:creationId xmlns:a16="http://schemas.microsoft.com/office/drawing/2014/main" id="{CD8F16A6-3B5D-4C6C-B2A5-671AF3174CD2}"/>
              </a:ext>
            </a:extLst>
          </p:cNvPr>
          <p:cNvSpPr/>
          <p:nvPr/>
        </p:nvSpPr>
        <p:spPr>
          <a:xfrm rot="3089693">
            <a:off x="2217484" y="4470023"/>
            <a:ext cx="3291840" cy="1308878"/>
          </a:xfrm>
          <a:prstGeom prst="ellipse">
            <a:avLst/>
          </a:prstGeom>
          <a:solidFill>
            <a:srgbClr val="E71224">
              <a:alpha val="5000"/>
            </a:srgbClr>
          </a:solidFill>
          <a:ln w="30856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ko-KR" altLang="en-US">
              <a:solidFill>
                <a:srgbClr val="E71224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757685F-44E8-04D7-8E73-5B4372275377}"/>
              </a:ext>
            </a:extLst>
          </p:cNvPr>
          <p:cNvSpPr txBox="1"/>
          <p:nvPr/>
        </p:nvSpPr>
        <p:spPr>
          <a:xfrm>
            <a:off x="4962940" y="566594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400" b="1" dirty="0">
                <a:solidFill>
                  <a:srgbClr val="C00000"/>
                </a:solidFill>
              </a:rPr>
              <a:t>準確度太低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896660D-6EE0-C248-F932-E812D276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960" y="530210"/>
            <a:ext cx="2241292" cy="218896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1686040-1320-DE8A-E47D-FBA903375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6395" y="530210"/>
            <a:ext cx="2376435" cy="232095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3FB12267-332F-691B-326D-4F31F9A24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9960" y="2884261"/>
            <a:ext cx="2376435" cy="2320954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591285B9-04DA-B58D-CA95-966DCC51652B}"/>
              </a:ext>
            </a:extLst>
          </p:cNvPr>
          <p:cNvSpPr txBox="1"/>
          <p:nvPr/>
        </p:nvSpPr>
        <p:spPr>
          <a:xfrm>
            <a:off x="7493703" y="5312000"/>
            <a:ext cx="4455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 b="1" dirty="0"/>
              <a:t>可能因為每種生物都有自己的特殊的棲息地，導致</a:t>
            </a:r>
            <a:r>
              <a:rPr lang="zh-TW" altLang="en-US" sz="2000" b="1" dirty="0">
                <a:solidFill>
                  <a:srgbClr val="C00000"/>
                </a:solidFill>
              </a:rPr>
              <a:t>模型容易用背景判斷</a:t>
            </a:r>
          </a:p>
        </p:txBody>
      </p:sp>
    </p:spTree>
    <p:extLst>
      <p:ext uri="{BB962C8B-B14F-4D97-AF65-F5344CB8AC3E}">
        <p14:creationId xmlns:p14="http://schemas.microsoft.com/office/powerpoint/2010/main" val="148348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1F0CCC-8588-2D08-2FF1-1583EF48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可改進的部分</a:t>
            </a:r>
          </a:p>
        </p:txBody>
      </p:sp>
      <p:pic>
        <p:nvPicPr>
          <p:cNvPr id="5" name="圖片 5">
            <a:extLst>
              <a:ext uri="{FF2B5EF4-FFF2-40B4-BE49-F238E27FC236}">
                <a16:creationId xmlns:a16="http://schemas.microsoft.com/office/drawing/2014/main" id="{33837FB0-2249-DC82-3D9E-08849B9E5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028" y="1526335"/>
            <a:ext cx="881122" cy="293512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F786FAD-5FF8-116E-4E5A-FF41BE610205}"/>
              </a:ext>
            </a:extLst>
          </p:cNvPr>
          <p:cNvSpPr txBox="1"/>
          <p:nvPr/>
        </p:nvSpPr>
        <p:spPr>
          <a:xfrm>
            <a:off x="3229098" y="2374144"/>
            <a:ext cx="5733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400" dirty="0"/>
              <a:t>目前訓練的模型，只能判斷</a:t>
            </a:r>
            <a:r>
              <a:rPr lang="en-US" altLang="zh-TW" sz="2400" dirty="0"/>
              <a:t>6</a:t>
            </a:r>
            <a:r>
              <a:rPr lang="zh-TW" altLang="en-US" sz="2400" dirty="0"/>
              <a:t>種海洋生物，期望能判斷</a:t>
            </a:r>
            <a:r>
              <a:rPr lang="en-US" altLang="zh-TW" sz="2400" dirty="0"/>
              <a:t>23</a:t>
            </a:r>
            <a:r>
              <a:rPr lang="zh-TW" altLang="en-US" sz="2400" dirty="0"/>
              <a:t>種海洋生物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CC2FB5A-9C98-7CFB-719E-E584845F4A3F}"/>
              </a:ext>
            </a:extLst>
          </p:cNvPr>
          <p:cNvSpPr txBox="1"/>
          <p:nvPr/>
        </p:nvSpPr>
        <p:spPr>
          <a:xfrm>
            <a:off x="3008183" y="5307539"/>
            <a:ext cx="4855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400" dirty="0"/>
              <a:t>訓練需要</a:t>
            </a:r>
            <a:r>
              <a:rPr lang="en-US" altLang="zh-TW" sz="2400" dirty="0"/>
              <a:t>4~5</a:t>
            </a:r>
            <a:r>
              <a:rPr lang="zh-TW" altLang="en-US" sz="2400" dirty="0"/>
              <a:t>個小時，速度很慢，可以試試看</a:t>
            </a:r>
            <a:r>
              <a:rPr lang="en-US" altLang="zh-TW" sz="2400" dirty="0"/>
              <a:t>GPU</a:t>
            </a:r>
            <a:r>
              <a:rPr lang="zh-TW" altLang="en-US" sz="2400" dirty="0"/>
              <a:t>和修改模型複雜度</a:t>
            </a:r>
          </a:p>
        </p:txBody>
      </p:sp>
    </p:spTree>
    <p:extLst>
      <p:ext uri="{BB962C8B-B14F-4D97-AF65-F5344CB8AC3E}">
        <p14:creationId xmlns:p14="http://schemas.microsoft.com/office/powerpoint/2010/main" val="165106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10</Slides>
  <Notes>0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海洋生物辨識</vt:lpstr>
      <vt:lpstr>數據集</vt:lpstr>
      <vt:lpstr>CNN結構</vt:lpstr>
      <vt:lpstr>Learning curve &amp; Loss curve</vt:lpstr>
      <vt:lpstr>Confusion matrix</vt:lpstr>
      <vt:lpstr>Gradcam</vt:lpstr>
      <vt:lpstr>PowerPoint 簡報</vt:lpstr>
      <vt:lpstr>待解決問題</vt:lpstr>
      <vt:lpstr>可改進的部分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李紘宇</dc:creator>
  <cp:lastModifiedBy>紘宇 李</cp:lastModifiedBy>
  <cp:revision>7</cp:revision>
  <dcterms:created xsi:type="dcterms:W3CDTF">2023-09-19T05:39:31Z</dcterms:created>
  <dcterms:modified xsi:type="dcterms:W3CDTF">2023-09-21T06:46:54Z</dcterms:modified>
</cp:coreProperties>
</file>