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2DD8D-885E-4475-836D-650CFBC221C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C7E22BD-8B29-4DE9-805A-FB2E669ADA7C}">
      <dgm:prSet phldrT="[文字]"/>
      <dgm:spPr/>
      <dgm:t>
        <a:bodyPr/>
        <a:lstStyle/>
        <a:p>
          <a:r>
            <a:rPr lang="en-US" altLang="zh-TW" dirty="0"/>
            <a:t>data</a:t>
          </a:r>
          <a:endParaRPr lang="zh-TW" altLang="en-US" dirty="0"/>
        </a:p>
      </dgm:t>
    </dgm:pt>
    <dgm:pt modelId="{3941FC2B-5677-4181-A370-A215068391FA}" type="parTrans" cxnId="{4C44B001-C982-425A-ADAD-18A0C2EC3689}">
      <dgm:prSet/>
      <dgm:spPr/>
      <dgm:t>
        <a:bodyPr/>
        <a:lstStyle/>
        <a:p>
          <a:endParaRPr lang="zh-TW" altLang="en-US"/>
        </a:p>
      </dgm:t>
    </dgm:pt>
    <dgm:pt modelId="{6D209F05-0168-42CA-8F70-33DE912AD78B}" type="sibTrans" cxnId="{4C44B001-C982-425A-ADAD-18A0C2EC3689}">
      <dgm:prSet/>
      <dgm:spPr/>
      <dgm:t>
        <a:bodyPr/>
        <a:lstStyle/>
        <a:p>
          <a:endParaRPr lang="zh-TW" altLang="en-US"/>
        </a:p>
      </dgm:t>
    </dgm:pt>
    <dgm:pt modelId="{847A4B45-1A1E-4F46-BD41-D43B9FCE7A1A}">
      <dgm:prSet phldrT="[文字]"/>
      <dgm:spPr/>
      <dgm:t>
        <a:bodyPr/>
        <a:lstStyle/>
        <a:p>
          <a:r>
            <a:rPr lang="en-US" altLang="zh-TW" dirty="0"/>
            <a:t>Convolution(1</a:t>
          </a:r>
          <a:r>
            <a:rPr lang="en-US" altLang="zh-TW" dirty="0">
              <a:sym typeface="Wingdings" panose="05000000000000000000" pitchFamily="2" charset="2"/>
            </a:rPr>
            <a:t>16</a:t>
          </a:r>
          <a:r>
            <a:rPr lang="en-US" altLang="zh-TW" dirty="0"/>
            <a:t>)</a:t>
          </a:r>
          <a:endParaRPr lang="zh-TW" altLang="en-US" dirty="0"/>
        </a:p>
      </dgm:t>
    </dgm:pt>
    <dgm:pt modelId="{043F4AD0-8808-4628-BC3C-FB587417CE60}" type="parTrans" cxnId="{048057D1-8021-4EC4-87F6-73D7799F1928}">
      <dgm:prSet/>
      <dgm:spPr/>
      <dgm:t>
        <a:bodyPr/>
        <a:lstStyle/>
        <a:p>
          <a:endParaRPr lang="zh-TW" altLang="en-US"/>
        </a:p>
      </dgm:t>
    </dgm:pt>
    <dgm:pt modelId="{CEF32D40-0980-41BD-91D6-B1F403FED58F}" type="sibTrans" cxnId="{048057D1-8021-4EC4-87F6-73D7799F1928}">
      <dgm:prSet/>
      <dgm:spPr/>
      <dgm:t>
        <a:bodyPr/>
        <a:lstStyle/>
        <a:p>
          <a:endParaRPr lang="zh-TW" altLang="en-US"/>
        </a:p>
      </dgm:t>
    </dgm:pt>
    <dgm:pt modelId="{CEE4A0F4-645B-4B5C-A5BA-6ABA2B18CA30}">
      <dgm:prSet phldrT="[文字]"/>
      <dgm:spPr/>
      <dgm:t>
        <a:bodyPr/>
        <a:lstStyle/>
        <a:p>
          <a:r>
            <a:rPr lang="en-US" altLang="zh-TW" dirty="0"/>
            <a:t>Activate(</a:t>
          </a:r>
          <a:r>
            <a:rPr lang="en-US" altLang="zh-TW" dirty="0" err="1"/>
            <a:t>ReLU</a:t>
          </a:r>
          <a:r>
            <a:rPr lang="en-US" altLang="zh-TW" dirty="0"/>
            <a:t>)</a:t>
          </a:r>
          <a:endParaRPr lang="zh-TW" altLang="en-US" dirty="0"/>
        </a:p>
      </dgm:t>
    </dgm:pt>
    <dgm:pt modelId="{FD10E54A-810D-4F08-8F3A-6E7C073EF533}" type="parTrans" cxnId="{5356C890-8EE3-43B8-9E51-2FFC91943840}">
      <dgm:prSet/>
      <dgm:spPr/>
      <dgm:t>
        <a:bodyPr/>
        <a:lstStyle/>
        <a:p>
          <a:endParaRPr lang="zh-TW" altLang="en-US"/>
        </a:p>
      </dgm:t>
    </dgm:pt>
    <dgm:pt modelId="{E63CAFCE-D7D2-4D9F-AA9A-542E03E356E4}" type="sibTrans" cxnId="{5356C890-8EE3-43B8-9E51-2FFC91943840}">
      <dgm:prSet/>
      <dgm:spPr/>
      <dgm:t>
        <a:bodyPr/>
        <a:lstStyle/>
        <a:p>
          <a:endParaRPr lang="zh-TW" altLang="en-US"/>
        </a:p>
      </dgm:t>
    </dgm:pt>
    <dgm:pt modelId="{6B61BD1E-1AAF-43A4-B588-63813A4E607A}">
      <dgm:prSet phldrT="[文字]"/>
      <dgm:spPr/>
      <dgm:t>
        <a:bodyPr/>
        <a:lstStyle/>
        <a:p>
          <a:r>
            <a:rPr lang="en-US" altLang="zh-TW" dirty="0"/>
            <a:t>Max pooling</a:t>
          </a:r>
          <a:endParaRPr lang="zh-TW" altLang="en-US" dirty="0"/>
        </a:p>
      </dgm:t>
    </dgm:pt>
    <dgm:pt modelId="{CE6D47B0-3C3B-4AD4-B8C3-E7B2F97AF8E4}" type="parTrans" cxnId="{74FEEF9C-3A33-4F94-ADD9-40275D54C7A0}">
      <dgm:prSet/>
      <dgm:spPr/>
      <dgm:t>
        <a:bodyPr/>
        <a:lstStyle/>
        <a:p>
          <a:endParaRPr lang="zh-TW" altLang="en-US"/>
        </a:p>
      </dgm:t>
    </dgm:pt>
    <dgm:pt modelId="{49D7C1FD-A57D-4DC5-93C5-0DE1ED5B9596}" type="sibTrans" cxnId="{74FEEF9C-3A33-4F94-ADD9-40275D54C7A0}">
      <dgm:prSet/>
      <dgm:spPr/>
      <dgm:t>
        <a:bodyPr/>
        <a:lstStyle/>
        <a:p>
          <a:endParaRPr lang="zh-TW" altLang="en-US"/>
        </a:p>
      </dgm:t>
    </dgm:pt>
    <dgm:pt modelId="{1AD9540E-75A0-4DE9-9C89-50165953AFC7}">
      <dgm:prSet phldrT="[文字]"/>
      <dgm:spPr/>
      <dgm:t>
        <a:bodyPr/>
        <a:lstStyle/>
        <a:p>
          <a:r>
            <a:rPr lang="en-US" altLang="zh-TW" dirty="0"/>
            <a:t>Convolution(16</a:t>
          </a:r>
          <a:r>
            <a:rPr lang="en-US" altLang="zh-TW" dirty="0">
              <a:sym typeface="Wingdings" panose="05000000000000000000" pitchFamily="2" charset="2"/>
            </a:rPr>
            <a:t>32</a:t>
          </a:r>
          <a:r>
            <a:rPr lang="en-US" altLang="zh-TW" dirty="0"/>
            <a:t>)</a:t>
          </a:r>
          <a:endParaRPr lang="zh-TW" altLang="en-US" dirty="0"/>
        </a:p>
      </dgm:t>
    </dgm:pt>
    <dgm:pt modelId="{93F84654-D28A-4D01-82FA-B704525434CF}" type="parTrans" cxnId="{6E74B1E9-D720-478C-8A4E-959D7EDEE44D}">
      <dgm:prSet/>
      <dgm:spPr/>
      <dgm:t>
        <a:bodyPr/>
        <a:lstStyle/>
        <a:p>
          <a:endParaRPr lang="zh-TW" altLang="en-US"/>
        </a:p>
      </dgm:t>
    </dgm:pt>
    <dgm:pt modelId="{F5B13E0A-8FDF-4620-82D9-5D560C0A44E5}" type="sibTrans" cxnId="{6E74B1E9-D720-478C-8A4E-959D7EDEE44D}">
      <dgm:prSet/>
      <dgm:spPr/>
      <dgm:t>
        <a:bodyPr/>
        <a:lstStyle/>
        <a:p>
          <a:endParaRPr lang="zh-TW" altLang="en-US"/>
        </a:p>
      </dgm:t>
    </dgm:pt>
    <dgm:pt modelId="{6175D36F-EFD0-4C81-B522-B588175A91C4}">
      <dgm:prSet phldrT="[文字]"/>
      <dgm:spPr/>
      <dgm:t>
        <a:bodyPr/>
        <a:lstStyle/>
        <a:p>
          <a:r>
            <a:rPr lang="en-US" altLang="zh-TW" dirty="0"/>
            <a:t>Activate(</a:t>
          </a:r>
          <a:r>
            <a:rPr lang="en-US" altLang="zh-TW" dirty="0" err="1"/>
            <a:t>ReLU</a:t>
          </a:r>
          <a:r>
            <a:rPr lang="en-US" altLang="zh-TW" dirty="0"/>
            <a:t>)</a:t>
          </a:r>
          <a:endParaRPr lang="zh-TW" altLang="en-US" dirty="0"/>
        </a:p>
      </dgm:t>
    </dgm:pt>
    <dgm:pt modelId="{830CA617-ECF5-4586-975D-A1E5832AA958}" type="parTrans" cxnId="{6ECD658A-BD7B-4D9A-BAB6-BF551268615E}">
      <dgm:prSet/>
      <dgm:spPr/>
      <dgm:t>
        <a:bodyPr/>
        <a:lstStyle/>
        <a:p>
          <a:endParaRPr lang="zh-TW" altLang="en-US"/>
        </a:p>
      </dgm:t>
    </dgm:pt>
    <dgm:pt modelId="{615CB06B-4F6C-47E3-A1BA-3E48203D43B0}" type="sibTrans" cxnId="{6ECD658A-BD7B-4D9A-BAB6-BF551268615E}">
      <dgm:prSet/>
      <dgm:spPr/>
      <dgm:t>
        <a:bodyPr/>
        <a:lstStyle/>
        <a:p>
          <a:endParaRPr lang="zh-TW" altLang="en-US"/>
        </a:p>
      </dgm:t>
    </dgm:pt>
    <dgm:pt modelId="{79BC6C09-DBA9-43ED-A38E-A751D542A1DC}">
      <dgm:prSet phldrT="[文字]"/>
      <dgm:spPr/>
      <dgm:t>
        <a:bodyPr/>
        <a:lstStyle/>
        <a:p>
          <a:r>
            <a:rPr lang="en-US" altLang="zh-TW" dirty="0"/>
            <a:t>Fully connection</a:t>
          </a:r>
          <a:endParaRPr lang="zh-TW" altLang="en-US" dirty="0"/>
        </a:p>
      </dgm:t>
    </dgm:pt>
    <dgm:pt modelId="{2D6062AF-BC7A-4058-93BA-B5F2350ADCDF}" type="parTrans" cxnId="{6B29CABD-B3DB-4960-B03E-B9D33BC8C28C}">
      <dgm:prSet/>
      <dgm:spPr/>
      <dgm:t>
        <a:bodyPr/>
        <a:lstStyle/>
        <a:p>
          <a:endParaRPr lang="zh-TW" altLang="en-US"/>
        </a:p>
      </dgm:t>
    </dgm:pt>
    <dgm:pt modelId="{48E97DE0-EF89-4A5C-9BD8-9FF4BBBF0205}" type="sibTrans" cxnId="{6B29CABD-B3DB-4960-B03E-B9D33BC8C28C}">
      <dgm:prSet/>
      <dgm:spPr/>
      <dgm:t>
        <a:bodyPr/>
        <a:lstStyle/>
        <a:p>
          <a:endParaRPr lang="zh-TW" altLang="en-US"/>
        </a:p>
      </dgm:t>
    </dgm:pt>
    <dgm:pt modelId="{7BB21ED1-5D71-42A0-BB60-9F352A309FF0}">
      <dgm:prSet phldrT="[文字]"/>
      <dgm:spPr/>
      <dgm:t>
        <a:bodyPr/>
        <a:lstStyle/>
        <a:p>
          <a:r>
            <a:rPr lang="en-US" altLang="zh-TW" dirty="0"/>
            <a:t>Max pooling</a:t>
          </a:r>
          <a:endParaRPr lang="zh-TW" altLang="en-US" dirty="0"/>
        </a:p>
      </dgm:t>
    </dgm:pt>
    <dgm:pt modelId="{C3B63957-F32C-448F-8F2C-70A317ED28D1}" type="parTrans" cxnId="{DB08FF06-335D-4C43-8BE1-0CF9E798D33E}">
      <dgm:prSet/>
      <dgm:spPr/>
      <dgm:t>
        <a:bodyPr/>
        <a:lstStyle/>
        <a:p>
          <a:endParaRPr lang="zh-TW" altLang="en-US"/>
        </a:p>
      </dgm:t>
    </dgm:pt>
    <dgm:pt modelId="{093F2FB5-DEDC-427D-8DD6-EC4C3B25B93C}" type="sibTrans" cxnId="{DB08FF06-335D-4C43-8BE1-0CF9E798D33E}">
      <dgm:prSet/>
      <dgm:spPr/>
      <dgm:t>
        <a:bodyPr/>
        <a:lstStyle/>
        <a:p>
          <a:endParaRPr lang="zh-TW" altLang="en-US"/>
        </a:p>
      </dgm:t>
    </dgm:pt>
    <dgm:pt modelId="{ACE2B298-A0CE-4044-9C7D-073085F166DA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61A06900-919D-4490-8D17-E43A1CD7F2AC}" type="parTrans" cxnId="{9A2D3576-9EAB-4A4B-B7C2-9D13464BFD91}">
      <dgm:prSet/>
      <dgm:spPr/>
      <dgm:t>
        <a:bodyPr/>
        <a:lstStyle/>
        <a:p>
          <a:endParaRPr lang="zh-TW" altLang="en-US"/>
        </a:p>
      </dgm:t>
    </dgm:pt>
    <dgm:pt modelId="{FF8381E4-E8C5-4993-A31E-FEB21C678D33}" type="sibTrans" cxnId="{9A2D3576-9EAB-4A4B-B7C2-9D13464BFD91}">
      <dgm:prSet/>
      <dgm:spPr/>
      <dgm:t>
        <a:bodyPr/>
        <a:lstStyle/>
        <a:p>
          <a:endParaRPr lang="zh-TW" altLang="en-US"/>
        </a:p>
      </dgm:t>
    </dgm:pt>
    <dgm:pt modelId="{DBE86EB9-B5D0-44CA-84E4-B1C4431EE86C}" type="pres">
      <dgm:prSet presAssocID="{1F42DD8D-885E-4475-836D-650CFBC221C0}" presName="Name0" presStyleCnt="0">
        <dgm:presLayoutVars>
          <dgm:dir/>
          <dgm:resizeHandles val="exact"/>
        </dgm:presLayoutVars>
      </dgm:prSet>
      <dgm:spPr/>
    </dgm:pt>
    <dgm:pt modelId="{24539C41-DDB2-4A73-B22D-514EE72F8AC7}" type="pres">
      <dgm:prSet presAssocID="{5C7E22BD-8B29-4DE9-805A-FB2E669ADA7C}" presName="node" presStyleLbl="node1" presStyleIdx="0" presStyleCnt="9">
        <dgm:presLayoutVars>
          <dgm:bulletEnabled val="1"/>
        </dgm:presLayoutVars>
      </dgm:prSet>
      <dgm:spPr/>
    </dgm:pt>
    <dgm:pt modelId="{15AE54EF-0920-4865-927E-369EE8D3A2DF}" type="pres">
      <dgm:prSet presAssocID="{6D209F05-0168-42CA-8F70-33DE912AD78B}" presName="sibTrans" presStyleLbl="sibTrans1D1" presStyleIdx="0" presStyleCnt="8"/>
      <dgm:spPr/>
    </dgm:pt>
    <dgm:pt modelId="{734BC958-5D7D-4DE4-9C12-18284E312486}" type="pres">
      <dgm:prSet presAssocID="{6D209F05-0168-42CA-8F70-33DE912AD78B}" presName="connectorText" presStyleLbl="sibTrans1D1" presStyleIdx="0" presStyleCnt="8"/>
      <dgm:spPr/>
    </dgm:pt>
    <dgm:pt modelId="{D1116E6C-A6B8-446F-9528-989C7FEA21C3}" type="pres">
      <dgm:prSet presAssocID="{847A4B45-1A1E-4F46-BD41-D43B9FCE7A1A}" presName="node" presStyleLbl="node1" presStyleIdx="1" presStyleCnt="9">
        <dgm:presLayoutVars>
          <dgm:bulletEnabled val="1"/>
        </dgm:presLayoutVars>
      </dgm:prSet>
      <dgm:spPr/>
    </dgm:pt>
    <dgm:pt modelId="{518776C8-E964-4168-8FA7-CD4673C4B468}" type="pres">
      <dgm:prSet presAssocID="{CEF32D40-0980-41BD-91D6-B1F403FED58F}" presName="sibTrans" presStyleLbl="sibTrans1D1" presStyleIdx="1" presStyleCnt="8"/>
      <dgm:spPr/>
    </dgm:pt>
    <dgm:pt modelId="{A89BAC4F-8758-46E0-A853-29208341B9F3}" type="pres">
      <dgm:prSet presAssocID="{CEF32D40-0980-41BD-91D6-B1F403FED58F}" presName="connectorText" presStyleLbl="sibTrans1D1" presStyleIdx="1" presStyleCnt="8"/>
      <dgm:spPr/>
    </dgm:pt>
    <dgm:pt modelId="{39C226B7-6DDE-4CBF-A7AD-31D937B09602}" type="pres">
      <dgm:prSet presAssocID="{CEE4A0F4-645B-4B5C-A5BA-6ABA2B18CA30}" presName="node" presStyleLbl="node1" presStyleIdx="2" presStyleCnt="9">
        <dgm:presLayoutVars>
          <dgm:bulletEnabled val="1"/>
        </dgm:presLayoutVars>
      </dgm:prSet>
      <dgm:spPr/>
    </dgm:pt>
    <dgm:pt modelId="{DCEED248-872B-443A-8D36-BF629DFC4649}" type="pres">
      <dgm:prSet presAssocID="{E63CAFCE-D7D2-4D9F-AA9A-542E03E356E4}" presName="sibTrans" presStyleLbl="sibTrans1D1" presStyleIdx="2" presStyleCnt="8"/>
      <dgm:spPr/>
    </dgm:pt>
    <dgm:pt modelId="{84F1E18F-2995-4CDA-B3E9-80B9E472949A}" type="pres">
      <dgm:prSet presAssocID="{E63CAFCE-D7D2-4D9F-AA9A-542E03E356E4}" presName="connectorText" presStyleLbl="sibTrans1D1" presStyleIdx="2" presStyleCnt="8"/>
      <dgm:spPr/>
    </dgm:pt>
    <dgm:pt modelId="{6CD0B919-9B7C-4F1E-9D08-BB046E4BCC33}" type="pres">
      <dgm:prSet presAssocID="{6B61BD1E-1AAF-43A4-B588-63813A4E607A}" presName="node" presStyleLbl="node1" presStyleIdx="3" presStyleCnt="9">
        <dgm:presLayoutVars>
          <dgm:bulletEnabled val="1"/>
        </dgm:presLayoutVars>
      </dgm:prSet>
      <dgm:spPr/>
    </dgm:pt>
    <dgm:pt modelId="{073B5484-2E12-49BA-AF52-3F6CA7C89287}" type="pres">
      <dgm:prSet presAssocID="{49D7C1FD-A57D-4DC5-93C5-0DE1ED5B9596}" presName="sibTrans" presStyleLbl="sibTrans1D1" presStyleIdx="3" presStyleCnt="8"/>
      <dgm:spPr/>
    </dgm:pt>
    <dgm:pt modelId="{C4AE50AC-CD6E-482A-ACF0-B983F1D92A52}" type="pres">
      <dgm:prSet presAssocID="{49D7C1FD-A57D-4DC5-93C5-0DE1ED5B9596}" presName="connectorText" presStyleLbl="sibTrans1D1" presStyleIdx="3" presStyleCnt="8"/>
      <dgm:spPr/>
    </dgm:pt>
    <dgm:pt modelId="{7322B18E-8260-43A1-819E-BA27FD05FA3D}" type="pres">
      <dgm:prSet presAssocID="{1AD9540E-75A0-4DE9-9C89-50165953AFC7}" presName="node" presStyleLbl="node1" presStyleIdx="4" presStyleCnt="9">
        <dgm:presLayoutVars>
          <dgm:bulletEnabled val="1"/>
        </dgm:presLayoutVars>
      </dgm:prSet>
      <dgm:spPr/>
    </dgm:pt>
    <dgm:pt modelId="{3E136C3A-4F3C-48C0-94DB-8AC7EF9D176C}" type="pres">
      <dgm:prSet presAssocID="{F5B13E0A-8FDF-4620-82D9-5D560C0A44E5}" presName="sibTrans" presStyleLbl="sibTrans1D1" presStyleIdx="4" presStyleCnt="8"/>
      <dgm:spPr/>
    </dgm:pt>
    <dgm:pt modelId="{F94E3957-3A5E-4B9F-B2E4-B3BDD7026C94}" type="pres">
      <dgm:prSet presAssocID="{F5B13E0A-8FDF-4620-82D9-5D560C0A44E5}" presName="connectorText" presStyleLbl="sibTrans1D1" presStyleIdx="4" presStyleCnt="8"/>
      <dgm:spPr/>
    </dgm:pt>
    <dgm:pt modelId="{927A2B80-26B3-4ED0-805A-A1A6C2C64476}" type="pres">
      <dgm:prSet presAssocID="{6175D36F-EFD0-4C81-B522-B588175A91C4}" presName="node" presStyleLbl="node1" presStyleIdx="5" presStyleCnt="9">
        <dgm:presLayoutVars>
          <dgm:bulletEnabled val="1"/>
        </dgm:presLayoutVars>
      </dgm:prSet>
      <dgm:spPr/>
    </dgm:pt>
    <dgm:pt modelId="{E73FF37B-BB19-4614-BADE-65CA99CAED71}" type="pres">
      <dgm:prSet presAssocID="{615CB06B-4F6C-47E3-A1BA-3E48203D43B0}" presName="sibTrans" presStyleLbl="sibTrans1D1" presStyleIdx="5" presStyleCnt="8"/>
      <dgm:spPr/>
    </dgm:pt>
    <dgm:pt modelId="{4DFD99D4-7A49-498B-8649-9F9A8A9B7DF9}" type="pres">
      <dgm:prSet presAssocID="{615CB06B-4F6C-47E3-A1BA-3E48203D43B0}" presName="connectorText" presStyleLbl="sibTrans1D1" presStyleIdx="5" presStyleCnt="8"/>
      <dgm:spPr/>
    </dgm:pt>
    <dgm:pt modelId="{CCBEEA7F-E919-40C0-A7EB-C465B057E664}" type="pres">
      <dgm:prSet presAssocID="{7BB21ED1-5D71-42A0-BB60-9F352A309FF0}" presName="node" presStyleLbl="node1" presStyleIdx="6" presStyleCnt="9">
        <dgm:presLayoutVars>
          <dgm:bulletEnabled val="1"/>
        </dgm:presLayoutVars>
      </dgm:prSet>
      <dgm:spPr/>
    </dgm:pt>
    <dgm:pt modelId="{8160C538-B8FA-49E4-AF3C-5C43B5404C0A}" type="pres">
      <dgm:prSet presAssocID="{093F2FB5-DEDC-427D-8DD6-EC4C3B25B93C}" presName="sibTrans" presStyleLbl="sibTrans1D1" presStyleIdx="6" presStyleCnt="8"/>
      <dgm:spPr/>
    </dgm:pt>
    <dgm:pt modelId="{F83C6218-F05B-45B1-92F5-8A3450FC6A63}" type="pres">
      <dgm:prSet presAssocID="{093F2FB5-DEDC-427D-8DD6-EC4C3B25B93C}" presName="connectorText" presStyleLbl="sibTrans1D1" presStyleIdx="6" presStyleCnt="8"/>
      <dgm:spPr/>
    </dgm:pt>
    <dgm:pt modelId="{26152A54-B749-4A66-B33D-F3CD68A69E9A}" type="pres">
      <dgm:prSet presAssocID="{79BC6C09-DBA9-43ED-A38E-A751D542A1DC}" presName="node" presStyleLbl="node1" presStyleIdx="7" presStyleCnt="9">
        <dgm:presLayoutVars>
          <dgm:bulletEnabled val="1"/>
        </dgm:presLayoutVars>
      </dgm:prSet>
      <dgm:spPr/>
    </dgm:pt>
    <dgm:pt modelId="{A7D1CA5F-B501-4D56-A784-30CB9A7DBD1D}" type="pres">
      <dgm:prSet presAssocID="{48E97DE0-EF89-4A5C-9BD8-9FF4BBBF0205}" presName="sibTrans" presStyleLbl="sibTrans1D1" presStyleIdx="7" presStyleCnt="8"/>
      <dgm:spPr/>
    </dgm:pt>
    <dgm:pt modelId="{A2ED0C97-BAFA-4CAC-97FB-E49F42BE08CD}" type="pres">
      <dgm:prSet presAssocID="{48E97DE0-EF89-4A5C-9BD8-9FF4BBBF0205}" presName="connectorText" presStyleLbl="sibTrans1D1" presStyleIdx="7" presStyleCnt="8"/>
      <dgm:spPr/>
    </dgm:pt>
    <dgm:pt modelId="{610B35EB-BAC2-4AD9-96E3-D313F938F565}" type="pres">
      <dgm:prSet presAssocID="{ACE2B298-A0CE-4044-9C7D-073085F166DA}" presName="node" presStyleLbl="node1" presStyleIdx="8" presStyleCnt="9">
        <dgm:presLayoutVars>
          <dgm:bulletEnabled val="1"/>
        </dgm:presLayoutVars>
      </dgm:prSet>
      <dgm:spPr/>
    </dgm:pt>
  </dgm:ptLst>
  <dgm:cxnLst>
    <dgm:cxn modelId="{4C44B001-C982-425A-ADAD-18A0C2EC3689}" srcId="{1F42DD8D-885E-4475-836D-650CFBC221C0}" destId="{5C7E22BD-8B29-4DE9-805A-FB2E669ADA7C}" srcOrd="0" destOrd="0" parTransId="{3941FC2B-5677-4181-A370-A215068391FA}" sibTransId="{6D209F05-0168-42CA-8F70-33DE912AD78B}"/>
    <dgm:cxn modelId="{DB08FF06-335D-4C43-8BE1-0CF9E798D33E}" srcId="{1F42DD8D-885E-4475-836D-650CFBC221C0}" destId="{7BB21ED1-5D71-42A0-BB60-9F352A309FF0}" srcOrd="6" destOrd="0" parTransId="{C3B63957-F32C-448F-8F2C-70A317ED28D1}" sibTransId="{093F2FB5-DEDC-427D-8DD6-EC4C3B25B93C}"/>
    <dgm:cxn modelId="{F496C40F-FB5D-4108-9F2C-A9F53A4BB691}" type="presOf" srcId="{1F42DD8D-885E-4475-836D-650CFBC221C0}" destId="{DBE86EB9-B5D0-44CA-84E4-B1C4431EE86C}" srcOrd="0" destOrd="0" presId="urn:microsoft.com/office/officeart/2005/8/layout/bProcess3"/>
    <dgm:cxn modelId="{F8A5C819-5432-4E56-AC3C-B3340E70254C}" type="presOf" srcId="{5C7E22BD-8B29-4DE9-805A-FB2E669ADA7C}" destId="{24539C41-DDB2-4A73-B22D-514EE72F8AC7}" srcOrd="0" destOrd="0" presId="urn:microsoft.com/office/officeart/2005/8/layout/bProcess3"/>
    <dgm:cxn modelId="{892C951D-AC31-4820-8CFD-667EB5A23676}" type="presOf" srcId="{CEF32D40-0980-41BD-91D6-B1F403FED58F}" destId="{A89BAC4F-8758-46E0-A853-29208341B9F3}" srcOrd="1" destOrd="0" presId="urn:microsoft.com/office/officeart/2005/8/layout/bProcess3"/>
    <dgm:cxn modelId="{F3681F20-BBF6-4D1D-B7FF-A69136451CDC}" type="presOf" srcId="{1AD9540E-75A0-4DE9-9C89-50165953AFC7}" destId="{7322B18E-8260-43A1-819E-BA27FD05FA3D}" srcOrd="0" destOrd="0" presId="urn:microsoft.com/office/officeart/2005/8/layout/bProcess3"/>
    <dgm:cxn modelId="{F977C123-F594-4011-BA7D-60D5BDF99B6F}" type="presOf" srcId="{093F2FB5-DEDC-427D-8DD6-EC4C3B25B93C}" destId="{F83C6218-F05B-45B1-92F5-8A3450FC6A63}" srcOrd="1" destOrd="0" presId="urn:microsoft.com/office/officeart/2005/8/layout/bProcess3"/>
    <dgm:cxn modelId="{0D8D3531-D15F-43F6-8FB1-72963C3F062F}" type="presOf" srcId="{49D7C1FD-A57D-4DC5-93C5-0DE1ED5B9596}" destId="{073B5484-2E12-49BA-AF52-3F6CA7C89287}" srcOrd="0" destOrd="0" presId="urn:microsoft.com/office/officeart/2005/8/layout/bProcess3"/>
    <dgm:cxn modelId="{417C1732-72A7-496F-9344-8C3FDD1DCF1E}" type="presOf" srcId="{ACE2B298-A0CE-4044-9C7D-073085F166DA}" destId="{610B35EB-BAC2-4AD9-96E3-D313F938F565}" srcOrd="0" destOrd="0" presId="urn:microsoft.com/office/officeart/2005/8/layout/bProcess3"/>
    <dgm:cxn modelId="{BE1BD533-7B00-481B-935D-23B9A7A7DC1D}" type="presOf" srcId="{CEE4A0F4-645B-4B5C-A5BA-6ABA2B18CA30}" destId="{39C226B7-6DDE-4CBF-A7AD-31D937B09602}" srcOrd="0" destOrd="0" presId="urn:microsoft.com/office/officeart/2005/8/layout/bProcess3"/>
    <dgm:cxn modelId="{7C7F835D-E542-4E07-8E3E-C256FD34E7AE}" type="presOf" srcId="{615CB06B-4F6C-47E3-A1BA-3E48203D43B0}" destId="{4DFD99D4-7A49-498B-8649-9F9A8A9B7DF9}" srcOrd="1" destOrd="0" presId="urn:microsoft.com/office/officeart/2005/8/layout/bProcess3"/>
    <dgm:cxn modelId="{F64E1261-CFBE-4D17-A1EE-BC7117864B38}" type="presOf" srcId="{6175D36F-EFD0-4C81-B522-B588175A91C4}" destId="{927A2B80-26B3-4ED0-805A-A1A6C2C64476}" srcOrd="0" destOrd="0" presId="urn:microsoft.com/office/officeart/2005/8/layout/bProcess3"/>
    <dgm:cxn modelId="{19D20143-42C2-482A-B3E2-629F49810EA0}" type="presOf" srcId="{615CB06B-4F6C-47E3-A1BA-3E48203D43B0}" destId="{E73FF37B-BB19-4614-BADE-65CA99CAED71}" srcOrd="0" destOrd="0" presId="urn:microsoft.com/office/officeart/2005/8/layout/bProcess3"/>
    <dgm:cxn modelId="{15E09248-B513-40AC-8A46-CFE5D6247CEA}" type="presOf" srcId="{49D7C1FD-A57D-4DC5-93C5-0DE1ED5B9596}" destId="{C4AE50AC-CD6E-482A-ACF0-B983F1D92A52}" srcOrd="1" destOrd="0" presId="urn:microsoft.com/office/officeart/2005/8/layout/bProcess3"/>
    <dgm:cxn modelId="{D88D1050-C675-4431-97AB-02D91FE5A017}" type="presOf" srcId="{847A4B45-1A1E-4F46-BD41-D43B9FCE7A1A}" destId="{D1116E6C-A6B8-446F-9528-989C7FEA21C3}" srcOrd="0" destOrd="0" presId="urn:microsoft.com/office/officeart/2005/8/layout/bProcess3"/>
    <dgm:cxn modelId="{CCA53A71-23DE-48D9-A7CA-1526CEB49C14}" type="presOf" srcId="{48E97DE0-EF89-4A5C-9BD8-9FF4BBBF0205}" destId="{A2ED0C97-BAFA-4CAC-97FB-E49F42BE08CD}" srcOrd="1" destOrd="0" presId="urn:microsoft.com/office/officeart/2005/8/layout/bProcess3"/>
    <dgm:cxn modelId="{9A2D3576-9EAB-4A4B-B7C2-9D13464BFD91}" srcId="{1F42DD8D-885E-4475-836D-650CFBC221C0}" destId="{ACE2B298-A0CE-4044-9C7D-073085F166DA}" srcOrd="8" destOrd="0" parTransId="{61A06900-919D-4490-8D17-E43A1CD7F2AC}" sibTransId="{FF8381E4-E8C5-4993-A31E-FEB21C678D33}"/>
    <dgm:cxn modelId="{01E35C7A-1929-45A2-BFD8-B6438E38E321}" type="presOf" srcId="{7BB21ED1-5D71-42A0-BB60-9F352A309FF0}" destId="{CCBEEA7F-E919-40C0-A7EB-C465B057E664}" srcOrd="0" destOrd="0" presId="urn:microsoft.com/office/officeart/2005/8/layout/bProcess3"/>
    <dgm:cxn modelId="{6ECD658A-BD7B-4D9A-BAB6-BF551268615E}" srcId="{1F42DD8D-885E-4475-836D-650CFBC221C0}" destId="{6175D36F-EFD0-4C81-B522-B588175A91C4}" srcOrd="5" destOrd="0" parTransId="{830CA617-ECF5-4586-975D-A1E5832AA958}" sibTransId="{615CB06B-4F6C-47E3-A1BA-3E48203D43B0}"/>
    <dgm:cxn modelId="{60729C8F-9E51-4424-B4D0-53EF3BD513E6}" type="presOf" srcId="{6B61BD1E-1AAF-43A4-B588-63813A4E607A}" destId="{6CD0B919-9B7C-4F1E-9D08-BB046E4BCC33}" srcOrd="0" destOrd="0" presId="urn:microsoft.com/office/officeart/2005/8/layout/bProcess3"/>
    <dgm:cxn modelId="{5356C890-8EE3-43B8-9E51-2FFC91943840}" srcId="{1F42DD8D-885E-4475-836D-650CFBC221C0}" destId="{CEE4A0F4-645B-4B5C-A5BA-6ABA2B18CA30}" srcOrd="2" destOrd="0" parTransId="{FD10E54A-810D-4F08-8F3A-6E7C073EF533}" sibTransId="{E63CAFCE-D7D2-4D9F-AA9A-542E03E356E4}"/>
    <dgm:cxn modelId="{74FEEF9C-3A33-4F94-ADD9-40275D54C7A0}" srcId="{1F42DD8D-885E-4475-836D-650CFBC221C0}" destId="{6B61BD1E-1AAF-43A4-B588-63813A4E607A}" srcOrd="3" destOrd="0" parTransId="{CE6D47B0-3C3B-4AD4-B8C3-E7B2F97AF8E4}" sibTransId="{49D7C1FD-A57D-4DC5-93C5-0DE1ED5B9596}"/>
    <dgm:cxn modelId="{B8A0099D-3EBB-413B-9B7B-15D0ECC7C895}" type="presOf" srcId="{6D209F05-0168-42CA-8F70-33DE912AD78B}" destId="{15AE54EF-0920-4865-927E-369EE8D3A2DF}" srcOrd="0" destOrd="0" presId="urn:microsoft.com/office/officeart/2005/8/layout/bProcess3"/>
    <dgm:cxn modelId="{097F0C9E-1F6C-440F-BB3A-3FA96877289E}" type="presOf" srcId="{6D209F05-0168-42CA-8F70-33DE912AD78B}" destId="{734BC958-5D7D-4DE4-9C12-18284E312486}" srcOrd="1" destOrd="0" presId="urn:microsoft.com/office/officeart/2005/8/layout/bProcess3"/>
    <dgm:cxn modelId="{ADF105B5-1447-4736-8E72-61295E698EB8}" type="presOf" srcId="{E63CAFCE-D7D2-4D9F-AA9A-542E03E356E4}" destId="{DCEED248-872B-443A-8D36-BF629DFC4649}" srcOrd="0" destOrd="0" presId="urn:microsoft.com/office/officeart/2005/8/layout/bProcess3"/>
    <dgm:cxn modelId="{6B29CABD-B3DB-4960-B03E-B9D33BC8C28C}" srcId="{1F42DD8D-885E-4475-836D-650CFBC221C0}" destId="{79BC6C09-DBA9-43ED-A38E-A751D542A1DC}" srcOrd="7" destOrd="0" parTransId="{2D6062AF-BC7A-4058-93BA-B5F2350ADCDF}" sibTransId="{48E97DE0-EF89-4A5C-9BD8-9FF4BBBF0205}"/>
    <dgm:cxn modelId="{95FB8DBF-7767-46EA-98E2-74EEB01FF2AF}" type="presOf" srcId="{CEF32D40-0980-41BD-91D6-B1F403FED58F}" destId="{518776C8-E964-4168-8FA7-CD4673C4B468}" srcOrd="0" destOrd="0" presId="urn:microsoft.com/office/officeart/2005/8/layout/bProcess3"/>
    <dgm:cxn modelId="{2A9B8EC0-B419-4C2F-A2FB-AF7790267F2B}" type="presOf" srcId="{093F2FB5-DEDC-427D-8DD6-EC4C3B25B93C}" destId="{8160C538-B8FA-49E4-AF3C-5C43B5404C0A}" srcOrd="0" destOrd="0" presId="urn:microsoft.com/office/officeart/2005/8/layout/bProcess3"/>
    <dgm:cxn modelId="{EBCAF0C5-F634-4B8C-B952-523C7DC1C33D}" type="presOf" srcId="{79BC6C09-DBA9-43ED-A38E-A751D542A1DC}" destId="{26152A54-B749-4A66-B33D-F3CD68A69E9A}" srcOrd="0" destOrd="0" presId="urn:microsoft.com/office/officeart/2005/8/layout/bProcess3"/>
    <dgm:cxn modelId="{048057D1-8021-4EC4-87F6-73D7799F1928}" srcId="{1F42DD8D-885E-4475-836D-650CFBC221C0}" destId="{847A4B45-1A1E-4F46-BD41-D43B9FCE7A1A}" srcOrd="1" destOrd="0" parTransId="{043F4AD0-8808-4628-BC3C-FB587417CE60}" sibTransId="{CEF32D40-0980-41BD-91D6-B1F403FED58F}"/>
    <dgm:cxn modelId="{A31E75D6-1BEF-4996-93A2-B942BF26B420}" type="presOf" srcId="{E63CAFCE-D7D2-4D9F-AA9A-542E03E356E4}" destId="{84F1E18F-2995-4CDA-B3E9-80B9E472949A}" srcOrd="1" destOrd="0" presId="urn:microsoft.com/office/officeart/2005/8/layout/bProcess3"/>
    <dgm:cxn modelId="{535F28DA-971B-4C95-8D5F-D6F863098C7F}" type="presOf" srcId="{F5B13E0A-8FDF-4620-82D9-5D560C0A44E5}" destId="{3E136C3A-4F3C-48C0-94DB-8AC7EF9D176C}" srcOrd="0" destOrd="0" presId="urn:microsoft.com/office/officeart/2005/8/layout/bProcess3"/>
    <dgm:cxn modelId="{78936DDF-073F-493D-99D2-1CB257D34028}" type="presOf" srcId="{F5B13E0A-8FDF-4620-82D9-5D560C0A44E5}" destId="{F94E3957-3A5E-4B9F-B2E4-B3BDD7026C94}" srcOrd="1" destOrd="0" presId="urn:microsoft.com/office/officeart/2005/8/layout/bProcess3"/>
    <dgm:cxn modelId="{D0998DE6-B93B-4522-A996-E94DE15AC60C}" type="presOf" srcId="{48E97DE0-EF89-4A5C-9BD8-9FF4BBBF0205}" destId="{A7D1CA5F-B501-4D56-A784-30CB9A7DBD1D}" srcOrd="0" destOrd="0" presId="urn:microsoft.com/office/officeart/2005/8/layout/bProcess3"/>
    <dgm:cxn modelId="{6E74B1E9-D720-478C-8A4E-959D7EDEE44D}" srcId="{1F42DD8D-885E-4475-836D-650CFBC221C0}" destId="{1AD9540E-75A0-4DE9-9C89-50165953AFC7}" srcOrd="4" destOrd="0" parTransId="{93F84654-D28A-4D01-82FA-B704525434CF}" sibTransId="{F5B13E0A-8FDF-4620-82D9-5D560C0A44E5}"/>
    <dgm:cxn modelId="{962AA28B-6780-4794-9704-38D2EFA002F4}" type="presParOf" srcId="{DBE86EB9-B5D0-44CA-84E4-B1C4431EE86C}" destId="{24539C41-DDB2-4A73-B22D-514EE72F8AC7}" srcOrd="0" destOrd="0" presId="urn:microsoft.com/office/officeart/2005/8/layout/bProcess3"/>
    <dgm:cxn modelId="{92EE9BEE-A70D-4BA4-B72B-262D87892F30}" type="presParOf" srcId="{DBE86EB9-B5D0-44CA-84E4-B1C4431EE86C}" destId="{15AE54EF-0920-4865-927E-369EE8D3A2DF}" srcOrd="1" destOrd="0" presId="urn:microsoft.com/office/officeart/2005/8/layout/bProcess3"/>
    <dgm:cxn modelId="{42D043D7-5891-4D14-BFEA-9BA928177A84}" type="presParOf" srcId="{15AE54EF-0920-4865-927E-369EE8D3A2DF}" destId="{734BC958-5D7D-4DE4-9C12-18284E312486}" srcOrd="0" destOrd="0" presId="urn:microsoft.com/office/officeart/2005/8/layout/bProcess3"/>
    <dgm:cxn modelId="{837962FA-C746-4214-86AF-76E148A19715}" type="presParOf" srcId="{DBE86EB9-B5D0-44CA-84E4-B1C4431EE86C}" destId="{D1116E6C-A6B8-446F-9528-989C7FEA21C3}" srcOrd="2" destOrd="0" presId="urn:microsoft.com/office/officeart/2005/8/layout/bProcess3"/>
    <dgm:cxn modelId="{66619410-2279-4294-AA5E-58E8ADDC2831}" type="presParOf" srcId="{DBE86EB9-B5D0-44CA-84E4-B1C4431EE86C}" destId="{518776C8-E964-4168-8FA7-CD4673C4B468}" srcOrd="3" destOrd="0" presId="urn:microsoft.com/office/officeart/2005/8/layout/bProcess3"/>
    <dgm:cxn modelId="{920D058F-A620-42A3-904F-4F4C93060D83}" type="presParOf" srcId="{518776C8-E964-4168-8FA7-CD4673C4B468}" destId="{A89BAC4F-8758-46E0-A853-29208341B9F3}" srcOrd="0" destOrd="0" presId="urn:microsoft.com/office/officeart/2005/8/layout/bProcess3"/>
    <dgm:cxn modelId="{58506367-2DBE-40D0-9B46-687A2D96EB34}" type="presParOf" srcId="{DBE86EB9-B5D0-44CA-84E4-B1C4431EE86C}" destId="{39C226B7-6DDE-4CBF-A7AD-31D937B09602}" srcOrd="4" destOrd="0" presId="urn:microsoft.com/office/officeart/2005/8/layout/bProcess3"/>
    <dgm:cxn modelId="{3317DB2C-A0E3-4573-9171-22257CFE79F0}" type="presParOf" srcId="{DBE86EB9-B5D0-44CA-84E4-B1C4431EE86C}" destId="{DCEED248-872B-443A-8D36-BF629DFC4649}" srcOrd="5" destOrd="0" presId="urn:microsoft.com/office/officeart/2005/8/layout/bProcess3"/>
    <dgm:cxn modelId="{D60D407B-827D-4D66-8249-0841638FDC3A}" type="presParOf" srcId="{DCEED248-872B-443A-8D36-BF629DFC4649}" destId="{84F1E18F-2995-4CDA-B3E9-80B9E472949A}" srcOrd="0" destOrd="0" presId="urn:microsoft.com/office/officeart/2005/8/layout/bProcess3"/>
    <dgm:cxn modelId="{34A25C4E-F0F9-484D-8538-F73B2CE5B6DE}" type="presParOf" srcId="{DBE86EB9-B5D0-44CA-84E4-B1C4431EE86C}" destId="{6CD0B919-9B7C-4F1E-9D08-BB046E4BCC33}" srcOrd="6" destOrd="0" presId="urn:microsoft.com/office/officeart/2005/8/layout/bProcess3"/>
    <dgm:cxn modelId="{4540D191-D292-4774-91BE-D168E8499184}" type="presParOf" srcId="{DBE86EB9-B5D0-44CA-84E4-B1C4431EE86C}" destId="{073B5484-2E12-49BA-AF52-3F6CA7C89287}" srcOrd="7" destOrd="0" presId="urn:microsoft.com/office/officeart/2005/8/layout/bProcess3"/>
    <dgm:cxn modelId="{7DCA24F0-B2D2-44BB-A58C-0C03D41801D8}" type="presParOf" srcId="{073B5484-2E12-49BA-AF52-3F6CA7C89287}" destId="{C4AE50AC-CD6E-482A-ACF0-B983F1D92A52}" srcOrd="0" destOrd="0" presId="urn:microsoft.com/office/officeart/2005/8/layout/bProcess3"/>
    <dgm:cxn modelId="{08A589E7-43BC-477D-BE6A-C555325DC608}" type="presParOf" srcId="{DBE86EB9-B5D0-44CA-84E4-B1C4431EE86C}" destId="{7322B18E-8260-43A1-819E-BA27FD05FA3D}" srcOrd="8" destOrd="0" presId="urn:microsoft.com/office/officeart/2005/8/layout/bProcess3"/>
    <dgm:cxn modelId="{497D3B29-B36D-4A24-BF9D-BD6B4FE0C926}" type="presParOf" srcId="{DBE86EB9-B5D0-44CA-84E4-B1C4431EE86C}" destId="{3E136C3A-4F3C-48C0-94DB-8AC7EF9D176C}" srcOrd="9" destOrd="0" presId="urn:microsoft.com/office/officeart/2005/8/layout/bProcess3"/>
    <dgm:cxn modelId="{6B69F3D6-6D22-4D85-B34E-E7FF3612F36A}" type="presParOf" srcId="{3E136C3A-4F3C-48C0-94DB-8AC7EF9D176C}" destId="{F94E3957-3A5E-4B9F-B2E4-B3BDD7026C94}" srcOrd="0" destOrd="0" presId="urn:microsoft.com/office/officeart/2005/8/layout/bProcess3"/>
    <dgm:cxn modelId="{4698A20E-29B2-44C4-8F60-E8C1B1C78FD0}" type="presParOf" srcId="{DBE86EB9-B5D0-44CA-84E4-B1C4431EE86C}" destId="{927A2B80-26B3-4ED0-805A-A1A6C2C64476}" srcOrd="10" destOrd="0" presId="urn:microsoft.com/office/officeart/2005/8/layout/bProcess3"/>
    <dgm:cxn modelId="{A6B32600-F2D2-4C62-B9B8-23F5BC9328AF}" type="presParOf" srcId="{DBE86EB9-B5D0-44CA-84E4-B1C4431EE86C}" destId="{E73FF37B-BB19-4614-BADE-65CA99CAED71}" srcOrd="11" destOrd="0" presId="urn:microsoft.com/office/officeart/2005/8/layout/bProcess3"/>
    <dgm:cxn modelId="{070813B7-756F-41E5-A6EE-68AE0055008E}" type="presParOf" srcId="{E73FF37B-BB19-4614-BADE-65CA99CAED71}" destId="{4DFD99D4-7A49-498B-8649-9F9A8A9B7DF9}" srcOrd="0" destOrd="0" presId="urn:microsoft.com/office/officeart/2005/8/layout/bProcess3"/>
    <dgm:cxn modelId="{D1D84B6E-CA08-4AFE-8E65-DE1DF5A76AC1}" type="presParOf" srcId="{DBE86EB9-B5D0-44CA-84E4-B1C4431EE86C}" destId="{CCBEEA7F-E919-40C0-A7EB-C465B057E664}" srcOrd="12" destOrd="0" presId="urn:microsoft.com/office/officeart/2005/8/layout/bProcess3"/>
    <dgm:cxn modelId="{8D93733F-FAF0-4798-AED5-DE8914FB3173}" type="presParOf" srcId="{DBE86EB9-B5D0-44CA-84E4-B1C4431EE86C}" destId="{8160C538-B8FA-49E4-AF3C-5C43B5404C0A}" srcOrd="13" destOrd="0" presId="urn:microsoft.com/office/officeart/2005/8/layout/bProcess3"/>
    <dgm:cxn modelId="{2FF21D17-EEEE-4B45-BBA3-8EEF35B4C977}" type="presParOf" srcId="{8160C538-B8FA-49E4-AF3C-5C43B5404C0A}" destId="{F83C6218-F05B-45B1-92F5-8A3450FC6A63}" srcOrd="0" destOrd="0" presId="urn:microsoft.com/office/officeart/2005/8/layout/bProcess3"/>
    <dgm:cxn modelId="{24B02BD2-3B04-435F-BB7B-EAA675F4F123}" type="presParOf" srcId="{DBE86EB9-B5D0-44CA-84E4-B1C4431EE86C}" destId="{26152A54-B749-4A66-B33D-F3CD68A69E9A}" srcOrd="14" destOrd="0" presId="urn:microsoft.com/office/officeart/2005/8/layout/bProcess3"/>
    <dgm:cxn modelId="{2FD21D52-2C2F-47FB-B811-BD96286337B7}" type="presParOf" srcId="{DBE86EB9-B5D0-44CA-84E4-B1C4431EE86C}" destId="{A7D1CA5F-B501-4D56-A784-30CB9A7DBD1D}" srcOrd="15" destOrd="0" presId="urn:microsoft.com/office/officeart/2005/8/layout/bProcess3"/>
    <dgm:cxn modelId="{A5CC3FF2-96DE-43F7-9DF9-85A7456FCAFC}" type="presParOf" srcId="{A7D1CA5F-B501-4D56-A784-30CB9A7DBD1D}" destId="{A2ED0C97-BAFA-4CAC-97FB-E49F42BE08CD}" srcOrd="0" destOrd="0" presId="urn:microsoft.com/office/officeart/2005/8/layout/bProcess3"/>
    <dgm:cxn modelId="{3D5F0243-8835-4B14-8A77-38F28CBAEAF2}" type="presParOf" srcId="{DBE86EB9-B5D0-44CA-84E4-B1C4431EE86C}" destId="{610B35EB-BAC2-4AD9-96E3-D313F938F565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E54EF-0920-4865-927E-369EE8D3A2DF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64480" y="577453"/>
        <a:ext cx="22113" cy="4422"/>
      </dsp:txXfrm>
    </dsp:sp>
    <dsp:sp modelId="{24539C41-DDB2-4A73-B22D-514EE72F8AC7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data</a:t>
          </a:r>
          <a:endParaRPr lang="zh-TW" altLang="en-US" sz="1600" kern="1200" dirty="0"/>
        </a:p>
      </dsp:txBody>
      <dsp:txXfrm>
        <a:off x="748607" y="2795"/>
        <a:ext cx="1922896" cy="1153737"/>
      </dsp:txXfrm>
    </dsp:sp>
    <dsp:sp modelId="{518776C8-E964-4168-8FA7-CD4673C4B468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29643" y="577453"/>
        <a:ext cx="22113" cy="4422"/>
      </dsp:txXfrm>
    </dsp:sp>
    <dsp:sp modelId="{D1116E6C-A6B8-446F-9528-989C7FEA21C3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Convolution(1</a:t>
          </a:r>
          <a:r>
            <a:rPr lang="en-US" altLang="zh-TW" sz="1600" kern="1200" dirty="0">
              <a:sym typeface="Wingdings" panose="05000000000000000000" pitchFamily="2" charset="2"/>
            </a:rPr>
            <a:t>16</a:t>
          </a:r>
          <a:r>
            <a:rPr lang="en-US" altLang="zh-TW" sz="1600" kern="1200" dirty="0"/>
            <a:t>)</a:t>
          </a:r>
          <a:endParaRPr lang="zh-TW" altLang="en-US" sz="1600" kern="1200" dirty="0"/>
        </a:p>
      </dsp:txBody>
      <dsp:txXfrm>
        <a:off x="3113770" y="2795"/>
        <a:ext cx="1922896" cy="1153737"/>
      </dsp:txXfrm>
    </dsp:sp>
    <dsp:sp modelId="{DCEED248-872B-443A-8D36-BF629DFC4649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94806" y="577453"/>
        <a:ext cx="22113" cy="4422"/>
      </dsp:txXfrm>
    </dsp:sp>
    <dsp:sp modelId="{39C226B7-6DDE-4CBF-A7AD-31D937B09602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Activate(</a:t>
          </a:r>
          <a:r>
            <a:rPr lang="en-US" altLang="zh-TW" sz="1600" kern="1200" dirty="0" err="1"/>
            <a:t>ReLU</a:t>
          </a:r>
          <a:r>
            <a:rPr lang="en-US" altLang="zh-TW" sz="1600" kern="1200" dirty="0"/>
            <a:t>)</a:t>
          </a:r>
          <a:endParaRPr lang="zh-TW" altLang="en-US" sz="1600" kern="1200" dirty="0"/>
        </a:p>
      </dsp:txBody>
      <dsp:txXfrm>
        <a:off x="5478933" y="2795"/>
        <a:ext cx="1922896" cy="1153737"/>
      </dsp:txXfrm>
    </dsp:sp>
    <dsp:sp modelId="{073B5484-2E12-49BA-AF52-3F6CA7C89287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0068" y="1358355"/>
        <a:ext cx="355462" cy="4422"/>
      </dsp:txXfrm>
    </dsp:sp>
    <dsp:sp modelId="{6CD0B919-9B7C-4F1E-9D08-BB046E4BCC33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Max pooling</a:t>
          </a:r>
          <a:endParaRPr lang="zh-TW" altLang="en-US" sz="1600" kern="1200" dirty="0"/>
        </a:p>
      </dsp:txBody>
      <dsp:txXfrm>
        <a:off x="7844095" y="2795"/>
        <a:ext cx="1922896" cy="1153737"/>
      </dsp:txXfrm>
    </dsp:sp>
    <dsp:sp modelId="{3E136C3A-4F3C-48C0-94DB-8AC7EF9D176C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64480" y="2173457"/>
        <a:ext cx="22113" cy="4422"/>
      </dsp:txXfrm>
    </dsp:sp>
    <dsp:sp modelId="{7322B18E-8260-43A1-819E-BA27FD05FA3D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Convolution(16</a:t>
          </a:r>
          <a:r>
            <a:rPr lang="en-US" altLang="zh-TW" sz="1600" kern="1200" dirty="0">
              <a:sym typeface="Wingdings" panose="05000000000000000000" pitchFamily="2" charset="2"/>
            </a:rPr>
            <a:t>32</a:t>
          </a:r>
          <a:r>
            <a:rPr lang="en-US" altLang="zh-TW" sz="1600" kern="1200" dirty="0"/>
            <a:t>)</a:t>
          </a:r>
          <a:endParaRPr lang="zh-TW" altLang="en-US" sz="1600" kern="1200" dirty="0"/>
        </a:p>
      </dsp:txBody>
      <dsp:txXfrm>
        <a:off x="748607" y="1598800"/>
        <a:ext cx="1922896" cy="1153737"/>
      </dsp:txXfrm>
    </dsp:sp>
    <dsp:sp modelId="{E73FF37B-BB19-4614-BADE-65CA99CAED71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29643" y="2173457"/>
        <a:ext cx="22113" cy="4422"/>
      </dsp:txXfrm>
    </dsp:sp>
    <dsp:sp modelId="{927A2B80-26B3-4ED0-805A-A1A6C2C64476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Activate(</a:t>
          </a:r>
          <a:r>
            <a:rPr lang="en-US" altLang="zh-TW" sz="1600" kern="1200" dirty="0" err="1"/>
            <a:t>ReLU</a:t>
          </a:r>
          <a:r>
            <a:rPr lang="en-US" altLang="zh-TW" sz="1600" kern="1200" dirty="0"/>
            <a:t>)</a:t>
          </a:r>
          <a:endParaRPr lang="zh-TW" altLang="en-US" sz="1600" kern="1200" dirty="0"/>
        </a:p>
      </dsp:txBody>
      <dsp:txXfrm>
        <a:off x="3113770" y="1598800"/>
        <a:ext cx="1922896" cy="1153737"/>
      </dsp:txXfrm>
    </dsp:sp>
    <dsp:sp modelId="{8160C538-B8FA-49E4-AF3C-5C43B5404C0A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94806" y="2173457"/>
        <a:ext cx="22113" cy="4422"/>
      </dsp:txXfrm>
    </dsp:sp>
    <dsp:sp modelId="{CCBEEA7F-E919-40C0-A7EB-C465B057E664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Max pooling</a:t>
          </a:r>
          <a:endParaRPr lang="zh-TW" altLang="en-US" sz="1600" kern="1200" dirty="0"/>
        </a:p>
      </dsp:txBody>
      <dsp:txXfrm>
        <a:off x="5478933" y="1598800"/>
        <a:ext cx="1922896" cy="1153737"/>
      </dsp:txXfrm>
    </dsp:sp>
    <dsp:sp modelId="{A7D1CA5F-B501-4D56-A784-30CB9A7DBD1D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0068" y="2954359"/>
        <a:ext cx="355462" cy="4422"/>
      </dsp:txXfrm>
    </dsp:sp>
    <dsp:sp modelId="{26152A54-B749-4A66-B33D-F3CD68A69E9A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Fully connection</a:t>
          </a:r>
          <a:endParaRPr lang="zh-TW" altLang="en-US" sz="1600" kern="1200" dirty="0"/>
        </a:p>
      </dsp:txBody>
      <dsp:txXfrm>
        <a:off x="7844095" y="1598800"/>
        <a:ext cx="1922896" cy="1153737"/>
      </dsp:txXfrm>
    </dsp:sp>
    <dsp:sp modelId="{610B35EB-BAC2-4AD9-96E3-D313F938F565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output</a:t>
          </a:r>
          <a:endParaRPr lang="zh-TW" altLang="en-US" sz="1600" kern="1200" dirty="0"/>
        </a:p>
      </dsp:txBody>
      <dsp:txXfrm>
        <a:off x="748607" y="3194804"/>
        <a:ext cx="1922896" cy="1153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ABAE6-66BF-9763-E061-09320BE2C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0611D6-BEBC-E150-E8EA-A4926A4CA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AECAD-0DA4-A159-5592-DDAC3EC6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2BAD0-7511-DC9A-11D8-9D7F868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4794C-A64F-2D94-13E2-016151E9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85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9288C-5053-9806-7A1C-637312DD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555E55-2F46-0CB0-07F9-BA1501A67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B1A0B0-1905-6F7D-CAD9-7E3D8B74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E4FF7E-09AA-CCAE-446C-0971A601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A7B349-7203-A8DE-FC6D-466732BE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09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D9F179-4B31-326C-5A1D-7EC0DFCFB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793C5C-B7EA-A5F6-BD13-BB53D3D1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08B9EE-1C4D-19DC-E306-14A43F86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D284CD-1C37-0CDC-7CF7-7ED239B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BC70F1-E8B2-F70C-EB58-F0D62EF7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76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BDA73-CA40-07B1-0C56-496786B6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FBB0F-51A7-D660-2B30-BB237231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BCAF7-2FB3-41BB-F8DB-7D5CB9AB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785646-9488-E65E-2505-C1536D47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050221-9A41-CA54-984B-F122B1F7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89F90-5595-93DF-110B-F51C2008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304DBB-5203-9984-EBF5-8FE6E1C86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2407A-12CF-5A3A-B85F-44629066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50DF25-9D8C-A466-9E61-E378DB0B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B78FF-32BB-BEB5-982E-4878AF89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0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1900A-BEDC-2E1A-C40D-B1D7D2DD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A0CC43-3ACD-02CB-F2B7-8797414EC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A534F8-1AE0-D8A9-DF39-81810C0B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50A897-38B2-F063-1857-A6DC10D5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F71978-C324-CAAD-2C4F-8ED3CA1F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2F2C6F-3508-41ED-1F81-1278D859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2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4BF04-58C2-1747-06C3-00FA9FCB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532CB2-5C3E-5EAD-A9A3-144A1984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0F161C-017C-5164-9B48-6B3DA17E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618F0C-8CAD-B8B3-1B84-A18B3D89E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F1FEB9-E9C6-CEC6-3246-FA2235327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9AD1D0-6506-D37C-647B-29559B0B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5609FA-52BC-976B-5E76-342AE710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59298C-9ECA-17B8-9205-5228B124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4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910AB-0A04-4DB1-015A-900F12A2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6BD749-767D-B9F2-C817-4D61029E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5DB74F-60AA-5B2A-3F27-5D1E8646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02371-1CFA-18D7-21B6-A5EB6513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78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E35FC2-A3FB-F5A5-5008-572454D4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2B4F1F-DE2A-B7F1-F2F0-16535A22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FE63FC-4E5A-80E7-DF18-9412AABD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87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4916D-DC24-95F1-3B4F-ED5C4508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0C0E13-3190-0558-E83A-077AB999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25D92A-284D-0D0E-E4C8-8A57A4CBA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DA5DEC-ACDE-965F-7B5D-6E9AC205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83029-2AFB-7F85-3CEB-B4CF24A8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6520F8-FFA3-C438-B94D-03F8D85F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10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49114-4954-B500-D7C3-0D66C518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AEC102-5303-32CE-5AE0-1AEDB261D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50EE7B-261E-509B-40F3-65988580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C37CBC-1D6A-7828-5ADF-811E1AD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4EC21-2F33-CA75-B18E-9A812545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1D44A8-7011-B315-1EAF-17E6EC4F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62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6324C3-BD8B-677E-EF22-45242F72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A575E-B632-D5E5-7EBC-75CDB8C8D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572C58-EB98-11F9-9740-5B05C78E1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7A42-DE7E-4C5D-A410-873F3504EA51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DB06F1-20FB-8FFC-12E0-1C7A6D2BA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789A60-AD48-B9D2-8D60-2B2A1173A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34AE-C875-4AB7-9CA8-BB940D75C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15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06FF4-82BC-3DD0-6458-2AEE10A6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layer graph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FB86E9E-0F37-DC81-EE31-76DDDA82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96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2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E0AFC-0C58-8B27-8B23-B39D37FB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304"/>
            <a:ext cx="10515600" cy="1325563"/>
          </a:xfrm>
        </p:spPr>
        <p:txBody>
          <a:bodyPr/>
          <a:lstStyle/>
          <a:p>
            <a:r>
              <a:rPr lang="zh-TW" altLang="en-US" dirty="0"/>
              <a:t>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24F85-19B0-9F7E-6ECF-F87B0400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Load image(translate to tensor)</a:t>
            </a:r>
          </a:p>
          <a:p>
            <a:r>
              <a:rPr lang="en-US" altLang="zh-TW" dirty="0"/>
              <a:t>Class CNN()….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定義</a:t>
            </a:r>
            <a:r>
              <a:rPr lang="en-US" altLang="zh-TW" dirty="0" err="1">
                <a:sym typeface="Wingdings" panose="05000000000000000000" pitchFamily="2" charset="2"/>
              </a:rPr>
              <a:t>cnn</a:t>
            </a:r>
            <a:r>
              <a:rPr lang="en-US" altLang="zh-TW" dirty="0">
                <a:sym typeface="Wingdings" panose="05000000000000000000" pitchFamily="2" charset="2"/>
              </a:rPr>
              <a:t> model</a:t>
            </a:r>
          </a:p>
          <a:p>
            <a:pPr lvl="1"/>
            <a:r>
              <a:rPr lang="en-US" altLang="zh-TW" dirty="0"/>
              <a:t>__</a:t>
            </a:r>
            <a:r>
              <a:rPr lang="en-US" altLang="zh-TW" dirty="0" err="1"/>
              <a:t>init</a:t>
            </a:r>
            <a:r>
              <a:rPr lang="en-US" altLang="zh-TW" dirty="0"/>
              <a:t>__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定義各</a:t>
            </a:r>
            <a:r>
              <a:rPr lang="en-US" altLang="zh-TW" dirty="0">
                <a:sym typeface="Wingdings" panose="05000000000000000000" pitchFamily="2" charset="2"/>
              </a:rPr>
              <a:t>layer</a:t>
            </a:r>
          </a:p>
          <a:p>
            <a:pPr lvl="1"/>
            <a:r>
              <a:rPr lang="en-US" altLang="zh-TW" dirty="0" err="1">
                <a:sym typeface="Wingdings" panose="05000000000000000000" pitchFamily="2" charset="2"/>
              </a:rPr>
              <a:t>Forwarddata</a:t>
            </a:r>
            <a:r>
              <a:rPr lang="zh-TW" altLang="en-US" dirty="0">
                <a:sym typeface="Wingdings" panose="05000000000000000000" pitchFamily="2" charset="2"/>
              </a:rPr>
              <a:t>傳遞方向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指定用</a:t>
            </a:r>
            <a:r>
              <a:rPr lang="en-US" altLang="zh-TW" dirty="0">
                <a:sym typeface="Wingdings" panose="05000000000000000000" pitchFamily="2" charset="2"/>
              </a:rPr>
              <a:t>Adam</a:t>
            </a:r>
            <a:r>
              <a:rPr lang="zh-TW" altLang="en-US" dirty="0">
                <a:sym typeface="Wingdings" panose="05000000000000000000" pitchFamily="2" charset="2"/>
              </a:rPr>
              <a:t>法當</a:t>
            </a:r>
            <a:r>
              <a:rPr lang="en-US" altLang="zh-TW" dirty="0">
                <a:sym typeface="Wingdings" panose="05000000000000000000" pitchFamily="2" charset="2"/>
              </a:rPr>
              <a:t>optimization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580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323FD-8333-6A89-3CF3-AB7A7CD6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8FB7E6-F9F9-759D-B769-2A35C251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normalization(0~255</a:t>
            </a:r>
            <a:r>
              <a:rPr lang="en-US" altLang="zh-TW" dirty="0">
                <a:sym typeface="Wingdings" panose="05000000000000000000" pitchFamily="2" charset="2"/>
              </a:rPr>
              <a:t>0~1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取得</a:t>
            </a:r>
            <a:r>
              <a:rPr lang="en-US" altLang="zh-TW" dirty="0"/>
              <a:t>predict output</a:t>
            </a:r>
          </a:p>
          <a:p>
            <a:r>
              <a:rPr lang="zh-TW" altLang="en-US" dirty="0"/>
              <a:t>計算</a:t>
            </a:r>
            <a:r>
              <a:rPr lang="en-US" altLang="zh-TW" dirty="0"/>
              <a:t>loss</a:t>
            </a:r>
            <a:r>
              <a:rPr lang="zh-TW" altLang="en-US" dirty="0"/>
              <a:t>、</a:t>
            </a:r>
            <a:r>
              <a:rPr lang="en-US" altLang="zh-TW" dirty="0"/>
              <a:t>gradient</a:t>
            </a:r>
          </a:p>
          <a:p>
            <a:r>
              <a:rPr lang="zh-TW" altLang="en-US" dirty="0"/>
              <a:t>調整</a:t>
            </a:r>
            <a:r>
              <a:rPr lang="en-US" altLang="zh-TW" dirty="0"/>
              <a:t>parameter</a:t>
            </a:r>
          </a:p>
          <a:p>
            <a:r>
              <a:rPr lang="zh-TW" altLang="en-US" dirty="0"/>
              <a:t>儲存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3" name="箭號: 弧形下彎 12">
            <a:extLst>
              <a:ext uri="{FF2B5EF4-FFF2-40B4-BE49-F238E27FC236}">
                <a16:creationId xmlns:a16="http://schemas.microsoft.com/office/drawing/2014/main" id="{AF5CB07A-87E0-392E-3F71-FE22ED15E0EE}"/>
              </a:ext>
            </a:extLst>
          </p:cNvPr>
          <p:cNvSpPr/>
          <p:nvPr/>
        </p:nvSpPr>
        <p:spPr>
          <a:xfrm rot="5400000" flipH="1">
            <a:off x="3731989" y="2760553"/>
            <a:ext cx="1447710" cy="54700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E6061-34D2-857D-05DD-EBA6F990AF81}"/>
              </a:ext>
            </a:extLst>
          </p:cNvPr>
          <p:cNvSpPr txBox="1"/>
          <p:nvPr/>
        </p:nvSpPr>
        <p:spPr>
          <a:xfrm>
            <a:off x="4833257" y="2775857"/>
            <a:ext cx="226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Epoch*batch</a:t>
            </a:r>
            <a:r>
              <a:rPr lang="zh-TW" altLang="en-US" dirty="0"/>
              <a:t>輪</a:t>
            </a:r>
          </a:p>
        </p:txBody>
      </p:sp>
    </p:spTree>
    <p:extLst>
      <p:ext uri="{BB962C8B-B14F-4D97-AF65-F5344CB8AC3E}">
        <p14:creationId xmlns:p14="http://schemas.microsoft.com/office/powerpoint/2010/main" val="387831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D72F1-CFA0-7A9B-D58A-B7DD672C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Grad-cam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A1C774-958D-9EE5-6F2C-E42C6F39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layer 2(conv2)</a:t>
            </a:r>
          </a:p>
          <a:p>
            <a:r>
              <a:rPr lang="zh-TW" altLang="en-US" dirty="0"/>
              <a:t>取得各</a:t>
            </a:r>
            <a:r>
              <a:rPr lang="en-US" altLang="zh-TW" dirty="0"/>
              <a:t>feature map</a:t>
            </a:r>
            <a:r>
              <a:rPr lang="zh-TW" altLang="en-US" dirty="0"/>
              <a:t>對應的權重</a:t>
            </a:r>
            <a:endParaRPr lang="en-US" altLang="zh-TW" dirty="0"/>
          </a:p>
          <a:p>
            <a:r>
              <a:rPr lang="en-US" altLang="zh-TW" dirty="0"/>
              <a:t>Resize</a:t>
            </a:r>
          </a:p>
          <a:p>
            <a:r>
              <a:rPr lang="en-US" altLang="zh-TW" dirty="0" err="1"/>
              <a:t>Nomallization</a:t>
            </a:r>
            <a:r>
              <a:rPr lang="en-US" altLang="zh-TW" dirty="0"/>
              <a:t>(to 0~255)</a:t>
            </a:r>
          </a:p>
          <a:p>
            <a:r>
              <a:rPr lang="zh-TW" altLang="en-US" dirty="0"/>
              <a:t>疊合原圖和</a:t>
            </a:r>
            <a:r>
              <a:rPr lang="en-US" altLang="zh-TW" dirty="0"/>
              <a:t>grad-cam</a:t>
            </a:r>
            <a:r>
              <a:rPr lang="zh-TW" altLang="en-US" dirty="0"/>
              <a:t>圖</a:t>
            </a:r>
            <a:endParaRPr lang="en-US" altLang="zh-TW" dirty="0"/>
          </a:p>
          <a:p>
            <a:r>
              <a:rPr lang="en-US" altLang="zh-TW" dirty="0"/>
              <a:t>Show 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84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118</Words>
  <Application>Microsoft Office PowerPoint</Application>
  <PresentationFormat>寬螢幕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佈景主題</vt:lpstr>
      <vt:lpstr>Model layer graph</vt:lpstr>
      <vt:lpstr>前置</vt:lpstr>
      <vt:lpstr>training</vt:lpstr>
      <vt:lpstr>Grad-cam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layer graph</dc:title>
  <dc:creator>周 哲煒</dc:creator>
  <cp:lastModifiedBy>周 哲煒</cp:lastModifiedBy>
  <cp:revision>1</cp:revision>
  <dcterms:created xsi:type="dcterms:W3CDTF">2023-08-29T12:51:04Z</dcterms:created>
  <dcterms:modified xsi:type="dcterms:W3CDTF">2023-08-29T16:02:25Z</dcterms:modified>
</cp:coreProperties>
</file>