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7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7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21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3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76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09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08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39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2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4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6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7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0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4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75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1F1BD1-6AE8-4B8A-9CF4-CA90CD4B8AE0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AD3FA-1E1A-4F66-84DD-35312BFCA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79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139FC-5555-7F23-69BE-DACC357E5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貓科辨識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DD9F6E-6884-BC0B-02EE-70ED3BD9B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cheetah hyena jaguar tiger</a:t>
            </a:r>
            <a:r>
              <a:rPr lang="zh-TW" altLang="en-US" dirty="0"/>
              <a:t>辨識</a:t>
            </a:r>
          </a:p>
        </p:txBody>
      </p:sp>
    </p:spTree>
    <p:extLst>
      <p:ext uri="{BB962C8B-B14F-4D97-AF65-F5344CB8AC3E}">
        <p14:creationId xmlns:p14="http://schemas.microsoft.com/office/powerpoint/2010/main" val="157442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6153C71-926B-2CAE-12EC-99FFA1979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辨識結果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B866D9A-F6AD-7655-FC16-DC012DA29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12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087AA-46E0-9801-6684-F71ED036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辨識結果</a:t>
            </a:r>
            <a:r>
              <a:rPr lang="en-US" altLang="zh-TW" dirty="0"/>
              <a:t>(SVM)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85A5A85-DBA4-BAF2-EA99-6A519731E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6" y="2706740"/>
            <a:ext cx="11191568" cy="37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9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C1A00-E9D1-02E5-E611-D2D51B5D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辨識結果</a:t>
            </a:r>
            <a:r>
              <a:rPr lang="en-US" altLang="zh-TW" dirty="0"/>
              <a:t>(SVM)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2A47E9-03D6-2231-34CA-61C4F5B9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15">
            <a:extLst>
              <a:ext uri="{FF2B5EF4-FFF2-40B4-BE49-F238E27FC236}">
                <a16:creationId xmlns:a16="http://schemas.microsoft.com/office/drawing/2014/main" id="{589429CE-D966-E7A3-6ED9-FBA09483F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27" y="2557993"/>
            <a:ext cx="442383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CEDFC-9EC7-1B26-F138-9940CB8F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辨識結果</a:t>
            </a:r>
            <a:r>
              <a:rPr lang="en-US" altLang="zh-TW" dirty="0"/>
              <a:t>(CNN)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1DDC69-9313-7A4B-E1A0-2633B8D67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16201"/>
            <a:ext cx="9601200" cy="3200399"/>
          </a:xfrm>
        </p:spPr>
      </p:pic>
    </p:spTree>
    <p:extLst>
      <p:ext uri="{BB962C8B-B14F-4D97-AF65-F5344CB8AC3E}">
        <p14:creationId xmlns:p14="http://schemas.microsoft.com/office/powerpoint/2010/main" val="146494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FBFDB2F-50DC-65F1-DCBF-3253752DD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5681293-89C8-3530-3BC5-2D0A806B7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25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956CAE-8DF7-72A7-93E6-FA7CA8B1F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575C2F8-E0CB-C816-EB66-EB395AAE7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支援向量機</a:t>
            </a:r>
            <a:r>
              <a:rPr lang="en-US" altLang="zh-TW" dirty="0"/>
              <a:t>(Support Vector Machine)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90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82953-ADD6-AA3D-ADB8-591C5028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（想法）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52DB3-A585-6200-2FAE-16873795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想像把不同顏色的球分開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AA6A82-2BF8-C1B7-17F8-160EAAE6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53" y="3357857"/>
            <a:ext cx="3185436" cy="2423370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8158BB1B-0F47-C411-AADE-2C9AE61D5780}"/>
              </a:ext>
            </a:extLst>
          </p:cNvPr>
          <p:cNvSpPr/>
          <p:nvPr/>
        </p:nvSpPr>
        <p:spPr>
          <a:xfrm>
            <a:off x="5432321" y="4079768"/>
            <a:ext cx="1327355" cy="8652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C79EA85-A72A-68E9-B7CB-3BD52572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925" y="3357857"/>
            <a:ext cx="3231160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082B5-26BD-C182-3467-51C9014F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 （想法）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26E7A-414E-64B3-9105-DA06E884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那如果是這樣的呢？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25738-54F9-7735-5322-55BEF5B0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35" y="3148795"/>
            <a:ext cx="3132091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3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CBDA2-1184-58E1-5248-EFAB486A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 （想法）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07B52-3C73-D85E-3807-834DC521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1A4276-D979-6236-CBE8-B34691C3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74" y="2662964"/>
            <a:ext cx="5825477" cy="30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1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6810F-F9DE-DCB6-0476-502643F5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 （想法）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D34E4F-4A3B-847D-F7F6-65CD6541B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438" y="2557463"/>
            <a:ext cx="5279124" cy="3317875"/>
          </a:xfrm>
        </p:spPr>
      </p:pic>
    </p:spTree>
    <p:extLst>
      <p:ext uri="{BB962C8B-B14F-4D97-AF65-F5344CB8AC3E}">
        <p14:creationId xmlns:p14="http://schemas.microsoft.com/office/powerpoint/2010/main" val="279452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E44A3-C0BA-F693-2D1E-CB46F251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 （想法）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E1460D-80D8-91D2-8550-785716A9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從上方俯視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A446F6-31C5-586A-C8F8-5C8B4076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34" y="2659077"/>
            <a:ext cx="4569252" cy="31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F79B6-AC21-6EE2-2C9D-921F8E97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 （優點）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B7AD10-7666-96B2-D75E-8380D1C6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可以處理非線性數據</a:t>
            </a:r>
            <a:endParaRPr lang="en-US" altLang="zh-TW" dirty="0"/>
          </a:p>
          <a:p>
            <a:r>
              <a:rPr lang="zh-TW" altLang="en-US" dirty="0"/>
              <a:t>可以有效處理高維數據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28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1CEEA-C3EC-173F-1743-C5016EDD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 （缺點）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69BA0A-543D-3E33-8E98-0B7D8B63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計算成本高</a:t>
            </a:r>
            <a:endParaRPr lang="en-US" altLang="zh-TW" dirty="0"/>
          </a:p>
          <a:p>
            <a:r>
              <a:rPr lang="zh-TW" altLang="en-US" dirty="0"/>
              <a:t>當資料太多時，所需的訓練時間太長，而使效果不佳</a:t>
            </a:r>
          </a:p>
        </p:txBody>
      </p:sp>
    </p:spTree>
    <p:extLst>
      <p:ext uri="{BB962C8B-B14F-4D97-AF65-F5344CB8AC3E}">
        <p14:creationId xmlns:p14="http://schemas.microsoft.com/office/powerpoint/2010/main" val="42628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338</TotalTime>
  <Words>113</Words>
  <Application>Microsoft Office PowerPoint</Application>
  <PresentationFormat>寬螢幕</PresentationFormat>
  <Paragraphs>23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Garamond</vt:lpstr>
      <vt:lpstr>有機</vt:lpstr>
      <vt:lpstr>貓科辨識</vt:lpstr>
      <vt:lpstr>SVM</vt:lpstr>
      <vt:lpstr>SVM（想法）</vt:lpstr>
      <vt:lpstr>SVM （想法）</vt:lpstr>
      <vt:lpstr>SVM （想法）</vt:lpstr>
      <vt:lpstr>SVM （想法）</vt:lpstr>
      <vt:lpstr>SVM （想法）</vt:lpstr>
      <vt:lpstr>SVM （優點）</vt:lpstr>
      <vt:lpstr>SVM （缺點）</vt:lpstr>
      <vt:lpstr>辨識結果</vt:lpstr>
      <vt:lpstr>辨識結果(SVM)</vt:lpstr>
      <vt:lpstr>辨識結果(SVM)</vt:lpstr>
      <vt:lpstr>辨識結果(CNN)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貓科辨識</dc:title>
  <dc:creator>昀甯 張</dc:creator>
  <cp:lastModifiedBy>昀甯 張</cp:lastModifiedBy>
  <cp:revision>5</cp:revision>
  <dcterms:created xsi:type="dcterms:W3CDTF">2023-09-24T09:48:47Z</dcterms:created>
  <dcterms:modified xsi:type="dcterms:W3CDTF">2023-10-01T16:33:09Z</dcterms:modified>
</cp:coreProperties>
</file>