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64" r:id="rId6"/>
    <p:sldId id="260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9B9"/>
    <a:srgbClr val="FF3300"/>
    <a:srgbClr val="0B0D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7:31:29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21369,'2'4'485,"0"1"1,0-1-467,2 4 0,0-1 123,-1-1 1,0 0-198,0 1 1,0-1 72,0 1 0,0-2-221,-1 0 121,1 0 117,0 1 45,1 3 0,-1-4 9,1 4 0,-3-5 274,2 1-254,0 1 1,1 2 139,1 3 0,-1-4-85,-1-1 1,1 1-15,0 4 0,1-2-15,-1 1 0,1-2-81,0 3 1,-1-3 28,1 2 1,1 3-160,1 0 1,-1 0-10,0 0 1,0-2 88,1 5 0,0-3-33,0 2 0,-1-2 56,0-1 1,0 1 3,1 0 1,0 1 0,0 0 0,0 2-28,0-3 0,-1 1 43,0-2 0,0 0 3,2 4 0,-1-3-47,0 3 0,0-2 34,1 2 0,-1-2-26,0 1 0,1 1 18,-1-3 1,1 5-38,0-2 0,-1-1 28,1 0 0,0 2-153,-1-2 1,2 3 117,-1-2 0,-1-2 40,-1 0 0,0-1-42,1 1 0,-1-2 9,2 4 1,-1-2-190,1 2 1,-1-1 108,1 1 0,0 2 203,0-3 1,-1-1-89,0 1 0,0-1 97,0 1 1,1 1-48,-1-1 1,2 3-36,-1-1 1,-1-3-35,1 1 0,-2-1 10,3 3 0,-1 0-10,0 0 1,1 2 18,0-2 1,-1 0-76,0 0 1,1 1 51,0 0 1,0 1-46,0 0 1,0-1 35,1 1 0,-2-1 0,0-2 1,1 2 3,-2-2 0,1 0-1,1 1 1,-1 1 33,1 0 0,0 1-32,1 1 1,0 0-13,2 4 1,-2-4 3,0 2 1,1 1 25,-1-2 0,1 1-2,0-1 0,-2-1 2,3 3 1,-2-2-8,0 0 0,-1-2 4,1 0 0,-2-1-7,0-2 1,1 2 18,-1-1 0,2 2-121,1 4 1,-2-3 76,1 0 1,0 0 12,-1-2 0,1 4-14,2 0 1,-1 2-4,0-1 1,0-1-32,-1-1 1,0-1 34,1 3 0,-1-3 32,-3-4 0,2 1-30,-3-4 0,1 1-69,-1-3 0,-1 0 37,0 0 0,1 1-5,-1-2 1,-1-2 20,0-1 1,0 3-1,3 4 1,-1-2-36,-1-2 1,-1-1 13,1 1 1,0 1-56,1 2 1,0-2 48,-1-2 0,0 3-21,1 0 1,0-1 23,-2-3 1,0 1 11,0 0 0,1 1 38,0-1 0,-2-2 8,0 0 1,0-1 76,1 3 1,1-1-65,0 2 1,-2-2 103,2 1 0,-1 0-108,0-1 1,2 4 2,-1-1 0,1 1-8,-1-1 1,0 0 1,2 3 1,0-1-51,0 1 1,0 1-16,-1-4 1,0 2 16,0 0 1,1 1-14,-1-2 1,2 5-67,-2-5 0,0 1 86,-1-4 0,1 5 24,0-2 1,1 1 9,-3-3 0,1 0-3,0-1 1,0 1 11,0 0 0,-1-1 5,0 0 0,1 0 47,-1-1-72,1 3 0,-1-2 26,1 1 1,-2-3-15,1-1 0,-2-1-3,2 2 2,-1 1-5,1-1 1,0 1-21,0 1 1,-1-3-3,1 1 1,-3-4-67,1 2 0,0-1 22,1 2 21,0 0 0,1 1-11,-1 0 60,0 0 1,0-2-69,0 1 178,1 2-133,-2-3 1,1 0 101,0 2 0,-2-5-56,2 5 1,-2-5 9,2 4 1,-2-4 8,2 3 0,-2-3-24,1 4 0,0-3 102,1 3-111,0 1 0,0-2 11,-1-1-24,1 2 1,-1-1-2,1 1 1,-1-3-1,1 3 1,-2-3-9,1 2 1,0-2-36,0 2 0,-1-3 42,3 5 0,-3-5 9,2 5 0,-2-5-12,2 4 0,-2-4 149,2 5 1,-2-4-48,3 3 28,-3-4-100,2 5 1,-1-4 15,1 4 1,-1-3-72,0 0 0,-1-2 103,1 3-167,-1-4 110,3 6 1,-3-4-5,2 3 23,-2-3-15,2 4 1,-2-5 6,2 2-3,-3-2 50,4 4-55,-4-4 0,2 2 46,-1-2-24,0-1-15,0 2 1,-1-2 12,2 1 5,-2-1-35,2 3-7,-2-4-49,0 0 73,2 3-65,-2-2 36,1 2 1,-1-3 0,1 1 38,0 1 6,0-1 26,1 4-50,-2-4 2,2 4 7,-1-4-37,0 2 0,0-3 22,0 3-4,0-2-16,0 2-8,-1-3 11,1 2 1,0-1 4,0 3-1,0-3 3,1 3 18,-2-4 1,0 0 7,1 3 4,0-3-26,0 4 4,-1-4-7,1 2 1,0-1-3,1 3-44,-2-3 52,2 2-16,-2-3 1,0 0 0,1 4 9,0-4-1,0 3 0,0-1 30,1 2 4,-1-3-5,1 4-20,-2-5 90,0 0-66,1 3-43,0-2 1,1 2-51,-2-3 0,0 1 66,0 0-18,1-1 0,1 5 45,-2-4 1,2 2 12,-2-3 256,0 0-355,1 3 59,0-1-13,1 1 32,-2-3 85,0 0 17,1 3-87,0-2-10,0 2 21,-1-3-127,0 0 45,2 3 13,-2-1 1,2 1 13,0 0-15,-2-2 0,2 3 7,-1-2 65,-1 0 39,2 1 11,-2-3-83,2 3 1,-2-3-75,2 4 96,-2-2-94,1-2 1,0 2 67,0 1-9,0-2-45,0 2-6,-1-3 224,0 0-200,-1-3 21,0 2-7,-1-2 3,2 3 0,-1-4 4,0 4 0,0-4 33,-1 1-31,1 1 205,-1-2-154,0-1 10,2 4 2,-2-2 7,2 3-379,0 0 205,-2-3-152,2 1 91,-2-1-711,2 3 874,0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7:32:09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5394 20334,'5'-11'0,"-2"2"-30,1 0 0,0 1 278,0-1 1,0-2-198,0 3 24,1-5 1,0 1-22,1-2 0,-3 6 11,1-1 0,-1 2-41,1-2 0,1-2-13,-1 1 0,-1 2-3,1-1 0,-1 1 4,3-5 0,-3 6-15,1-2 0,0-1 0,1-2 0,2-4-9,0 0 1,0 0 50,-1 1 1,0 0-25,0 3 0,0-2 41,1-3 0,-2 3-35,2-2 1,-1 1 17,-1 3 0,1-1-34,0 0 0,-2 2-2,2-2 1,0 0 8,-1 0 0,0 1-4,1-1 1,-1 1-101,1-2 1,-1 1 93,1-1 1,1-2-61,1-2 1,0-2 42,0 2 1,1-3-6,-2 4 1,3-6 20,-2 5 0,1-4 2,-2 4 1,1-2 35,0 3 0,-1-1-48,3-5 1,-2 6 108,-1-1 0,1 0-88,-1 0 1,2-2-4,-1 2 0,-1 1 10,1-1 0,0-2-34,0 3 0,-1-3 23,1 1 1,1 0-6,0-2 1,1-3-87,0 0 0,0 0 78,1 0 1,0-2-62,0 0 1,0-1 50,0 0 1,0 2-7,-1 0 1,2 0 11,-1-2 0,-1 4 0,0 0 0,-1 1-1,1-2 1,1-1 3,-1-1 1,1 1 4,0-1 1,0 1 1,-1 0 0,1 1 10,-1-1 0,1-1-15,-1 2 1,3-5 0,-1 0 1,1-1 0,-2 4 1,2-5-2,0 1 1,0-2 1,0 2 1,0 0 0,0-1 1,0 1-6,-1 1 0,1-2 1,0 0 0,3-7-24,-1 3 0,0-1 22,0 1 1,0 0-75,3-6 0,-3 6 73,0-1 0,-2 4-6,2-4 1,0 1 7,0 1 1,0 0 2,-2 2 0,-2 4 21,2-1 0,-2 3-32,1 0 1,-2 0 31,1 1 1,-1 2-25,0-3 0,1 3 13,-1-3 1,-2 7-19,1-3 1,0 3 0,0-2 0,1-3-47,0 1 0,1-3-8,0 0 1,1-2 39,1-3 1,-1 2 3,2-3 1,0-3 38,0 3 0,1-2-43,-2 2 0,0 1 27,1-2 1,-1 3-7,-1 3 1,-3 5 5,-1 4 0,0-2-35,0 3 1,1-6 0,-3 7 0,3-2-50,-3 3 1,1-1 62,1-2 1,1-4-37,-1 2 1,1-2 19,1 1 0,0-3-14,1-3 1,-1 4 25,-1 0 1,0 2 37,3-5 0,-2 1-18,1 1 0,-1 0 7,-2 4 1,0 0-51,0 4 1,0-4 29,-1 3 0,0 0-23,-2 5 1,1-2 20,1-3 1,-1 3-11,2-4 1,-2 4 25,0 0 1,-1 2-3,1-3 1,2-2 27,-1-1 1,1 0-56,-3 5 50,2-1 0,-3 2-23,1 0 1,0 2 104,-1 1-89,-1 0 21,2-2 1,0-1 6,0 0 1,-1 4 4,-1-1 0,0 2-16,1-2 0,1-1 6,-2 1 0,3-3 19,0-3 1,1-2-31,1 0 1,-2 0 99,0 2 1,2-1-87,-1-2 0,0 1 26,2-2 0,-3 4-32,0 0 1,0 2-5,0-1 1,0-1 19,0 2-24,0-1 0,-2 3-86,1-2 1,-1 5 85,-1 1 1,-1 2-126,2-4 108,0 0 1,0-2-64,0 2 50,1-1 0,-2 1 0,3-4 1,-2 2 2,0 2 1,-1 2 0,1-2 1,-2 4 36,2-4 1,-1 2-34,1-4 0,-1 4 73,0 2 1,-2 2-52,2-4 46,-1 2-47,1 0 2,0-2-25,-3 6-11,2-4-15,-2 5 1,2-4 38,0-2-31,0 2 0,-1 1 18,1-1-7,-2 3 1,3-5 2,-3 5 3,2-5 0,0 3 0,1-3 0,-2 3-27,0 1 25,2-5-23,-1 2 19,-1 1-32,3-5 33,-2 6 0,1-4-11,-1 2 4,-1 3 1,1-5-1,0 4 1,-2 1 25,3-3 0,-2 2-27,1-3 70,-1 5-60,1-4 16,0 0-7,-1 4 6,3-9-8,-4 9 0,3-6 1,0 1-4,-2 3 3,1-2-6,0 1 3,-1 2 1,2-4-7,-2 2 9,-1 4-20,2-6 8,-2 6-3,3-4 9,-3 2-2,2-3 7,-2 5 3,0 0-6,1-1 0,-1 0 169,1-1-174,1-3-6,-2 3-1,3-2 8,-3 4-6,0 0 22,2-5-18,-1 3 16,0-2-12,-1 4 4,0 0 1,2-3-3,0-3 2,-1 4-1,1-3-1,-2 5 105,0 0-96,2-5 29,-1 4-28,0-4-1,-1 5-330,0 0 280,3-5 32,-3 4 3,3-4 47,-3 5 47,0 0-70,0-2-10,0 1 1,2-2 55,-1-1-46,0 3-1,1-4-15,-2 5 40,0 0-58,2-5 39,-1 4-12,1-4 0,-1 2 20,1-1 4,-1 1-33,2-3 17,-2 2-5,0 2 0,2-4 8,-2 2-34,-1 4 1,3-6 28,-3 4-105,3-3 77,-2 2 2,4-7 0,-5 7 4,3-4-9,0 3 25,1-7 0,-2 7-20,1-4 51,-2 6-62,1-3 1,-1 4-20,0-3-37,0 3 70,1-4-132,-2 5 0,0-1 90,2-3 24,-1 1-45,1-2 140,0 2-5,-2 3 24,1-5-63,0 4-17,1-4 112,-2 5-143,0 0 24,3-4-7,-3 2 1,2-3-19,-1 3 21,-1 2-7,1-3-1,1-1 16,-2 2-10,3-2 8,-3 4-1,0 0-4,2-5 0,-2 3 0,2-3 0,-1 3 0,0 2 0,-1-3 0,2-1 0,-1 3-11,1-4-2,-2 5 11,0 0 5,2-5-6,-2 4 4,2-4-3,-2 5 287,0 0-196,1-2-78,0 1 202,0-1-256,-4 7 55,3-4-117,-2 4 94,2-5-338,0 0 1,0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7:35:22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5085 20664,'7'-9'1,"-1"1"1,1-1 0,1-2 0,1-1 172,0 0 0,1-1-114,1-2 0,5-7-48,2-2 0,3-3-11,-3 3 1,1-1 31,4-6 1,0 1-46,1-2 0,3-4 39,-4 6 1,1-2-70,-3 5 0,-3 2 59,2-2 1,4-5-54,-1 2 1,0-1-8,-6 9 1,4-6-7,-1 1 1,6-8 17,-3 5 0,4-5 17,-7 8 1,5-6-15,-1 2 0,4-7 8,-1 3 0,2-4 46,-5 7 0,-1 1 1,2-1 1,-3 2 9,0 1 0,-3 3-2,-6 10 1,1-4 21,-1 4 1,4-8-41,-2 5 0,4-6 5,-5 7 0,3-5-34,3-4 1,1-1 30,2-2 1,3-5-16,-3 4 0,7-8 43,-5 5 0,5-5-1,-5 6 1,5-7-34,-7 10 1,0 0 3,-6 7 0,-1 1-32,-2 4 1,-1 0 35,-1 3 1,-4 4-66,3-4 61,1 0 0,4-7-77,-1 2 1,1-1 55,-1 1 1,5-6-7,0-1 0,1-1 10,-3 4 1,0 0 5,4-4 1,-3 2 27,5-6 1,-5 7-35,-1 2 1,2-5 37,-2 4 1,2-2-29,-3 3 0,-2 4-15,0-1 1,-1 1 16,3-4 0,1 0-14,-1 0 0,3-4 0,1 0 0,1-3-5,1 0 1,0-1-21,6-7 0,2-3 25,0 0 1,3-5-106,4-4 1,-4 4 95,1 1 1,-5 5-38,-7 9 1,2-2 23,-2 2 0,-5 8 34,-4 4 1,-3 5-14,-2 2 1,0 0 6,0 0 0,2-3-25,1-1 0,4-5 4,-1 1 1,0 0 3,3-3 0,-1 0 6,6-8 0,-1 2 6,4-5 1,-2 1-16,6-6 1,-6 6 8,0 2 1,-1 1-3,0-2 1,2-1-1,-4 6 0,-2 1-13,-4 7 0,5-7 0,-2 2 1,-1 1 22,-2 3 0,-2 2-13,1 0 0,2-4 26,-2 4 0,5-7-13,0-1 0,4-3 3,-4 3 1,3-3 12,1-1 0,-4 4 5,4-4 0,-4 4-19,-2 4 0,-1 0 1,-1 2 1,2-1-4,-3 1 0,-1 3 8,0 0-15,1-1 1,-3 3 10,4-5-12,0 1 1,2-4 1,0 0 0,-2 3 1,-1 1 0,1-1 1,2-2 0,5-7 0,1-1 1,-1 0 2,1 0 0,2-3-1,1-2 1,-2 3-6,-7 9 1,4-4 4,-1 0 0,0 1-16,-6 6 1,3-1 7,-3 1 0,-3 6-1,1-1 0,-2 1-36,5-6 1,0 0 35,-3 5 0,2-5-90,-2 5 1,2-4 77,-3 4 0,4-4 35,-4 4 0,1-1-12,0 1 0,-6 6 8,3-3-24,-2 4 14,-2 1 57,2-3-52,-6 8-50,4-4 44,-5 6-123,0 0 103,3-4-2,-2 3-1,2-3 71,2-2-56,-4 4 107,3-3-99,-4 5 281,0 0-268,8-11-28,-6 9 16,5-8-4,-7 10 131,0 0-125,-4 6 24,3-5-23,-4 5 0,5-6-5,0 0-1,-4 6 6,3-5-15,-3 5 11,0-2 25,3-3-38,-2 4 7,3-5 0,-1 1-110,-2 3-14,2-2-140,-4 4 216,5-6-58,0 0 0,-7 10 1,-3 2-1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811795-9F92-FDF7-0550-0C90028F0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998BE9-FA13-FF1C-E2CF-0952C9F2B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657E77-6E23-D407-B774-195C64B4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C89-AC0B-2D4B-A9C5-9F0AC456ED81}" type="datetimeFigureOut">
              <a:rPr lang="en-US" altLang="zh-TW" smtClean="0"/>
              <a:t>10/15/2023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1BAE5F-99FF-8227-E771-BB727DB0C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C6C192-3FB4-D5B0-64FD-9FD41533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34F-1615-CB49-8B11-17C34D4022AA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93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94202-CFF3-D521-B287-B54D9581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18D786-5BB9-EEE9-E240-1E83DE469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68222F-9E47-FD47-0C36-70363D2C4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C89-AC0B-2D4B-A9C5-9F0AC456ED81}" type="datetimeFigureOut">
              <a:rPr lang="en-US" altLang="zh-TW" smtClean="0"/>
              <a:t>10/15/2023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A24818-696F-8899-AC71-080FBC5D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C72452-072B-3A54-A8C3-4E386C401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34F-1615-CB49-8B11-17C34D4022AA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71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7C63C70-2941-A70C-C2E5-DFC025ECD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C267AD-EBA3-8035-606E-B665C5D6F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D3FBD9-2A41-3AFC-C508-82C7FA96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C89-AC0B-2D4B-A9C5-9F0AC456ED81}" type="datetimeFigureOut">
              <a:rPr lang="en-US" altLang="zh-TW" smtClean="0"/>
              <a:t>10/15/2023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A799A4-768A-2DB1-8E32-C7778AE4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7C9D29-2EBF-C4CF-094B-89AE5FB9D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34F-1615-CB49-8B11-17C34D4022AA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62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5A4796-668B-ABE9-6E5A-2D48A7E0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4F2552-466E-9FE0-0B72-14176769E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099498-0C4D-37DB-2A7E-417805FA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C89-AC0B-2D4B-A9C5-9F0AC456ED81}" type="datetimeFigureOut">
              <a:rPr lang="en-US" altLang="zh-TW" smtClean="0"/>
              <a:t>10/15/2023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1A148D-5650-1C0C-63DB-AC183080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DB0907-4220-2723-C6F6-0A1FBF4E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34F-1615-CB49-8B11-17C34D4022AA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02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071D6F-5403-34E7-AA1F-5A9F81C7A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58CFBA-1BED-589C-5E4D-EF443335E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B0300C-3374-93CD-F79C-05E54EFD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C89-AC0B-2D4B-A9C5-9F0AC456ED81}" type="datetimeFigureOut">
              <a:rPr lang="en-US" altLang="zh-TW" smtClean="0"/>
              <a:t>10/15/2023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7D3E86-4C64-7434-D6D7-51D2F9898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449226-D7B8-5562-DF61-746C8117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34F-1615-CB49-8B11-17C34D4022AA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90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76E39E-FA00-99D4-9811-6E10B0C78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8914AD-8E25-5CFF-E22D-202026434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EA2704C-1D06-DEF0-DA68-1C8EA77A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AAAC8B-F6F7-AF50-4938-9FE1F7D86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C89-AC0B-2D4B-A9C5-9F0AC456ED81}" type="datetimeFigureOut">
              <a:rPr lang="en-US" altLang="zh-TW" smtClean="0"/>
              <a:t>10/15/2023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EBE943-A97D-BC51-3D9E-E9E6127E0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0241326-A161-8846-E181-5361C4289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34F-1615-CB49-8B11-17C34D4022AA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21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0A707-7F34-0B26-D6A4-C89EBE4D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12B7D1-7BCD-0312-6032-9BF5DA310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ECCBB6-6804-04EC-747E-B8C9E3ABD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F7E7F39-502C-2DDA-DA53-8544B9BEF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1C7A21A-6A54-879E-EF03-B33D26221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348369F-0411-0740-D367-83409E88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C89-AC0B-2D4B-A9C5-9F0AC456ED81}" type="datetimeFigureOut">
              <a:rPr lang="en-US" altLang="zh-TW" smtClean="0"/>
              <a:t>10/15/2023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6674A2F-B7EE-7506-437F-C0639D64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CF58DBC-67B5-5DFA-D007-444FF63C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34F-1615-CB49-8B11-17C34D4022AA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87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2FFC6B-F2EC-C489-6EEB-F8D99A6E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8610B3-7B03-C95F-643D-399E6C89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C89-AC0B-2D4B-A9C5-9F0AC456ED81}" type="datetimeFigureOut">
              <a:rPr lang="en-US" altLang="zh-TW" smtClean="0"/>
              <a:t>10/15/2023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B78C75D-E135-75C1-F634-1CEFEDBD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68C973-9DD1-0A80-6DBF-09BD1DD7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34F-1615-CB49-8B11-17C34D4022AA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71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049EBF0-5C15-2CB4-ECE0-72888AFF7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C89-AC0B-2D4B-A9C5-9F0AC456ED81}" type="datetimeFigureOut">
              <a:rPr lang="en-US" altLang="zh-TW" smtClean="0"/>
              <a:t>10/15/2023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141F379-6115-9376-CEDC-3E47A98E7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41B8E1-8C9F-C425-F256-7C220BD1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34F-1615-CB49-8B11-17C34D4022AA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17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AA3FEB-965C-83FE-D51F-2A4BD7B7C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8DD768-92A9-3642-C93C-6F5CB855B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8F4E3A-3627-BB14-9496-F77FD85B3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A966E3-DAE7-F52D-0AE7-F16051287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C89-AC0B-2D4B-A9C5-9F0AC456ED81}" type="datetimeFigureOut">
              <a:rPr lang="en-US" altLang="zh-TW" smtClean="0"/>
              <a:t>10/15/2023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99C7C3-C410-4CDB-3C76-74B66151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A84BDC-EA48-B6AE-4BDE-B81C52D3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34F-1615-CB49-8B11-17C34D4022AA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55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B1AB63-928A-0D43-4DF6-3F870B608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64D251E-7763-6A2C-443D-AAB938DF2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7B16EA-DA41-3B05-4726-1B4FF2881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8C8BFC-6064-9EC1-7FCF-4655AC8EE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C89-AC0B-2D4B-A9C5-9F0AC456ED81}" type="datetimeFigureOut">
              <a:rPr lang="en-US" altLang="zh-TW" smtClean="0"/>
              <a:t>10/15/2023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95E4D8-8730-3996-4A82-10AC4A83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D92EE1-0FEB-030C-B1AF-6BC56A4B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34F-1615-CB49-8B11-17C34D4022AA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0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74EDD19-3C7A-5B34-9699-0090CC349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F0A05F-96FC-8375-E3E8-799C2CF60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1EC714-444F-6358-63AE-C0AD20559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C89-AC0B-2D4B-A9C5-9F0AC456ED81}" type="datetimeFigureOut">
              <a:rPr lang="en-US" altLang="zh-TW" smtClean="0"/>
              <a:t>10/15/2023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5392CE-A0FA-E543-8FD1-AD2DA87E3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1CBE1E-2E47-BF69-154E-4843D3DE0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E934F-1615-CB49-8B11-17C34D4022AA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46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openxmlformats.org/officeDocument/2006/relationships/customXml" Target="../ink/ink2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89C7A8-CEA3-419A-6E17-B50B8C776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手寫數字辨識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E5EFA0C-1406-A563-8018-0CE2FE1125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報告人：周哲煒</a:t>
            </a:r>
          </a:p>
        </p:txBody>
      </p:sp>
    </p:spTree>
    <p:extLst>
      <p:ext uri="{BB962C8B-B14F-4D97-AF65-F5344CB8AC3E}">
        <p14:creationId xmlns:p14="http://schemas.microsoft.com/office/powerpoint/2010/main" val="185890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97D76F-19D0-96FC-F463-112568FD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數據集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AD0E8C6D-770E-863B-5CB7-51DE8909E2CF}"/>
                  </a:ext>
                </a:extLst>
              </p14:cNvPr>
              <p14:cNvContentPartPr/>
              <p14:nvPr/>
            </p14:nvContentPartPr>
            <p14:xfrm rot="20283598">
              <a:off x="2480511" y="3942820"/>
              <a:ext cx="614769" cy="1260161"/>
            </p14:xfrm>
          </p:contentPart>
        </mc:Choice>
        <mc:Fallback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AD0E8C6D-770E-863B-5CB7-51DE8909E2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20283598">
                <a:off x="2471513" y="3933821"/>
                <a:ext cx="632406" cy="12777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6B274526-D304-A62D-FFD1-03BE4A211560}"/>
                  </a:ext>
                </a:extLst>
              </p14:cNvPr>
              <p14:cNvContentPartPr/>
              <p14:nvPr/>
            </p14:nvContentPartPr>
            <p14:xfrm rot="488898">
              <a:off x="2292617" y="2477333"/>
              <a:ext cx="824546" cy="1941988"/>
            </p14:xfrm>
          </p:contentPart>
        </mc:Choice>
        <mc:Fallback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6B274526-D304-A62D-FFD1-03BE4A2115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488898">
                <a:off x="2283619" y="2468334"/>
                <a:ext cx="842181" cy="19596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3799B81A-02E8-58A0-176D-1A02FDBD59D9}"/>
                  </a:ext>
                </a:extLst>
              </p14:cNvPr>
              <p14:cNvContentPartPr/>
              <p14:nvPr/>
            </p14:nvContentPartPr>
            <p14:xfrm>
              <a:off x="4883215" y="939985"/>
              <a:ext cx="1379520" cy="1830600"/>
            </p14:xfrm>
          </p:contentPart>
        </mc:Choice>
        <mc:Fallback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3799B81A-02E8-58A0-176D-1A02FDBD59D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74215" y="930985"/>
                <a:ext cx="1397160" cy="184824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DF9E5B25-58A0-2318-5D8B-B2C68259F3FF}"/>
              </a:ext>
            </a:extLst>
          </p:cNvPr>
          <p:cNvSpPr txBox="1"/>
          <p:nvPr/>
        </p:nvSpPr>
        <p:spPr>
          <a:xfrm>
            <a:off x="3747265" y="6240470"/>
            <a:ext cx="2677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800" dirty="0"/>
              <a:t>0,1,2,3,4,5,6,7,9</a:t>
            </a:r>
            <a:endParaRPr lang="zh-TW" altLang="en-US" sz="28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7E4DEB3-D860-CBD8-2C24-6F53B379DE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96" y="3116507"/>
            <a:ext cx="2315666" cy="132794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2579A0C-794F-6263-BC92-F5985FCC84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8323" y="2604307"/>
            <a:ext cx="2476715" cy="2309060"/>
          </a:xfrm>
          <a:prstGeom prst="rect">
            <a:avLst/>
          </a:prstGeom>
        </p:spPr>
      </p:pic>
      <p:sp>
        <p:nvSpPr>
          <p:cNvPr id="21" name="AutoShape 4" descr="MNIST - Machine Learning Datasets">
            <a:extLst>
              <a:ext uri="{FF2B5EF4-FFF2-40B4-BE49-F238E27FC236}">
                <a16:creationId xmlns:a16="http://schemas.microsoft.com/office/drawing/2014/main" id="{CB3AA5B1-7B59-01BB-F9CE-FE2BDFA70F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855453"/>
            <a:ext cx="2725947" cy="272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9F13A2C6-2DAA-C0DD-99C9-080F2BC923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18897" y="100234"/>
            <a:ext cx="5715000" cy="3419475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9A02A724-CDB7-B6A8-D6C5-3E542584F5D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83281" y="3736867"/>
            <a:ext cx="3029200" cy="2503603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46A8C8B4-CA87-BF90-C10A-6E72791A014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53941" y="3629628"/>
            <a:ext cx="959667" cy="286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058A86-B29F-D8E5-89A0-58D9B3C0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</a:t>
            </a:r>
            <a:r>
              <a:rPr lang="zh-TW" altLang="en-US" dirty="0"/>
              <a:t>結構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787B88-99AA-31E7-2218-688F5F3BB442}"/>
              </a:ext>
            </a:extLst>
          </p:cNvPr>
          <p:cNvSpPr txBox="1"/>
          <p:nvPr/>
        </p:nvSpPr>
        <p:spPr>
          <a:xfrm flipH="1">
            <a:off x="838198" y="1927595"/>
            <a:ext cx="2871258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Conv(1,16)</a:t>
            </a:r>
            <a:endParaRPr lang="zh-TW" altLang="en-US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336F345-E71D-47B9-19AE-C4CDE8607B14}"/>
              </a:ext>
            </a:extLst>
          </p:cNvPr>
          <p:cNvSpPr txBox="1"/>
          <p:nvPr/>
        </p:nvSpPr>
        <p:spPr>
          <a:xfrm flipH="1">
            <a:off x="838200" y="3552790"/>
            <a:ext cx="5284512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Conv(16,32)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CD66DB-F00C-2204-26BE-FDAE6192C6B7}"/>
              </a:ext>
            </a:extLst>
          </p:cNvPr>
          <p:cNvSpPr txBox="1"/>
          <p:nvPr/>
        </p:nvSpPr>
        <p:spPr>
          <a:xfrm flipH="1">
            <a:off x="765216" y="5194906"/>
            <a:ext cx="6092784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Linear(32*7*7,10)</a:t>
            </a:r>
            <a:endParaRPr lang="zh-TW" altLang="en-US" sz="28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81A9115-63E1-A5B2-3C88-BFDD71AB61B5}"/>
              </a:ext>
            </a:extLst>
          </p:cNvPr>
          <p:cNvSpPr txBox="1"/>
          <p:nvPr/>
        </p:nvSpPr>
        <p:spPr>
          <a:xfrm flipH="1">
            <a:off x="838200" y="2781990"/>
            <a:ext cx="2871256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Maxpool</a:t>
            </a:r>
            <a:r>
              <a:rPr lang="en-US" altLang="zh-TW" sz="2800" dirty="0"/>
              <a:t>(2*2)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9568BA-5E67-915E-EC55-5A5E66B143B4}"/>
              </a:ext>
            </a:extLst>
          </p:cNvPr>
          <p:cNvSpPr txBox="1"/>
          <p:nvPr/>
        </p:nvSpPr>
        <p:spPr>
          <a:xfrm flipH="1">
            <a:off x="3709456" y="1922769"/>
            <a:ext cx="1249339" cy="523220"/>
          </a:xfrm>
          <a:prstGeom prst="rect">
            <a:avLst/>
          </a:prstGeom>
          <a:solidFill>
            <a:srgbClr val="E739B9"/>
          </a:solidFill>
        </p:spPr>
        <p:txBody>
          <a:bodyPr wrap="square" rtlCol="0">
            <a:spAutoFit/>
          </a:bodyPr>
          <a:lstStyle/>
          <a:p>
            <a:r>
              <a:rPr lang="en-US" altLang="zh-TW" sz="2800"/>
              <a:t>ReLU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CC78E92-A7A4-9A86-F8EE-93A5EDB86980}"/>
              </a:ext>
            </a:extLst>
          </p:cNvPr>
          <p:cNvSpPr txBox="1"/>
          <p:nvPr/>
        </p:nvSpPr>
        <p:spPr>
          <a:xfrm flipH="1">
            <a:off x="765216" y="4412260"/>
            <a:ext cx="2871256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Maxpool</a:t>
            </a:r>
            <a:r>
              <a:rPr lang="en-US" altLang="zh-TW" sz="2800" dirty="0"/>
              <a:t>(2*2)</a:t>
            </a:r>
            <a:endParaRPr lang="zh-TW" altLang="en-US" sz="28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5F1D2E2-823C-A231-C2EF-4874AEAF5981}"/>
              </a:ext>
            </a:extLst>
          </p:cNvPr>
          <p:cNvSpPr txBox="1"/>
          <p:nvPr/>
        </p:nvSpPr>
        <p:spPr>
          <a:xfrm flipH="1">
            <a:off x="6131338" y="3552790"/>
            <a:ext cx="1249339" cy="523220"/>
          </a:xfrm>
          <a:prstGeom prst="rect">
            <a:avLst/>
          </a:prstGeom>
          <a:solidFill>
            <a:srgbClr val="E739B9"/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ReLU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2146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1963AB-4A39-A48A-D9F0-0EFB1EC9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Learning curve &amp; Loss curve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88FD983-8646-06ED-6938-36AF90CF2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445" y="1492281"/>
            <a:ext cx="9506735" cy="47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3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2ED0B-71B7-995D-8739-9133027C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Confusion matrix</a:t>
            </a:r>
            <a:endParaRPr lang="zh-TW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82C8C332-00CC-8621-BAEA-51BD06D81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405015"/>
              </p:ext>
            </p:extLst>
          </p:nvPr>
        </p:nvGraphicFramePr>
        <p:xfrm>
          <a:off x="6795907" y="548958"/>
          <a:ext cx="4184587" cy="5699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132392">
                  <a:extLst>
                    <a:ext uri="{9D8B030D-6E8A-4147-A177-3AD203B41FA5}">
                      <a16:colId xmlns:a16="http://schemas.microsoft.com/office/drawing/2014/main" val="4244117817"/>
                    </a:ext>
                  </a:extLst>
                </a:gridCol>
                <a:gridCol w="1052195">
                  <a:extLst>
                    <a:ext uri="{9D8B030D-6E8A-4147-A177-3AD203B41FA5}">
                      <a16:colId xmlns:a16="http://schemas.microsoft.com/office/drawing/2014/main" val="353431155"/>
                    </a:ext>
                  </a:extLst>
                </a:gridCol>
              </a:tblGrid>
              <a:tr h="5118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Number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Index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83974"/>
                  </a:ext>
                </a:extLst>
              </a:tr>
              <a:tr h="5118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081952"/>
                  </a:ext>
                </a:extLst>
              </a:tr>
              <a:tr h="5118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44523"/>
                  </a:ext>
                </a:extLst>
              </a:tr>
              <a:tr h="5118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942278"/>
                  </a:ext>
                </a:extLst>
              </a:tr>
              <a:tr h="5118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98397"/>
                  </a:ext>
                </a:extLst>
              </a:tr>
              <a:tr h="5118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316034"/>
                  </a:ext>
                </a:extLst>
              </a:tr>
              <a:tr h="5118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750254"/>
                  </a:ext>
                </a:extLst>
              </a:tr>
              <a:tr h="5118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6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6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740663"/>
                  </a:ext>
                </a:extLst>
              </a:tr>
              <a:tr h="5118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7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7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08946"/>
                  </a:ext>
                </a:extLst>
              </a:tr>
              <a:tr h="5118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8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8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626981"/>
                  </a:ext>
                </a:extLst>
              </a:tr>
              <a:tr h="5118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9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9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0339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F46675B-E92C-89EF-D52F-83A3EA933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545" y="1357278"/>
            <a:ext cx="4587418" cy="489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09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C6DB4CB-06AD-2DF6-DDA2-39C93E8AB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11105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Gradcam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483E328-3DBD-E10D-2E49-E6428D80D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365" y="1465500"/>
            <a:ext cx="2488315" cy="251884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ED42268-E236-631C-C49F-713B30153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484" y="4076206"/>
            <a:ext cx="2488315" cy="248831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1A3ACF3A-FFCE-4D86-D266-F38CEC534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336" y="1464684"/>
            <a:ext cx="2488315" cy="2478261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9E572F38-48BA-2243-5A1B-BAB9FD5DE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1336" y="4091377"/>
            <a:ext cx="2503366" cy="2473144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9AE05D0B-848F-A0CC-0BCC-049233871C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0104" y="1423285"/>
            <a:ext cx="2555887" cy="2561061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19DF7179-F1AA-24EC-8D9E-89E6F132CC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2625" y="4035032"/>
            <a:ext cx="2503366" cy="248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1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7336F7B-7038-4227-BCAC-E417CC3F6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EED0178-D947-6B52-7E90-4713A4D6E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34" y="467701"/>
            <a:ext cx="3016426" cy="301642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E1EAA78-153B-4D80-797E-67F7F7965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52" y="3524636"/>
            <a:ext cx="3120004" cy="312000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3DE4375-78B6-521C-BE45-F323EC71C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164" y="447726"/>
            <a:ext cx="3084715" cy="304442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7F24CBCB-5AC7-82F0-7B0E-3C5824F39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2163" y="3492155"/>
            <a:ext cx="3084715" cy="3096421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4B46131F-BC53-8865-0468-F72E4970CA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4819" y="459323"/>
            <a:ext cx="3084715" cy="3090523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41F68124-3BC6-8E21-BBC4-3B4E5E341D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4634" y="3549846"/>
            <a:ext cx="3084714" cy="307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41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65</Words>
  <Application>Microsoft Office PowerPoint</Application>
  <PresentationFormat>寬螢幕</PresentationFormat>
  <Paragraphs>37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手寫數字辨識</vt:lpstr>
      <vt:lpstr>數據集</vt:lpstr>
      <vt:lpstr>CNN結構</vt:lpstr>
      <vt:lpstr>Learning curve &amp; Loss curve</vt:lpstr>
      <vt:lpstr>Confusion matrix</vt:lpstr>
      <vt:lpstr>Gradcam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李紘宇</dc:creator>
  <cp:lastModifiedBy>周 哲煒</cp:lastModifiedBy>
  <cp:revision>12</cp:revision>
  <dcterms:created xsi:type="dcterms:W3CDTF">2023-09-19T05:39:31Z</dcterms:created>
  <dcterms:modified xsi:type="dcterms:W3CDTF">2023-10-15T08:25:20Z</dcterms:modified>
</cp:coreProperties>
</file>