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65C0D9-6D8B-43AD-8B9C-EC36D1E4A4B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D67FF53-E9A6-48E1-9AF9-CBBB06D04CAA}">
      <dgm:prSet phldrT="[文字]"/>
      <dgm:spPr/>
      <dgm:t>
        <a:bodyPr/>
        <a:lstStyle/>
        <a:p>
          <a:r>
            <a:rPr lang="en-US" altLang="zh-TW" dirty="0"/>
            <a:t>CNN</a:t>
          </a:r>
          <a:endParaRPr lang="zh-TW" altLang="en-US" dirty="0"/>
        </a:p>
      </dgm:t>
    </dgm:pt>
    <dgm:pt modelId="{E5F2B6E8-AB01-4E3F-9384-55630C85E803}" type="parTrans" cxnId="{C52A77BA-BD0F-4FF7-858F-71A0906FCF92}">
      <dgm:prSet/>
      <dgm:spPr/>
      <dgm:t>
        <a:bodyPr/>
        <a:lstStyle/>
        <a:p>
          <a:endParaRPr lang="zh-TW" altLang="en-US"/>
        </a:p>
      </dgm:t>
    </dgm:pt>
    <dgm:pt modelId="{4033ADD4-6EBD-4434-83B5-7AF6ABDD7E32}" type="sibTrans" cxnId="{C52A77BA-BD0F-4FF7-858F-71A0906FCF92}">
      <dgm:prSet/>
      <dgm:spPr/>
      <dgm:t>
        <a:bodyPr/>
        <a:lstStyle/>
        <a:p>
          <a:endParaRPr lang="zh-TW" altLang="en-US"/>
        </a:p>
      </dgm:t>
    </dgm:pt>
    <dgm:pt modelId="{B1BA96D3-62D3-4B2E-A956-75EBBFBB34D3}">
      <dgm:prSet phldrT="[文字]"/>
      <dgm:spPr/>
      <dgm:t>
        <a:bodyPr/>
        <a:lstStyle/>
        <a:p>
          <a:r>
            <a:rPr lang="zh-TW" altLang="en-US" dirty="0"/>
            <a:t>不確定是否可靠</a:t>
          </a:r>
        </a:p>
      </dgm:t>
    </dgm:pt>
    <dgm:pt modelId="{D1B3A150-3DD7-4C44-923B-3711DBC6D6D9}" type="parTrans" cxnId="{7B5311D3-E9FA-4C64-97E3-0B5709746D60}">
      <dgm:prSet/>
      <dgm:spPr/>
      <dgm:t>
        <a:bodyPr/>
        <a:lstStyle/>
        <a:p>
          <a:endParaRPr lang="zh-TW" altLang="en-US"/>
        </a:p>
      </dgm:t>
    </dgm:pt>
    <dgm:pt modelId="{F8332179-A2F1-423A-86D2-4BC1EE5B9EC6}" type="sibTrans" cxnId="{7B5311D3-E9FA-4C64-97E3-0B5709746D60}">
      <dgm:prSet/>
      <dgm:spPr/>
      <dgm:t>
        <a:bodyPr/>
        <a:lstStyle/>
        <a:p>
          <a:endParaRPr lang="zh-TW" altLang="en-US"/>
        </a:p>
      </dgm:t>
    </dgm:pt>
    <dgm:pt modelId="{89E1E29D-13EA-4BD5-AE3F-2498CBBF39BA}">
      <dgm:prSet phldrT="[文字]"/>
      <dgm:spPr/>
      <dgm:t>
        <a:bodyPr/>
        <a:lstStyle/>
        <a:p>
          <a:r>
            <a:rPr lang="zh-TW" altLang="en-US" dirty="0"/>
            <a:t>為了證明可靠</a:t>
          </a:r>
        </a:p>
      </dgm:t>
    </dgm:pt>
    <dgm:pt modelId="{2DEA6544-3724-468C-BC1B-0F1231FF483E}" type="parTrans" cxnId="{E8F0E085-A1B0-45C2-B6CD-DCFCC9B84AF9}">
      <dgm:prSet/>
      <dgm:spPr/>
      <dgm:t>
        <a:bodyPr/>
        <a:lstStyle/>
        <a:p>
          <a:endParaRPr lang="zh-TW" altLang="en-US"/>
        </a:p>
      </dgm:t>
    </dgm:pt>
    <dgm:pt modelId="{51918113-6BE2-49BE-BD96-EFA4F81F6625}" type="sibTrans" cxnId="{E8F0E085-A1B0-45C2-B6CD-DCFCC9B84AF9}">
      <dgm:prSet/>
      <dgm:spPr/>
      <dgm:t>
        <a:bodyPr/>
        <a:lstStyle/>
        <a:p>
          <a:endParaRPr lang="zh-TW" altLang="en-US"/>
        </a:p>
      </dgm:t>
    </dgm:pt>
    <dgm:pt modelId="{D24B9268-8EEC-4AFD-8F38-CDB393D3B1C0}">
      <dgm:prSet phldrT="[文字]"/>
      <dgm:spPr/>
      <dgm:t>
        <a:bodyPr/>
        <a:lstStyle/>
        <a:p>
          <a:r>
            <a:rPr lang="en-US" altLang="zh-TW" dirty="0"/>
            <a:t>CAM</a:t>
          </a:r>
          <a:endParaRPr lang="zh-TW" altLang="en-US" dirty="0"/>
        </a:p>
      </dgm:t>
    </dgm:pt>
    <dgm:pt modelId="{199DD521-BC6D-4ECD-AA83-7F3AC125ADDB}" type="parTrans" cxnId="{735FD8D7-87D9-498A-AE91-F4D8DCF0F629}">
      <dgm:prSet/>
      <dgm:spPr/>
      <dgm:t>
        <a:bodyPr/>
        <a:lstStyle/>
        <a:p>
          <a:endParaRPr lang="zh-TW" altLang="en-US"/>
        </a:p>
      </dgm:t>
    </dgm:pt>
    <dgm:pt modelId="{C44312F2-2811-478F-8F2A-F5D6E7C6259C}" type="sibTrans" cxnId="{735FD8D7-87D9-498A-AE91-F4D8DCF0F629}">
      <dgm:prSet/>
      <dgm:spPr/>
      <dgm:t>
        <a:bodyPr/>
        <a:lstStyle/>
        <a:p>
          <a:endParaRPr lang="zh-TW" altLang="en-US"/>
        </a:p>
      </dgm:t>
    </dgm:pt>
    <dgm:pt modelId="{A130DA0A-0704-4974-A04A-CD8D628F4F42}">
      <dgm:prSet phldrT="[文字]"/>
      <dgm:spPr/>
      <dgm:t>
        <a:bodyPr/>
        <a:lstStyle/>
        <a:p>
          <a:r>
            <a:rPr lang="zh-TW" altLang="en-US" dirty="0"/>
            <a:t>網路架構限制</a:t>
          </a:r>
        </a:p>
      </dgm:t>
    </dgm:pt>
    <dgm:pt modelId="{404A0F24-29E9-4EE6-9E4F-72CBC2C1B12D}" type="parTrans" cxnId="{1510D0DA-931D-474B-B2CC-7C26F2C5FA4E}">
      <dgm:prSet/>
      <dgm:spPr/>
      <dgm:t>
        <a:bodyPr/>
        <a:lstStyle/>
        <a:p>
          <a:endParaRPr lang="zh-TW" altLang="en-US"/>
        </a:p>
      </dgm:t>
    </dgm:pt>
    <dgm:pt modelId="{FBF77EB5-FA92-4875-8747-089356DDD5B5}" type="sibTrans" cxnId="{1510D0DA-931D-474B-B2CC-7C26F2C5FA4E}">
      <dgm:prSet/>
      <dgm:spPr/>
      <dgm:t>
        <a:bodyPr/>
        <a:lstStyle/>
        <a:p>
          <a:endParaRPr lang="zh-TW" altLang="en-US"/>
        </a:p>
      </dgm:t>
    </dgm:pt>
    <dgm:pt modelId="{2BBA5512-4572-4446-AB90-73F6AADF84B2}">
      <dgm:prSet phldrT="[文字]"/>
      <dgm:spPr/>
      <dgm:t>
        <a:bodyPr/>
        <a:lstStyle/>
        <a:p>
          <a:r>
            <a:rPr lang="en-US" altLang="zh-TW" dirty="0"/>
            <a:t>Grad-Cam</a:t>
          </a:r>
          <a:endParaRPr lang="zh-TW" altLang="en-US" dirty="0"/>
        </a:p>
      </dgm:t>
    </dgm:pt>
    <dgm:pt modelId="{5C31CD87-4EDA-43F8-9BFA-FC448EEFBEBF}" type="parTrans" cxnId="{CA087BA6-D5DB-4B26-8D4D-4E52830038B8}">
      <dgm:prSet/>
      <dgm:spPr/>
      <dgm:t>
        <a:bodyPr/>
        <a:lstStyle/>
        <a:p>
          <a:endParaRPr lang="zh-TW" altLang="en-US"/>
        </a:p>
      </dgm:t>
    </dgm:pt>
    <dgm:pt modelId="{916EEA73-CF2D-4EDA-B407-B5EFFA224388}" type="sibTrans" cxnId="{CA087BA6-D5DB-4B26-8D4D-4E52830038B8}">
      <dgm:prSet/>
      <dgm:spPr/>
      <dgm:t>
        <a:bodyPr/>
        <a:lstStyle/>
        <a:p>
          <a:endParaRPr lang="zh-TW" altLang="en-US"/>
        </a:p>
      </dgm:t>
    </dgm:pt>
    <dgm:pt modelId="{945B08DF-0807-4B63-AA4C-D0E490088024}" type="pres">
      <dgm:prSet presAssocID="{EB65C0D9-6D8B-43AD-8B9C-EC36D1E4A4B9}" presName="Name0" presStyleCnt="0">
        <dgm:presLayoutVars>
          <dgm:dir/>
          <dgm:resizeHandles val="exact"/>
        </dgm:presLayoutVars>
      </dgm:prSet>
      <dgm:spPr/>
    </dgm:pt>
    <dgm:pt modelId="{C1061E1C-553C-405B-AEB2-A2E04BBDCDDC}" type="pres">
      <dgm:prSet presAssocID="{FD67FF53-E9A6-48E1-9AF9-CBBB06D04CAA}" presName="node" presStyleLbl="node1" presStyleIdx="0" presStyleCnt="6">
        <dgm:presLayoutVars>
          <dgm:bulletEnabled val="1"/>
        </dgm:presLayoutVars>
      </dgm:prSet>
      <dgm:spPr/>
    </dgm:pt>
    <dgm:pt modelId="{936D6AA4-B455-47FD-8A47-44286AE3DA61}" type="pres">
      <dgm:prSet presAssocID="{4033ADD4-6EBD-4434-83B5-7AF6ABDD7E32}" presName="sibTrans" presStyleLbl="sibTrans2D1" presStyleIdx="0" presStyleCnt="5"/>
      <dgm:spPr/>
    </dgm:pt>
    <dgm:pt modelId="{7F74B036-9C12-4F12-94C1-C887CFF5BDDB}" type="pres">
      <dgm:prSet presAssocID="{4033ADD4-6EBD-4434-83B5-7AF6ABDD7E32}" presName="connectorText" presStyleLbl="sibTrans2D1" presStyleIdx="0" presStyleCnt="5"/>
      <dgm:spPr/>
    </dgm:pt>
    <dgm:pt modelId="{C774AAC9-BBD3-4DB0-9936-972B35EDCBC6}" type="pres">
      <dgm:prSet presAssocID="{B1BA96D3-62D3-4B2E-A956-75EBBFBB34D3}" presName="node" presStyleLbl="node1" presStyleIdx="1" presStyleCnt="6">
        <dgm:presLayoutVars>
          <dgm:bulletEnabled val="1"/>
        </dgm:presLayoutVars>
      </dgm:prSet>
      <dgm:spPr/>
    </dgm:pt>
    <dgm:pt modelId="{8A663AA8-F7A3-40FF-97DD-96541432006A}" type="pres">
      <dgm:prSet presAssocID="{F8332179-A2F1-423A-86D2-4BC1EE5B9EC6}" presName="sibTrans" presStyleLbl="sibTrans2D1" presStyleIdx="1" presStyleCnt="5"/>
      <dgm:spPr/>
    </dgm:pt>
    <dgm:pt modelId="{5BFFD20E-EB8E-4835-9F42-D3BEEB6A970D}" type="pres">
      <dgm:prSet presAssocID="{F8332179-A2F1-423A-86D2-4BC1EE5B9EC6}" presName="connectorText" presStyleLbl="sibTrans2D1" presStyleIdx="1" presStyleCnt="5"/>
      <dgm:spPr/>
    </dgm:pt>
    <dgm:pt modelId="{4EDB2E37-EEDD-4D9F-BC4D-99C652C10E21}" type="pres">
      <dgm:prSet presAssocID="{89E1E29D-13EA-4BD5-AE3F-2498CBBF39BA}" presName="node" presStyleLbl="node1" presStyleIdx="2" presStyleCnt="6">
        <dgm:presLayoutVars>
          <dgm:bulletEnabled val="1"/>
        </dgm:presLayoutVars>
      </dgm:prSet>
      <dgm:spPr/>
    </dgm:pt>
    <dgm:pt modelId="{5F97BD88-E113-4926-8F1A-A00E14486C3C}" type="pres">
      <dgm:prSet presAssocID="{51918113-6BE2-49BE-BD96-EFA4F81F6625}" presName="sibTrans" presStyleLbl="sibTrans2D1" presStyleIdx="2" presStyleCnt="5"/>
      <dgm:spPr/>
    </dgm:pt>
    <dgm:pt modelId="{C4FDA88D-0201-4D7B-B457-479BCC768DDE}" type="pres">
      <dgm:prSet presAssocID="{51918113-6BE2-49BE-BD96-EFA4F81F6625}" presName="connectorText" presStyleLbl="sibTrans2D1" presStyleIdx="2" presStyleCnt="5"/>
      <dgm:spPr/>
    </dgm:pt>
    <dgm:pt modelId="{011CD9E9-19C3-4F90-BE09-9919CDDCE9C8}" type="pres">
      <dgm:prSet presAssocID="{D24B9268-8EEC-4AFD-8F38-CDB393D3B1C0}" presName="node" presStyleLbl="node1" presStyleIdx="3" presStyleCnt="6">
        <dgm:presLayoutVars>
          <dgm:bulletEnabled val="1"/>
        </dgm:presLayoutVars>
      </dgm:prSet>
      <dgm:spPr/>
    </dgm:pt>
    <dgm:pt modelId="{146E9E79-6F69-447E-AD92-23A23848D80B}" type="pres">
      <dgm:prSet presAssocID="{C44312F2-2811-478F-8F2A-F5D6E7C6259C}" presName="sibTrans" presStyleLbl="sibTrans2D1" presStyleIdx="3" presStyleCnt="5"/>
      <dgm:spPr/>
    </dgm:pt>
    <dgm:pt modelId="{B79744CD-9EC6-4187-ABA4-7BC95A668022}" type="pres">
      <dgm:prSet presAssocID="{C44312F2-2811-478F-8F2A-F5D6E7C6259C}" presName="connectorText" presStyleLbl="sibTrans2D1" presStyleIdx="3" presStyleCnt="5"/>
      <dgm:spPr/>
    </dgm:pt>
    <dgm:pt modelId="{36FEEE05-6FB8-4414-AB25-51448D00D1C3}" type="pres">
      <dgm:prSet presAssocID="{A130DA0A-0704-4974-A04A-CD8D628F4F42}" presName="node" presStyleLbl="node1" presStyleIdx="4" presStyleCnt="6">
        <dgm:presLayoutVars>
          <dgm:bulletEnabled val="1"/>
        </dgm:presLayoutVars>
      </dgm:prSet>
      <dgm:spPr/>
    </dgm:pt>
    <dgm:pt modelId="{BB11858C-108E-4031-B831-58E50C0B42DF}" type="pres">
      <dgm:prSet presAssocID="{FBF77EB5-FA92-4875-8747-089356DDD5B5}" presName="sibTrans" presStyleLbl="sibTrans2D1" presStyleIdx="4" presStyleCnt="5"/>
      <dgm:spPr/>
    </dgm:pt>
    <dgm:pt modelId="{243D9269-5C20-458A-BA4E-299B29C2370A}" type="pres">
      <dgm:prSet presAssocID="{FBF77EB5-FA92-4875-8747-089356DDD5B5}" presName="connectorText" presStyleLbl="sibTrans2D1" presStyleIdx="4" presStyleCnt="5"/>
      <dgm:spPr/>
    </dgm:pt>
    <dgm:pt modelId="{3A3F6939-8749-46A2-A2FB-02539802D58D}" type="pres">
      <dgm:prSet presAssocID="{2BBA5512-4572-4446-AB90-73F6AADF84B2}" presName="node" presStyleLbl="node1" presStyleIdx="5" presStyleCnt="6">
        <dgm:presLayoutVars>
          <dgm:bulletEnabled val="1"/>
        </dgm:presLayoutVars>
      </dgm:prSet>
      <dgm:spPr/>
    </dgm:pt>
  </dgm:ptLst>
  <dgm:cxnLst>
    <dgm:cxn modelId="{C7B5B20A-91D8-4E82-9BEC-C920DF3275DB}" type="presOf" srcId="{B1BA96D3-62D3-4B2E-A956-75EBBFBB34D3}" destId="{C774AAC9-BBD3-4DB0-9936-972B35EDCBC6}" srcOrd="0" destOrd="0" presId="urn:microsoft.com/office/officeart/2005/8/layout/process1"/>
    <dgm:cxn modelId="{24A60B28-7243-4181-970E-6E87DE859486}" type="presOf" srcId="{F8332179-A2F1-423A-86D2-4BC1EE5B9EC6}" destId="{5BFFD20E-EB8E-4835-9F42-D3BEEB6A970D}" srcOrd="1" destOrd="0" presId="urn:microsoft.com/office/officeart/2005/8/layout/process1"/>
    <dgm:cxn modelId="{64107636-83FF-4C82-9360-C3E38E95791E}" type="presOf" srcId="{51918113-6BE2-49BE-BD96-EFA4F81F6625}" destId="{C4FDA88D-0201-4D7B-B457-479BCC768DDE}" srcOrd="1" destOrd="0" presId="urn:microsoft.com/office/officeart/2005/8/layout/process1"/>
    <dgm:cxn modelId="{352EA45E-F0B5-4314-AB05-1D079600E0F3}" type="presOf" srcId="{C44312F2-2811-478F-8F2A-F5D6E7C6259C}" destId="{B79744CD-9EC6-4187-ABA4-7BC95A668022}" srcOrd="1" destOrd="0" presId="urn:microsoft.com/office/officeart/2005/8/layout/process1"/>
    <dgm:cxn modelId="{A5B29B42-8109-4305-BBAC-7A4A29F31A57}" type="presOf" srcId="{2BBA5512-4572-4446-AB90-73F6AADF84B2}" destId="{3A3F6939-8749-46A2-A2FB-02539802D58D}" srcOrd="0" destOrd="0" presId="urn:microsoft.com/office/officeart/2005/8/layout/process1"/>
    <dgm:cxn modelId="{017FC965-16DD-4007-B178-49DFE523CBC8}" type="presOf" srcId="{89E1E29D-13EA-4BD5-AE3F-2498CBBF39BA}" destId="{4EDB2E37-EEDD-4D9F-BC4D-99C652C10E21}" srcOrd="0" destOrd="0" presId="urn:microsoft.com/office/officeart/2005/8/layout/process1"/>
    <dgm:cxn modelId="{D355A769-A849-4F9D-94B8-28A2390D51A3}" type="presOf" srcId="{D24B9268-8EEC-4AFD-8F38-CDB393D3B1C0}" destId="{011CD9E9-19C3-4F90-BE09-9919CDDCE9C8}" srcOrd="0" destOrd="0" presId="urn:microsoft.com/office/officeart/2005/8/layout/process1"/>
    <dgm:cxn modelId="{D5BD0757-2D9C-40EA-B1F8-A4B1B4DE2CA1}" type="presOf" srcId="{4033ADD4-6EBD-4434-83B5-7AF6ABDD7E32}" destId="{936D6AA4-B455-47FD-8A47-44286AE3DA61}" srcOrd="0" destOrd="0" presId="urn:microsoft.com/office/officeart/2005/8/layout/process1"/>
    <dgm:cxn modelId="{FE24637B-5110-40DA-A17C-90B89C89A36F}" type="presOf" srcId="{F8332179-A2F1-423A-86D2-4BC1EE5B9EC6}" destId="{8A663AA8-F7A3-40FF-97DD-96541432006A}" srcOrd="0" destOrd="0" presId="urn:microsoft.com/office/officeart/2005/8/layout/process1"/>
    <dgm:cxn modelId="{44E6CA81-39AE-4246-B5C2-EDF961FF374D}" type="presOf" srcId="{C44312F2-2811-478F-8F2A-F5D6E7C6259C}" destId="{146E9E79-6F69-447E-AD92-23A23848D80B}" srcOrd="0" destOrd="0" presId="urn:microsoft.com/office/officeart/2005/8/layout/process1"/>
    <dgm:cxn modelId="{E8F0E085-A1B0-45C2-B6CD-DCFCC9B84AF9}" srcId="{EB65C0D9-6D8B-43AD-8B9C-EC36D1E4A4B9}" destId="{89E1E29D-13EA-4BD5-AE3F-2498CBBF39BA}" srcOrd="2" destOrd="0" parTransId="{2DEA6544-3724-468C-BC1B-0F1231FF483E}" sibTransId="{51918113-6BE2-49BE-BD96-EFA4F81F6625}"/>
    <dgm:cxn modelId="{CA087BA6-D5DB-4B26-8D4D-4E52830038B8}" srcId="{EB65C0D9-6D8B-43AD-8B9C-EC36D1E4A4B9}" destId="{2BBA5512-4572-4446-AB90-73F6AADF84B2}" srcOrd="5" destOrd="0" parTransId="{5C31CD87-4EDA-43F8-9BFA-FC448EEFBEBF}" sibTransId="{916EEA73-CF2D-4EDA-B407-B5EFFA224388}"/>
    <dgm:cxn modelId="{50D38AB0-FE32-4DB6-B4DB-914EEC7355B8}" type="presOf" srcId="{A130DA0A-0704-4974-A04A-CD8D628F4F42}" destId="{36FEEE05-6FB8-4414-AB25-51448D00D1C3}" srcOrd="0" destOrd="0" presId="urn:microsoft.com/office/officeart/2005/8/layout/process1"/>
    <dgm:cxn modelId="{5C3E8AB3-CF1A-44BC-AA68-66D4DF7F6A41}" type="presOf" srcId="{EB65C0D9-6D8B-43AD-8B9C-EC36D1E4A4B9}" destId="{945B08DF-0807-4B63-AA4C-D0E490088024}" srcOrd="0" destOrd="0" presId="urn:microsoft.com/office/officeart/2005/8/layout/process1"/>
    <dgm:cxn modelId="{F8DCB0B6-4BC6-4703-BE17-0D225F920DD3}" type="presOf" srcId="{51918113-6BE2-49BE-BD96-EFA4F81F6625}" destId="{5F97BD88-E113-4926-8F1A-A00E14486C3C}" srcOrd="0" destOrd="0" presId="urn:microsoft.com/office/officeart/2005/8/layout/process1"/>
    <dgm:cxn modelId="{C52A77BA-BD0F-4FF7-858F-71A0906FCF92}" srcId="{EB65C0D9-6D8B-43AD-8B9C-EC36D1E4A4B9}" destId="{FD67FF53-E9A6-48E1-9AF9-CBBB06D04CAA}" srcOrd="0" destOrd="0" parTransId="{E5F2B6E8-AB01-4E3F-9384-55630C85E803}" sibTransId="{4033ADD4-6EBD-4434-83B5-7AF6ABDD7E32}"/>
    <dgm:cxn modelId="{F89B5ABA-66CF-435D-806C-533509BF8603}" type="presOf" srcId="{FD67FF53-E9A6-48E1-9AF9-CBBB06D04CAA}" destId="{C1061E1C-553C-405B-AEB2-A2E04BBDCDDC}" srcOrd="0" destOrd="0" presId="urn:microsoft.com/office/officeart/2005/8/layout/process1"/>
    <dgm:cxn modelId="{A579E1CA-FB35-4E0F-ADF6-687D2D70E991}" type="presOf" srcId="{FBF77EB5-FA92-4875-8747-089356DDD5B5}" destId="{BB11858C-108E-4031-B831-58E50C0B42DF}" srcOrd="0" destOrd="0" presId="urn:microsoft.com/office/officeart/2005/8/layout/process1"/>
    <dgm:cxn modelId="{109388CF-A8CF-42B5-94E1-D59E28D0F7D0}" type="presOf" srcId="{4033ADD4-6EBD-4434-83B5-7AF6ABDD7E32}" destId="{7F74B036-9C12-4F12-94C1-C887CFF5BDDB}" srcOrd="1" destOrd="0" presId="urn:microsoft.com/office/officeart/2005/8/layout/process1"/>
    <dgm:cxn modelId="{7B5311D3-E9FA-4C64-97E3-0B5709746D60}" srcId="{EB65C0D9-6D8B-43AD-8B9C-EC36D1E4A4B9}" destId="{B1BA96D3-62D3-4B2E-A956-75EBBFBB34D3}" srcOrd="1" destOrd="0" parTransId="{D1B3A150-3DD7-4C44-923B-3711DBC6D6D9}" sibTransId="{F8332179-A2F1-423A-86D2-4BC1EE5B9EC6}"/>
    <dgm:cxn modelId="{735FD8D7-87D9-498A-AE91-F4D8DCF0F629}" srcId="{EB65C0D9-6D8B-43AD-8B9C-EC36D1E4A4B9}" destId="{D24B9268-8EEC-4AFD-8F38-CDB393D3B1C0}" srcOrd="3" destOrd="0" parTransId="{199DD521-BC6D-4ECD-AA83-7F3AC125ADDB}" sibTransId="{C44312F2-2811-478F-8F2A-F5D6E7C6259C}"/>
    <dgm:cxn modelId="{1510D0DA-931D-474B-B2CC-7C26F2C5FA4E}" srcId="{EB65C0D9-6D8B-43AD-8B9C-EC36D1E4A4B9}" destId="{A130DA0A-0704-4974-A04A-CD8D628F4F42}" srcOrd="4" destOrd="0" parTransId="{404A0F24-29E9-4EE6-9E4F-72CBC2C1B12D}" sibTransId="{FBF77EB5-FA92-4875-8747-089356DDD5B5}"/>
    <dgm:cxn modelId="{84C26EEC-4754-4D88-BAEB-D80D2B8E3A36}" type="presOf" srcId="{FBF77EB5-FA92-4875-8747-089356DDD5B5}" destId="{243D9269-5C20-458A-BA4E-299B29C2370A}" srcOrd="1" destOrd="0" presId="urn:microsoft.com/office/officeart/2005/8/layout/process1"/>
    <dgm:cxn modelId="{6582B577-6F3D-4462-B832-035907C58D34}" type="presParOf" srcId="{945B08DF-0807-4B63-AA4C-D0E490088024}" destId="{C1061E1C-553C-405B-AEB2-A2E04BBDCDDC}" srcOrd="0" destOrd="0" presId="urn:microsoft.com/office/officeart/2005/8/layout/process1"/>
    <dgm:cxn modelId="{4D297A93-562C-47FE-92BC-1533391B825A}" type="presParOf" srcId="{945B08DF-0807-4B63-AA4C-D0E490088024}" destId="{936D6AA4-B455-47FD-8A47-44286AE3DA61}" srcOrd="1" destOrd="0" presId="urn:microsoft.com/office/officeart/2005/8/layout/process1"/>
    <dgm:cxn modelId="{8DA2BC09-B281-40FD-8E6B-C4A6A67E2829}" type="presParOf" srcId="{936D6AA4-B455-47FD-8A47-44286AE3DA61}" destId="{7F74B036-9C12-4F12-94C1-C887CFF5BDDB}" srcOrd="0" destOrd="0" presId="urn:microsoft.com/office/officeart/2005/8/layout/process1"/>
    <dgm:cxn modelId="{874D0B24-7E19-463D-A21F-896D894D0B9D}" type="presParOf" srcId="{945B08DF-0807-4B63-AA4C-D0E490088024}" destId="{C774AAC9-BBD3-4DB0-9936-972B35EDCBC6}" srcOrd="2" destOrd="0" presId="urn:microsoft.com/office/officeart/2005/8/layout/process1"/>
    <dgm:cxn modelId="{FDCD753F-4C46-45DE-ADF1-20683CF9A5F5}" type="presParOf" srcId="{945B08DF-0807-4B63-AA4C-D0E490088024}" destId="{8A663AA8-F7A3-40FF-97DD-96541432006A}" srcOrd="3" destOrd="0" presId="urn:microsoft.com/office/officeart/2005/8/layout/process1"/>
    <dgm:cxn modelId="{26D86EF0-1E98-4884-85A0-7BAE6333E38D}" type="presParOf" srcId="{8A663AA8-F7A3-40FF-97DD-96541432006A}" destId="{5BFFD20E-EB8E-4835-9F42-D3BEEB6A970D}" srcOrd="0" destOrd="0" presId="urn:microsoft.com/office/officeart/2005/8/layout/process1"/>
    <dgm:cxn modelId="{40B64756-0ED1-4FE1-8CEC-C676BB4581C7}" type="presParOf" srcId="{945B08DF-0807-4B63-AA4C-D0E490088024}" destId="{4EDB2E37-EEDD-4D9F-BC4D-99C652C10E21}" srcOrd="4" destOrd="0" presId="urn:microsoft.com/office/officeart/2005/8/layout/process1"/>
    <dgm:cxn modelId="{D3D888D5-C5EE-410C-9FD7-D0820918766D}" type="presParOf" srcId="{945B08DF-0807-4B63-AA4C-D0E490088024}" destId="{5F97BD88-E113-4926-8F1A-A00E14486C3C}" srcOrd="5" destOrd="0" presId="urn:microsoft.com/office/officeart/2005/8/layout/process1"/>
    <dgm:cxn modelId="{55FE246A-658D-4D15-88D8-3986A2A732D0}" type="presParOf" srcId="{5F97BD88-E113-4926-8F1A-A00E14486C3C}" destId="{C4FDA88D-0201-4D7B-B457-479BCC768DDE}" srcOrd="0" destOrd="0" presId="urn:microsoft.com/office/officeart/2005/8/layout/process1"/>
    <dgm:cxn modelId="{32288A21-874F-480B-BDFC-CB8032A8BC0B}" type="presParOf" srcId="{945B08DF-0807-4B63-AA4C-D0E490088024}" destId="{011CD9E9-19C3-4F90-BE09-9919CDDCE9C8}" srcOrd="6" destOrd="0" presId="urn:microsoft.com/office/officeart/2005/8/layout/process1"/>
    <dgm:cxn modelId="{321568E0-7BA4-4A4F-B086-931CD10E404E}" type="presParOf" srcId="{945B08DF-0807-4B63-AA4C-D0E490088024}" destId="{146E9E79-6F69-447E-AD92-23A23848D80B}" srcOrd="7" destOrd="0" presId="urn:microsoft.com/office/officeart/2005/8/layout/process1"/>
    <dgm:cxn modelId="{8B0E2D42-BF67-4106-BEFE-BEBAAAB51C36}" type="presParOf" srcId="{146E9E79-6F69-447E-AD92-23A23848D80B}" destId="{B79744CD-9EC6-4187-ABA4-7BC95A668022}" srcOrd="0" destOrd="0" presId="urn:microsoft.com/office/officeart/2005/8/layout/process1"/>
    <dgm:cxn modelId="{9985D493-6C7A-4798-939E-90A1DE53FE00}" type="presParOf" srcId="{945B08DF-0807-4B63-AA4C-D0E490088024}" destId="{36FEEE05-6FB8-4414-AB25-51448D00D1C3}" srcOrd="8" destOrd="0" presId="urn:microsoft.com/office/officeart/2005/8/layout/process1"/>
    <dgm:cxn modelId="{E6E48042-AF37-4DDB-BA6D-52DAFFB2A6B8}" type="presParOf" srcId="{945B08DF-0807-4B63-AA4C-D0E490088024}" destId="{BB11858C-108E-4031-B831-58E50C0B42DF}" srcOrd="9" destOrd="0" presId="urn:microsoft.com/office/officeart/2005/8/layout/process1"/>
    <dgm:cxn modelId="{DB4DE88F-B9B2-420C-96F6-767B8A3F7829}" type="presParOf" srcId="{BB11858C-108E-4031-B831-58E50C0B42DF}" destId="{243D9269-5C20-458A-BA4E-299B29C2370A}" srcOrd="0" destOrd="0" presId="urn:microsoft.com/office/officeart/2005/8/layout/process1"/>
    <dgm:cxn modelId="{1C19F2EF-EC12-43EA-B3EE-0BC551CA754C}" type="presParOf" srcId="{945B08DF-0807-4B63-AA4C-D0E490088024}" destId="{3A3F6939-8749-46A2-A2FB-02539802D58D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61E1C-553C-405B-AEB2-A2E04BBDCDDC}">
      <dsp:nvSpPr>
        <dsp:cNvPr id="0" name=""/>
        <dsp:cNvSpPr/>
      </dsp:nvSpPr>
      <dsp:spPr>
        <a:xfrm>
          <a:off x="0" y="1282015"/>
          <a:ext cx="1200150" cy="753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CNN</a:t>
          </a:r>
          <a:endParaRPr lang="zh-TW" altLang="en-US" sz="1800" kern="1200" dirty="0"/>
        </a:p>
      </dsp:txBody>
      <dsp:txXfrm>
        <a:off x="22079" y="1304094"/>
        <a:ext cx="1155992" cy="709686"/>
      </dsp:txXfrm>
    </dsp:sp>
    <dsp:sp modelId="{936D6AA4-B455-47FD-8A47-44286AE3DA61}">
      <dsp:nvSpPr>
        <dsp:cNvPr id="0" name=""/>
        <dsp:cNvSpPr/>
      </dsp:nvSpPr>
      <dsp:spPr>
        <a:xfrm>
          <a:off x="1320164" y="1510118"/>
          <a:ext cx="254431" cy="2976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300" kern="1200"/>
        </a:p>
      </dsp:txBody>
      <dsp:txXfrm>
        <a:off x="1320164" y="1569645"/>
        <a:ext cx="178102" cy="178583"/>
      </dsp:txXfrm>
    </dsp:sp>
    <dsp:sp modelId="{C774AAC9-BBD3-4DB0-9936-972B35EDCBC6}">
      <dsp:nvSpPr>
        <dsp:cNvPr id="0" name=""/>
        <dsp:cNvSpPr/>
      </dsp:nvSpPr>
      <dsp:spPr>
        <a:xfrm>
          <a:off x="1680209" y="1282015"/>
          <a:ext cx="1200150" cy="753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不確定是否可靠</a:t>
          </a:r>
        </a:p>
      </dsp:txBody>
      <dsp:txXfrm>
        <a:off x="1702288" y="1304094"/>
        <a:ext cx="1155992" cy="709686"/>
      </dsp:txXfrm>
    </dsp:sp>
    <dsp:sp modelId="{8A663AA8-F7A3-40FF-97DD-96541432006A}">
      <dsp:nvSpPr>
        <dsp:cNvPr id="0" name=""/>
        <dsp:cNvSpPr/>
      </dsp:nvSpPr>
      <dsp:spPr>
        <a:xfrm>
          <a:off x="3000374" y="1510118"/>
          <a:ext cx="254431" cy="2976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300" kern="1200"/>
        </a:p>
      </dsp:txBody>
      <dsp:txXfrm>
        <a:off x="3000374" y="1569645"/>
        <a:ext cx="178102" cy="178583"/>
      </dsp:txXfrm>
    </dsp:sp>
    <dsp:sp modelId="{4EDB2E37-EEDD-4D9F-BC4D-99C652C10E21}">
      <dsp:nvSpPr>
        <dsp:cNvPr id="0" name=""/>
        <dsp:cNvSpPr/>
      </dsp:nvSpPr>
      <dsp:spPr>
        <a:xfrm>
          <a:off x="3360419" y="1282015"/>
          <a:ext cx="1200150" cy="753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為了證明可靠</a:t>
          </a:r>
        </a:p>
      </dsp:txBody>
      <dsp:txXfrm>
        <a:off x="3382498" y="1304094"/>
        <a:ext cx="1155992" cy="709686"/>
      </dsp:txXfrm>
    </dsp:sp>
    <dsp:sp modelId="{5F97BD88-E113-4926-8F1A-A00E14486C3C}">
      <dsp:nvSpPr>
        <dsp:cNvPr id="0" name=""/>
        <dsp:cNvSpPr/>
      </dsp:nvSpPr>
      <dsp:spPr>
        <a:xfrm>
          <a:off x="4680584" y="1510118"/>
          <a:ext cx="254431" cy="2976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300" kern="1200"/>
        </a:p>
      </dsp:txBody>
      <dsp:txXfrm>
        <a:off x="4680584" y="1569645"/>
        <a:ext cx="178102" cy="178583"/>
      </dsp:txXfrm>
    </dsp:sp>
    <dsp:sp modelId="{011CD9E9-19C3-4F90-BE09-9919CDDCE9C8}">
      <dsp:nvSpPr>
        <dsp:cNvPr id="0" name=""/>
        <dsp:cNvSpPr/>
      </dsp:nvSpPr>
      <dsp:spPr>
        <a:xfrm>
          <a:off x="5040629" y="1282015"/>
          <a:ext cx="1200150" cy="753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CAM</a:t>
          </a:r>
          <a:endParaRPr lang="zh-TW" altLang="en-US" sz="1800" kern="1200" dirty="0"/>
        </a:p>
      </dsp:txBody>
      <dsp:txXfrm>
        <a:off x="5062708" y="1304094"/>
        <a:ext cx="1155992" cy="709686"/>
      </dsp:txXfrm>
    </dsp:sp>
    <dsp:sp modelId="{146E9E79-6F69-447E-AD92-23A23848D80B}">
      <dsp:nvSpPr>
        <dsp:cNvPr id="0" name=""/>
        <dsp:cNvSpPr/>
      </dsp:nvSpPr>
      <dsp:spPr>
        <a:xfrm>
          <a:off x="6360795" y="1510118"/>
          <a:ext cx="254431" cy="2976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300" kern="1200"/>
        </a:p>
      </dsp:txBody>
      <dsp:txXfrm>
        <a:off x="6360795" y="1569645"/>
        <a:ext cx="178102" cy="178583"/>
      </dsp:txXfrm>
    </dsp:sp>
    <dsp:sp modelId="{36FEEE05-6FB8-4414-AB25-51448D00D1C3}">
      <dsp:nvSpPr>
        <dsp:cNvPr id="0" name=""/>
        <dsp:cNvSpPr/>
      </dsp:nvSpPr>
      <dsp:spPr>
        <a:xfrm>
          <a:off x="6720840" y="1282015"/>
          <a:ext cx="1200150" cy="753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網路架構限制</a:t>
          </a:r>
        </a:p>
      </dsp:txBody>
      <dsp:txXfrm>
        <a:off x="6742919" y="1304094"/>
        <a:ext cx="1155992" cy="709686"/>
      </dsp:txXfrm>
    </dsp:sp>
    <dsp:sp modelId="{BB11858C-108E-4031-B831-58E50C0B42DF}">
      <dsp:nvSpPr>
        <dsp:cNvPr id="0" name=""/>
        <dsp:cNvSpPr/>
      </dsp:nvSpPr>
      <dsp:spPr>
        <a:xfrm>
          <a:off x="8041005" y="1510118"/>
          <a:ext cx="254431" cy="2976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300" kern="1200"/>
        </a:p>
      </dsp:txBody>
      <dsp:txXfrm>
        <a:off x="8041005" y="1569645"/>
        <a:ext cx="178102" cy="178583"/>
      </dsp:txXfrm>
    </dsp:sp>
    <dsp:sp modelId="{3A3F6939-8749-46A2-A2FB-02539802D58D}">
      <dsp:nvSpPr>
        <dsp:cNvPr id="0" name=""/>
        <dsp:cNvSpPr/>
      </dsp:nvSpPr>
      <dsp:spPr>
        <a:xfrm>
          <a:off x="8401050" y="1282015"/>
          <a:ext cx="1200150" cy="753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Grad-Cam</a:t>
          </a:r>
          <a:endParaRPr lang="zh-TW" altLang="en-US" sz="1800" kern="1200" dirty="0"/>
        </a:p>
      </dsp:txBody>
      <dsp:txXfrm>
        <a:off x="8423129" y="1304094"/>
        <a:ext cx="1155992" cy="7096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A52631D-A0EE-4BC2-9929-01F3DD380A7D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AB0FA97-E34B-4ABE-8ED7-F8C8840D60D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9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631D-A0EE-4BC2-9929-01F3DD380A7D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FA97-E34B-4ABE-8ED7-F8C8840D60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70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631D-A0EE-4BC2-9929-01F3DD380A7D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FA97-E34B-4ABE-8ED7-F8C8840D60D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136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631D-A0EE-4BC2-9929-01F3DD380A7D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FA97-E34B-4ABE-8ED7-F8C8840D60D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361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631D-A0EE-4BC2-9929-01F3DD380A7D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FA97-E34B-4ABE-8ED7-F8C8840D60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92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631D-A0EE-4BC2-9929-01F3DD380A7D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FA97-E34B-4ABE-8ED7-F8C8840D60D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67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631D-A0EE-4BC2-9929-01F3DD380A7D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FA97-E34B-4ABE-8ED7-F8C8840D60D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90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631D-A0EE-4BC2-9929-01F3DD380A7D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FA97-E34B-4ABE-8ED7-F8C8840D60D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677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631D-A0EE-4BC2-9929-01F3DD380A7D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FA97-E34B-4ABE-8ED7-F8C8840D60D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99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631D-A0EE-4BC2-9929-01F3DD380A7D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FA97-E34B-4ABE-8ED7-F8C8840D60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10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631D-A0EE-4BC2-9929-01F3DD380A7D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FA97-E34B-4ABE-8ED7-F8C8840D60D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62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631D-A0EE-4BC2-9929-01F3DD380A7D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FA97-E34B-4ABE-8ED7-F8C8840D60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73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631D-A0EE-4BC2-9929-01F3DD380A7D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FA97-E34B-4ABE-8ED7-F8C8840D60D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8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631D-A0EE-4BC2-9929-01F3DD380A7D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FA97-E34B-4ABE-8ED7-F8C8840D60D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61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631D-A0EE-4BC2-9929-01F3DD380A7D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FA97-E34B-4ABE-8ED7-F8C8840D60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900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631D-A0EE-4BC2-9929-01F3DD380A7D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FA97-E34B-4ABE-8ED7-F8C8840D60D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85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631D-A0EE-4BC2-9929-01F3DD380A7D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FA97-E34B-4ABE-8ED7-F8C8840D60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7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52631D-A0EE-4BC2-9929-01F3DD380A7D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B0FA97-E34B-4ABE-8ED7-F8C8840D60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632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490AC0-5B50-406F-3C9C-D441300929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Grad-Cam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11C3F4-B788-B424-062D-EC02915BD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78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>
            <a:extLst>
              <a:ext uri="{FF2B5EF4-FFF2-40B4-BE49-F238E27FC236}">
                <a16:creationId xmlns:a16="http://schemas.microsoft.com/office/drawing/2014/main" id="{774B565E-FCCE-738F-1445-36EBD35A6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Grad-CAM</a:t>
            </a:r>
            <a:endParaRPr lang="zh-TW" altLang="en-US" dirty="0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463084E4-C8BC-10EC-B456-B33091C55A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藍色箭頭的反向傳播</a:t>
            </a:r>
            <a:endParaRPr lang="en-US" altLang="zh-TW" dirty="0"/>
          </a:p>
          <a:p>
            <a:r>
              <a:rPr lang="zh-TW" altLang="en-US" dirty="0"/>
              <a:t>跳過了全連接層，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直接回到特徵圖</a:t>
            </a:r>
            <a:endParaRPr lang="en-US" altLang="zh-TW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權重是利用回傳的梯度和特徵圖裡的向量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(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經過啟動函數運算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)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計算而成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12" name="內容版面配置區 4">
            <a:extLst>
              <a:ext uri="{FF2B5EF4-FFF2-40B4-BE49-F238E27FC236}">
                <a16:creationId xmlns:a16="http://schemas.microsoft.com/office/drawing/2014/main" id="{16A80D6B-2B1D-9989-FF49-36FC1B4081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1725" y="3103882"/>
            <a:ext cx="4718050" cy="2223448"/>
          </a:xfrm>
        </p:spPr>
      </p:pic>
    </p:spTree>
    <p:extLst>
      <p:ext uri="{BB962C8B-B14F-4D97-AF65-F5344CB8AC3E}">
        <p14:creationId xmlns:p14="http://schemas.microsoft.com/office/powerpoint/2010/main" val="39784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8380B-354D-E280-5A97-F3D208EC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發展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6E1FB16-93F9-B8A0-747A-7A0AC7D323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441306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454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1C34829-39AE-9330-7D15-88C6CACF6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CAM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7E81011B-682B-3BB9-5D43-1573FCFD91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06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A25906-F048-DDDF-2C07-2431AC41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CAM(</a:t>
            </a:r>
            <a:r>
              <a:rPr lang="zh-TW" altLang="en-US" dirty="0"/>
              <a:t>原理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8E87B2E0-58E4-20DF-5DA2-490F468885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神經網路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最後一層的卷基層生成的特徵圖經過</a:t>
            </a:r>
            <a:r>
              <a:rPr lang="en-US" altLang="zh-TW" dirty="0"/>
              <a:t>GAP</a:t>
            </a:r>
            <a:r>
              <a:rPr lang="zh-TW" altLang="en-US" dirty="0"/>
              <a:t>變成一個像素</a:t>
            </a:r>
            <a:endParaRPr lang="en-US" altLang="zh-TW" dirty="0"/>
          </a:p>
          <a:p>
            <a:pPr lvl="1"/>
            <a:r>
              <a:rPr lang="zh-TW" altLang="en-US" dirty="0"/>
              <a:t>最後再將一維的像素陣列乘以權重 </a:t>
            </a:r>
            <a:r>
              <a:rPr lang="en-US" altLang="zh-TW" dirty="0"/>
              <a:t>w </a:t>
            </a:r>
            <a:r>
              <a:rPr lang="zh-TW" altLang="en-US" dirty="0"/>
              <a:t>後，經過</a:t>
            </a:r>
            <a:r>
              <a:rPr lang="en-US" altLang="zh-TW" dirty="0" err="1"/>
              <a:t>softmax</a:t>
            </a:r>
            <a:r>
              <a:rPr lang="zh-TW" altLang="en-US" dirty="0"/>
              <a:t>處理知道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「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Australian terrier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」該分類的值最大，所以這張影像被分為 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Australian terrier</a:t>
            </a:r>
            <a:endParaRPr lang="zh-TW" altLang="en-US" dirty="0"/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7AEDF812-1446-53A2-D028-E9F0A6751C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1725" y="2997531"/>
            <a:ext cx="4718050" cy="2436151"/>
          </a:xfrm>
        </p:spPr>
      </p:pic>
    </p:spTree>
    <p:extLst>
      <p:ext uri="{BB962C8B-B14F-4D97-AF65-F5344CB8AC3E}">
        <p14:creationId xmlns:p14="http://schemas.microsoft.com/office/powerpoint/2010/main" val="535284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BD1BED-AB58-7597-9FAD-68652CA4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CAM(</a:t>
            </a:r>
            <a:r>
              <a:rPr lang="zh-TW" altLang="en-US" dirty="0"/>
              <a:t>原理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06672-3A88-A0D4-CE3B-AE4F1CAE1C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反向思考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經過</a:t>
            </a:r>
            <a:r>
              <a:rPr lang="en-US" altLang="zh-TW" dirty="0"/>
              <a:t>GAP</a:t>
            </a:r>
            <a:r>
              <a:rPr lang="zh-TW" altLang="en-US" dirty="0"/>
              <a:t>處理的陣列會會乘以權重 </a:t>
            </a:r>
            <a:r>
              <a:rPr lang="en-US" altLang="zh-TW" dirty="0"/>
              <a:t>w</a:t>
            </a:r>
            <a:r>
              <a:rPr lang="zh-TW" altLang="en-US" dirty="0"/>
              <a:t>，權重 </a:t>
            </a:r>
            <a:r>
              <a:rPr lang="en-US" altLang="zh-TW" dirty="0"/>
              <a:t>w </a:t>
            </a:r>
            <a:r>
              <a:rPr lang="zh-TW" altLang="en-US" dirty="0"/>
              <a:t>的值越大代表該像素所代表的影像影響越大</a:t>
            </a:r>
            <a:endParaRPr lang="en-US" altLang="zh-TW" dirty="0"/>
          </a:p>
          <a:p>
            <a:pPr lvl="1"/>
            <a:r>
              <a:rPr lang="en-US" altLang="zh-TW" dirty="0"/>
              <a:t>w </a:t>
            </a:r>
            <a:r>
              <a:rPr lang="zh-TW" altLang="en-US" dirty="0"/>
              <a:t>是指每張特徵圖可以被分為 </a:t>
            </a:r>
            <a:r>
              <a:rPr lang="en-US" altLang="zh-TW" dirty="0"/>
              <a:t>Australian terrier </a:t>
            </a:r>
            <a:r>
              <a:rPr lang="zh-TW" altLang="en-US" dirty="0"/>
              <a:t>的重要程度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5" name="內容版面配置區 13">
            <a:extLst>
              <a:ext uri="{FF2B5EF4-FFF2-40B4-BE49-F238E27FC236}">
                <a16:creationId xmlns:a16="http://schemas.microsoft.com/office/drawing/2014/main" id="{E4C5EFCA-FED0-AC0C-A346-217F24FE61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1725" y="2997531"/>
            <a:ext cx="4718050" cy="2436151"/>
          </a:xfrm>
        </p:spPr>
      </p:pic>
    </p:spTree>
    <p:extLst>
      <p:ext uri="{BB962C8B-B14F-4D97-AF65-F5344CB8AC3E}">
        <p14:creationId xmlns:p14="http://schemas.microsoft.com/office/powerpoint/2010/main" val="194429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72E0EB-6F4E-6E02-054E-0FDDBB60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CAM(</a:t>
            </a:r>
            <a:r>
              <a:rPr lang="zh-TW" altLang="en-US" dirty="0"/>
              <a:t>原理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BF46C4-E7F8-8770-9B72-E7CB7C6000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不如把整張特徵圖的像素點皆乘以權重 </a:t>
            </a:r>
            <a:r>
              <a:rPr lang="en-US" altLang="zh-TW" dirty="0"/>
              <a:t>w </a:t>
            </a:r>
            <a:r>
              <a:rPr lang="zh-TW" altLang="en-US" dirty="0"/>
              <a:t>後疊加，便能夠依據每張特徵圖的重要性關注不同的區域。對應到該分類的權重 </a:t>
            </a:r>
            <a:r>
              <a:rPr lang="en-US" altLang="zh-TW" dirty="0"/>
              <a:t>w </a:t>
            </a:r>
            <a:r>
              <a:rPr lang="zh-TW" altLang="en-US" dirty="0"/>
              <a:t>越大，該特徵圖影響越大；反之，權重越趨近於 </a:t>
            </a:r>
            <a:r>
              <a:rPr lang="en-US" altLang="zh-TW" dirty="0"/>
              <a:t>0 </a:t>
            </a:r>
            <a:r>
              <a:rPr lang="zh-TW" altLang="en-US" dirty="0"/>
              <a:t>的特徵圖越不重要。</a:t>
            </a:r>
          </a:p>
        </p:txBody>
      </p:sp>
      <p:pic>
        <p:nvPicPr>
          <p:cNvPr id="5" name="內容版面配置區 13">
            <a:extLst>
              <a:ext uri="{FF2B5EF4-FFF2-40B4-BE49-F238E27FC236}">
                <a16:creationId xmlns:a16="http://schemas.microsoft.com/office/drawing/2014/main" id="{B59FCAF4-A378-D1A5-2570-3700BC49B3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1725" y="2997531"/>
            <a:ext cx="4718050" cy="2436151"/>
          </a:xfrm>
        </p:spPr>
      </p:pic>
    </p:spTree>
    <p:extLst>
      <p:ext uri="{BB962C8B-B14F-4D97-AF65-F5344CB8AC3E}">
        <p14:creationId xmlns:p14="http://schemas.microsoft.com/office/powerpoint/2010/main" val="1457159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680A9F4-86FD-ED23-DE97-8A5C2C92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CAN(</a:t>
            </a:r>
            <a:r>
              <a:rPr lang="zh-TW" altLang="en-US" dirty="0"/>
              <a:t>限制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921055-1914-74F5-7F7D-2988EB823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最後一層需要</a:t>
            </a:r>
            <a:r>
              <a:rPr lang="en-US" altLang="zh-TW" dirty="0"/>
              <a:t>GAP</a:t>
            </a:r>
            <a:r>
              <a:rPr lang="zh-TW" altLang="en-US" dirty="0"/>
              <a:t>，否則須修改模型架構後重新訓練</a:t>
            </a:r>
          </a:p>
        </p:txBody>
      </p:sp>
    </p:spTree>
    <p:extLst>
      <p:ext uri="{BB962C8B-B14F-4D97-AF65-F5344CB8AC3E}">
        <p14:creationId xmlns:p14="http://schemas.microsoft.com/office/powerpoint/2010/main" val="402395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A600FCC-7985-2189-80F8-5444B4771B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Grad-CAM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E2FC2298-3433-F05F-8FA7-BBD9BF132F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561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F3848F-42C3-37F3-0069-8D50A554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Grad-CAM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8D45FD3-8BBB-DE85-1A29-8207FF660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012" y="2654165"/>
            <a:ext cx="6629975" cy="3124471"/>
          </a:xfrm>
        </p:spPr>
      </p:pic>
    </p:spTree>
    <p:extLst>
      <p:ext uri="{BB962C8B-B14F-4D97-AF65-F5344CB8AC3E}">
        <p14:creationId xmlns:p14="http://schemas.microsoft.com/office/powerpoint/2010/main" val="4077110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182</TotalTime>
  <Words>255</Words>
  <Application>Microsoft Office PowerPoint</Application>
  <PresentationFormat>寬螢幕</PresentationFormat>
  <Paragraphs>27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source-serif-pro</vt:lpstr>
      <vt:lpstr>Arial</vt:lpstr>
      <vt:lpstr>Garamond</vt:lpstr>
      <vt:lpstr>有機</vt:lpstr>
      <vt:lpstr>Grad-Cam</vt:lpstr>
      <vt:lpstr>發展</vt:lpstr>
      <vt:lpstr>CAM</vt:lpstr>
      <vt:lpstr>CAM(原理)</vt:lpstr>
      <vt:lpstr>CAM(原理)</vt:lpstr>
      <vt:lpstr>CAM(原理)</vt:lpstr>
      <vt:lpstr>CAN(限制)</vt:lpstr>
      <vt:lpstr>Grad-CAM</vt:lpstr>
      <vt:lpstr>Grad-CAM</vt:lpstr>
      <vt:lpstr>Grad-CAM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Grad-Cam</dc:title>
  <dc:creator>昀甯 張</dc:creator>
  <cp:lastModifiedBy>昀甯 張</cp:lastModifiedBy>
  <cp:revision>2</cp:revision>
  <dcterms:created xsi:type="dcterms:W3CDTF">2023-09-24T13:16:45Z</dcterms:created>
  <dcterms:modified xsi:type="dcterms:W3CDTF">2023-10-01T14:28:42Z</dcterms:modified>
</cp:coreProperties>
</file>