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3"/>
  </p:normalViewPr>
  <p:slideViewPr>
    <p:cSldViewPr snapToGrid="0" snapToObjects="1">
      <p:cViewPr varScale="1">
        <p:scale>
          <a:sx n="88" d="100"/>
          <a:sy n="88" d="100"/>
        </p:scale>
        <p:origin x="1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DC9F5-C981-064D-A497-25E96BD16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8A9C6F3-7D6A-1F4C-A643-B5A5D9C46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947E2CD-38DB-C74D-A8A8-BD077E2C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22C1-A89C-FA48-9C3C-7C0E69BAE618}" type="datetimeFigureOut">
              <a:rPr lang="nl-NL" smtClean="0"/>
              <a:t>23-10-21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A5DCF4-F2B1-D547-A350-B61E6FA8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1953661-B1A3-1842-B01D-A51F0CA0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EE68-E097-9841-B232-E94042131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772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23214-235E-424F-A8F9-B5C5B3A2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6B12EEC-4DB2-1E4D-94B0-6C97A4D9F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3CDFE8D-AD77-1442-B1AB-28B9A0C6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22C1-A89C-FA48-9C3C-7C0E69BAE618}" type="datetimeFigureOut">
              <a:rPr lang="nl-NL" smtClean="0"/>
              <a:t>23-10-21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DABE5DA-6EA8-724B-94DC-88679FCC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A888966-88EB-4641-8F3D-429C3493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EE68-E097-9841-B232-E94042131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851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3047219-F3AA-E04B-973F-13FA33219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A089E84-AEFC-424F-8DD9-37D69B9F2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2C75EE-76DA-C444-8B92-CE80B619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22C1-A89C-FA48-9C3C-7C0E69BAE618}" type="datetimeFigureOut">
              <a:rPr lang="nl-NL" smtClean="0"/>
              <a:t>23-10-21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711966A-A0C1-1243-AC95-C7498BDD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B8A50F2-11F4-CA4C-A08F-B706F6AA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EE68-E097-9841-B232-E94042131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180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19FA2C-5126-DA4B-8B7F-0BCBD213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E50341-5326-D346-A48C-43F21519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0426BA-A965-2C4C-91B8-9DC5EB29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22C1-A89C-FA48-9C3C-7C0E69BAE618}" type="datetimeFigureOut">
              <a:rPr lang="nl-NL" smtClean="0"/>
              <a:t>23-10-21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5C225D3-6F4A-674D-8713-BFF5CAC8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0C0A4AC-A0F8-D446-BB8F-68C6BD0B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EE68-E097-9841-B232-E94042131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308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2656D-017E-2B49-81C9-2FF8A179E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7C1AA10-A814-6A45-9846-287BBE24B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4B21AB6-90CE-DF42-9525-FC10FBC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22C1-A89C-FA48-9C3C-7C0E69BAE618}" type="datetimeFigureOut">
              <a:rPr lang="nl-NL" smtClean="0"/>
              <a:t>23-10-21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78699E8-0DFC-8F45-8BA9-14E74861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DE47E6B-47D4-D746-967C-B0885E88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EE68-E097-9841-B232-E94042131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295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E3E90-FE28-9749-87A2-A54D4B29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BAEE57-3E12-7948-BFE7-8D7BB764D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744EFA7-0D10-9E42-82EB-F6C934369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4094EEB-ED44-5544-96D2-622BB8C8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22C1-A89C-FA48-9C3C-7C0E69BAE618}" type="datetimeFigureOut">
              <a:rPr lang="nl-NL" smtClean="0"/>
              <a:t>23-10-21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B60313B-02D7-964F-BB4D-170C1C0E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4FCD4A7-AD85-6946-9E1E-29076B46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EE68-E097-9841-B232-E94042131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591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1A5B9-6272-754F-A773-8B2948891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41EF516-FEFE-3942-A512-7C9ABF45F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32A2E43-F411-4040-80DF-C01880D76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AAA0BB7-5771-7145-B4F1-9C23F6530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A34C0C1-6FFE-5144-920D-FF6B5B71E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CF0EAA1-A26B-154C-8579-4DF95DFB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22C1-A89C-FA48-9C3C-7C0E69BAE618}" type="datetimeFigureOut">
              <a:rPr lang="nl-NL" smtClean="0"/>
              <a:t>23-10-21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7E75F10-0B4B-4742-80C8-2B8E0872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1284AED-3927-7D48-8245-705D2522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EE68-E097-9841-B232-E94042131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11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C67DFC-1E79-8C4D-8A11-01070B2E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D184F4A-144A-8647-AC3A-F14E26B1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22C1-A89C-FA48-9C3C-7C0E69BAE618}" type="datetimeFigureOut">
              <a:rPr lang="nl-NL" smtClean="0"/>
              <a:t>23-10-21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014E9E3-18D2-C648-9879-28A3C19E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5118105-FDB8-0841-9EC3-B3CB91BE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EE68-E097-9841-B232-E94042131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256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099FD4E-AA17-EF40-A4A6-F88F7542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22C1-A89C-FA48-9C3C-7C0E69BAE618}" type="datetimeFigureOut">
              <a:rPr lang="nl-NL" smtClean="0"/>
              <a:t>23-10-21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EF1F8DA-D62D-7342-8158-0A4B475FF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4B8F0D3-3425-0B4F-AD72-9DE9A106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EE68-E097-9841-B232-E94042131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364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2111E-1732-3741-AD19-DE265576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7F6B01-C827-9643-899C-9BF88D655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3557ED-2844-9B41-B848-9615735AF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AB9AB71-2A04-164A-82B2-0E671CE18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22C1-A89C-FA48-9C3C-7C0E69BAE618}" type="datetimeFigureOut">
              <a:rPr lang="nl-NL" smtClean="0"/>
              <a:t>23-10-21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F23CADE-A405-6848-AD92-F091C48F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D73F943-4C52-B44E-BEC0-6D5F4E74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EE68-E097-9841-B232-E94042131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570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813451-423F-AA49-8BFB-389811D36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B19A684-6922-7C4D-80FA-A26D9568A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8F6FFCE-1A5C-BF46-B6DE-507242A77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6139476-814F-AC4C-8E92-FA7FDB88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22C1-A89C-FA48-9C3C-7C0E69BAE618}" type="datetimeFigureOut">
              <a:rPr lang="nl-NL" smtClean="0"/>
              <a:t>23-10-21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D259818-9682-4340-82A0-78F9243E3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E87EF21-E364-9C4F-BEFF-B809B636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EE68-E097-9841-B232-E94042131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83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A71AC74-B283-F142-9649-1DD1D189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703BB8F-E66F-244B-8661-0A29DB41A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8DCC34-0748-224C-BDAA-3A97B6209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E22C1-A89C-FA48-9C3C-7C0E69BAE618}" type="datetimeFigureOut">
              <a:rPr lang="nl-NL" smtClean="0"/>
              <a:t>23-10-21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9AA53D-4F1C-7049-872E-97948ACE3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B3038EB-3C8F-8E4F-8050-7D9EE75C4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EE68-E097-9841-B232-E94042131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030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0773FE0A-364D-7248-9BEB-79994BA3C791}"/>
              </a:ext>
            </a:extLst>
          </p:cNvPr>
          <p:cNvGrpSpPr/>
          <p:nvPr/>
        </p:nvGrpSpPr>
        <p:grpSpPr>
          <a:xfrm>
            <a:off x="6666176" y="871837"/>
            <a:ext cx="1171538" cy="710220"/>
            <a:chOff x="3052119" y="1075037"/>
            <a:chExt cx="1171538" cy="71022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AB91A6DF-0A72-434D-9EF9-FDE66414989E}"/>
                </a:ext>
              </a:extLst>
            </p:cNvPr>
            <p:cNvSpPr/>
            <p:nvPr/>
          </p:nvSpPr>
          <p:spPr>
            <a:xfrm>
              <a:off x="3052119" y="1075037"/>
              <a:ext cx="1171538" cy="71022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Vrije vorm 4">
              <a:extLst>
                <a:ext uri="{FF2B5EF4-FFF2-40B4-BE49-F238E27FC236}">
                  <a16:creationId xmlns:a16="http://schemas.microsoft.com/office/drawing/2014/main" id="{74B12D9F-A667-AC43-A5B5-D92EC7B93A3C}"/>
                </a:ext>
              </a:extLst>
            </p:cNvPr>
            <p:cNvSpPr/>
            <p:nvPr/>
          </p:nvSpPr>
          <p:spPr>
            <a:xfrm>
              <a:off x="3207658" y="1159179"/>
              <a:ext cx="885372" cy="541935"/>
            </a:xfrm>
            <a:custGeom>
              <a:avLst/>
              <a:gdLst>
                <a:gd name="connsiteX0" fmla="*/ 0 w 1277257"/>
                <a:gd name="connsiteY0" fmla="*/ 546630 h 958898"/>
                <a:gd name="connsiteX1" fmla="*/ 406400 w 1277257"/>
                <a:gd name="connsiteY1" fmla="*/ 9601 h 958898"/>
                <a:gd name="connsiteX2" fmla="*/ 870857 w 1277257"/>
                <a:gd name="connsiteY2" fmla="*/ 953030 h 958898"/>
                <a:gd name="connsiteX3" fmla="*/ 1277257 w 1277257"/>
                <a:gd name="connsiteY3" fmla="*/ 386973 h 958898"/>
                <a:gd name="connsiteX0" fmla="*/ 0 w 1277257"/>
                <a:gd name="connsiteY0" fmla="*/ 546630 h 957937"/>
                <a:gd name="connsiteX1" fmla="*/ 406400 w 1277257"/>
                <a:gd name="connsiteY1" fmla="*/ 9601 h 957937"/>
                <a:gd name="connsiteX2" fmla="*/ 870857 w 1277257"/>
                <a:gd name="connsiteY2" fmla="*/ 953030 h 957937"/>
                <a:gd name="connsiteX3" fmla="*/ 1277257 w 1277257"/>
                <a:gd name="connsiteY3" fmla="*/ 386973 h 95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257" h="957937">
                  <a:moveTo>
                    <a:pt x="0" y="546630"/>
                  </a:moveTo>
                  <a:cubicBezTo>
                    <a:pt x="130628" y="244249"/>
                    <a:pt x="261257" y="-58132"/>
                    <a:pt x="406400" y="9601"/>
                  </a:cubicBezTo>
                  <a:cubicBezTo>
                    <a:pt x="551543" y="77334"/>
                    <a:pt x="725714" y="890135"/>
                    <a:pt x="870857" y="953030"/>
                  </a:cubicBezTo>
                  <a:cubicBezTo>
                    <a:pt x="1016000" y="1015925"/>
                    <a:pt x="1238552" y="454706"/>
                    <a:pt x="1277257" y="386973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0" name="Tekstvak 9">
            <a:extLst>
              <a:ext uri="{FF2B5EF4-FFF2-40B4-BE49-F238E27FC236}">
                <a16:creationId xmlns:a16="http://schemas.microsoft.com/office/drawing/2014/main" id="{AF460661-386D-E24B-A227-8125AF926FC0}"/>
              </a:ext>
            </a:extLst>
          </p:cNvPr>
          <p:cNvSpPr txBox="1"/>
          <p:nvPr/>
        </p:nvSpPr>
        <p:spPr>
          <a:xfrm>
            <a:off x="8244114" y="996113"/>
            <a:ext cx="1363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</a:rPr>
              <a:t>Oscillator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6FE4B67F-0DE4-1D41-BD6B-4A8A27877120}"/>
              </a:ext>
            </a:extLst>
          </p:cNvPr>
          <p:cNvSpPr/>
          <p:nvPr/>
        </p:nvSpPr>
        <p:spPr>
          <a:xfrm>
            <a:off x="6666176" y="2091722"/>
            <a:ext cx="1171538" cy="7102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VCA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954FD125-3C46-3A4E-99E4-BA6CEA90AD56}"/>
              </a:ext>
            </a:extLst>
          </p:cNvPr>
          <p:cNvSpPr txBox="1"/>
          <p:nvPr/>
        </p:nvSpPr>
        <p:spPr>
          <a:xfrm>
            <a:off x="8244114" y="2215999"/>
            <a:ext cx="2094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</a:rPr>
              <a:t>Volume control</a:t>
            </a:r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E0B8E41B-6F3E-C241-A38E-1E0909A54FBE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7251945" y="1582057"/>
            <a:ext cx="0" cy="509665"/>
          </a:xfrm>
          <a:prstGeom prst="straightConnector1">
            <a:avLst/>
          </a:prstGeom>
          <a:noFill/>
          <a:ln w="38100">
            <a:solidFill>
              <a:schemeClr val="bg1"/>
            </a:solidFill>
            <a:headEnd type="none" w="lg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hthoek 16">
            <a:extLst>
              <a:ext uri="{FF2B5EF4-FFF2-40B4-BE49-F238E27FC236}">
                <a16:creationId xmlns:a16="http://schemas.microsoft.com/office/drawing/2014/main" id="{3BC721D4-246A-3D41-AFC8-4B3AA84926E8}"/>
              </a:ext>
            </a:extLst>
          </p:cNvPr>
          <p:cNvSpPr/>
          <p:nvPr/>
        </p:nvSpPr>
        <p:spPr>
          <a:xfrm>
            <a:off x="4615985" y="2091721"/>
            <a:ext cx="1171538" cy="7102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ADSR</a:t>
            </a:r>
          </a:p>
        </p:txBody>
      </p: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D6100A8E-3A88-3B43-B42F-3444FFB40543}"/>
              </a:ext>
            </a:extLst>
          </p:cNvPr>
          <p:cNvCxnSpPr>
            <a:stCxn id="17" idx="3"/>
            <a:endCxn id="12" idx="1"/>
          </p:cNvCxnSpPr>
          <p:nvPr/>
        </p:nvCxnSpPr>
        <p:spPr>
          <a:xfrm>
            <a:off x="5787523" y="2446831"/>
            <a:ext cx="878653" cy="1"/>
          </a:xfrm>
          <a:prstGeom prst="straightConnector1">
            <a:avLst/>
          </a:prstGeom>
          <a:noFill/>
          <a:ln w="38100">
            <a:solidFill>
              <a:schemeClr val="bg1"/>
            </a:solidFill>
            <a:headEnd type="none" w="lg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kstvak 19">
            <a:extLst>
              <a:ext uri="{FF2B5EF4-FFF2-40B4-BE49-F238E27FC236}">
                <a16:creationId xmlns:a16="http://schemas.microsoft.com/office/drawing/2014/main" id="{C2B165B3-F4F2-1C40-9CD4-0D0AED775D65}"/>
              </a:ext>
            </a:extLst>
          </p:cNvPr>
          <p:cNvSpPr txBox="1"/>
          <p:nvPr/>
        </p:nvSpPr>
        <p:spPr>
          <a:xfrm>
            <a:off x="1659582" y="2215999"/>
            <a:ext cx="2625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err="1">
                <a:solidFill>
                  <a:schemeClr val="bg1"/>
                </a:solidFill>
              </a:rPr>
              <a:t>Envelope</a:t>
            </a:r>
            <a:r>
              <a:rPr lang="nl-NL" sz="2400" dirty="0">
                <a:solidFill>
                  <a:schemeClr val="bg1"/>
                </a:solidFill>
              </a:rPr>
              <a:t> generator</a:t>
            </a:r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id="{7567D902-42A2-C14D-8A93-DDF70BA69312}"/>
              </a:ext>
            </a:extLst>
          </p:cNvPr>
          <p:cNvSpPr/>
          <p:nvPr/>
        </p:nvSpPr>
        <p:spPr>
          <a:xfrm>
            <a:off x="6731489" y="3311606"/>
            <a:ext cx="1040911" cy="58057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b="1" dirty="0"/>
              <a:t>OUTPUT</a:t>
            </a:r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53F18C11-E5D7-2546-8E93-CB5C28F5DE84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7239490" y="2801941"/>
            <a:ext cx="12455" cy="509665"/>
          </a:xfrm>
          <a:prstGeom prst="straightConnector1">
            <a:avLst/>
          </a:prstGeom>
          <a:noFill/>
          <a:ln w="38100">
            <a:solidFill>
              <a:schemeClr val="bg1"/>
            </a:solidFill>
            <a:headEnd type="none" w="lg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5451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hoek 32">
            <a:extLst>
              <a:ext uri="{FF2B5EF4-FFF2-40B4-BE49-F238E27FC236}">
                <a16:creationId xmlns:a16="http://schemas.microsoft.com/office/drawing/2014/main" id="{4727485A-E937-F849-B743-3A8D424B23D2}"/>
              </a:ext>
            </a:extLst>
          </p:cNvPr>
          <p:cNvSpPr/>
          <p:nvPr/>
        </p:nvSpPr>
        <p:spPr>
          <a:xfrm>
            <a:off x="4285172" y="3117724"/>
            <a:ext cx="3828313" cy="23178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2400" dirty="0"/>
              <a:t>Operator</a:t>
            </a:r>
          </a:p>
          <a:p>
            <a:r>
              <a:rPr lang="nl-NL" sz="2400" dirty="0"/>
              <a:t>(Carrier)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E86BA1CC-6678-2042-A20F-4B597B9B7764}"/>
              </a:ext>
            </a:extLst>
          </p:cNvPr>
          <p:cNvSpPr/>
          <p:nvPr/>
        </p:nvSpPr>
        <p:spPr>
          <a:xfrm>
            <a:off x="4285173" y="638629"/>
            <a:ext cx="3828313" cy="23178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2400" dirty="0"/>
              <a:t>Operator</a:t>
            </a:r>
          </a:p>
          <a:p>
            <a:r>
              <a:rPr lang="nl-NL" sz="2400" dirty="0"/>
              <a:t>(Modulator)</a:t>
            </a:r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0773FE0A-364D-7248-9BEB-79994BA3C791}"/>
              </a:ext>
            </a:extLst>
          </p:cNvPr>
          <p:cNvGrpSpPr/>
          <p:nvPr/>
        </p:nvGrpSpPr>
        <p:grpSpPr>
          <a:xfrm>
            <a:off x="6666176" y="871837"/>
            <a:ext cx="1171538" cy="710220"/>
            <a:chOff x="3052119" y="1075037"/>
            <a:chExt cx="1171538" cy="71022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AB91A6DF-0A72-434D-9EF9-FDE66414989E}"/>
                </a:ext>
              </a:extLst>
            </p:cNvPr>
            <p:cNvSpPr/>
            <p:nvPr/>
          </p:nvSpPr>
          <p:spPr>
            <a:xfrm>
              <a:off x="3052119" y="1075037"/>
              <a:ext cx="1171538" cy="71022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Vrije vorm 4">
              <a:extLst>
                <a:ext uri="{FF2B5EF4-FFF2-40B4-BE49-F238E27FC236}">
                  <a16:creationId xmlns:a16="http://schemas.microsoft.com/office/drawing/2014/main" id="{74B12D9F-A667-AC43-A5B5-D92EC7B93A3C}"/>
                </a:ext>
              </a:extLst>
            </p:cNvPr>
            <p:cNvSpPr/>
            <p:nvPr/>
          </p:nvSpPr>
          <p:spPr>
            <a:xfrm>
              <a:off x="3207658" y="1159179"/>
              <a:ext cx="885372" cy="541935"/>
            </a:xfrm>
            <a:custGeom>
              <a:avLst/>
              <a:gdLst>
                <a:gd name="connsiteX0" fmla="*/ 0 w 1277257"/>
                <a:gd name="connsiteY0" fmla="*/ 546630 h 958898"/>
                <a:gd name="connsiteX1" fmla="*/ 406400 w 1277257"/>
                <a:gd name="connsiteY1" fmla="*/ 9601 h 958898"/>
                <a:gd name="connsiteX2" fmla="*/ 870857 w 1277257"/>
                <a:gd name="connsiteY2" fmla="*/ 953030 h 958898"/>
                <a:gd name="connsiteX3" fmla="*/ 1277257 w 1277257"/>
                <a:gd name="connsiteY3" fmla="*/ 386973 h 958898"/>
                <a:gd name="connsiteX0" fmla="*/ 0 w 1277257"/>
                <a:gd name="connsiteY0" fmla="*/ 546630 h 957937"/>
                <a:gd name="connsiteX1" fmla="*/ 406400 w 1277257"/>
                <a:gd name="connsiteY1" fmla="*/ 9601 h 957937"/>
                <a:gd name="connsiteX2" fmla="*/ 870857 w 1277257"/>
                <a:gd name="connsiteY2" fmla="*/ 953030 h 957937"/>
                <a:gd name="connsiteX3" fmla="*/ 1277257 w 1277257"/>
                <a:gd name="connsiteY3" fmla="*/ 386973 h 95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257" h="957937">
                  <a:moveTo>
                    <a:pt x="0" y="546630"/>
                  </a:moveTo>
                  <a:cubicBezTo>
                    <a:pt x="130628" y="244249"/>
                    <a:pt x="261257" y="-58132"/>
                    <a:pt x="406400" y="9601"/>
                  </a:cubicBezTo>
                  <a:cubicBezTo>
                    <a:pt x="551543" y="77334"/>
                    <a:pt x="725714" y="890135"/>
                    <a:pt x="870857" y="953030"/>
                  </a:cubicBezTo>
                  <a:cubicBezTo>
                    <a:pt x="1016000" y="1015925"/>
                    <a:pt x="1238552" y="454706"/>
                    <a:pt x="1277257" y="386973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2" name="Rechthoek 11">
            <a:extLst>
              <a:ext uri="{FF2B5EF4-FFF2-40B4-BE49-F238E27FC236}">
                <a16:creationId xmlns:a16="http://schemas.microsoft.com/office/drawing/2014/main" id="{6FE4B67F-0DE4-1D41-BD6B-4A8A27877120}"/>
              </a:ext>
            </a:extLst>
          </p:cNvPr>
          <p:cNvSpPr/>
          <p:nvPr/>
        </p:nvSpPr>
        <p:spPr>
          <a:xfrm>
            <a:off x="6666176" y="2091722"/>
            <a:ext cx="1171538" cy="7102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VCA</a:t>
            </a:r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E0B8E41B-6F3E-C241-A38E-1E0909A54FBE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7251945" y="1582057"/>
            <a:ext cx="0" cy="509665"/>
          </a:xfrm>
          <a:prstGeom prst="straightConnector1">
            <a:avLst/>
          </a:prstGeom>
          <a:noFill/>
          <a:ln w="38100">
            <a:solidFill>
              <a:schemeClr val="bg1"/>
            </a:solidFill>
            <a:headEnd type="none" w="lg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hthoek 16">
            <a:extLst>
              <a:ext uri="{FF2B5EF4-FFF2-40B4-BE49-F238E27FC236}">
                <a16:creationId xmlns:a16="http://schemas.microsoft.com/office/drawing/2014/main" id="{3BC721D4-246A-3D41-AFC8-4B3AA84926E8}"/>
              </a:ext>
            </a:extLst>
          </p:cNvPr>
          <p:cNvSpPr/>
          <p:nvPr/>
        </p:nvSpPr>
        <p:spPr>
          <a:xfrm>
            <a:off x="4615985" y="2091721"/>
            <a:ext cx="1171538" cy="7102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ADSR</a:t>
            </a:r>
          </a:p>
        </p:txBody>
      </p: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D6100A8E-3A88-3B43-B42F-3444FFB40543}"/>
              </a:ext>
            </a:extLst>
          </p:cNvPr>
          <p:cNvCxnSpPr>
            <a:stCxn id="17" idx="3"/>
            <a:endCxn id="12" idx="1"/>
          </p:cNvCxnSpPr>
          <p:nvPr/>
        </p:nvCxnSpPr>
        <p:spPr>
          <a:xfrm>
            <a:off x="5787523" y="2446831"/>
            <a:ext cx="878653" cy="1"/>
          </a:xfrm>
          <a:prstGeom prst="straightConnector1">
            <a:avLst/>
          </a:prstGeom>
          <a:noFill/>
          <a:ln w="38100">
            <a:solidFill>
              <a:schemeClr val="bg1"/>
            </a:solidFill>
            <a:headEnd type="none" w="lg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53F18C11-E5D7-2546-8E93-CB5C28F5DE84}"/>
              </a:ext>
            </a:extLst>
          </p:cNvPr>
          <p:cNvCxnSpPr>
            <a:cxnSpLocks/>
          </p:cNvCxnSpPr>
          <p:nvPr/>
        </p:nvCxnSpPr>
        <p:spPr>
          <a:xfrm>
            <a:off x="7239490" y="2801941"/>
            <a:ext cx="12455" cy="509665"/>
          </a:xfrm>
          <a:prstGeom prst="straightConnector1">
            <a:avLst/>
          </a:prstGeom>
          <a:noFill/>
          <a:ln w="38100">
            <a:solidFill>
              <a:schemeClr val="bg1"/>
            </a:solidFill>
            <a:headEnd type="none" w="lg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ep 14">
            <a:extLst>
              <a:ext uri="{FF2B5EF4-FFF2-40B4-BE49-F238E27FC236}">
                <a16:creationId xmlns:a16="http://schemas.microsoft.com/office/drawing/2014/main" id="{D5F3FA13-C4DF-A540-8D4E-51A5BC838269}"/>
              </a:ext>
            </a:extLst>
          </p:cNvPr>
          <p:cNvGrpSpPr/>
          <p:nvPr/>
        </p:nvGrpSpPr>
        <p:grpSpPr>
          <a:xfrm>
            <a:off x="6666176" y="3311605"/>
            <a:ext cx="1171538" cy="710220"/>
            <a:chOff x="3052119" y="1075037"/>
            <a:chExt cx="1171538" cy="710220"/>
          </a:xfrm>
        </p:grpSpPr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85AD54FA-E8C2-4E4A-9F3A-C72F12EFECC5}"/>
                </a:ext>
              </a:extLst>
            </p:cNvPr>
            <p:cNvSpPr/>
            <p:nvPr/>
          </p:nvSpPr>
          <p:spPr>
            <a:xfrm>
              <a:off x="3052119" y="1075037"/>
              <a:ext cx="1171538" cy="71022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Vrije vorm 22">
              <a:extLst>
                <a:ext uri="{FF2B5EF4-FFF2-40B4-BE49-F238E27FC236}">
                  <a16:creationId xmlns:a16="http://schemas.microsoft.com/office/drawing/2014/main" id="{EC649B8D-8C63-B949-8EF8-618610DF8423}"/>
                </a:ext>
              </a:extLst>
            </p:cNvPr>
            <p:cNvSpPr/>
            <p:nvPr/>
          </p:nvSpPr>
          <p:spPr>
            <a:xfrm>
              <a:off x="3207658" y="1159179"/>
              <a:ext cx="885372" cy="541935"/>
            </a:xfrm>
            <a:custGeom>
              <a:avLst/>
              <a:gdLst>
                <a:gd name="connsiteX0" fmla="*/ 0 w 1277257"/>
                <a:gd name="connsiteY0" fmla="*/ 546630 h 958898"/>
                <a:gd name="connsiteX1" fmla="*/ 406400 w 1277257"/>
                <a:gd name="connsiteY1" fmla="*/ 9601 h 958898"/>
                <a:gd name="connsiteX2" fmla="*/ 870857 w 1277257"/>
                <a:gd name="connsiteY2" fmla="*/ 953030 h 958898"/>
                <a:gd name="connsiteX3" fmla="*/ 1277257 w 1277257"/>
                <a:gd name="connsiteY3" fmla="*/ 386973 h 958898"/>
                <a:gd name="connsiteX0" fmla="*/ 0 w 1277257"/>
                <a:gd name="connsiteY0" fmla="*/ 546630 h 957937"/>
                <a:gd name="connsiteX1" fmla="*/ 406400 w 1277257"/>
                <a:gd name="connsiteY1" fmla="*/ 9601 h 957937"/>
                <a:gd name="connsiteX2" fmla="*/ 870857 w 1277257"/>
                <a:gd name="connsiteY2" fmla="*/ 953030 h 957937"/>
                <a:gd name="connsiteX3" fmla="*/ 1277257 w 1277257"/>
                <a:gd name="connsiteY3" fmla="*/ 386973 h 95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257" h="957937">
                  <a:moveTo>
                    <a:pt x="0" y="546630"/>
                  </a:moveTo>
                  <a:cubicBezTo>
                    <a:pt x="130628" y="244249"/>
                    <a:pt x="261257" y="-58132"/>
                    <a:pt x="406400" y="9601"/>
                  </a:cubicBezTo>
                  <a:cubicBezTo>
                    <a:pt x="551543" y="77334"/>
                    <a:pt x="725714" y="890135"/>
                    <a:pt x="870857" y="953030"/>
                  </a:cubicBezTo>
                  <a:cubicBezTo>
                    <a:pt x="1016000" y="1015925"/>
                    <a:pt x="1238552" y="454706"/>
                    <a:pt x="1277257" y="386973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5" name="Rechthoek 24">
            <a:extLst>
              <a:ext uri="{FF2B5EF4-FFF2-40B4-BE49-F238E27FC236}">
                <a16:creationId xmlns:a16="http://schemas.microsoft.com/office/drawing/2014/main" id="{197FBE05-1101-2640-A2B1-CC90ECE074CE}"/>
              </a:ext>
            </a:extLst>
          </p:cNvPr>
          <p:cNvSpPr/>
          <p:nvPr/>
        </p:nvSpPr>
        <p:spPr>
          <a:xfrm>
            <a:off x="6666176" y="4531490"/>
            <a:ext cx="1171538" cy="7102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VCA</a:t>
            </a:r>
          </a:p>
        </p:txBody>
      </p: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C71D833A-2F4F-0749-AB6C-E1866331103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7251945" y="4021825"/>
            <a:ext cx="0" cy="509665"/>
          </a:xfrm>
          <a:prstGeom prst="straightConnector1">
            <a:avLst/>
          </a:prstGeom>
          <a:noFill/>
          <a:ln w="38100">
            <a:solidFill>
              <a:schemeClr val="bg1"/>
            </a:solidFill>
            <a:headEnd type="none" w="lg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Rechthoek 27">
            <a:extLst>
              <a:ext uri="{FF2B5EF4-FFF2-40B4-BE49-F238E27FC236}">
                <a16:creationId xmlns:a16="http://schemas.microsoft.com/office/drawing/2014/main" id="{44136C44-9EB0-364E-9A91-9A5610580485}"/>
              </a:ext>
            </a:extLst>
          </p:cNvPr>
          <p:cNvSpPr/>
          <p:nvPr/>
        </p:nvSpPr>
        <p:spPr>
          <a:xfrm>
            <a:off x="4615985" y="4531489"/>
            <a:ext cx="1171538" cy="7102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ADSR</a:t>
            </a:r>
          </a:p>
        </p:txBody>
      </p: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354C35EB-7747-2544-BA37-FC04BC02CD31}"/>
              </a:ext>
            </a:extLst>
          </p:cNvPr>
          <p:cNvCxnSpPr>
            <a:stCxn id="28" idx="3"/>
            <a:endCxn id="25" idx="1"/>
          </p:cNvCxnSpPr>
          <p:nvPr/>
        </p:nvCxnSpPr>
        <p:spPr>
          <a:xfrm>
            <a:off x="5787523" y="4886599"/>
            <a:ext cx="878653" cy="1"/>
          </a:xfrm>
          <a:prstGeom prst="straightConnector1">
            <a:avLst/>
          </a:prstGeom>
          <a:noFill/>
          <a:ln w="38100">
            <a:solidFill>
              <a:schemeClr val="bg1"/>
            </a:solidFill>
            <a:headEnd type="none" w="lg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Ovaal 30">
            <a:extLst>
              <a:ext uri="{FF2B5EF4-FFF2-40B4-BE49-F238E27FC236}">
                <a16:creationId xmlns:a16="http://schemas.microsoft.com/office/drawing/2014/main" id="{1520DEF2-91F9-C849-8117-AD9D843B7337}"/>
              </a:ext>
            </a:extLst>
          </p:cNvPr>
          <p:cNvSpPr/>
          <p:nvPr/>
        </p:nvSpPr>
        <p:spPr>
          <a:xfrm>
            <a:off x="6731489" y="5751374"/>
            <a:ext cx="1040911" cy="58057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b="1" dirty="0"/>
              <a:t>OUTPUT</a:t>
            </a:r>
          </a:p>
        </p:txBody>
      </p:sp>
      <p:cxnSp>
        <p:nvCxnSpPr>
          <p:cNvPr id="32" name="Rechte verbindingslijn met pijl 31">
            <a:extLst>
              <a:ext uri="{FF2B5EF4-FFF2-40B4-BE49-F238E27FC236}">
                <a16:creationId xmlns:a16="http://schemas.microsoft.com/office/drawing/2014/main" id="{5017AB6B-990C-7346-9BCF-DA9E24FA803F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239490" y="5241709"/>
            <a:ext cx="12455" cy="509665"/>
          </a:xfrm>
          <a:prstGeom prst="straightConnector1">
            <a:avLst/>
          </a:prstGeom>
          <a:noFill/>
          <a:ln w="38100">
            <a:solidFill>
              <a:schemeClr val="bg1"/>
            </a:solidFill>
            <a:headEnd type="none" w="lg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4342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hoek 32">
            <a:extLst>
              <a:ext uri="{FF2B5EF4-FFF2-40B4-BE49-F238E27FC236}">
                <a16:creationId xmlns:a16="http://schemas.microsoft.com/office/drawing/2014/main" id="{4727485A-E937-F849-B743-3A8D424B23D2}"/>
              </a:ext>
            </a:extLst>
          </p:cNvPr>
          <p:cNvSpPr/>
          <p:nvPr/>
        </p:nvSpPr>
        <p:spPr>
          <a:xfrm>
            <a:off x="4285172" y="3117724"/>
            <a:ext cx="3828313" cy="23178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2400" dirty="0"/>
              <a:t>Operator</a:t>
            </a:r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D5F3FA13-C4DF-A540-8D4E-51A5BC838269}"/>
              </a:ext>
            </a:extLst>
          </p:cNvPr>
          <p:cNvGrpSpPr/>
          <p:nvPr/>
        </p:nvGrpSpPr>
        <p:grpSpPr>
          <a:xfrm>
            <a:off x="6666176" y="3311605"/>
            <a:ext cx="1171538" cy="710220"/>
            <a:chOff x="3052119" y="1075037"/>
            <a:chExt cx="1171538" cy="710220"/>
          </a:xfrm>
        </p:grpSpPr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85AD54FA-E8C2-4E4A-9F3A-C72F12EFECC5}"/>
                </a:ext>
              </a:extLst>
            </p:cNvPr>
            <p:cNvSpPr/>
            <p:nvPr/>
          </p:nvSpPr>
          <p:spPr>
            <a:xfrm>
              <a:off x="3052119" y="1075037"/>
              <a:ext cx="1171538" cy="71022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Vrije vorm 22">
              <a:extLst>
                <a:ext uri="{FF2B5EF4-FFF2-40B4-BE49-F238E27FC236}">
                  <a16:creationId xmlns:a16="http://schemas.microsoft.com/office/drawing/2014/main" id="{EC649B8D-8C63-B949-8EF8-618610DF8423}"/>
                </a:ext>
              </a:extLst>
            </p:cNvPr>
            <p:cNvSpPr/>
            <p:nvPr/>
          </p:nvSpPr>
          <p:spPr>
            <a:xfrm>
              <a:off x="3207658" y="1159179"/>
              <a:ext cx="885372" cy="541935"/>
            </a:xfrm>
            <a:custGeom>
              <a:avLst/>
              <a:gdLst>
                <a:gd name="connsiteX0" fmla="*/ 0 w 1277257"/>
                <a:gd name="connsiteY0" fmla="*/ 546630 h 958898"/>
                <a:gd name="connsiteX1" fmla="*/ 406400 w 1277257"/>
                <a:gd name="connsiteY1" fmla="*/ 9601 h 958898"/>
                <a:gd name="connsiteX2" fmla="*/ 870857 w 1277257"/>
                <a:gd name="connsiteY2" fmla="*/ 953030 h 958898"/>
                <a:gd name="connsiteX3" fmla="*/ 1277257 w 1277257"/>
                <a:gd name="connsiteY3" fmla="*/ 386973 h 958898"/>
                <a:gd name="connsiteX0" fmla="*/ 0 w 1277257"/>
                <a:gd name="connsiteY0" fmla="*/ 546630 h 957937"/>
                <a:gd name="connsiteX1" fmla="*/ 406400 w 1277257"/>
                <a:gd name="connsiteY1" fmla="*/ 9601 h 957937"/>
                <a:gd name="connsiteX2" fmla="*/ 870857 w 1277257"/>
                <a:gd name="connsiteY2" fmla="*/ 953030 h 957937"/>
                <a:gd name="connsiteX3" fmla="*/ 1277257 w 1277257"/>
                <a:gd name="connsiteY3" fmla="*/ 386973 h 95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257" h="957937">
                  <a:moveTo>
                    <a:pt x="0" y="546630"/>
                  </a:moveTo>
                  <a:cubicBezTo>
                    <a:pt x="130628" y="244249"/>
                    <a:pt x="261257" y="-58132"/>
                    <a:pt x="406400" y="9601"/>
                  </a:cubicBezTo>
                  <a:cubicBezTo>
                    <a:pt x="551543" y="77334"/>
                    <a:pt x="725714" y="890135"/>
                    <a:pt x="870857" y="953030"/>
                  </a:cubicBezTo>
                  <a:cubicBezTo>
                    <a:pt x="1016000" y="1015925"/>
                    <a:pt x="1238552" y="454706"/>
                    <a:pt x="1277257" y="386973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5" name="Rechthoek 24">
            <a:extLst>
              <a:ext uri="{FF2B5EF4-FFF2-40B4-BE49-F238E27FC236}">
                <a16:creationId xmlns:a16="http://schemas.microsoft.com/office/drawing/2014/main" id="{197FBE05-1101-2640-A2B1-CC90ECE074CE}"/>
              </a:ext>
            </a:extLst>
          </p:cNvPr>
          <p:cNvSpPr/>
          <p:nvPr/>
        </p:nvSpPr>
        <p:spPr>
          <a:xfrm>
            <a:off x="6666176" y="4531490"/>
            <a:ext cx="1171538" cy="7102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VCA</a:t>
            </a:r>
          </a:p>
        </p:txBody>
      </p: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C71D833A-2F4F-0749-AB6C-E1866331103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7251945" y="4021825"/>
            <a:ext cx="0" cy="509665"/>
          </a:xfrm>
          <a:prstGeom prst="straightConnector1">
            <a:avLst/>
          </a:prstGeom>
          <a:noFill/>
          <a:ln w="38100">
            <a:solidFill>
              <a:schemeClr val="bg1"/>
            </a:solidFill>
            <a:headEnd type="none" w="lg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Rechthoek 27">
            <a:extLst>
              <a:ext uri="{FF2B5EF4-FFF2-40B4-BE49-F238E27FC236}">
                <a16:creationId xmlns:a16="http://schemas.microsoft.com/office/drawing/2014/main" id="{44136C44-9EB0-364E-9A91-9A5610580485}"/>
              </a:ext>
            </a:extLst>
          </p:cNvPr>
          <p:cNvSpPr/>
          <p:nvPr/>
        </p:nvSpPr>
        <p:spPr>
          <a:xfrm>
            <a:off x="4615985" y="4531489"/>
            <a:ext cx="1171538" cy="7102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ADSR</a:t>
            </a:r>
          </a:p>
        </p:txBody>
      </p: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354C35EB-7747-2544-BA37-FC04BC02CD31}"/>
              </a:ext>
            </a:extLst>
          </p:cNvPr>
          <p:cNvCxnSpPr>
            <a:stCxn id="28" idx="3"/>
            <a:endCxn id="25" idx="1"/>
          </p:cNvCxnSpPr>
          <p:nvPr/>
        </p:nvCxnSpPr>
        <p:spPr>
          <a:xfrm>
            <a:off x="5787523" y="4886599"/>
            <a:ext cx="878653" cy="1"/>
          </a:xfrm>
          <a:prstGeom prst="straightConnector1">
            <a:avLst/>
          </a:prstGeom>
          <a:noFill/>
          <a:ln w="38100">
            <a:solidFill>
              <a:schemeClr val="bg1"/>
            </a:solidFill>
            <a:headEnd type="none" w="lg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Rechte verbindingslijn met pijl 31">
            <a:extLst>
              <a:ext uri="{FF2B5EF4-FFF2-40B4-BE49-F238E27FC236}">
                <a16:creationId xmlns:a16="http://schemas.microsoft.com/office/drawing/2014/main" id="{5017AB6B-990C-7346-9BCF-DA9E24FA803F}"/>
              </a:ext>
            </a:extLst>
          </p:cNvPr>
          <p:cNvCxnSpPr>
            <a:cxnSpLocks/>
          </p:cNvCxnSpPr>
          <p:nvPr/>
        </p:nvCxnSpPr>
        <p:spPr>
          <a:xfrm>
            <a:off x="7239490" y="5241709"/>
            <a:ext cx="12455" cy="509665"/>
          </a:xfrm>
          <a:prstGeom prst="straightConnector1">
            <a:avLst/>
          </a:prstGeom>
          <a:noFill/>
          <a:ln w="38100">
            <a:solidFill>
              <a:schemeClr val="bg1"/>
            </a:solidFill>
            <a:headEnd type="none" w="lg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bogen verbindingslijn 6">
            <a:extLst>
              <a:ext uri="{FF2B5EF4-FFF2-40B4-BE49-F238E27FC236}">
                <a16:creationId xmlns:a16="http://schemas.microsoft.com/office/drawing/2014/main" id="{18F0E885-DE26-3F40-B893-292BDEA06C39}"/>
              </a:ext>
            </a:extLst>
          </p:cNvPr>
          <p:cNvCxnSpPr>
            <a:cxnSpLocks/>
            <a:stCxn id="18" idx="2"/>
            <a:endCxn id="18" idx="0"/>
          </p:cNvCxnSpPr>
          <p:nvPr/>
        </p:nvCxnSpPr>
        <p:spPr>
          <a:xfrm rot="5400000" flipH="1">
            <a:off x="6896835" y="3666715"/>
            <a:ext cx="710220" cy="12700"/>
          </a:xfrm>
          <a:prstGeom prst="bentConnector5">
            <a:avLst>
              <a:gd name="adj1" fmla="val -21969"/>
              <a:gd name="adj2" fmla="val -8444787"/>
              <a:gd name="adj3" fmla="val 164885"/>
            </a:avLst>
          </a:prstGeom>
          <a:noFill/>
          <a:ln w="38100">
            <a:solidFill>
              <a:schemeClr val="bg1"/>
            </a:solidFill>
            <a:headEnd type="none" w="lg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5568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4F6822F7-1668-0F41-BD9B-F0A4E01C083D}"/>
              </a:ext>
            </a:extLst>
          </p:cNvPr>
          <p:cNvSpPr/>
          <p:nvPr/>
        </p:nvSpPr>
        <p:spPr>
          <a:xfrm>
            <a:off x="7707528" y="3746350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53184A99-B680-8C4C-84CB-D01E6A484774}"/>
              </a:ext>
            </a:extLst>
          </p:cNvPr>
          <p:cNvSpPr/>
          <p:nvPr/>
        </p:nvSpPr>
        <p:spPr>
          <a:xfrm>
            <a:off x="8440499" y="3746350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629A9847-7AAD-4149-95BB-81C4C4FD2C79}"/>
              </a:ext>
            </a:extLst>
          </p:cNvPr>
          <p:cNvSpPr/>
          <p:nvPr/>
        </p:nvSpPr>
        <p:spPr>
          <a:xfrm>
            <a:off x="9173470" y="3746350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6495D596-BEB4-C74F-B40E-F9D80C060E3D}"/>
              </a:ext>
            </a:extLst>
          </p:cNvPr>
          <p:cNvSpPr/>
          <p:nvPr/>
        </p:nvSpPr>
        <p:spPr>
          <a:xfrm>
            <a:off x="9906441" y="3746350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7026AAD4-B97B-5246-9F41-3C25D24A5B6F}"/>
              </a:ext>
            </a:extLst>
          </p:cNvPr>
          <p:cNvSpPr/>
          <p:nvPr/>
        </p:nvSpPr>
        <p:spPr>
          <a:xfrm>
            <a:off x="10655853" y="3746350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C76A6077-2E4C-1846-9B17-FDF5BE481290}"/>
              </a:ext>
            </a:extLst>
          </p:cNvPr>
          <p:cNvSpPr/>
          <p:nvPr/>
        </p:nvSpPr>
        <p:spPr>
          <a:xfrm>
            <a:off x="11387346" y="3746350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84B0130D-CFA0-6040-A526-E56CA8635A5C}"/>
              </a:ext>
            </a:extLst>
          </p:cNvPr>
          <p:cNvSpPr/>
          <p:nvPr/>
        </p:nvSpPr>
        <p:spPr>
          <a:xfrm>
            <a:off x="588271" y="3746350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F1B3CF35-3FA3-1947-99C5-62BCD276359D}"/>
              </a:ext>
            </a:extLst>
          </p:cNvPr>
          <p:cNvSpPr/>
          <p:nvPr/>
        </p:nvSpPr>
        <p:spPr>
          <a:xfrm>
            <a:off x="588271" y="2824445"/>
            <a:ext cx="540000" cy="54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FEA9D382-F0DC-1D4B-872D-0384F4DA9282}"/>
              </a:ext>
            </a:extLst>
          </p:cNvPr>
          <p:cNvSpPr/>
          <p:nvPr/>
        </p:nvSpPr>
        <p:spPr>
          <a:xfrm>
            <a:off x="588271" y="1902540"/>
            <a:ext cx="540000" cy="54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2F9A42FE-C334-4345-9BB2-CB41FBE9C896}"/>
              </a:ext>
            </a:extLst>
          </p:cNvPr>
          <p:cNvSpPr/>
          <p:nvPr/>
        </p:nvSpPr>
        <p:spPr>
          <a:xfrm>
            <a:off x="1337683" y="3746350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hthoek 39">
            <a:extLst>
              <a:ext uri="{FF2B5EF4-FFF2-40B4-BE49-F238E27FC236}">
                <a16:creationId xmlns:a16="http://schemas.microsoft.com/office/drawing/2014/main" id="{E0AF24A4-3BA4-C341-BB03-E4EB7013AAA6}"/>
              </a:ext>
            </a:extLst>
          </p:cNvPr>
          <p:cNvSpPr/>
          <p:nvPr/>
        </p:nvSpPr>
        <p:spPr>
          <a:xfrm>
            <a:off x="1337683" y="2824445"/>
            <a:ext cx="540000" cy="54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1" name="Rechthoek 40">
            <a:extLst>
              <a:ext uri="{FF2B5EF4-FFF2-40B4-BE49-F238E27FC236}">
                <a16:creationId xmlns:a16="http://schemas.microsoft.com/office/drawing/2014/main" id="{EF5AD722-71FF-B243-846B-8CD6399A4453}"/>
              </a:ext>
            </a:extLst>
          </p:cNvPr>
          <p:cNvSpPr/>
          <p:nvPr/>
        </p:nvSpPr>
        <p:spPr>
          <a:xfrm>
            <a:off x="2087095" y="2829081"/>
            <a:ext cx="540000" cy="54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2" name="Rechthoek 41">
            <a:extLst>
              <a:ext uri="{FF2B5EF4-FFF2-40B4-BE49-F238E27FC236}">
                <a16:creationId xmlns:a16="http://schemas.microsoft.com/office/drawing/2014/main" id="{AA757BBD-B3B9-2E40-8559-37C4F3A9F420}"/>
              </a:ext>
            </a:extLst>
          </p:cNvPr>
          <p:cNvSpPr/>
          <p:nvPr/>
        </p:nvSpPr>
        <p:spPr>
          <a:xfrm>
            <a:off x="3996758" y="3746350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45ED730D-8688-3045-B1FF-BC321D670349}"/>
              </a:ext>
            </a:extLst>
          </p:cNvPr>
          <p:cNvSpPr/>
          <p:nvPr/>
        </p:nvSpPr>
        <p:spPr>
          <a:xfrm>
            <a:off x="4728251" y="3746350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73179B26-E4E3-5347-A823-5E3299025415}"/>
              </a:ext>
            </a:extLst>
          </p:cNvPr>
          <p:cNvSpPr/>
          <p:nvPr/>
        </p:nvSpPr>
        <p:spPr>
          <a:xfrm>
            <a:off x="3994980" y="2836536"/>
            <a:ext cx="540000" cy="54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F94BF152-F5AD-1C4C-AB56-C3A13AA176E7}"/>
              </a:ext>
            </a:extLst>
          </p:cNvPr>
          <p:cNvSpPr/>
          <p:nvPr/>
        </p:nvSpPr>
        <p:spPr>
          <a:xfrm>
            <a:off x="5459744" y="3746350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" name="Rechthoek 45">
            <a:extLst>
              <a:ext uri="{FF2B5EF4-FFF2-40B4-BE49-F238E27FC236}">
                <a16:creationId xmlns:a16="http://schemas.microsoft.com/office/drawing/2014/main" id="{F8F5C760-B6F7-F647-B215-3314E8C5C20D}"/>
              </a:ext>
            </a:extLst>
          </p:cNvPr>
          <p:cNvSpPr/>
          <p:nvPr/>
        </p:nvSpPr>
        <p:spPr>
          <a:xfrm>
            <a:off x="5466094" y="2829081"/>
            <a:ext cx="540000" cy="54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7" name="Rechthoek 46">
            <a:extLst>
              <a:ext uri="{FF2B5EF4-FFF2-40B4-BE49-F238E27FC236}">
                <a16:creationId xmlns:a16="http://schemas.microsoft.com/office/drawing/2014/main" id="{4B12B319-A8BF-2340-BF64-C012846EEF74}"/>
              </a:ext>
            </a:extLst>
          </p:cNvPr>
          <p:cNvSpPr/>
          <p:nvPr/>
        </p:nvSpPr>
        <p:spPr>
          <a:xfrm>
            <a:off x="6199065" y="2824445"/>
            <a:ext cx="540000" cy="53536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9" name="Gebogen verbindingslijn 8">
            <a:extLst>
              <a:ext uri="{FF2B5EF4-FFF2-40B4-BE49-F238E27FC236}">
                <a16:creationId xmlns:a16="http://schemas.microsoft.com/office/drawing/2014/main" id="{1C537DEC-A697-C34D-B622-82A4C7A332D5}"/>
              </a:ext>
            </a:extLst>
          </p:cNvPr>
          <p:cNvCxnSpPr>
            <a:stCxn id="36" idx="2"/>
            <a:endCxn id="39" idx="2"/>
          </p:cNvCxnSpPr>
          <p:nvPr/>
        </p:nvCxnSpPr>
        <p:spPr>
          <a:xfrm rot="16200000" flipH="1">
            <a:off x="1232977" y="3911644"/>
            <a:ext cx="12700" cy="749412"/>
          </a:xfrm>
          <a:prstGeom prst="bentConnector3">
            <a:avLst>
              <a:gd name="adj1" fmla="val 1800000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Gebogen verbindingslijn 54">
            <a:extLst>
              <a:ext uri="{FF2B5EF4-FFF2-40B4-BE49-F238E27FC236}">
                <a16:creationId xmlns:a16="http://schemas.microsoft.com/office/drawing/2014/main" id="{251487CB-8115-0F46-AE11-CE4D6A06DC2A}"/>
              </a:ext>
            </a:extLst>
          </p:cNvPr>
          <p:cNvCxnSpPr>
            <a:cxnSpLocks/>
            <a:stCxn id="42" idx="2"/>
            <a:endCxn id="43" idx="2"/>
          </p:cNvCxnSpPr>
          <p:nvPr/>
        </p:nvCxnSpPr>
        <p:spPr>
          <a:xfrm rot="16200000" flipH="1">
            <a:off x="4632504" y="3920603"/>
            <a:ext cx="12700" cy="731493"/>
          </a:xfrm>
          <a:prstGeom prst="bentConnector3">
            <a:avLst>
              <a:gd name="adj1" fmla="val 1800000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Gebogen verbindingslijn 55">
            <a:extLst>
              <a:ext uri="{FF2B5EF4-FFF2-40B4-BE49-F238E27FC236}">
                <a16:creationId xmlns:a16="http://schemas.microsoft.com/office/drawing/2014/main" id="{F653157B-F2D3-1840-962E-83F11C5B6B01}"/>
              </a:ext>
            </a:extLst>
          </p:cNvPr>
          <p:cNvCxnSpPr>
            <a:cxnSpLocks/>
            <a:stCxn id="43" idx="2"/>
            <a:endCxn id="45" idx="2"/>
          </p:cNvCxnSpPr>
          <p:nvPr/>
        </p:nvCxnSpPr>
        <p:spPr>
          <a:xfrm rot="16200000" flipH="1">
            <a:off x="5363997" y="3920603"/>
            <a:ext cx="12700" cy="731493"/>
          </a:xfrm>
          <a:prstGeom prst="bentConnector3">
            <a:avLst>
              <a:gd name="adj1" fmla="val 1800000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Rechte verbindingslijn 56">
            <a:extLst>
              <a:ext uri="{FF2B5EF4-FFF2-40B4-BE49-F238E27FC236}">
                <a16:creationId xmlns:a16="http://schemas.microsoft.com/office/drawing/2014/main" id="{9699DC96-8C8D-1041-BE0C-9C9437BC145D}"/>
              </a:ext>
            </a:extLst>
          </p:cNvPr>
          <p:cNvCxnSpPr>
            <a:stCxn id="37" idx="2"/>
            <a:endCxn id="36" idx="0"/>
          </p:cNvCxnSpPr>
          <p:nvPr/>
        </p:nvCxnSpPr>
        <p:spPr>
          <a:xfrm>
            <a:off x="858271" y="3364445"/>
            <a:ext cx="0" cy="381905"/>
          </a:xfrm>
          <a:prstGeom prst="lin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967A2017-74EB-7F42-B2FC-BEEC692119C4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>
          <a:xfrm>
            <a:off x="1607683" y="3364445"/>
            <a:ext cx="0" cy="381905"/>
          </a:xfrm>
          <a:prstGeom prst="lin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Gebogen verbindingslijn 60">
            <a:extLst>
              <a:ext uri="{FF2B5EF4-FFF2-40B4-BE49-F238E27FC236}">
                <a16:creationId xmlns:a16="http://schemas.microsoft.com/office/drawing/2014/main" id="{8873A820-D243-8947-8C3A-56D9457F95D2}"/>
              </a:ext>
            </a:extLst>
          </p:cNvPr>
          <p:cNvCxnSpPr>
            <a:cxnSpLocks/>
            <a:stCxn id="39" idx="0"/>
            <a:endCxn id="41" idx="2"/>
          </p:cNvCxnSpPr>
          <p:nvPr/>
        </p:nvCxnSpPr>
        <p:spPr>
          <a:xfrm rot="5400000" flipH="1" flipV="1">
            <a:off x="1793755" y="3183010"/>
            <a:ext cx="377269" cy="749412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Rechte verbindingslijn 63">
            <a:extLst>
              <a:ext uri="{FF2B5EF4-FFF2-40B4-BE49-F238E27FC236}">
                <a16:creationId xmlns:a16="http://schemas.microsoft.com/office/drawing/2014/main" id="{56F3A5D9-171F-1144-9855-3D4F2B7C7697}"/>
              </a:ext>
            </a:extLst>
          </p:cNvPr>
          <p:cNvCxnSpPr>
            <a:cxnSpLocks/>
            <a:stCxn id="38" idx="2"/>
            <a:endCxn id="37" idx="0"/>
          </p:cNvCxnSpPr>
          <p:nvPr/>
        </p:nvCxnSpPr>
        <p:spPr>
          <a:xfrm>
            <a:off x="858271" y="2442540"/>
            <a:ext cx="0" cy="381905"/>
          </a:xfrm>
          <a:prstGeom prst="lin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Rechte verbindingslijn 66">
            <a:extLst>
              <a:ext uri="{FF2B5EF4-FFF2-40B4-BE49-F238E27FC236}">
                <a16:creationId xmlns:a16="http://schemas.microsoft.com/office/drawing/2014/main" id="{D323E0CC-5E0B-934B-AF03-C6A89CB115EF}"/>
              </a:ext>
            </a:extLst>
          </p:cNvPr>
          <p:cNvCxnSpPr>
            <a:cxnSpLocks/>
            <a:stCxn id="44" idx="2"/>
            <a:endCxn id="42" idx="0"/>
          </p:cNvCxnSpPr>
          <p:nvPr/>
        </p:nvCxnSpPr>
        <p:spPr>
          <a:xfrm>
            <a:off x="4264980" y="3376536"/>
            <a:ext cx="1778" cy="369814"/>
          </a:xfrm>
          <a:prstGeom prst="lin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Rechte verbindingslijn 70">
            <a:extLst>
              <a:ext uri="{FF2B5EF4-FFF2-40B4-BE49-F238E27FC236}">
                <a16:creationId xmlns:a16="http://schemas.microsoft.com/office/drawing/2014/main" id="{231E5BAF-6954-4E43-BD23-92355A102016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>
          <a:xfrm flipH="1">
            <a:off x="5729744" y="3369081"/>
            <a:ext cx="6350" cy="377269"/>
          </a:xfrm>
          <a:prstGeom prst="lin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Gebogen verbindingslijn 76">
            <a:extLst>
              <a:ext uri="{FF2B5EF4-FFF2-40B4-BE49-F238E27FC236}">
                <a16:creationId xmlns:a16="http://schemas.microsoft.com/office/drawing/2014/main" id="{00ECDCE3-AB08-7249-A78B-C62E09EBE80C}"/>
              </a:ext>
            </a:extLst>
          </p:cNvPr>
          <p:cNvCxnSpPr>
            <a:cxnSpLocks/>
            <a:stCxn id="45" idx="0"/>
            <a:endCxn id="47" idx="2"/>
          </p:cNvCxnSpPr>
          <p:nvPr/>
        </p:nvCxnSpPr>
        <p:spPr>
          <a:xfrm rot="5400000" flipH="1" flipV="1">
            <a:off x="5906134" y="3183420"/>
            <a:ext cx="386541" cy="739321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Gebogen verbindingslijn 79">
            <a:extLst>
              <a:ext uri="{FF2B5EF4-FFF2-40B4-BE49-F238E27FC236}">
                <a16:creationId xmlns:a16="http://schemas.microsoft.com/office/drawing/2014/main" id="{5C276A05-1E69-F84C-B3B8-ABCCC72992F7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rot="16200000" flipV="1">
            <a:off x="4446709" y="3194807"/>
            <a:ext cx="369814" cy="733271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Gebogen verbindingslijn 82">
            <a:extLst>
              <a:ext uri="{FF2B5EF4-FFF2-40B4-BE49-F238E27FC236}">
                <a16:creationId xmlns:a16="http://schemas.microsoft.com/office/drawing/2014/main" id="{A4AF7156-995D-F34B-A285-4DF6935C41AE}"/>
              </a:ext>
            </a:extLst>
          </p:cNvPr>
          <p:cNvCxnSpPr>
            <a:cxnSpLocks/>
            <a:stCxn id="21" idx="2"/>
            <a:endCxn id="24" idx="2"/>
          </p:cNvCxnSpPr>
          <p:nvPr/>
        </p:nvCxnSpPr>
        <p:spPr>
          <a:xfrm rot="16200000" flipH="1">
            <a:off x="8344013" y="3919864"/>
            <a:ext cx="12700" cy="732971"/>
          </a:xfrm>
          <a:prstGeom prst="bentConnector3">
            <a:avLst>
              <a:gd name="adj1" fmla="val 1800000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Gebogen verbindingslijn 85">
            <a:extLst>
              <a:ext uri="{FF2B5EF4-FFF2-40B4-BE49-F238E27FC236}">
                <a16:creationId xmlns:a16="http://schemas.microsoft.com/office/drawing/2014/main" id="{311961F3-6427-6B41-8B33-BC0B25AAA087}"/>
              </a:ext>
            </a:extLst>
          </p:cNvPr>
          <p:cNvCxnSpPr>
            <a:cxnSpLocks/>
            <a:stCxn id="24" idx="2"/>
            <a:endCxn id="26" idx="2"/>
          </p:cNvCxnSpPr>
          <p:nvPr/>
        </p:nvCxnSpPr>
        <p:spPr>
          <a:xfrm rot="16200000" flipH="1">
            <a:off x="9076984" y="3919864"/>
            <a:ext cx="12700" cy="732971"/>
          </a:xfrm>
          <a:prstGeom prst="bentConnector3">
            <a:avLst>
              <a:gd name="adj1" fmla="val 1800000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Gebogen verbindingslijn 88">
            <a:extLst>
              <a:ext uri="{FF2B5EF4-FFF2-40B4-BE49-F238E27FC236}">
                <a16:creationId xmlns:a16="http://schemas.microsoft.com/office/drawing/2014/main" id="{6291CC96-E263-D44E-9F13-B724CB7F68C6}"/>
              </a:ext>
            </a:extLst>
          </p:cNvPr>
          <p:cNvCxnSpPr>
            <a:cxnSpLocks/>
            <a:stCxn id="26" idx="2"/>
            <a:endCxn id="30" idx="2"/>
          </p:cNvCxnSpPr>
          <p:nvPr/>
        </p:nvCxnSpPr>
        <p:spPr>
          <a:xfrm rot="16200000" flipH="1">
            <a:off x="9809955" y="3919864"/>
            <a:ext cx="12700" cy="732971"/>
          </a:xfrm>
          <a:prstGeom prst="bentConnector3">
            <a:avLst>
              <a:gd name="adj1" fmla="val 1800000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Gebogen verbindingslijn 91">
            <a:extLst>
              <a:ext uri="{FF2B5EF4-FFF2-40B4-BE49-F238E27FC236}">
                <a16:creationId xmlns:a16="http://schemas.microsoft.com/office/drawing/2014/main" id="{BB11F616-AA80-E24D-91AB-6C3A1418966B}"/>
              </a:ext>
            </a:extLst>
          </p:cNvPr>
          <p:cNvCxnSpPr>
            <a:cxnSpLocks/>
            <a:stCxn id="30" idx="2"/>
            <a:endCxn id="34" idx="2"/>
          </p:cNvCxnSpPr>
          <p:nvPr/>
        </p:nvCxnSpPr>
        <p:spPr>
          <a:xfrm rot="16200000" flipH="1">
            <a:off x="10551147" y="3911644"/>
            <a:ext cx="12700" cy="749412"/>
          </a:xfrm>
          <a:prstGeom prst="bentConnector3">
            <a:avLst>
              <a:gd name="adj1" fmla="val 1800000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Gebogen verbindingslijn 94">
            <a:extLst>
              <a:ext uri="{FF2B5EF4-FFF2-40B4-BE49-F238E27FC236}">
                <a16:creationId xmlns:a16="http://schemas.microsoft.com/office/drawing/2014/main" id="{BCE06FA5-1D28-014A-BB52-7B4C109FE706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 rot="16200000" flipH="1">
            <a:off x="11291599" y="3920603"/>
            <a:ext cx="12700" cy="731493"/>
          </a:xfrm>
          <a:prstGeom prst="bentConnector3">
            <a:avLst>
              <a:gd name="adj1" fmla="val 1800000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9" name="Tekstvak 98">
            <a:extLst>
              <a:ext uri="{FF2B5EF4-FFF2-40B4-BE49-F238E27FC236}">
                <a16:creationId xmlns:a16="http://schemas.microsoft.com/office/drawing/2014/main" id="{6A399A34-68D4-2F49-9F61-C6550ED224AA}"/>
              </a:ext>
            </a:extLst>
          </p:cNvPr>
          <p:cNvSpPr txBox="1"/>
          <p:nvPr/>
        </p:nvSpPr>
        <p:spPr>
          <a:xfrm>
            <a:off x="991502" y="468615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00" name="Tekstvak 99">
            <a:extLst>
              <a:ext uri="{FF2B5EF4-FFF2-40B4-BE49-F238E27FC236}">
                <a16:creationId xmlns:a16="http://schemas.microsoft.com/office/drawing/2014/main" id="{6EB636AC-B00C-124B-9A80-7E5CEAAB046D}"/>
              </a:ext>
            </a:extLst>
          </p:cNvPr>
          <p:cNvSpPr txBox="1"/>
          <p:nvPr/>
        </p:nvSpPr>
        <p:spPr>
          <a:xfrm>
            <a:off x="4772602" y="468615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01" name="Tekstvak 100">
            <a:extLst>
              <a:ext uri="{FF2B5EF4-FFF2-40B4-BE49-F238E27FC236}">
                <a16:creationId xmlns:a16="http://schemas.microsoft.com/office/drawing/2014/main" id="{918EF8A3-ACA2-A64F-9F6E-86B3EF395232}"/>
              </a:ext>
            </a:extLst>
          </p:cNvPr>
          <p:cNvSpPr txBox="1"/>
          <p:nvPr/>
        </p:nvSpPr>
        <p:spPr>
          <a:xfrm>
            <a:off x="9568480" y="468615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7684194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45</Words>
  <Application>Microsoft Macintosh PowerPoint</Application>
  <PresentationFormat>Breedbeeld</PresentationFormat>
  <Paragraphs>39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Brattinga, Marco</dc:creator>
  <cp:lastModifiedBy>Brattinga, Marco</cp:lastModifiedBy>
  <cp:revision>1</cp:revision>
  <dcterms:created xsi:type="dcterms:W3CDTF">2021-10-23T18:09:45Z</dcterms:created>
  <dcterms:modified xsi:type="dcterms:W3CDTF">2021-10-23T19:44:17Z</dcterms:modified>
</cp:coreProperties>
</file>