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7" r:id="rId6"/>
    <p:sldId id="264" r:id="rId7"/>
    <p:sldId id="257" r:id="rId8"/>
    <p:sldId id="281" r:id="rId9"/>
    <p:sldId id="278" r:id="rId10"/>
    <p:sldId id="283" r:id="rId11"/>
    <p:sldId id="282" r:id="rId12"/>
    <p:sldId id="293" r:id="rId13"/>
    <p:sldId id="287" r:id="rId14"/>
    <p:sldId id="294" r:id="rId15"/>
    <p:sldId id="288" r:id="rId16"/>
    <p:sldId id="290" r:id="rId17"/>
    <p:sldId id="311" r:id="rId18"/>
    <p:sldId id="308" r:id="rId19"/>
    <p:sldId id="306" r:id="rId20"/>
    <p:sldId id="307" r:id="rId21"/>
    <p:sldId id="280" r:id="rId22"/>
    <p:sldId id="276" r:id="rId23"/>
    <p:sldId id="260" r:id="rId24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CBB9"/>
    <a:srgbClr val="1D1D28"/>
    <a:srgbClr val="EA401D"/>
    <a:srgbClr val="D93414"/>
    <a:srgbClr val="EDCFCF"/>
    <a:srgbClr val="D21E1F"/>
    <a:srgbClr val="E1B7B8"/>
    <a:srgbClr val="FFBBBD"/>
    <a:srgbClr val="88070B"/>
    <a:srgbClr val="EEA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31" autoAdjust="0"/>
    <p:restoredTop sz="96366" autoAdjust="0"/>
  </p:normalViewPr>
  <p:slideViewPr>
    <p:cSldViewPr snapToGrid="0">
      <p:cViewPr>
        <p:scale>
          <a:sx n="150" d="100"/>
          <a:sy n="150" d="100"/>
        </p:scale>
        <p:origin x="186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2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975102C-119B-4E1B-B40F-F4A2F980DD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E8D2EB-52F0-4FE7-9488-E49E95D5E8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DFFB6-7F0C-460C-821A-6E9241BE04CC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C2CAAD-A8FA-4286-8552-59E19570B5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2F60C9-365D-4D4C-B063-DE0E053F18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54212-78A4-493B-B3CF-4DF40526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309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BE6FB-4983-42F5-B216-1A2ADEE7DF7A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35503-9D21-443F-BC18-5459550EB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35503-9D21-443F-BC18-5459550EB7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0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9732380C-4DBF-4E47-9A87-D8A00AC6750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1D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C2594CF-63A1-4191-84B9-2E61BC06823E}"/>
              </a:ext>
            </a:extLst>
          </p:cNvPr>
          <p:cNvSpPr>
            <a:spLocks noChangeAspect="1"/>
          </p:cNvSpPr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blipFill dpi="0" rotWithShape="1">
            <a:blip r:embed="rId2" cstate="email">
              <a:alphaModFix amt="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BAACAFB-E078-41E5-BE32-2CCD597E1D4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876653" y="6109859"/>
            <a:ext cx="4642248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r">
              <a:buNone/>
              <a:defRPr lang="en-US" altLang="zh-CN" sz="1000" b="0" dirty="0">
                <a:ln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altLang="zh-CN" dirty="0"/>
              <a:t>Speaker name and title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593D43E-1697-4C76-BF37-C96E16B1348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0400" y="6109859"/>
            <a:ext cx="3651251" cy="180659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OfficePLUS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3FD368F-863D-4527-8F6D-CEC87B7E23EE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33388" y="2743742"/>
            <a:ext cx="11325225" cy="923330"/>
          </a:xfrm>
        </p:spPr>
        <p:txBody>
          <a:bodyPr wrap="square" anchor="t">
            <a:spAutoFit/>
          </a:bodyPr>
          <a:lstStyle>
            <a:lvl1pPr algn="ctr">
              <a:lnSpc>
                <a:spcPct val="100000"/>
              </a:lnSpc>
              <a:defRPr sz="5400" b="1" spc="0">
                <a:solidFill>
                  <a:schemeClr val="accent1"/>
                </a:solidFill>
                <a:latin typeface="Bell MT" panose="02020503060305020303" pitchFamily="18" charset="0"/>
              </a:defRPr>
            </a:lvl1pPr>
          </a:lstStyle>
          <a:p>
            <a:r>
              <a:rPr lang="en-US" altLang="zh-CN" dirty="0"/>
              <a:t>PowerPoint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FF249-69FA-478C-853F-D62CA2935D8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33388" y="3638334"/>
            <a:ext cx="11325225" cy="38670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u="none">
                <a:solidFill>
                  <a:schemeClr val="accent1"/>
                </a:solidFill>
                <a:latin typeface="Bell MT" panose="02020503060305020303" pitchFamily="18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91BFEEF5-E843-457E-BC8C-7F26C5CEF38C}"/>
              </a:ext>
            </a:extLst>
          </p:cNvPr>
          <p:cNvGrpSpPr/>
          <p:nvPr userDrawn="1"/>
        </p:nvGrpSpPr>
        <p:grpSpPr>
          <a:xfrm>
            <a:off x="3774876" y="4356044"/>
            <a:ext cx="4642248" cy="963027"/>
            <a:chOff x="5154433" y="-976289"/>
            <a:chExt cx="1097371" cy="227648"/>
          </a:xfrm>
          <a:solidFill>
            <a:schemeClr val="accent2"/>
          </a:solidFill>
        </p:grpSpPr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0E65B026-FC8C-4E33-929C-FB73F9BD3DA5}"/>
                </a:ext>
              </a:extLst>
            </p:cNvPr>
            <p:cNvGrpSpPr/>
            <p:nvPr/>
          </p:nvGrpSpPr>
          <p:grpSpPr>
            <a:xfrm>
              <a:off x="5651243" y="-976289"/>
              <a:ext cx="103731" cy="75438"/>
              <a:chOff x="5651243" y="-976289"/>
              <a:chExt cx="103731" cy="75438"/>
            </a:xfrm>
            <a:grpFill/>
          </p:grpSpPr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23ACF7C7-7F0B-4D61-A7E8-56AE672CC6AF}"/>
                  </a:ext>
                </a:extLst>
              </p:cNvPr>
              <p:cNvGrpSpPr/>
              <p:nvPr/>
            </p:nvGrpSpPr>
            <p:grpSpPr>
              <a:xfrm>
                <a:off x="5651243" y="-932375"/>
                <a:ext cx="103731" cy="31524"/>
                <a:chOff x="5651243" y="-932375"/>
                <a:chExt cx="103731" cy="31524"/>
              </a:xfrm>
              <a:grpFill/>
            </p:grpSpPr>
            <p:sp>
              <p:nvSpPr>
                <p:cNvPr id="173" name="任意多边形: 形状 172">
                  <a:extLst>
                    <a:ext uri="{FF2B5EF4-FFF2-40B4-BE49-F238E27FC236}">
                      <a16:creationId xmlns:a16="http://schemas.microsoft.com/office/drawing/2014/main" id="{F323824D-7A0C-4A90-ACAC-9118A1D05B27}"/>
                    </a:ext>
                  </a:extLst>
                </p:cNvPr>
                <p:cNvSpPr/>
                <p:nvPr/>
              </p:nvSpPr>
              <p:spPr>
                <a:xfrm>
                  <a:off x="5651243" y="-932375"/>
                  <a:ext cx="49817" cy="31524"/>
                </a:xfrm>
                <a:custGeom>
                  <a:avLst/>
                  <a:gdLst>
                    <a:gd name="connsiteX0" fmla="*/ 49818 w 49817"/>
                    <a:gd name="connsiteY0" fmla="*/ 31525 h 31524"/>
                    <a:gd name="connsiteX1" fmla="*/ 13528 w 49817"/>
                    <a:gd name="connsiteY1" fmla="*/ 92 h 31524"/>
                    <a:gd name="connsiteX2" fmla="*/ 3907 w 49817"/>
                    <a:gd name="connsiteY2" fmla="*/ 20571 h 31524"/>
                    <a:gd name="connsiteX3" fmla="*/ 10861 w 49817"/>
                    <a:gd name="connsiteY3" fmla="*/ 18571 h 31524"/>
                    <a:gd name="connsiteX4" fmla="*/ 8003 w 49817"/>
                    <a:gd name="connsiteY4" fmla="*/ 14285 h 31524"/>
                    <a:gd name="connsiteX5" fmla="*/ 8098 w 49817"/>
                    <a:gd name="connsiteY5" fmla="*/ 17999 h 31524"/>
                    <a:gd name="connsiteX6" fmla="*/ 4098 w 49817"/>
                    <a:gd name="connsiteY6" fmla="*/ 13332 h 31524"/>
                    <a:gd name="connsiteX7" fmla="*/ 12099 w 49817"/>
                    <a:gd name="connsiteY7" fmla="*/ 5807 h 31524"/>
                    <a:gd name="connsiteX8" fmla="*/ 49818 w 49817"/>
                    <a:gd name="connsiteY8" fmla="*/ 31525 h 31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9817" h="31524">
                      <a:moveTo>
                        <a:pt x="49818" y="31525"/>
                      </a:moveTo>
                      <a:cubicBezTo>
                        <a:pt x="44389" y="13999"/>
                        <a:pt x="27434" y="-1336"/>
                        <a:pt x="13528" y="92"/>
                      </a:cubicBezTo>
                      <a:cubicBezTo>
                        <a:pt x="-379" y="1616"/>
                        <a:pt x="-3522" y="16285"/>
                        <a:pt x="3907" y="20571"/>
                      </a:cubicBezTo>
                      <a:cubicBezTo>
                        <a:pt x="6289" y="22000"/>
                        <a:pt x="9908" y="21333"/>
                        <a:pt x="10861" y="18571"/>
                      </a:cubicBezTo>
                      <a:cubicBezTo>
                        <a:pt x="11718" y="16285"/>
                        <a:pt x="10194" y="13618"/>
                        <a:pt x="8003" y="14285"/>
                      </a:cubicBezTo>
                      <a:cubicBezTo>
                        <a:pt x="5908" y="14951"/>
                        <a:pt x="6289" y="17904"/>
                        <a:pt x="8098" y="17999"/>
                      </a:cubicBezTo>
                      <a:cubicBezTo>
                        <a:pt x="7622" y="20000"/>
                        <a:pt x="3336" y="18571"/>
                        <a:pt x="4098" y="13332"/>
                      </a:cubicBezTo>
                      <a:cubicBezTo>
                        <a:pt x="4574" y="9808"/>
                        <a:pt x="7908" y="6569"/>
                        <a:pt x="12099" y="5807"/>
                      </a:cubicBezTo>
                      <a:cubicBezTo>
                        <a:pt x="28006" y="2855"/>
                        <a:pt x="44865" y="18285"/>
                        <a:pt x="49818" y="3152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4" name="任意多边形: 形状 173">
                  <a:extLst>
                    <a:ext uri="{FF2B5EF4-FFF2-40B4-BE49-F238E27FC236}">
                      <a16:creationId xmlns:a16="http://schemas.microsoft.com/office/drawing/2014/main" id="{76F9B574-0D92-4B56-B1A6-B94F7C4E996E}"/>
                    </a:ext>
                  </a:extLst>
                </p:cNvPr>
                <p:cNvSpPr/>
                <p:nvPr/>
              </p:nvSpPr>
              <p:spPr>
                <a:xfrm>
                  <a:off x="5705157" y="-932375"/>
                  <a:ext cx="49817" cy="31524"/>
                </a:xfrm>
                <a:custGeom>
                  <a:avLst/>
                  <a:gdLst>
                    <a:gd name="connsiteX0" fmla="*/ 0 w 49817"/>
                    <a:gd name="connsiteY0" fmla="*/ 31525 h 31524"/>
                    <a:gd name="connsiteX1" fmla="*/ 36290 w 49817"/>
                    <a:gd name="connsiteY1" fmla="*/ 92 h 31524"/>
                    <a:gd name="connsiteX2" fmla="*/ 45910 w 49817"/>
                    <a:gd name="connsiteY2" fmla="*/ 20571 h 31524"/>
                    <a:gd name="connsiteX3" fmla="*/ 38957 w 49817"/>
                    <a:gd name="connsiteY3" fmla="*/ 18571 h 31524"/>
                    <a:gd name="connsiteX4" fmla="*/ 41720 w 49817"/>
                    <a:gd name="connsiteY4" fmla="*/ 14285 h 31524"/>
                    <a:gd name="connsiteX5" fmla="*/ 41624 w 49817"/>
                    <a:gd name="connsiteY5" fmla="*/ 17999 h 31524"/>
                    <a:gd name="connsiteX6" fmla="*/ 45625 w 49817"/>
                    <a:gd name="connsiteY6" fmla="*/ 13332 h 31524"/>
                    <a:gd name="connsiteX7" fmla="*/ 37624 w 49817"/>
                    <a:gd name="connsiteY7" fmla="*/ 5807 h 31524"/>
                    <a:gd name="connsiteX8" fmla="*/ 0 w 49817"/>
                    <a:gd name="connsiteY8" fmla="*/ 31525 h 31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9817" h="31524">
                      <a:moveTo>
                        <a:pt x="0" y="31525"/>
                      </a:moveTo>
                      <a:cubicBezTo>
                        <a:pt x="5429" y="13999"/>
                        <a:pt x="22384" y="-1336"/>
                        <a:pt x="36290" y="92"/>
                      </a:cubicBezTo>
                      <a:cubicBezTo>
                        <a:pt x="50197" y="1616"/>
                        <a:pt x="53340" y="16285"/>
                        <a:pt x="45910" y="20571"/>
                      </a:cubicBezTo>
                      <a:cubicBezTo>
                        <a:pt x="43529" y="22000"/>
                        <a:pt x="39910" y="21333"/>
                        <a:pt x="38957" y="18571"/>
                      </a:cubicBezTo>
                      <a:cubicBezTo>
                        <a:pt x="38100" y="16285"/>
                        <a:pt x="39624" y="13618"/>
                        <a:pt x="41720" y="14285"/>
                      </a:cubicBezTo>
                      <a:cubicBezTo>
                        <a:pt x="43910" y="14951"/>
                        <a:pt x="43434" y="17904"/>
                        <a:pt x="41624" y="17999"/>
                      </a:cubicBezTo>
                      <a:cubicBezTo>
                        <a:pt x="42101" y="20000"/>
                        <a:pt x="46387" y="18571"/>
                        <a:pt x="45625" y="13332"/>
                      </a:cubicBezTo>
                      <a:cubicBezTo>
                        <a:pt x="45149" y="9808"/>
                        <a:pt x="41815" y="6569"/>
                        <a:pt x="37624" y="5807"/>
                      </a:cubicBezTo>
                      <a:cubicBezTo>
                        <a:pt x="21812" y="2855"/>
                        <a:pt x="4953" y="18285"/>
                        <a:pt x="0" y="3152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175" name="任意多边形: 形状 174">
                <a:extLst>
                  <a:ext uri="{FF2B5EF4-FFF2-40B4-BE49-F238E27FC236}">
                    <a16:creationId xmlns:a16="http://schemas.microsoft.com/office/drawing/2014/main" id="{9E5BC8C2-A629-4A34-84B5-B8119A912FB2}"/>
                  </a:ext>
                </a:extLst>
              </p:cNvPr>
              <p:cNvSpPr/>
              <p:nvPr/>
            </p:nvSpPr>
            <p:spPr>
              <a:xfrm>
                <a:off x="5688865" y="-976289"/>
                <a:ext cx="28297" cy="67151"/>
              </a:xfrm>
              <a:custGeom>
                <a:avLst/>
                <a:gdLst>
                  <a:gd name="connsiteX0" fmla="*/ 5243 w 28297"/>
                  <a:gd name="connsiteY0" fmla="*/ 18955 h 67151"/>
                  <a:gd name="connsiteX1" fmla="*/ 14196 w 28297"/>
                  <a:gd name="connsiteY1" fmla="*/ 8287 h 67151"/>
                  <a:gd name="connsiteX2" fmla="*/ 23150 w 28297"/>
                  <a:gd name="connsiteY2" fmla="*/ 18955 h 67151"/>
                  <a:gd name="connsiteX3" fmla="*/ 15434 w 28297"/>
                  <a:gd name="connsiteY3" fmla="*/ 67151 h 67151"/>
                  <a:gd name="connsiteX4" fmla="*/ 28293 w 28297"/>
                  <a:gd name="connsiteY4" fmla="*/ 19050 h 67151"/>
                  <a:gd name="connsiteX5" fmla="*/ 14101 w 28297"/>
                  <a:gd name="connsiteY5" fmla="*/ 0 h 67151"/>
                  <a:gd name="connsiteX6" fmla="*/ 4 w 28297"/>
                  <a:gd name="connsiteY6" fmla="*/ 19050 h 67151"/>
                  <a:gd name="connsiteX7" fmla="*/ 12863 w 28297"/>
                  <a:gd name="connsiteY7" fmla="*/ 67151 h 67151"/>
                  <a:gd name="connsiteX8" fmla="*/ 5243 w 28297"/>
                  <a:gd name="connsiteY8" fmla="*/ 18955 h 6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297" h="67151">
                    <a:moveTo>
                      <a:pt x="5243" y="18955"/>
                    </a:moveTo>
                    <a:cubicBezTo>
                      <a:pt x="5433" y="10287"/>
                      <a:pt x="10767" y="8287"/>
                      <a:pt x="14196" y="8287"/>
                    </a:cubicBezTo>
                    <a:cubicBezTo>
                      <a:pt x="17625" y="8287"/>
                      <a:pt x="22959" y="10287"/>
                      <a:pt x="23150" y="18955"/>
                    </a:cubicBezTo>
                    <a:cubicBezTo>
                      <a:pt x="23531" y="35433"/>
                      <a:pt x="13720" y="57722"/>
                      <a:pt x="15434" y="67151"/>
                    </a:cubicBezTo>
                    <a:cubicBezTo>
                      <a:pt x="15053" y="53816"/>
                      <a:pt x="28103" y="35719"/>
                      <a:pt x="28293" y="19050"/>
                    </a:cubicBezTo>
                    <a:cubicBezTo>
                      <a:pt x="28484" y="6287"/>
                      <a:pt x="21626" y="381"/>
                      <a:pt x="14101" y="0"/>
                    </a:cubicBezTo>
                    <a:cubicBezTo>
                      <a:pt x="6576" y="381"/>
                      <a:pt x="-187" y="6287"/>
                      <a:pt x="4" y="19050"/>
                    </a:cubicBezTo>
                    <a:cubicBezTo>
                      <a:pt x="194" y="35719"/>
                      <a:pt x="13339" y="53816"/>
                      <a:pt x="12863" y="67151"/>
                    </a:cubicBezTo>
                    <a:cubicBezTo>
                      <a:pt x="14672" y="57722"/>
                      <a:pt x="4862" y="35433"/>
                      <a:pt x="5243" y="189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93EB409D-436C-400B-A9DF-88F59FD129EF}"/>
                </a:ext>
              </a:extLst>
            </p:cNvPr>
            <p:cNvGrpSpPr/>
            <p:nvPr/>
          </p:nvGrpSpPr>
          <p:grpSpPr>
            <a:xfrm>
              <a:off x="5657852" y="-825793"/>
              <a:ext cx="90301" cy="77152"/>
              <a:chOff x="5657852" y="-825793"/>
              <a:chExt cx="90301" cy="77152"/>
            </a:xfrm>
            <a:grpFill/>
          </p:grpSpPr>
          <p:sp>
            <p:nvSpPr>
              <p:cNvPr id="177" name="任意多边形: 形状 176">
                <a:extLst>
                  <a:ext uri="{FF2B5EF4-FFF2-40B4-BE49-F238E27FC236}">
                    <a16:creationId xmlns:a16="http://schemas.microsoft.com/office/drawing/2014/main" id="{8AF11ED7-E733-4610-9C40-0B5A978958EE}"/>
                  </a:ext>
                </a:extLst>
              </p:cNvPr>
              <p:cNvSpPr/>
              <p:nvPr/>
            </p:nvSpPr>
            <p:spPr>
              <a:xfrm>
                <a:off x="5657852" y="-814935"/>
                <a:ext cx="90301" cy="66293"/>
              </a:xfrm>
              <a:custGeom>
                <a:avLst/>
                <a:gdLst>
                  <a:gd name="connsiteX0" fmla="*/ 4062 w 90301"/>
                  <a:gd name="connsiteY0" fmla="*/ 36195 h 66293"/>
                  <a:gd name="connsiteX1" fmla="*/ 32065 w 90301"/>
                  <a:gd name="connsiteY1" fmla="*/ 39243 h 66293"/>
                  <a:gd name="connsiteX2" fmla="*/ 35399 w 90301"/>
                  <a:gd name="connsiteY2" fmla="*/ 36766 h 66293"/>
                  <a:gd name="connsiteX3" fmla="*/ 35780 w 90301"/>
                  <a:gd name="connsiteY3" fmla="*/ 44577 h 66293"/>
                  <a:gd name="connsiteX4" fmla="*/ 42162 w 90301"/>
                  <a:gd name="connsiteY4" fmla="*/ 55721 h 66293"/>
                  <a:gd name="connsiteX5" fmla="*/ 45115 w 90301"/>
                  <a:gd name="connsiteY5" fmla="*/ 66294 h 66293"/>
                  <a:gd name="connsiteX6" fmla="*/ 48067 w 90301"/>
                  <a:gd name="connsiteY6" fmla="*/ 55721 h 66293"/>
                  <a:gd name="connsiteX7" fmla="*/ 54449 w 90301"/>
                  <a:gd name="connsiteY7" fmla="*/ 44577 h 66293"/>
                  <a:gd name="connsiteX8" fmla="*/ 54830 w 90301"/>
                  <a:gd name="connsiteY8" fmla="*/ 36766 h 66293"/>
                  <a:gd name="connsiteX9" fmla="*/ 58259 w 90301"/>
                  <a:gd name="connsiteY9" fmla="*/ 39243 h 66293"/>
                  <a:gd name="connsiteX10" fmla="*/ 86263 w 90301"/>
                  <a:gd name="connsiteY10" fmla="*/ 36195 h 66293"/>
                  <a:gd name="connsiteX11" fmla="*/ 84358 w 90301"/>
                  <a:gd name="connsiteY11" fmla="*/ 15716 h 66293"/>
                  <a:gd name="connsiteX12" fmla="*/ 76261 w 90301"/>
                  <a:gd name="connsiteY12" fmla="*/ 20193 h 66293"/>
                  <a:gd name="connsiteX13" fmla="*/ 81691 w 90301"/>
                  <a:gd name="connsiteY13" fmla="*/ 24384 h 66293"/>
                  <a:gd name="connsiteX14" fmla="*/ 82167 w 90301"/>
                  <a:gd name="connsiteY14" fmla="*/ 20098 h 66293"/>
                  <a:gd name="connsiteX15" fmla="*/ 83691 w 90301"/>
                  <a:gd name="connsiteY15" fmla="*/ 33147 h 66293"/>
                  <a:gd name="connsiteX16" fmla="*/ 64355 w 90301"/>
                  <a:gd name="connsiteY16" fmla="*/ 19907 h 66293"/>
                  <a:gd name="connsiteX17" fmla="*/ 45115 w 90301"/>
                  <a:gd name="connsiteY17" fmla="*/ 0 h 66293"/>
                  <a:gd name="connsiteX18" fmla="*/ 25874 w 90301"/>
                  <a:gd name="connsiteY18" fmla="*/ 19907 h 66293"/>
                  <a:gd name="connsiteX19" fmla="*/ 6538 w 90301"/>
                  <a:gd name="connsiteY19" fmla="*/ 33147 h 66293"/>
                  <a:gd name="connsiteX20" fmla="*/ 8062 w 90301"/>
                  <a:gd name="connsiteY20" fmla="*/ 20098 h 66293"/>
                  <a:gd name="connsiteX21" fmla="*/ 8443 w 90301"/>
                  <a:gd name="connsiteY21" fmla="*/ 24384 h 66293"/>
                  <a:gd name="connsiteX22" fmla="*/ 13873 w 90301"/>
                  <a:gd name="connsiteY22" fmla="*/ 20193 h 66293"/>
                  <a:gd name="connsiteX23" fmla="*/ 5681 w 90301"/>
                  <a:gd name="connsiteY23" fmla="*/ 15716 h 66293"/>
                  <a:gd name="connsiteX24" fmla="*/ 4062 w 90301"/>
                  <a:gd name="connsiteY24" fmla="*/ 36195 h 66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301" h="66293">
                    <a:moveTo>
                      <a:pt x="4062" y="36195"/>
                    </a:moveTo>
                    <a:cubicBezTo>
                      <a:pt x="11301" y="44291"/>
                      <a:pt x="23683" y="44005"/>
                      <a:pt x="32065" y="39243"/>
                    </a:cubicBezTo>
                    <a:cubicBezTo>
                      <a:pt x="33304" y="38481"/>
                      <a:pt x="34447" y="37624"/>
                      <a:pt x="35399" y="36766"/>
                    </a:cubicBezTo>
                    <a:cubicBezTo>
                      <a:pt x="34828" y="39433"/>
                      <a:pt x="34923" y="41910"/>
                      <a:pt x="35780" y="44577"/>
                    </a:cubicBezTo>
                    <a:cubicBezTo>
                      <a:pt x="37114" y="48292"/>
                      <a:pt x="40447" y="52006"/>
                      <a:pt x="42162" y="55721"/>
                    </a:cubicBezTo>
                    <a:cubicBezTo>
                      <a:pt x="43495" y="58579"/>
                      <a:pt x="44638" y="61913"/>
                      <a:pt x="45115" y="66294"/>
                    </a:cubicBezTo>
                    <a:cubicBezTo>
                      <a:pt x="45591" y="61913"/>
                      <a:pt x="46734" y="58579"/>
                      <a:pt x="48067" y="55721"/>
                    </a:cubicBezTo>
                    <a:cubicBezTo>
                      <a:pt x="49782" y="52006"/>
                      <a:pt x="53211" y="48292"/>
                      <a:pt x="54449" y="44577"/>
                    </a:cubicBezTo>
                    <a:cubicBezTo>
                      <a:pt x="55402" y="41910"/>
                      <a:pt x="55402" y="39433"/>
                      <a:pt x="54830" y="36766"/>
                    </a:cubicBezTo>
                    <a:cubicBezTo>
                      <a:pt x="55878" y="37719"/>
                      <a:pt x="56926" y="38576"/>
                      <a:pt x="58259" y="39243"/>
                    </a:cubicBezTo>
                    <a:cubicBezTo>
                      <a:pt x="66641" y="44005"/>
                      <a:pt x="79024" y="44291"/>
                      <a:pt x="86263" y="36195"/>
                    </a:cubicBezTo>
                    <a:cubicBezTo>
                      <a:pt x="92740" y="28956"/>
                      <a:pt x="90930" y="18955"/>
                      <a:pt x="84358" y="15716"/>
                    </a:cubicBezTo>
                    <a:cubicBezTo>
                      <a:pt x="80452" y="13811"/>
                      <a:pt x="76452" y="16288"/>
                      <a:pt x="76261" y="20193"/>
                    </a:cubicBezTo>
                    <a:cubicBezTo>
                      <a:pt x="76071" y="24098"/>
                      <a:pt x="79595" y="25813"/>
                      <a:pt x="81691" y="24384"/>
                    </a:cubicBezTo>
                    <a:cubicBezTo>
                      <a:pt x="84072" y="22765"/>
                      <a:pt x="80167" y="21050"/>
                      <a:pt x="82167" y="20098"/>
                    </a:cubicBezTo>
                    <a:cubicBezTo>
                      <a:pt x="86834" y="17812"/>
                      <a:pt x="91406" y="27908"/>
                      <a:pt x="83691" y="33147"/>
                    </a:cubicBezTo>
                    <a:cubicBezTo>
                      <a:pt x="76166" y="38290"/>
                      <a:pt x="70927" y="27432"/>
                      <a:pt x="64355" y="19907"/>
                    </a:cubicBezTo>
                    <a:cubicBezTo>
                      <a:pt x="57783" y="12382"/>
                      <a:pt x="45972" y="6763"/>
                      <a:pt x="45115" y="0"/>
                    </a:cubicBezTo>
                    <a:cubicBezTo>
                      <a:pt x="44257" y="6763"/>
                      <a:pt x="32446" y="12382"/>
                      <a:pt x="25874" y="19907"/>
                    </a:cubicBezTo>
                    <a:cubicBezTo>
                      <a:pt x="19302" y="27432"/>
                      <a:pt x="14158" y="38290"/>
                      <a:pt x="6538" y="33147"/>
                    </a:cubicBezTo>
                    <a:cubicBezTo>
                      <a:pt x="-1177" y="27908"/>
                      <a:pt x="3300" y="17812"/>
                      <a:pt x="8062" y="20098"/>
                    </a:cubicBezTo>
                    <a:cubicBezTo>
                      <a:pt x="9967" y="21050"/>
                      <a:pt x="6157" y="22669"/>
                      <a:pt x="8443" y="24384"/>
                    </a:cubicBezTo>
                    <a:cubicBezTo>
                      <a:pt x="10539" y="25813"/>
                      <a:pt x="14063" y="24098"/>
                      <a:pt x="13873" y="20193"/>
                    </a:cubicBezTo>
                    <a:cubicBezTo>
                      <a:pt x="13682" y="16288"/>
                      <a:pt x="9682" y="13811"/>
                      <a:pt x="5681" y="15716"/>
                    </a:cubicBezTo>
                    <a:cubicBezTo>
                      <a:pt x="-605" y="18955"/>
                      <a:pt x="-2415" y="28956"/>
                      <a:pt x="4062" y="3619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8" name="任意多边形: 形状 177">
                <a:extLst>
                  <a:ext uri="{FF2B5EF4-FFF2-40B4-BE49-F238E27FC236}">
                    <a16:creationId xmlns:a16="http://schemas.microsoft.com/office/drawing/2014/main" id="{E6AFBD40-3F3C-477A-9B6F-F17291E2ACAC}"/>
                  </a:ext>
                </a:extLst>
              </p:cNvPr>
              <p:cNvSpPr/>
              <p:nvPr/>
            </p:nvSpPr>
            <p:spPr>
              <a:xfrm>
                <a:off x="5699823" y="-825793"/>
                <a:ext cx="6477" cy="6476"/>
              </a:xfrm>
              <a:custGeom>
                <a:avLst/>
                <a:gdLst>
                  <a:gd name="connsiteX0" fmla="*/ 0 w 6477"/>
                  <a:gd name="connsiteY0" fmla="*/ 3238 h 6476"/>
                  <a:gd name="connsiteX1" fmla="*/ 3239 w 6477"/>
                  <a:gd name="connsiteY1" fmla="*/ 0 h 6476"/>
                  <a:gd name="connsiteX2" fmla="*/ 6477 w 6477"/>
                  <a:gd name="connsiteY2" fmla="*/ 3238 h 6476"/>
                  <a:gd name="connsiteX3" fmla="*/ 3239 w 6477"/>
                  <a:gd name="connsiteY3" fmla="*/ 6477 h 6476"/>
                  <a:gd name="connsiteX4" fmla="*/ 0 w 6477"/>
                  <a:gd name="connsiteY4" fmla="*/ 3238 h 6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7" h="6476">
                    <a:moveTo>
                      <a:pt x="0" y="3238"/>
                    </a:moveTo>
                    <a:cubicBezTo>
                      <a:pt x="0" y="1429"/>
                      <a:pt x="1429" y="0"/>
                      <a:pt x="3239" y="0"/>
                    </a:cubicBezTo>
                    <a:cubicBezTo>
                      <a:pt x="5048" y="0"/>
                      <a:pt x="6477" y="1524"/>
                      <a:pt x="6477" y="3238"/>
                    </a:cubicBezTo>
                    <a:cubicBezTo>
                      <a:pt x="6477" y="5048"/>
                      <a:pt x="5048" y="6477"/>
                      <a:pt x="3239" y="6477"/>
                    </a:cubicBezTo>
                    <a:cubicBezTo>
                      <a:pt x="1429" y="6477"/>
                      <a:pt x="0" y="5048"/>
                      <a:pt x="0" y="32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C418CD7E-D3BD-4482-BAA1-179149EBCFA0}"/>
                </a:ext>
              </a:extLst>
            </p:cNvPr>
            <p:cNvGrpSpPr/>
            <p:nvPr/>
          </p:nvGrpSpPr>
          <p:grpSpPr>
            <a:xfrm>
              <a:off x="5154433" y="-965869"/>
              <a:ext cx="1097371" cy="181349"/>
              <a:chOff x="5154433" y="-965869"/>
              <a:chExt cx="1097371" cy="181349"/>
            </a:xfrm>
            <a:grpFill/>
          </p:grpSpPr>
          <p:grpSp>
            <p:nvGrpSpPr>
              <p:cNvPr id="180" name="组合 179">
                <a:extLst>
                  <a:ext uri="{FF2B5EF4-FFF2-40B4-BE49-F238E27FC236}">
                    <a16:creationId xmlns:a16="http://schemas.microsoft.com/office/drawing/2014/main" id="{1B475A4D-2C45-45C8-8A4F-5AD1F7C1F676}"/>
                  </a:ext>
                </a:extLst>
              </p:cNvPr>
              <p:cNvGrpSpPr/>
              <p:nvPr/>
            </p:nvGrpSpPr>
            <p:grpSpPr>
              <a:xfrm>
                <a:off x="5154433" y="-965869"/>
                <a:ext cx="549271" cy="181349"/>
                <a:chOff x="5154433" y="-965869"/>
                <a:chExt cx="549271" cy="181349"/>
              </a:xfrm>
              <a:grpFill/>
            </p:grpSpPr>
            <p:sp>
              <p:nvSpPr>
                <p:cNvPr id="181" name="任意多边形: 形状 180">
                  <a:extLst>
                    <a:ext uri="{FF2B5EF4-FFF2-40B4-BE49-F238E27FC236}">
                      <a16:creationId xmlns:a16="http://schemas.microsoft.com/office/drawing/2014/main" id="{28668C21-C259-4516-80AD-20378930C080}"/>
                    </a:ext>
                  </a:extLst>
                </p:cNvPr>
                <p:cNvSpPr/>
                <p:nvPr/>
              </p:nvSpPr>
              <p:spPr>
                <a:xfrm>
                  <a:off x="5194962" y="-953810"/>
                  <a:ext cx="181582" cy="101608"/>
                </a:xfrm>
                <a:custGeom>
                  <a:avLst/>
                  <a:gdLst>
                    <a:gd name="connsiteX0" fmla="*/ 181583 w 181582"/>
                    <a:gd name="connsiteY0" fmla="*/ 0 h 101608"/>
                    <a:gd name="connsiteX1" fmla="*/ 94810 w 181582"/>
                    <a:gd name="connsiteY1" fmla="*/ 73247 h 101608"/>
                    <a:gd name="connsiteX2" fmla="*/ 4323 w 181582"/>
                    <a:gd name="connsiteY2" fmla="*/ 73438 h 101608"/>
                    <a:gd name="connsiteX3" fmla="*/ 33564 w 181582"/>
                    <a:gd name="connsiteY3" fmla="*/ 8858 h 101608"/>
                    <a:gd name="connsiteX4" fmla="*/ 50043 w 181582"/>
                    <a:gd name="connsiteY4" fmla="*/ 59246 h 101608"/>
                    <a:gd name="connsiteX5" fmla="*/ 28802 w 181582"/>
                    <a:gd name="connsiteY5" fmla="*/ 46006 h 101608"/>
                    <a:gd name="connsiteX6" fmla="*/ 47566 w 181582"/>
                    <a:gd name="connsiteY6" fmla="*/ 43148 h 101608"/>
                    <a:gd name="connsiteX7" fmla="*/ 40708 w 181582"/>
                    <a:gd name="connsiteY7" fmla="*/ 41434 h 101608"/>
                    <a:gd name="connsiteX8" fmla="*/ 34136 w 181582"/>
                    <a:gd name="connsiteY8" fmla="*/ 47339 h 101608"/>
                    <a:gd name="connsiteX9" fmla="*/ 50043 w 181582"/>
                    <a:gd name="connsiteY9" fmla="*/ 56960 h 101608"/>
                    <a:gd name="connsiteX10" fmla="*/ 34422 w 181582"/>
                    <a:gd name="connsiteY10" fmla="*/ 11144 h 101608"/>
                    <a:gd name="connsiteX11" fmla="*/ 11371 w 181582"/>
                    <a:gd name="connsiteY11" fmla="*/ 68961 h 101608"/>
                    <a:gd name="connsiteX12" fmla="*/ 91857 w 181582"/>
                    <a:gd name="connsiteY12" fmla="*/ 65913 h 101608"/>
                    <a:gd name="connsiteX13" fmla="*/ 181583 w 181582"/>
                    <a:gd name="connsiteY13" fmla="*/ 0 h 101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81582" h="101608">
                      <a:moveTo>
                        <a:pt x="181583" y="0"/>
                      </a:moveTo>
                      <a:cubicBezTo>
                        <a:pt x="138625" y="8096"/>
                        <a:pt x="118051" y="38195"/>
                        <a:pt x="94810" y="73247"/>
                      </a:cubicBezTo>
                      <a:cubicBezTo>
                        <a:pt x="68807" y="112681"/>
                        <a:pt x="20515" y="109347"/>
                        <a:pt x="4323" y="73438"/>
                      </a:cubicBezTo>
                      <a:cubicBezTo>
                        <a:pt x="-6250" y="49911"/>
                        <a:pt x="2227" y="14097"/>
                        <a:pt x="33564" y="8858"/>
                      </a:cubicBezTo>
                      <a:cubicBezTo>
                        <a:pt x="71569" y="2477"/>
                        <a:pt x="82904" y="50483"/>
                        <a:pt x="50043" y="59246"/>
                      </a:cubicBezTo>
                      <a:cubicBezTo>
                        <a:pt x="38232" y="62389"/>
                        <a:pt x="28802" y="54864"/>
                        <a:pt x="28802" y="46006"/>
                      </a:cubicBezTo>
                      <a:cubicBezTo>
                        <a:pt x="28897" y="32766"/>
                        <a:pt x="47852" y="33242"/>
                        <a:pt x="47566" y="43148"/>
                      </a:cubicBezTo>
                      <a:cubicBezTo>
                        <a:pt x="47471" y="48197"/>
                        <a:pt x="40899" y="47625"/>
                        <a:pt x="40708" y="41434"/>
                      </a:cubicBezTo>
                      <a:cubicBezTo>
                        <a:pt x="37851" y="39338"/>
                        <a:pt x="33945" y="42386"/>
                        <a:pt x="34136" y="47339"/>
                      </a:cubicBezTo>
                      <a:cubicBezTo>
                        <a:pt x="34326" y="54007"/>
                        <a:pt x="41565" y="58865"/>
                        <a:pt x="50043" y="56960"/>
                      </a:cubicBezTo>
                      <a:cubicBezTo>
                        <a:pt x="74617" y="51245"/>
                        <a:pt x="65854" y="5906"/>
                        <a:pt x="34422" y="11144"/>
                      </a:cubicBezTo>
                      <a:cubicBezTo>
                        <a:pt x="9180" y="15240"/>
                        <a:pt x="-1202" y="45911"/>
                        <a:pt x="11371" y="68961"/>
                      </a:cubicBezTo>
                      <a:cubicBezTo>
                        <a:pt x="24420" y="92774"/>
                        <a:pt x="65854" y="103537"/>
                        <a:pt x="91857" y="65913"/>
                      </a:cubicBezTo>
                      <a:cubicBezTo>
                        <a:pt x="114622" y="32957"/>
                        <a:pt x="143007" y="2667"/>
                        <a:pt x="181583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2" name="任意多边形: 形状 181">
                  <a:extLst>
                    <a:ext uri="{FF2B5EF4-FFF2-40B4-BE49-F238E27FC236}">
                      <a16:creationId xmlns:a16="http://schemas.microsoft.com/office/drawing/2014/main" id="{63748235-F8A0-41AF-95E9-3A54373CCC7A}"/>
                    </a:ext>
                  </a:extLst>
                </p:cNvPr>
                <p:cNvSpPr/>
                <p:nvPr/>
              </p:nvSpPr>
              <p:spPr>
                <a:xfrm>
                  <a:off x="5154433" y="-935398"/>
                  <a:ext cx="40766" cy="36547"/>
                </a:xfrm>
                <a:custGeom>
                  <a:avLst/>
                  <a:gdLst>
                    <a:gd name="connsiteX0" fmla="*/ 40565 w 40766"/>
                    <a:gd name="connsiteY0" fmla="*/ 36547 h 36547"/>
                    <a:gd name="connsiteX1" fmla="*/ 6656 w 40766"/>
                    <a:gd name="connsiteY1" fmla="*/ 4734 h 36547"/>
                    <a:gd name="connsiteX2" fmla="*/ 4179 w 40766"/>
                    <a:gd name="connsiteY2" fmla="*/ 28165 h 36547"/>
                    <a:gd name="connsiteX3" fmla="*/ 15895 w 40766"/>
                    <a:gd name="connsiteY3" fmla="*/ 22450 h 36547"/>
                    <a:gd name="connsiteX4" fmla="*/ 17038 w 40766"/>
                    <a:gd name="connsiteY4" fmla="*/ 19688 h 36547"/>
                    <a:gd name="connsiteX5" fmla="*/ 18276 w 40766"/>
                    <a:gd name="connsiteY5" fmla="*/ 25308 h 36547"/>
                    <a:gd name="connsiteX6" fmla="*/ 6942 w 40766"/>
                    <a:gd name="connsiteY6" fmla="*/ 26165 h 36547"/>
                    <a:gd name="connsiteX7" fmla="*/ 9990 w 40766"/>
                    <a:gd name="connsiteY7" fmla="*/ 8163 h 36547"/>
                    <a:gd name="connsiteX8" fmla="*/ 40565 w 40766"/>
                    <a:gd name="connsiteY8" fmla="*/ 36547 h 36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766" h="36547">
                      <a:moveTo>
                        <a:pt x="40565" y="36547"/>
                      </a:moveTo>
                      <a:cubicBezTo>
                        <a:pt x="43232" y="-1743"/>
                        <a:pt x="18753" y="-5172"/>
                        <a:pt x="6656" y="4734"/>
                      </a:cubicBezTo>
                      <a:cubicBezTo>
                        <a:pt x="-297" y="10449"/>
                        <a:pt x="-2869" y="21212"/>
                        <a:pt x="4179" y="28165"/>
                      </a:cubicBezTo>
                      <a:cubicBezTo>
                        <a:pt x="14181" y="38071"/>
                        <a:pt x="25230" y="21403"/>
                        <a:pt x="15895" y="22450"/>
                      </a:cubicBezTo>
                      <a:cubicBezTo>
                        <a:pt x="11704" y="22736"/>
                        <a:pt x="13228" y="19307"/>
                        <a:pt x="17038" y="19688"/>
                      </a:cubicBezTo>
                      <a:cubicBezTo>
                        <a:pt x="18753" y="19879"/>
                        <a:pt x="20086" y="21688"/>
                        <a:pt x="18276" y="25308"/>
                      </a:cubicBezTo>
                      <a:cubicBezTo>
                        <a:pt x="16276" y="29118"/>
                        <a:pt x="10275" y="29785"/>
                        <a:pt x="6942" y="26165"/>
                      </a:cubicBezTo>
                      <a:cubicBezTo>
                        <a:pt x="2655" y="21212"/>
                        <a:pt x="3703" y="13021"/>
                        <a:pt x="9990" y="8163"/>
                      </a:cubicBezTo>
                      <a:cubicBezTo>
                        <a:pt x="19038" y="1019"/>
                        <a:pt x="39898" y="67"/>
                        <a:pt x="40565" y="365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3" name="任意多边形: 形状 182">
                  <a:extLst>
                    <a:ext uri="{FF2B5EF4-FFF2-40B4-BE49-F238E27FC236}">
                      <a16:creationId xmlns:a16="http://schemas.microsoft.com/office/drawing/2014/main" id="{7CF860D0-3F2F-48BC-BAEB-9A9BE715564A}"/>
                    </a:ext>
                  </a:extLst>
                </p:cNvPr>
                <p:cNvSpPr/>
                <p:nvPr/>
              </p:nvSpPr>
              <p:spPr>
                <a:xfrm>
                  <a:off x="5483701" y="-954143"/>
                  <a:ext cx="38004" cy="56626"/>
                </a:xfrm>
                <a:custGeom>
                  <a:avLst/>
                  <a:gdLst>
                    <a:gd name="connsiteX0" fmla="*/ 38005 w 38004"/>
                    <a:gd name="connsiteY0" fmla="*/ 56627 h 56626"/>
                    <a:gd name="connsiteX1" fmla="*/ 20098 w 38004"/>
                    <a:gd name="connsiteY1" fmla="*/ 18908 h 56626"/>
                    <a:gd name="connsiteX2" fmla="*/ 0 w 38004"/>
                    <a:gd name="connsiteY2" fmla="*/ 2810 h 56626"/>
                    <a:gd name="connsiteX3" fmla="*/ 28575 w 38004"/>
                    <a:gd name="connsiteY3" fmla="*/ 3191 h 56626"/>
                    <a:gd name="connsiteX4" fmla="*/ 38005 w 38004"/>
                    <a:gd name="connsiteY4" fmla="*/ 56627 h 56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004" h="56626">
                      <a:moveTo>
                        <a:pt x="38005" y="56627"/>
                      </a:moveTo>
                      <a:cubicBezTo>
                        <a:pt x="26289" y="39291"/>
                        <a:pt x="27242" y="28623"/>
                        <a:pt x="20098" y="18908"/>
                      </a:cubicBezTo>
                      <a:cubicBezTo>
                        <a:pt x="10858" y="6335"/>
                        <a:pt x="6858" y="8240"/>
                        <a:pt x="0" y="2810"/>
                      </a:cubicBezTo>
                      <a:cubicBezTo>
                        <a:pt x="9049" y="3763"/>
                        <a:pt x="17812" y="-4238"/>
                        <a:pt x="28575" y="3191"/>
                      </a:cubicBezTo>
                      <a:cubicBezTo>
                        <a:pt x="41720" y="12431"/>
                        <a:pt x="32956" y="36053"/>
                        <a:pt x="38005" y="5662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4" name="任意多边形: 形状 183">
                  <a:extLst>
                    <a:ext uri="{FF2B5EF4-FFF2-40B4-BE49-F238E27FC236}">
                      <a16:creationId xmlns:a16="http://schemas.microsoft.com/office/drawing/2014/main" id="{3CBD1D28-729A-45DD-850F-F0F026D8F0EB}"/>
                    </a:ext>
                  </a:extLst>
                </p:cNvPr>
                <p:cNvSpPr/>
                <p:nvPr/>
              </p:nvSpPr>
              <p:spPr>
                <a:xfrm>
                  <a:off x="5528914" y="-965869"/>
                  <a:ext cx="174790" cy="169422"/>
                </a:xfrm>
                <a:custGeom>
                  <a:avLst/>
                  <a:gdLst>
                    <a:gd name="connsiteX0" fmla="*/ 77278 w 174790"/>
                    <a:gd name="connsiteY0" fmla="*/ 31585 h 169422"/>
                    <a:gd name="connsiteX1" fmla="*/ 58228 w 174790"/>
                    <a:gd name="connsiteY1" fmla="*/ 26156 h 169422"/>
                    <a:gd name="connsiteX2" fmla="*/ 79088 w 174790"/>
                    <a:gd name="connsiteY2" fmla="*/ 50350 h 169422"/>
                    <a:gd name="connsiteX3" fmla="*/ 48608 w 174790"/>
                    <a:gd name="connsiteY3" fmla="*/ 8725 h 169422"/>
                    <a:gd name="connsiteX4" fmla="*/ 32892 w 174790"/>
                    <a:gd name="connsiteY4" fmla="*/ 138265 h 169422"/>
                    <a:gd name="connsiteX5" fmla="*/ 128142 w 174790"/>
                    <a:gd name="connsiteY5" fmla="*/ 160173 h 169422"/>
                    <a:gd name="connsiteX6" fmla="*/ 158241 w 174790"/>
                    <a:gd name="connsiteY6" fmla="*/ 76448 h 169422"/>
                    <a:gd name="connsiteX7" fmla="*/ 107377 w 174790"/>
                    <a:gd name="connsiteY7" fmla="*/ 87211 h 169422"/>
                    <a:gd name="connsiteX8" fmla="*/ 145477 w 174790"/>
                    <a:gd name="connsiteY8" fmla="*/ 99213 h 169422"/>
                    <a:gd name="connsiteX9" fmla="*/ 131285 w 174790"/>
                    <a:gd name="connsiteY9" fmla="*/ 86830 h 169422"/>
                    <a:gd name="connsiteX10" fmla="*/ 129761 w 174790"/>
                    <a:gd name="connsiteY10" fmla="*/ 96070 h 169422"/>
                    <a:gd name="connsiteX11" fmla="*/ 119855 w 174790"/>
                    <a:gd name="connsiteY11" fmla="*/ 84354 h 169422"/>
                    <a:gd name="connsiteX12" fmla="*/ 147573 w 174790"/>
                    <a:gd name="connsiteY12" fmla="*/ 87688 h 169422"/>
                    <a:gd name="connsiteX13" fmla="*/ 137476 w 174790"/>
                    <a:gd name="connsiteY13" fmla="*/ 117787 h 169422"/>
                    <a:gd name="connsiteX14" fmla="*/ 110425 w 174790"/>
                    <a:gd name="connsiteY14" fmla="*/ 68161 h 169422"/>
                    <a:gd name="connsiteX15" fmla="*/ 173766 w 174790"/>
                    <a:gd name="connsiteY15" fmla="*/ 92355 h 169422"/>
                    <a:gd name="connsiteX16" fmla="*/ 142524 w 174790"/>
                    <a:gd name="connsiteY16" fmla="*/ 157982 h 169422"/>
                    <a:gd name="connsiteX17" fmla="*/ 31368 w 174790"/>
                    <a:gd name="connsiteY17" fmla="*/ 139789 h 169422"/>
                    <a:gd name="connsiteX18" fmla="*/ 32225 w 174790"/>
                    <a:gd name="connsiteY18" fmla="*/ 7487 h 169422"/>
                    <a:gd name="connsiteX19" fmla="*/ 97662 w 174790"/>
                    <a:gd name="connsiteY19" fmla="*/ 31109 h 169422"/>
                    <a:gd name="connsiteX20" fmla="*/ 59181 w 174790"/>
                    <a:gd name="connsiteY20" fmla="*/ 57589 h 169422"/>
                    <a:gd name="connsiteX21" fmla="*/ 60228 w 174790"/>
                    <a:gd name="connsiteY21" fmla="*/ 21108 h 169422"/>
                    <a:gd name="connsiteX22" fmla="*/ 69849 w 174790"/>
                    <a:gd name="connsiteY22" fmla="*/ 35491 h 169422"/>
                    <a:gd name="connsiteX23" fmla="*/ 77278 w 174790"/>
                    <a:gd name="connsiteY23" fmla="*/ 31585 h 169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74790" h="169422">
                      <a:moveTo>
                        <a:pt x="77278" y="31585"/>
                      </a:moveTo>
                      <a:cubicBezTo>
                        <a:pt x="76230" y="21965"/>
                        <a:pt x="64991" y="16917"/>
                        <a:pt x="58228" y="26156"/>
                      </a:cubicBezTo>
                      <a:cubicBezTo>
                        <a:pt x="46989" y="41491"/>
                        <a:pt x="63848" y="59684"/>
                        <a:pt x="79088" y="50350"/>
                      </a:cubicBezTo>
                      <a:cubicBezTo>
                        <a:pt x="104424" y="34729"/>
                        <a:pt x="81564" y="343"/>
                        <a:pt x="48608" y="8725"/>
                      </a:cubicBezTo>
                      <a:cubicBezTo>
                        <a:pt x="-160" y="21203"/>
                        <a:pt x="-14924" y="93307"/>
                        <a:pt x="32892" y="138265"/>
                      </a:cubicBezTo>
                      <a:cubicBezTo>
                        <a:pt x="57180" y="161030"/>
                        <a:pt x="91851" y="174556"/>
                        <a:pt x="128142" y="160173"/>
                      </a:cubicBezTo>
                      <a:cubicBezTo>
                        <a:pt x="163956" y="145981"/>
                        <a:pt x="177957" y="100642"/>
                        <a:pt x="158241" y="76448"/>
                      </a:cubicBezTo>
                      <a:cubicBezTo>
                        <a:pt x="144239" y="59303"/>
                        <a:pt x="112330" y="63589"/>
                        <a:pt x="107377" y="87211"/>
                      </a:cubicBezTo>
                      <a:cubicBezTo>
                        <a:pt x="101853" y="113786"/>
                        <a:pt x="139095" y="124073"/>
                        <a:pt x="145477" y="99213"/>
                      </a:cubicBezTo>
                      <a:cubicBezTo>
                        <a:pt x="147668" y="90736"/>
                        <a:pt x="138714" y="81687"/>
                        <a:pt x="131285" y="86830"/>
                      </a:cubicBezTo>
                      <a:cubicBezTo>
                        <a:pt x="133190" y="89593"/>
                        <a:pt x="133285" y="94260"/>
                        <a:pt x="129761" y="96070"/>
                      </a:cubicBezTo>
                      <a:cubicBezTo>
                        <a:pt x="121855" y="100070"/>
                        <a:pt x="115950" y="89974"/>
                        <a:pt x="119855" y="84354"/>
                      </a:cubicBezTo>
                      <a:cubicBezTo>
                        <a:pt x="127570" y="73400"/>
                        <a:pt x="142144" y="79210"/>
                        <a:pt x="147573" y="87688"/>
                      </a:cubicBezTo>
                      <a:cubicBezTo>
                        <a:pt x="153954" y="97594"/>
                        <a:pt x="150430" y="112262"/>
                        <a:pt x="137476" y="117787"/>
                      </a:cubicBezTo>
                      <a:cubicBezTo>
                        <a:pt x="110901" y="129121"/>
                        <a:pt x="84041" y="93212"/>
                        <a:pt x="110425" y="68161"/>
                      </a:cubicBezTo>
                      <a:cubicBezTo>
                        <a:pt x="129761" y="49683"/>
                        <a:pt x="166337" y="57589"/>
                        <a:pt x="173766" y="92355"/>
                      </a:cubicBezTo>
                      <a:cubicBezTo>
                        <a:pt x="178434" y="113977"/>
                        <a:pt x="167004" y="141599"/>
                        <a:pt x="142524" y="157982"/>
                      </a:cubicBezTo>
                      <a:cubicBezTo>
                        <a:pt x="114711" y="176556"/>
                        <a:pt x="66705" y="173889"/>
                        <a:pt x="31368" y="139789"/>
                      </a:cubicBezTo>
                      <a:cubicBezTo>
                        <a:pt x="-20925" y="89212"/>
                        <a:pt x="1269" y="25299"/>
                        <a:pt x="32225" y="7487"/>
                      </a:cubicBezTo>
                      <a:cubicBezTo>
                        <a:pt x="60228" y="-8610"/>
                        <a:pt x="94423" y="2153"/>
                        <a:pt x="97662" y="31109"/>
                      </a:cubicBezTo>
                      <a:cubicBezTo>
                        <a:pt x="99852" y="50826"/>
                        <a:pt x="77373" y="68161"/>
                        <a:pt x="59181" y="57589"/>
                      </a:cubicBezTo>
                      <a:cubicBezTo>
                        <a:pt x="40893" y="46921"/>
                        <a:pt x="47084" y="22441"/>
                        <a:pt x="60228" y="21108"/>
                      </a:cubicBezTo>
                      <a:cubicBezTo>
                        <a:pt x="70706" y="20060"/>
                        <a:pt x="71182" y="28442"/>
                        <a:pt x="69849" y="35491"/>
                      </a:cubicBezTo>
                      <a:cubicBezTo>
                        <a:pt x="68420" y="42539"/>
                        <a:pt x="78040" y="38253"/>
                        <a:pt x="77278" y="3158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5" name="任意多边形: 形状 184">
                  <a:extLst>
                    <a:ext uri="{FF2B5EF4-FFF2-40B4-BE49-F238E27FC236}">
                      <a16:creationId xmlns:a16="http://schemas.microsoft.com/office/drawing/2014/main" id="{B7804B14-E3AF-4838-916B-7D3963BECD2D}"/>
                    </a:ext>
                  </a:extLst>
                </p:cNvPr>
                <p:cNvSpPr/>
                <p:nvPr/>
              </p:nvSpPr>
              <p:spPr>
                <a:xfrm>
                  <a:off x="5298308" y="-952875"/>
                  <a:ext cx="235685" cy="168356"/>
                </a:xfrm>
                <a:custGeom>
                  <a:avLst/>
                  <a:gdLst>
                    <a:gd name="connsiteX0" fmla="*/ 18991 w 235685"/>
                    <a:gd name="connsiteY0" fmla="*/ 42214 h 168356"/>
                    <a:gd name="connsiteX1" fmla="*/ 38803 w 235685"/>
                    <a:gd name="connsiteY1" fmla="*/ 164229 h 168356"/>
                    <a:gd name="connsiteX2" fmla="*/ 99668 w 235685"/>
                    <a:gd name="connsiteY2" fmla="*/ 143750 h 168356"/>
                    <a:gd name="connsiteX3" fmla="*/ 78999 w 235685"/>
                    <a:gd name="connsiteY3" fmla="*/ 100602 h 168356"/>
                    <a:gd name="connsiteX4" fmla="*/ 57187 w 235685"/>
                    <a:gd name="connsiteY4" fmla="*/ 116128 h 168356"/>
                    <a:gd name="connsiteX5" fmla="*/ 74808 w 235685"/>
                    <a:gd name="connsiteY5" fmla="*/ 128225 h 168356"/>
                    <a:gd name="connsiteX6" fmla="*/ 70807 w 235685"/>
                    <a:gd name="connsiteY6" fmla="*/ 115080 h 168356"/>
                    <a:gd name="connsiteX7" fmla="*/ 93286 w 235685"/>
                    <a:gd name="connsiteY7" fmla="*/ 129749 h 168356"/>
                    <a:gd name="connsiteX8" fmla="*/ 52424 w 235685"/>
                    <a:gd name="connsiteY8" fmla="*/ 151656 h 168356"/>
                    <a:gd name="connsiteX9" fmla="*/ 25373 w 235685"/>
                    <a:gd name="connsiteY9" fmla="*/ 52025 h 168356"/>
                    <a:gd name="connsiteX10" fmla="*/ 235685 w 235685"/>
                    <a:gd name="connsiteY10" fmla="*/ 98411 h 168356"/>
                    <a:gd name="connsiteX11" fmla="*/ 18991 w 235685"/>
                    <a:gd name="connsiteY11" fmla="*/ 42214 h 168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35685" h="168356">
                      <a:moveTo>
                        <a:pt x="18991" y="42214"/>
                      </a:moveTo>
                      <a:cubicBezTo>
                        <a:pt x="-12917" y="87743"/>
                        <a:pt x="-3488" y="148513"/>
                        <a:pt x="38803" y="164229"/>
                      </a:cubicBezTo>
                      <a:cubicBezTo>
                        <a:pt x="69760" y="175754"/>
                        <a:pt x="92048" y="161276"/>
                        <a:pt x="99668" y="143750"/>
                      </a:cubicBezTo>
                      <a:cubicBezTo>
                        <a:pt x="107288" y="126129"/>
                        <a:pt x="100430" y="104317"/>
                        <a:pt x="78999" y="100602"/>
                      </a:cubicBezTo>
                      <a:cubicBezTo>
                        <a:pt x="70712" y="99173"/>
                        <a:pt x="58901" y="104603"/>
                        <a:pt x="57187" y="116128"/>
                      </a:cubicBezTo>
                      <a:cubicBezTo>
                        <a:pt x="55282" y="129082"/>
                        <a:pt x="69760" y="134225"/>
                        <a:pt x="74808" y="128225"/>
                      </a:cubicBezTo>
                      <a:cubicBezTo>
                        <a:pt x="79285" y="122986"/>
                        <a:pt x="76808" y="116890"/>
                        <a:pt x="70807" y="115080"/>
                      </a:cubicBezTo>
                      <a:cubicBezTo>
                        <a:pt x="72141" y="98221"/>
                        <a:pt x="99382" y="104603"/>
                        <a:pt x="93286" y="129749"/>
                      </a:cubicBezTo>
                      <a:cubicBezTo>
                        <a:pt x="89857" y="144036"/>
                        <a:pt x="72998" y="155561"/>
                        <a:pt x="52424" y="151656"/>
                      </a:cubicBezTo>
                      <a:cubicBezTo>
                        <a:pt x="9085" y="143369"/>
                        <a:pt x="3751" y="88220"/>
                        <a:pt x="25373" y="52025"/>
                      </a:cubicBezTo>
                      <a:cubicBezTo>
                        <a:pt x="72808" y="-27604"/>
                        <a:pt x="192346" y="-3220"/>
                        <a:pt x="235685" y="98411"/>
                      </a:cubicBezTo>
                      <a:cubicBezTo>
                        <a:pt x="189013" y="-16460"/>
                        <a:pt x="65759" y="-24652"/>
                        <a:pt x="18991" y="4221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6" name="任意多边形: 形状 185">
                  <a:extLst>
                    <a:ext uri="{FF2B5EF4-FFF2-40B4-BE49-F238E27FC236}">
                      <a16:creationId xmlns:a16="http://schemas.microsoft.com/office/drawing/2014/main" id="{82A9025E-4EA5-4E68-A6B7-9A4840CDC78A}"/>
                    </a:ext>
                  </a:extLst>
                </p:cNvPr>
                <p:cNvSpPr/>
                <p:nvPr/>
              </p:nvSpPr>
              <p:spPr>
                <a:xfrm>
                  <a:off x="5464014" y="-874365"/>
                  <a:ext cx="62673" cy="45092"/>
                </a:xfrm>
                <a:custGeom>
                  <a:avLst/>
                  <a:gdLst>
                    <a:gd name="connsiteX0" fmla="*/ 13495 w 62673"/>
                    <a:gd name="connsiteY0" fmla="*/ 3995 h 45092"/>
                    <a:gd name="connsiteX1" fmla="*/ 1398 w 62673"/>
                    <a:gd name="connsiteY1" fmla="*/ 33618 h 45092"/>
                    <a:gd name="connsiteX2" fmla="*/ 25401 w 62673"/>
                    <a:gd name="connsiteY2" fmla="*/ 42095 h 45092"/>
                    <a:gd name="connsiteX3" fmla="*/ 21972 w 62673"/>
                    <a:gd name="connsiteY3" fmla="*/ 25331 h 45092"/>
                    <a:gd name="connsiteX4" fmla="*/ 25687 w 62673"/>
                    <a:gd name="connsiteY4" fmla="*/ 30284 h 45092"/>
                    <a:gd name="connsiteX5" fmla="*/ 22258 w 62673"/>
                    <a:gd name="connsiteY5" fmla="*/ 38952 h 45092"/>
                    <a:gd name="connsiteX6" fmla="*/ 20258 w 62673"/>
                    <a:gd name="connsiteY6" fmla="*/ 14282 h 45092"/>
                    <a:gd name="connsiteX7" fmla="*/ 38927 w 62673"/>
                    <a:gd name="connsiteY7" fmla="*/ 22950 h 45092"/>
                    <a:gd name="connsiteX8" fmla="*/ 61215 w 62673"/>
                    <a:gd name="connsiteY8" fmla="*/ 22759 h 45092"/>
                    <a:gd name="connsiteX9" fmla="*/ 13495 w 62673"/>
                    <a:gd name="connsiteY9" fmla="*/ 3995 h 45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2673" h="45092">
                      <a:moveTo>
                        <a:pt x="13495" y="3995"/>
                      </a:moveTo>
                      <a:cubicBezTo>
                        <a:pt x="3113" y="10091"/>
                        <a:pt x="-2888" y="21140"/>
                        <a:pt x="1398" y="33618"/>
                      </a:cubicBezTo>
                      <a:cubicBezTo>
                        <a:pt x="5589" y="45905"/>
                        <a:pt x="18353" y="47619"/>
                        <a:pt x="25401" y="42095"/>
                      </a:cubicBezTo>
                      <a:cubicBezTo>
                        <a:pt x="34164" y="35142"/>
                        <a:pt x="28926" y="21711"/>
                        <a:pt x="21972" y="25331"/>
                      </a:cubicBezTo>
                      <a:cubicBezTo>
                        <a:pt x="19305" y="26760"/>
                        <a:pt x="20925" y="32094"/>
                        <a:pt x="25687" y="30284"/>
                      </a:cubicBezTo>
                      <a:cubicBezTo>
                        <a:pt x="26354" y="31236"/>
                        <a:pt x="26925" y="36285"/>
                        <a:pt x="22258" y="38952"/>
                      </a:cubicBezTo>
                      <a:cubicBezTo>
                        <a:pt x="8542" y="46953"/>
                        <a:pt x="-4412" y="17711"/>
                        <a:pt x="20258" y="14282"/>
                      </a:cubicBezTo>
                      <a:cubicBezTo>
                        <a:pt x="27592" y="13234"/>
                        <a:pt x="33117" y="18092"/>
                        <a:pt x="38927" y="22950"/>
                      </a:cubicBezTo>
                      <a:cubicBezTo>
                        <a:pt x="47309" y="29903"/>
                        <a:pt x="56453" y="31046"/>
                        <a:pt x="61215" y="22759"/>
                      </a:cubicBezTo>
                      <a:cubicBezTo>
                        <a:pt x="70645" y="6090"/>
                        <a:pt x="31974" y="-6864"/>
                        <a:pt x="13495" y="399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7" name="任意多边形: 形状 186">
                  <a:extLst>
                    <a:ext uri="{FF2B5EF4-FFF2-40B4-BE49-F238E27FC236}">
                      <a16:creationId xmlns:a16="http://schemas.microsoft.com/office/drawing/2014/main" id="{10A185D1-9D65-4AA8-B42C-A547545DB4B9}"/>
                    </a:ext>
                  </a:extLst>
                </p:cNvPr>
                <p:cNvSpPr/>
                <p:nvPr/>
              </p:nvSpPr>
              <p:spPr>
                <a:xfrm>
                  <a:off x="5389072" y="-932385"/>
                  <a:ext cx="101772" cy="79472"/>
                </a:xfrm>
                <a:custGeom>
                  <a:avLst/>
                  <a:gdLst>
                    <a:gd name="connsiteX0" fmla="*/ 101772 w 101772"/>
                    <a:gd name="connsiteY0" fmla="*/ 23152 h 79472"/>
                    <a:gd name="connsiteX1" fmla="*/ 1093 w 101772"/>
                    <a:gd name="connsiteY1" fmla="*/ 33916 h 79472"/>
                    <a:gd name="connsiteX2" fmla="*/ 15666 w 101772"/>
                    <a:gd name="connsiteY2" fmla="*/ 74016 h 79472"/>
                    <a:gd name="connsiteX3" fmla="*/ 55004 w 101772"/>
                    <a:gd name="connsiteY3" fmla="*/ 69158 h 79472"/>
                    <a:gd name="connsiteX4" fmla="*/ 36716 w 101772"/>
                    <a:gd name="connsiteY4" fmla="*/ 35154 h 79472"/>
                    <a:gd name="connsiteX5" fmla="*/ 38717 w 101772"/>
                    <a:gd name="connsiteY5" fmla="*/ 49822 h 79472"/>
                    <a:gd name="connsiteX6" fmla="*/ 42908 w 101772"/>
                    <a:gd name="connsiteY6" fmla="*/ 68301 h 79472"/>
                    <a:gd name="connsiteX7" fmla="*/ 8141 w 101772"/>
                    <a:gd name="connsiteY7" fmla="*/ 34963 h 79472"/>
                    <a:gd name="connsiteX8" fmla="*/ 101772 w 101772"/>
                    <a:gd name="connsiteY8" fmla="*/ 23152 h 79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1772" h="79472">
                      <a:moveTo>
                        <a:pt x="101772" y="23152"/>
                      </a:moveTo>
                      <a:cubicBezTo>
                        <a:pt x="71673" y="-9804"/>
                        <a:pt x="10523" y="-8756"/>
                        <a:pt x="1093" y="33916"/>
                      </a:cubicBezTo>
                      <a:cubicBezTo>
                        <a:pt x="-1955" y="47727"/>
                        <a:pt x="902" y="63253"/>
                        <a:pt x="15666" y="74016"/>
                      </a:cubicBezTo>
                      <a:cubicBezTo>
                        <a:pt x="27191" y="82493"/>
                        <a:pt x="45479" y="81255"/>
                        <a:pt x="55004" y="69158"/>
                      </a:cubicBezTo>
                      <a:cubicBezTo>
                        <a:pt x="69768" y="50489"/>
                        <a:pt x="56243" y="25248"/>
                        <a:pt x="36716" y="35154"/>
                      </a:cubicBezTo>
                      <a:cubicBezTo>
                        <a:pt x="32430" y="37345"/>
                        <a:pt x="33192" y="44869"/>
                        <a:pt x="38717" y="49822"/>
                      </a:cubicBezTo>
                      <a:cubicBezTo>
                        <a:pt x="46051" y="56490"/>
                        <a:pt x="54052" y="61157"/>
                        <a:pt x="42908" y="68301"/>
                      </a:cubicBezTo>
                      <a:cubicBezTo>
                        <a:pt x="27096" y="78397"/>
                        <a:pt x="2522" y="60871"/>
                        <a:pt x="8141" y="34963"/>
                      </a:cubicBezTo>
                      <a:cubicBezTo>
                        <a:pt x="17000" y="-5994"/>
                        <a:pt x="71292" y="-5327"/>
                        <a:pt x="101772" y="231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8" name="任意多边形: 形状 187">
                  <a:extLst>
                    <a:ext uri="{FF2B5EF4-FFF2-40B4-BE49-F238E27FC236}">
                      <a16:creationId xmlns:a16="http://schemas.microsoft.com/office/drawing/2014/main" id="{4FE419ED-C2F7-4813-BCDA-48D38AC4D83A}"/>
                    </a:ext>
                  </a:extLst>
                </p:cNvPr>
                <p:cNvSpPr/>
                <p:nvPr/>
              </p:nvSpPr>
              <p:spPr>
                <a:xfrm>
                  <a:off x="5349274" y="-937808"/>
                  <a:ext cx="60988" cy="54300"/>
                </a:xfrm>
                <a:custGeom>
                  <a:avLst/>
                  <a:gdLst>
                    <a:gd name="connsiteX0" fmla="*/ 60989 w 60988"/>
                    <a:gd name="connsiteY0" fmla="*/ 0 h 54300"/>
                    <a:gd name="connsiteX1" fmla="*/ 12030 w 60988"/>
                    <a:gd name="connsiteY1" fmla="*/ 51626 h 54300"/>
                    <a:gd name="connsiteX2" fmla="*/ 2505 w 60988"/>
                    <a:gd name="connsiteY2" fmla="*/ 34671 h 54300"/>
                    <a:gd name="connsiteX3" fmla="*/ 60989 w 60988"/>
                    <a:gd name="connsiteY3" fmla="*/ 0 h 5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988" h="54300">
                      <a:moveTo>
                        <a:pt x="60989" y="0"/>
                      </a:moveTo>
                      <a:cubicBezTo>
                        <a:pt x="28889" y="8477"/>
                        <a:pt x="31080" y="38386"/>
                        <a:pt x="12030" y="51626"/>
                      </a:cubicBezTo>
                      <a:cubicBezTo>
                        <a:pt x="-448" y="60293"/>
                        <a:pt x="-2448" y="46101"/>
                        <a:pt x="2505" y="34671"/>
                      </a:cubicBezTo>
                      <a:cubicBezTo>
                        <a:pt x="8125" y="21812"/>
                        <a:pt x="25079" y="1810"/>
                        <a:pt x="60989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9" name="任意多边形: 形状 188">
                  <a:extLst>
                    <a:ext uri="{FF2B5EF4-FFF2-40B4-BE49-F238E27FC236}">
                      <a16:creationId xmlns:a16="http://schemas.microsoft.com/office/drawing/2014/main" id="{730A2E67-D823-47B8-B55E-02CA380B6D3F}"/>
                    </a:ext>
                  </a:extLst>
                </p:cNvPr>
                <p:cNvSpPr/>
                <p:nvPr/>
              </p:nvSpPr>
              <p:spPr>
                <a:xfrm>
                  <a:off x="5533616" y="-890411"/>
                  <a:ext cx="80440" cy="66267"/>
                </a:xfrm>
                <a:custGeom>
                  <a:avLst/>
                  <a:gdLst>
                    <a:gd name="connsiteX0" fmla="*/ 31714 w 80440"/>
                    <a:gd name="connsiteY0" fmla="*/ 62332 h 66267"/>
                    <a:gd name="connsiteX1" fmla="*/ 281 w 80440"/>
                    <a:gd name="connsiteY1" fmla="*/ 45758 h 66267"/>
                    <a:gd name="connsiteX2" fmla="*/ 31238 w 80440"/>
                    <a:gd name="connsiteY2" fmla="*/ 65475 h 66267"/>
                    <a:gd name="connsiteX3" fmla="*/ 79244 w 80440"/>
                    <a:gd name="connsiteY3" fmla="*/ 39091 h 66267"/>
                    <a:gd name="connsiteX4" fmla="*/ 60384 w 80440"/>
                    <a:gd name="connsiteY4" fmla="*/ 1848 h 66267"/>
                    <a:gd name="connsiteX5" fmla="*/ 26475 w 80440"/>
                    <a:gd name="connsiteY5" fmla="*/ 14802 h 66267"/>
                    <a:gd name="connsiteX6" fmla="*/ 36762 w 80440"/>
                    <a:gd name="connsiteY6" fmla="*/ 38233 h 66267"/>
                    <a:gd name="connsiteX7" fmla="*/ 50954 w 80440"/>
                    <a:gd name="connsiteY7" fmla="*/ 24422 h 66267"/>
                    <a:gd name="connsiteX8" fmla="*/ 46097 w 80440"/>
                    <a:gd name="connsiteY8" fmla="*/ 26803 h 66267"/>
                    <a:gd name="connsiteX9" fmla="*/ 48573 w 80440"/>
                    <a:gd name="connsiteY9" fmla="*/ 34042 h 66267"/>
                    <a:gd name="connsiteX10" fmla="*/ 28856 w 80440"/>
                    <a:gd name="connsiteY10" fmla="*/ 28232 h 66267"/>
                    <a:gd name="connsiteX11" fmla="*/ 58289 w 80440"/>
                    <a:gd name="connsiteY11" fmla="*/ 8230 h 66267"/>
                    <a:gd name="connsiteX12" fmla="*/ 75910 w 80440"/>
                    <a:gd name="connsiteY12" fmla="*/ 37852 h 66267"/>
                    <a:gd name="connsiteX13" fmla="*/ 31714 w 80440"/>
                    <a:gd name="connsiteY13" fmla="*/ 62332 h 66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0440" h="66267">
                      <a:moveTo>
                        <a:pt x="31714" y="62332"/>
                      </a:moveTo>
                      <a:cubicBezTo>
                        <a:pt x="15331" y="57760"/>
                        <a:pt x="4187" y="41567"/>
                        <a:pt x="281" y="45758"/>
                      </a:cubicBezTo>
                      <a:cubicBezTo>
                        <a:pt x="-2290" y="48520"/>
                        <a:pt x="13140" y="62332"/>
                        <a:pt x="31238" y="65475"/>
                      </a:cubicBezTo>
                      <a:cubicBezTo>
                        <a:pt x="49621" y="68713"/>
                        <a:pt x="73148" y="62427"/>
                        <a:pt x="79244" y="39091"/>
                      </a:cubicBezTo>
                      <a:cubicBezTo>
                        <a:pt x="83720" y="22041"/>
                        <a:pt x="75243" y="6991"/>
                        <a:pt x="60384" y="1848"/>
                      </a:cubicBezTo>
                      <a:cubicBezTo>
                        <a:pt x="45430" y="-3296"/>
                        <a:pt x="30761" y="2705"/>
                        <a:pt x="26475" y="14802"/>
                      </a:cubicBezTo>
                      <a:cubicBezTo>
                        <a:pt x="22379" y="26422"/>
                        <a:pt x="28285" y="35566"/>
                        <a:pt x="36762" y="38233"/>
                      </a:cubicBezTo>
                      <a:cubicBezTo>
                        <a:pt x="47621" y="41567"/>
                        <a:pt x="56003" y="31471"/>
                        <a:pt x="50954" y="24422"/>
                      </a:cubicBezTo>
                      <a:cubicBezTo>
                        <a:pt x="49145" y="21850"/>
                        <a:pt x="45049" y="23470"/>
                        <a:pt x="46097" y="26803"/>
                      </a:cubicBezTo>
                      <a:cubicBezTo>
                        <a:pt x="47144" y="30137"/>
                        <a:pt x="51431" y="29470"/>
                        <a:pt x="48573" y="34042"/>
                      </a:cubicBezTo>
                      <a:cubicBezTo>
                        <a:pt x="44668" y="40234"/>
                        <a:pt x="32190" y="38614"/>
                        <a:pt x="28856" y="28232"/>
                      </a:cubicBezTo>
                      <a:cubicBezTo>
                        <a:pt x="23713" y="12516"/>
                        <a:pt x="42287" y="3277"/>
                        <a:pt x="58289" y="8230"/>
                      </a:cubicBezTo>
                      <a:cubicBezTo>
                        <a:pt x="72195" y="12516"/>
                        <a:pt x="78577" y="25851"/>
                        <a:pt x="75910" y="37852"/>
                      </a:cubicBezTo>
                      <a:cubicBezTo>
                        <a:pt x="70385" y="61951"/>
                        <a:pt x="47811" y="66808"/>
                        <a:pt x="31714" y="623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0" name="任意多边形: 形状 189">
                  <a:extLst>
                    <a:ext uri="{FF2B5EF4-FFF2-40B4-BE49-F238E27FC236}">
                      <a16:creationId xmlns:a16="http://schemas.microsoft.com/office/drawing/2014/main" id="{C3EEE945-92BE-4168-A94C-83871B7E07DD}"/>
                    </a:ext>
                  </a:extLst>
                </p:cNvPr>
                <p:cNvSpPr/>
                <p:nvPr/>
              </p:nvSpPr>
              <p:spPr>
                <a:xfrm>
                  <a:off x="5525892" y="-850481"/>
                  <a:ext cx="6404" cy="6417"/>
                </a:xfrm>
                <a:custGeom>
                  <a:avLst/>
                  <a:gdLst>
                    <a:gd name="connsiteX0" fmla="*/ 5 w 6404"/>
                    <a:gd name="connsiteY0" fmla="*/ 2971 h 6417"/>
                    <a:gd name="connsiteX1" fmla="*/ 3434 w 6404"/>
                    <a:gd name="connsiteY1" fmla="*/ 18 h 6417"/>
                    <a:gd name="connsiteX2" fmla="*/ 6387 w 6404"/>
                    <a:gd name="connsiteY2" fmla="*/ 3447 h 6417"/>
                    <a:gd name="connsiteX3" fmla="*/ 2958 w 6404"/>
                    <a:gd name="connsiteY3" fmla="*/ 6400 h 6417"/>
                    <a:gd name="connsiteX4" fmla="*/ 5 w 6404"/>
                    <a:gd name="connsiteY4" fmla="*/ 2971 h 6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04" h="6417">
                      <a:moveTo>
                        <a:pt x="5" y="2971"/>
                      </a:moveTo>
                      <a:cubicBezTo>
                        <a:pt x="100" y="1161"/>
                        <a:pt x="1624" y="-172"/>
                        <a:pt x="3434" y="18"/>
                      </a:cubicBezTo>
                      <a:cubicBezTo>
                        <a:pt x="5244" y="209"/>
                        <a:pt x="6577" y="1637"/>
                        <a:pt x="6387" y="3447"/>
                      </a:cubicBezTo>
                      <a:cubicBezTo>
                        <a:pt x="6291" y="5257"/>
                        <a:pt x="4767" y="6590"/>
                        <a:pt x="2958" y="6400"/>
                      </a:cubicBezTo>
                      <a:cubicBezTo>
                        <a:pt x="1243" y="6305"/>
                        <a:pt x="-90" y="4781"/>
                        <a:pt x="5" y="29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FE7F8060-C88A-4DD9-94E9-E721BDCC4034}"/>
                  </a:ext>
                </a:extLst>
              </p:cNvPr>
              <p:cNvGrpSpPr/>
              <p:nvPr/>
            </p:nvGrpSpPr>
            <p:grpSpPr>
              <a:xfrm>
                <a:off x="5702513" y="-965869"/>
                <a:ext cx="549291" cy="181349"/>
                <a:chOff x="5702513" y="-965869"/>
                <a:chExt cx="549291" cy="181349"/>
              </a:xfrm>
              <a:grpFill/>
            </p:grpSpPr>
            <p:sp>
              <p:nvSpPr>
                <p:cNvPr id="192" name="任意多边形: 形状 191">
                  <a:extLst>
                    <a:ext uri="{FF2B5EF4-FFF2-40B4-BE49-F238E27FC236}">
                      <a16:creationId xmlns:a16="http://schemas.microsoft.com/office/drawing/2014/main" id="{7AEA1E2E-EC91-4136-B74F-4C844612E825}"/>
                    </a:ext>
                  </a:extLst>
                </p:cNvPr>
                <p:cNvSpPr/>
                <p:nvPr/>
              </p:nvSpPr>
              <p:spPr>
                <a:xfrm>
                  <a:off x="6029578" y="-953810"/>
                  <a:ext cx="181582" cy="101608"/>
                </a:xfrm>
                <a:custGeom>
                  <a:avLst/>
                  <a:gdLst>
                    <a:gd name="connsiteX0" fmla="*/ 0 w 181582"/>
                    <a:gd name="connsiteY0" fmla="*/ 0 h 101608"/>
                    <a:gd name="connsiteX1" fmla="*/ 86773 w 181582"/>
                    <a:gd name="connsiteY1" fmla="*/ 73247 h 101608"/>
                    <a:gd name="connsiteX2" fmla="*/ 177260 w 181582"/>
                    <a:gd name="connsiteY2" fmla="*/ 73438 h 101608"/>
                    <a:gd name="connsiteX3" fmla="*/ 148019 w 181582"/>
                    <a:gd name="connsiteY3" fmla="*/ 8858 h 101608"/>
                    <a:gd name="connsiteX4" fmla="*/ 131540 w 181582"/>
                    <a:gd name="connsiteY4" fmla="*/ 59246 h 101608"/>
                    <a:gd name="connsiteX5" fmla="*/ 152686 w 181582"/>
                    <a:gd name="connsiteY5" fmla="*/ 46006 h 101608"/>
                    <a:gd name="connsiteX6" fmla="*/ 133922 w 181582"/>
                    <a:gd name="connsiteY6" fmla="*/ 43148 h 101608"/>
                    <a:gd name="connsiteX7" fmla="*/ 140780 w 181582"/>
                    <a:gd name="connsiteY7" fmla="*/ 41434 h 101608"/>
                    <a:gd name="connsiteX8" fmla="*/ 147352 w 181582"/>
                    <a:gd name="connsiteY8" fmla="*/ 47339 h 101608"/>
                    <a:gd name="connsiteX9" fmla="*/ 131445 w 181582"/>
                    <a:gd name="connsiteY9" fmla="*/ 56960 h 101608"/>
                    <a:gd name="connsiteX10" fmla="*/ 147066 w 181582"/>
                    <a:gd name="connsiteY10" fmla="*/ 11144 h 101608"/>
                    <a:gd name="connsiteX11" fmla="*/ 170117 w 181582"/>
                    <a:gd name="connsiteY11" fmla="*/ 68961 h 101608"/>
                    <a:gd name="connsiteX12" fmla="*/ 89630 w 181582"/>
                    <a:gd name="connsiteY12" fmla="*/ 65913 h 101608"/>
                    <a:gd name="connsiteX13" fmla="*/ 0 w 181582"/>
                    <a:gd name="connsiteY13" fmla="*/ 0 h 101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81582" h="101608">
                      <a:moveTo>
                        <a:pt x="0" y="0"/>
                      </a:moveTo>
                      <a:cubicBezTo>
                        <a:pt x="42958" y="8096"/>
                        <a:pt x="63532" y="38195"/>
                        <a:pt x="86773" y="73247"/>
                      </a:cubicBezTo>
                      <a:cubicBezTo>
                        <a:pt x="112776" y="112681"/>
                        <a:pt x="161068" y="109347"/>
                        <a:pt x="177260" y="73438"/>
                      </a:cubicBezTo>
                      <a:cubicBezTo>
                        <a:pt x="187833" y="49911"/>
                        <a:pt x="179356" y="14192"/>
                        <a:pt x="148019" y="8858"/>
                      </a:cubicBezTo>
                      <a:cubicBezTo>
                        <a:pt x="110014" y="2477"/>
                        <a:pt x="98679" y="50483"/>
                        <a:pt x="131540" y="59246"/>
                      </a:cubicBezTo>
                      <a:cubicBezTo>
                        <a:pt x="143351" y="62389"/>
                        <a:pt x="152781" y="54769"/>
                        <a:pt x="152686" y="46006"/>
                      </a:cubicBezTo>
                      <a:cubicBezTo>
                        <a:pt x="152591" y="32766"/>
                        <a:pt x="133636" y="33242"/>
                        <a:pt x="133922" y="43148"/>
                      </a:cubicBezTo>
                      <a:cubicBezTo>
                        <a:pt x="134112" y="48197"/>
                        <a:pt x="140684" y="47625"/>
                        <a:pt x="140780" y="41434"/>
                      </a:cubicBezTo>
                      <a:cubicBezTo>
                        <a:pt x="143637" y="39338"/>
                        <a:pt x="147542" y="42386"/>
                        <a:pt x="147352" y="47339"/>
                      </a:cubicBezTo>
                      <a:cubicBezTo>
                        <a:pt x="147161" y="54007"/>
                        <a:pt x="139922" y="58865"/>
                        <a:pt x="131445" y="56960"/>
                      </a:cubicBezTo>
                      <a:cubicBezTo>
                        <a:pt x="106871" y="51245"/>
                        <a:pt x="115633" y="5906"/>
                        <a:pt x="147066" y="11144"/>
                      </a:cubicBezTo>
                      <a:cubicBezTo>
                        <a:pt x="172212" y="15335"/>
                        <a:pt x="182690" y="45911"/>
                        <a:pt x="170117" y="68961"/>
                      </a:cubicBezTo>
                      <a:cubicBezTo>
                        <a:pt x="157067" y="92774"/>
                        <a:pt x="115633" y="103537"/>
                        <a:pt x="89630" y="65913"/>
                      </a:cubicBezTo>
                      <a:cubicBezTo>
                        <a:pt x="66961" y="32957"/>
                        <a:pt x="38672" y="2667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3" name="任意多边形: 形状 192">
                  <a:extLst>
                    <a:ext uri="{FF2B5EF4-FFF2-40B4-BE49-F238E27FC236}">
                      <a16:creationId xmlns:a16="http://schemas.microsoft.com/office/drawing/2014/main" id="{6624FD54-D358-4568-AECD-6E72CE0378AA}"/>
                    </a:ext>
                  </a:extLst>
                </p:cNvPr>
                <p:cNvSpPr/>
                <p:nvPr/>
              </p:nvSpPr>
              <p:spPr>
                <a:xfrm>
                  <a:off x="6211019" y="-935448"/>
                  <a:ext cx="40785" cy="36597"/>
                </a:xfrm>
                <a:custGeom>
                  <a:avLst/>
                  <a:gdLst>
                    <a:gd name="connsiteX0" fmla="*/ 201 w 40785"/>
                    <a:gd name="connsiteY0" fmla="*/ 36598 h 36597"/>
                    <a:gd name="connsiteX1" fmla="*/ 34111 w 40785"/>
                    <a:gd name="connsiteY1" fmla="*/ 4689 h 36597"/>
                    <a:gd name="connsiteX2" fmla="*/ 36682 w 40785"/>
                    <a:gd name="connsiteY2" fmla="*/ 28121 h 36597"/>
                    <a:gd name="connsiteX3" fmla="*/ 24967 w 40785"/>
                    <a:gd name="connsiteY3" fmla="*/ 22406 h 36597"/>
                    <a:gd name="connsiteX4" fmla="*/ 23824 w 40785"/>
                    <a:gd name="connsiteY4" fmla="*/ 19739 h 36597"/>
                    <a:gd name="connsiteX5" fmla="*/ 22585 w 40785"/>
                    <a:gd name="connsiteY5" fmla="*/ 25358 h 36597"/>
                    <a:gd name="connsiteX6" fmla="*/ 33920 w 40785"/>
                    <a:gd name="connsiteY6" fmla="*/ 26216 h 36597"/>
                    <a:gd name="connsiteX7" fmla="*/ 30967 w 40785"/>
                    <a:gd name="connsiteY7" fmla="*/ 8213 h 36597"/>
                    <a:gd name="connsiteX8" fmla="*/ 201 w 40785"/>
                    <a:gd name="connsiteY8" fmla="*/ 36598 h 36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785" h="36597">
                      <a:moveTo>
                        <a:pt x="201" y="36598"/>
                      </a:moveTo>
                      <a:cubicBezTo>
                        <a:pt x="-2466" y="-1788"/>
                        <a:pt x="22014" y="-5122"/>
                        <a:pt x="34111" y="4689"/>
                      </a:cubicBezTo>
                      <a:cubicBezTo>
                        <a:pt x="41064" y="10404"/>
                        <a:pt x="43636" y="21167"/>
                        <a:pt x="36682" y="28121"/>
                      </a:cubicBezTo>
                      <a:cubicBezTo>
                        <a:pt x="26681" y="38027"/>
                        <a:pt x="15632" y="21358"/>
                        <a:pt x="24967" y="22406"/>
                      </a:cubicBezTo>
                      <a:cubicBezTo>
                        <a:pt x="29157" y="22882"/>
                        <a:pt x="27634" y="19358"/>
                        <a:pt x="23824" y="19739"/>
                      </a:cubicBezTo>
                      <a:cubicBezTo>
                        <a:pt x="22109" y="19929"/>
                        <a:pt x="20776" y="21739"/>
                        <a:pt x="22585" y="25358"/>
                      </a:cubicBezTo>
                      <a:cubicBezTo>
                        <a:pt x="24586" y="29168"/>
                        <a:pt x="30586" y="29835"/>
                        <a:pt x="33920" y="26216"/>
                      </a:cubicBezTo>
                      <a:cubicBezTo>
                        <a:pt x="38206" y="21358"/>
                        <a:pt x="37159" y="13166"/>
                        <a:pt x="30967" y="8213"/>
                      </a:cubicBezTo>
                      <a:cubicBezTo>
                        <a:pt x="21728" y="1070"/>
                        <a:pt x="773" y="117"/>
                        <a:pt x="201" y="3659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4" name="任意多边形: 形状 193">
                  <a:extLst>
                    <a:ext uri="{FF2B5EF4-FFF2-40B4-BE49-F238E27FC236}">
                      <a16:creationId xmlns:a16="http://schemas.microsoft.com/office/drawing/2014/main" id="{748A116A-B75B-479D-9960-6A9646460DDE}"/>
                    </a:ext>
                  </a:extLst>
                </p:cNvPr>
                <p:cNvSpPr/>
                <p:nvPr/>
              </p:nvSpPr>
              <p:spPr>
                <a:xfrm>
                  <a:off x="5884513" y="-954143"/>
                  <a:ext cx="38004" cy="56626"/>
                </a:xfrm>
                <a:custGeom>
                  <a:avLst/>
                  <a:gdLst>
                    <a:gd name="connsiteX0" fmla="*/ 0 w 38004"/>
                    <a:gd name="connsiteY0" fmla="*/ 56627 h 56626"/>
                    <a:gd name="connsiteX1" fmla="*/ 17907 w 38004"/>
                    <a:gd name="connsiteY1" fmla="*/ 18908 h 56626"/>
                    <a:gd name="connsiteX2" fmla="*/ 38005 w 38004"/>
                    <a:gd name="connsiteY2" fmla="*/ 2810 h 56626"/>
                    <a:gd name="connsiteX3" fmla="*/ 9430 w 38004"/>
                    <a:gd name="connsiteY3" fmla="*/ 3191 h 56626"/>
                    <a:gd name="connsiteX4" fmla="*/ 0 w 38004"/>
                    <a:gd name="connsiteY4" fmla="*/ 56627 h 56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004" h="56626">
                      <a:moveTo>
                        <a:pt x="0" y="56627"/>
                      </a:moveTo>
                      <a:cubicBezTo>
                        <a:pt x="11716" y="39291"/>
                        <a:pt x="10763" y="28623"/>
                        <a:pt x="17907" y="18908"/>
                      </a:cubicBezTo>
                      <a:cubicBezTo>
                        <a:pt x="27146" y="6335"/>
                        <a:pt x="31147" y="8240"/>
                        <a:pt x="38005" y="2810"/>
                      </a:cubicBezTo>
                      <a:cubicBezTo>
                        <a:pt x="28956" y="3763"/>
                        <a:pt x="20193" y="-4238"/>
                        <a:pt x="9430" y="3191"/>
                      </a:cubicBezTo>
                      <a:cubicBezTo>
                        <a:pt x="-3810" y="12431"/>
                        <a:pt x="5048" y="36053"/>
                        <a:pt x="0" y="5662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5" name="任意多边形: 形状 194">
                  <a:extLst>
                    <a:ext uri="{FF2B5EF4-FFF2-40B4-BE49-F238E27FC236}">
                      <a16:creationId xmlns:a16="http://schemas.microsoft.com/office/drawing/2014/main" id="{027A5A5F-B97C-4721-B6DA-0E2CF16765AB}"/>
                    </a:ext>
                  </a:extLst>
                </p:cNvPr>
                <p:cNvSpPr/>
                <p:nvPr/>
              </p:nvSpPr>
              <p:spPr>
                <a:xfrm>
                  <a:off x="5702513" y="-965869"/>
                  <a:ext cx="174790" cy="169422"/>
                </a:xfrm>
                <a:custGeom>
                  <a:avLst/>
                  <a:gdLst>
                    <a:gd name="connsiteX0" fmla="*/ 97513 w 174790"/>
                    <a:gd name="connsiteY0" fmla="*/ 31585 h 169422"/>
                    <a:gd name="connsiteX1" fmla="*/ 116563 w 174790"/>
                    <a:gd name="connsiteY1" fmla="*/ 26156 h 169422"/>
                    <a:gd name="connsiteX2" fmla="*/ 95703 w 174790"/>
                    <a:gd name="connsiteY2" fmla="*/ 50350 h 169422"/>
                    <a:gd name="connsiteX3" fmla="*/ 126183 w 174790"/>
                    <a:gd name="connsiteY3" fmla="*/ 8725 h 169422"/>
                    <a:gd name="connsiteX4" fmla="*/ 141899 w 174790"/>
                    <a:gd name="connsiteY4" fmla="*/ 138265 h 169422"/>
                    <a:gd name="connsiteX5" fmla="*/ 46649 w 174790"/>
                    <a:gd name="connsiteY5" fmla="*/ 160173 h 169422"/>
                    <a:gd name="connsiteX6" fmla="*/ 16550 w 174790"/>
                    <a:gd name="connsiteY6" fmla="*/ 76448 h 169422"/>
                    <a:gd name="connsiteX7" fmla="*/ 67414 w 174790"/>
                    <a:gd name="connsiteY7" fmla="*/ 87211 h 169422"/>
                    <a:gd name="connsiteX8" fmla="*/ 29314 w 174790"/>
                    <a:gd name="connsiteY8" fmla="*/ 99213 h 169422"/>
                    <a:gd name="connsiteX9" fmla="*/ 43506 w 174790"/>
                    <a:gd name="connsiteY9" fmla="*/ 86830 h 169422"/>
                    <a:gd name="connsiteX10" fmla="*/ 45030 w 174790"/>
                    <a:gd name="connsiteY10" fmla="*/ 96070 h 169422"/>
                    <a:gd name="connsiteX11" fmla="*/ 54936 w 174790"/>
                    <a:gd name="connsiteY11" fmla="*/ 84354 h 169422"/>
                    <a:gd name="connsiteX12" fmla="*/ 27218 w 174790"/>
                    <a:gd name="connsiteY12" fmla="*/ 87688 h 169422"/>
                    <a:gd name="connsiteX13" fmla="*/ 37315 w 174790"/>
                    <a:gd name="connsiteY13" fmla="*/ 117787 h 169422"/>
                    <a:gd name="connsiteX14" fmla="*/ 64366 w 174790"/>
                    <a:gd name="connsiteY14" fmla="*/ 68161 h 169422"/>
                    <a:gd name="connsiteX15" fmla="*/ 1024 w 174790"/>
                    <a:gd name="connsiteY15" fmla="*/ 92355 h 169422"/>
                    <a:gd name="connsiteX16" fmla="*/ 32266 w 174790"/>
                    <a:gd name="connsiteY16" fmla="*/ 157982 h 169422"/>
                    <a:gd name="connsiteX17" fmla="*/ 143423 w 174790"/>
                    <a:gd name="connsiteY17" fmla="*/ 139789 h 169422"/>
                    <a:gd name="connsiteX18" fmla="*/ 142566 w 174790"/>
                    <a:gd name="connsiteY18" fmla="*/ 7487 h 169422"/>
                    <a:gd name="connsiteX19" fmla="*/ 77129 w 174790"/>
                    <a:gd name="connsiteY19" fmla="*/ 31109 h 169422"/>
                    <a:gd name="connsiteX20" fmla="*/ 115610 w 174790"/>
                    <a:gd name="connsiteY20" fmla="*/ 57589 h 169422"/>
                    <a:gd name="connsiteX21" fmla="*/ 114562 w 174790"/>
                    <a:gd name="connsiteY21" fmla="*/ 21108 h 169422"/>
                    <a:gd name="connsiteX22" fmla="*/ 104942 w 174790"/>
                    <a:gd name="connsiteY22" fmla="*/ 35491 h 169422"/>
                    <a:gd name="connsiteX23" fmla="*/ 97513 w 174790"/>
                    <a:gd name="connsiteY23" fmla="*/ 31585 h 169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74790" h="169422">
                      <a:moveTo>
                        <a:pt x="97513" y="31585"/>
                      </a:moveTo>
                      <a:cubicBezTo>
                        <a:pt x="98560" y="21965"/>
                        <a:pt x="109800" y="16917"/>
                        <a:pt x="116563" y="26156"/>
                      </a:cubicBezTo>
                      <a:cubicBezTo>
                        <a:pt x="127802" y="41491"/>
                        <a:pt x="110943" y="59684"/>
                        <a:pt x="95703" y="50350"/>
                      </a:cubicBezTo>
                      <a:cubicBezTo>
                        <a:pt x="70366" y="34729"/>
                        <a:pt x="93226" y="343"/>
                        <a:pt x="126183" y="8725"/>
                      </a:cubicBezTo>
                      <a:cubicBezTo>
                        <a:pt x="174951" y="21203"/>
                        <a:pt x="189715" y="93307"/>
                        <a:pt x="141899" y="138265"/>
                      </a:cubicBezTo>
                      <a:cubicBezTo>
                        <a:pt x="117610" y="161030"/>
                        <a:pt x="82939" y="174556"/>
                        <a:pt x="46649" y="160173"/>
                      </a:cubicBezTo>
                      <a:cubicBezTo>
                        <a:pt x="10835" y="145981"/>
                        <a:pt x="-3167" y="100642"/>
                        <a:pt x="16550" y="76448"/>
                      </a:cubicBezTo>
                      <a:cubicBezTo>
                        <a:pt x="30552" y="59303"/>
                        <a:pt x="62461" y="63589"/>
                        <a:pt x="67414" y="87211"/>
                      </a:cubicBezTo>
                      <a:cubicBezTo>
                        <a:pt x="73033" y="113786"/>
                        <a:pt x="35695" y="124073"/>
                        <a:pt x="29314" y="99213"/>
                      </a:cubicBezTo>
                      <a:cubicBezTo>
                        <a:pt x="27123" y="90736"/>
                        <a:pt x="36076" y="81687"/>
                        <a:pt x="43506" y="86830"/>
                      </a:cubicBezTo>
                      <a:cubicBezTo>
                        <a:pt x="41601" y="89593"/>
                        <a:pt x="41506" y="94260"/>
                        <a:pt x="45030" y="96070"/>
                      </a:cubicBezTo>
                      <a:cubicBezTo>
                        <a:pt x="52936" y="100070"/>
                        <a:pt x="58841" y="89974"/>
                        <a:pt x="54936" y="84354"/>
                      </a:cubicBezTo>
                      <a:cubicBezTo>
                        <a:pt x="47221" y="73400"/>
                        <a:pt x="32647" y="79210"/>
                        <a:pt x="27218" y="87688"/>
                      </a:cubicBezTo>
                      <a:cubicBezTo>
                        <a:pt x="20836" y="97594"/>
                        <a:pt x="24361" y="112262"/>
                        <a:pt x="37315" y="117787"/>
                      </a:cubicBezTo>
                      <a:cubicBezTo>
                        <a:pt x="63889" y="129121"/>
                        <a:pt x="90750" y="93212"/>
                        <a:pt x="64366" y="68161"/>
                      </a:cubicBezTo>
                      <a:cubicBezTo>
                        <a:pt x="45030" y="49683"/>
                        <a:pt x="8454" y="57589"/>
                        <a:pt x="1024" y="92355"/>
                      </a:cubicBezTo>
                      <a:cubicBezTo>
                        <a:pt x="-3643" y="113977"/>
                        <a:pt x="7787" y="141599"/>
                        <a:pt x="32266" y="157982"/>
                      </a:cubicBezTo>
                      <a:cubicBezTo>
                        <a:pt x="60079" y="176556"/>
                        <a:pt x="108085" y="173889"/>
                        <a:pt x="143423" y="139789"/>
                      </a:cubicBezTo>
                      <a:cubicBezTo>
                        <a:pt x="195715" y="89212"/>
                        <a:pt x="173522" y="25299"/>
                        <a:pt x="142566" y="7487"/>
                      </a:cubicBezTo>
                      <a:cubicBezTo>
                        <a:pt x="114562" y="-8610"/>
                        <a:pt x="80368" y="2153"/>
                        <a:pt x="77129" y="31109"/>
                      </a:cubicBezTo>
                      <a:cubicBezTo>
                        <a:pt x="74938" y="50826"/>
                        <a:pt x="97417" y="68161"/>
                        <a:pt x="115610" y="57589"/>
                      </a:cubicBezTo>
                      <a:cubicBezTo>
                        <a:pt x="133898" y="46921"/>
                        <a:pt x="127707" y="22441"/>
                        <a:pt x="114562" y="21108"/>
                      </a:cubicBezTo>
                      <a:cubicBezTo>
                        <a:pt x="104085" y="20060"/>
                        <a:pt x="103609" y="28442"/>
                        <a:pt x="104942" y="35491"/>
                      </a:cubicBezTo>
                      <a:cubicBezTo>
                        <a:pt x="106371" y="42539"/>
                        <a:pt x="96751" y="38253"/>
                        <a:pt x="97513" y="3158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6" name="任意多边形: 形状 195">
                  <a:extLst>
                    <a:ext uri="{FF2B5EF4-FFF2-40B4-BE49-F238E27FC236}">
                      <a16:creationId xmlns:a16="http://schemas.microsoft.com/office/drawing/2014/main" id="{E1EC12D5-CD13-43DA-A490-34EB1F7EFECD}"/>
                    </a:ext>
                  </a:extLst>
                </p:cNvPr>
                <p:cNvSpPr/>
                <p:nvPr/>
              </p:nvSpPr>
              <p:spPr>
                <a:xfrm>
                  <a:off x="5872226" y="-952875"/>
                  <a:ext cx="235685" cy="168356"/>
                </a:xfrm>
                <a:custGeom>
                  <a:avLst/>
                  <a:gdLst>
                    <a:gd name="connsiteX0" fmla="*/ 216694 w 235685"/>
                    <a:gd name="connsiteY0" fmla="*/ 42214 h 168356"/>
                    <a:gd name="connsiteX1" fmla="*/ 196882 w 235685"/>
                    <a:gd name="connsiteY1" fmla="*/ 164229 h 168356"/>
                    <a:gd name="connsiteX2" fmla="*/ 136017 w 235685"/>
                    <a:gd name="connsiteY2" fmla="*/ 143750 h 168356"/>
                    <a:gd name="connsiteX3" fmla="*/ 156686 w 235685"/>
                    <a:gd name="connsiteY3" fmla="*/ 100602 h 168356"/>
                    <a:gd name="connsiteX4" fmla="*/ 178498 w 235685"/>
                    <a:gd name="connsiteY4" fmla="*/ 116128 h 168356"/>
                    <a:gd name="connsiteX5" fmla="*/ 160877 w 235685"/>
                    <a:gd name="connsiteY5" fmla="*/ 128225 h 168356"/>
                    <a:gd name="connsiteX6" fmla="*/ 164878 w 235685"/>
                    <a:gd name="connsiteY6" fmla="*/ 115080 h 168356"/>
                    <a:gd name="connsiteX7" fmla="*/ 142399 w 235685"/>
                    <a:gd name="connsiteY7" fmla="*/ 129749 h 168356"/>
                    <a:gd name="connsiteX8" fmla="*/ 183261 w 235685"/>
                    <a:gd name="connsiteY8" fmla="*/ 151656 h 168356"/>
                    <a:gd name="connsiteX9" fmla="*/ 210312 w 235685"/>
                    <a:gd name="connsiteY9" fmla="*/ 52025 h 168356"/>
                    <a:gd name="connsiteX10" fmla="*/ 0 w 235685"/>
                    <a:gd name="connsiteY10" fmla="*/ 98411 h 168356"/>
                    <a:gd name="connsiteX11" fmla="*/ 216694 w 235685"/>
                    <a:gd name="connsiteY11" fmla="*/ 42214 h 168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35685" h="168356">
                      <a:moveTo>
                        <a:pt x="216694" y="42214"/>
                      </a:moveTo>
                      <a:cubicBezTo>
                        <a:pt x="248602" y="87743"/>
                        <a:pt x="239173" y="148513"/>
                        <a:pt x="196882" y="164229"/>
                      </a:cubicBezTo>
                      <a:cubicBezTo>
                        <a:pt x="165925" y="175754"/>
                        <a:pt x="143637" y="161276"/>
                        <a:pt x="136017" y="143750"/>
                      </a:cubicBezTo>
                      <a:cubicBezTo>
                        <a:pt x="128397" y="126129"/>
                        <a:pt x="135255" y="104317"/>
                        <a:pt x="156686" y="100602"/>
                      </a:cubicBezTo>
                      <a:cubicBezTo>
                        <a:pt x="164973" y="99173"/>
                        <a:pt x="176784" y="104603"/>
                        <a:pt x="178498" y="116128"/>
                      </a:cubicBezTo>
                      <a:cubicBezTo>
                        <a:pt x="180404" y="129082"/>
                        <a:pt x="165925" y="134225"/>
                        <a:pt x="160877" y="128225"/>
                      </a:cubicBezTo>
                      <a:cubicBezTo>
                        <a:pt x="156496" y="122986"/>
                        <a:pt x="158877" y="116890"/>
                        <a:pt x="164878" y="115080"/>
                      </a:cubicBezTo>
                      <a:cubicBezTo>
                        <a:pt x="163544" y="98221"/>
                        <a:pt x="136303" y="104603"/>
                        <a:pt x="142399" y="129749"/>
                      </a:cubicBezTo>
                      <a:cubicBezTo>
                        <a:pt x="145828" y="144036"/>
                        <a:pt x="162687" y="155561"/>
                        <a:pt x="183261" y="151656"/>
                      </a:cubicBezTo>
                      <a:cubicBezTo>
                        <a:pt x="226600" y="143369"/>
                        <a:pt x="231934" y="88220"/>
                        <a:pt x="210312" y="52025"/>
                      </a:cubicBezTo>
                      <a:cubicBezTo>
                        <a:pt x="162877" y="-27604"/>
                        <a:pt x="43339" y="-3220"/>
                        <a:pt x="0" y="98411"/>
                      </a:cubicBezTo>
                      <a:cubicBezTo>
                        <a:pt x="46577" y="-16460"/>
                        <a:pt x="169831" y="-24652"/>
                        <a:pt x="216694" y="4221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7" name="任意多边形: 形状 196">
                  <a:extLst>
                    <a:ext uri="{FF2B5EF4-FFF2-40B4-BE49-F238E27FC236}">
                      <a16:creationId xmlns:a16="http://schemas.microsoft.com/office/drawing/2014/main" id="{C6265198-BF8A-453E-A259-B322D4FE57BF}"/>
                    </a:ext>
                  </a:extLst>
                </p:cNvPr>
                <p:cNvSpPr/>
                <p:nvPr/>
              </p:nvSpPr>
              <p:spPr>
                <a:xfrm>
                  <a:off x="5879435" y="-874365"/>
                  <a:ext cx="62673" cy="45092"/>
                </a:xfrm>
                <a:custGeom>
                  <a:avLst/>
                  <a:gdLst>
                    <a:gd name="connsiteX0" fmla="*/ 49179 w 62673"/>
                    <a:gd name="connsiteY0" fmla="*/ 3995 h 45092"/>
                    <a:gd name="connsiteX1" fmla="*/ 61276 w 62673"/>
                    <a:gd name="connsiteY1" fmla="*/ 33618 h 45092"/>
                    <a:gd name="connsiteX2" fmla="*/ 37273 w 62673"/>
                    <a:gd name="connsiteY2" fmla="*/ 42095 h 45092"/>
                    <a:gd name="connsiteX3" fmla="*/ 40702 w 62673"/>
                    <a:gd name="connsiteY3" fmla="*/ 25331 h 45092"/>
                    <a:gd name="connsiteX4" fmla="*/ 36987 w 62673"/>
                    <a:gd name="connsiteY4" fmla="*/ 30284 h 45092"/>
                    <a:gd name="connsiteX5" fmla="*/ 40416 w 62673"/>
                    <a:gd name="connsiteY5" fmla="*/ 38952 h 45092"/>
                    <a:gd name="connsiteX6" fmla="*/ 42416 w 62673"/>
                    <a:gd name="connsiteY6" fmla="*/ 14282 h 45092"/>
                    <a:gd name="connsiteX7" fmla="*/ 23747 w 62673"/>
                    <a:gd name="connsiteY7" fmla="*/ 22950 h 45092"/>
                    <a:gd name="connsiteX8" fmla="*/ 1459 w 62673"/>
                    <a:gd name="connsiteY8" fmla="*/ 22759 h 45092"/>
                    <a:gd name="connsiteX9" fmla="*/ 49179 w 62673"/>
                    <a:gd name="connsiteY9" fmla="*/ 3995 h 45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2673" h="45092">
                      <a:moveTo>
                        <a:pt x="49179" y="3995"/>
                      </a:moveTo>
                      <a:cubicBezTo>
                        <a:pt x="59561" y="10091"/>
                        <a:pt x="65562" y="21140"/>
                        <a:pt x="61276" y="33618"/>
                      </a:cubicBezTo>
                      <a:cubicBezTo>
                        <a:pt x="57085" y="45905"/>
                        <a:pt x="44321" y="47619"/>
                        <a:pt x="37273" y="42095"/>
                      </a:cubicBezTo>
                      <a:cubicBezTo>
                        <a:pt x="28510" y="35142"/>
                        <a:pt x="33748" y="21711"/>
                        <a:pt x="40702" y="25331"/>
                      </a:cubicBezTo>
                      <a:cubicBezTo>
                        <a:pt x="43369" y="26760"/>
                        <a:pt x="41749" y="32094"/>
                        <a:pt x="36987" y="30284"/>
                      </a:cubicBezTo>
                      <a:cubicBezTo>
                        <a:pt x="36320" y="31236"/>
                        <a:pt x="35749" y="36285"/>
                        <a:pt x="40416" y="38952"/>
                      </a:cubicBezTo>
                      <a:cubicBezTo>
                        <a:pt x="54132" y="46953"/>
                        <a:pt x="67086" y="17711"/>
                        <a:pt x="42416" y="14282"/>
                      </a:cubicBezTo>
                      <a:cubicBezTo>
                        <a:pt x="35082" y="13234"/>
                        <a:pt x="29557" y="18092"/>
                        <a:pt x="23747" y="22950"/>
                      </a:cubicBezTo>
                      <a:cubicBezTo>
                        <a:pt x="15365" y="29903"/>
                        <a:pt x="6221" y="31046"/>
                        <a:pt x="1459" y="22759"/>
                      </a:cubicBezTo>
                      <a:cubicBezTo>
                        <a:pt x="-7971" y="6090"/>
                        <a:pt x="30700" y="-6864"/>
                        <a:pt x="49179" y="399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8" name="任意多边形: 形状 197">
                  <a:extLst>
                    <a:ext uri="{FF2B5EF4-FFF2-40B4-BE49-F238E27FC236}">
                      <a16:creationId xmlns:a16="http://schemas.microsoft.com/office/drawing/2014/main" id="{5615CFE2-2A38-4B07-AA08-4E8D9E740054}"/>
                    </a:ext>
                  </a:extLst>
                </p:cNvPr>
                <p:cNvSpPr/>
                <p:nvPr/>
              </p:nvSpPr>
              <p:spPr>
                <a:xfrm>
                  <a:off x="5915374" y="-932385"/>
                  <a:ext cx="101772" cy="79472"/>
                </a:xfrm>
                <a:custGeom>
                  <a:avLst/>
                  <a:gdLst>
                    <a:gd name="connsiteX0" fmla="*/ 0 w 101772"/>
                    <a:gd name="connsiteY0" fmla="*/ 23152 h 79472"/>
                    <a:gd name="connsiteX1" fmla="*/ 100679 w 101772"/>
                    <a:gd name="connsiteY1" fmla="*/ 33916 h 79472"/>
                    <a:gd name="connsiteX2" fmla="*/ 86106 w 101772"/>
                    <a:gd name="connsiteY2" fmla="*/ 74016 h 79472"/>
                    <a:gd name="connsiteX3" fmla="*/ 46768 w 101772"/>
                    <a:gd name="connsiteY3" fmla="*/ 69158 h 79472"/>
                    <a:gd name="connsiteX4" fmla="*/ 65056 w 101772"/>
                    <a:gd name="connsiteY4" fmla="*/ 35154 h 79472"/>
                    <a:gd name="connsiteX5" fmla="*/ 63056 w 101772"/>
                    <a:gd name="connsiteY5" fmla="*/ 49822 h 79472"/>
                    <a:gd name="connsiteX6" fmla="*/ 58865 w 101772"/>
                    <a:gd name="connsiteY6" fmla="*/ 68301 h 79472"/>
                    <a:gd name="connsiteX7" fmla="*/ 93631 w 101772"/>
                    <a:gd name="connsiteY7" fmla="*/ 34963 h 79472"/>
                    <a:gd name="connsiteX8" fmla="*/ 0 w 101772"/>
                    <a:gd name="connsiteY8" fmla="*/ 23152 h 79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1772" h="79472">
                      <a:moveTo>
                        <a:pt x="0" y="23152"/>
                      </a:moveTo>
                      <a:cubicBezTo>
                        <a:pt x="30099" y="-9804"/>
                        <a:pt x="91250" y="-8756"/>
                        <a:pt x="100679" y="33916"/>
                      </a:cubicBezTo>
                      <a:cubicBezTo>
                        <a:pt x="103727" y="47727"/>
                        <a:pt x="100870" y="63253"/>
                        <a:pt x="86106" y="74016"/>
                      </a:cubicBezTo>
                      <a:cubicBezTo>
                        <a:pt x="74581" y="82493"/>
                        <a:pt x="56293" y="81255"/>
                        <a:pt x="46768" y="69158"/>
                      </a:cubicBezTo>
                      <a:cubicBezTo>
                        <a:pt x="32004" y="50489"/>
                        <a:pt x="45529" y="25248"/>
                        <a:pt x="65056" y="35154"/>
                      </a:cubicBezTo>
                      <a:cubicBezTo>
                        <a:pt x="69342" y="37345"/>
                        <a:pt x="68580" y="44869"/>
                        <a:pt x="63056" y="49822"/>
                      </a:cubicBezTo>
                      <a:cubicBezTo>
                        <a:pt x="55721" y="56490"/>
                        <a:pt x="47720" y="61157"/>
                        <a:pt x="58865" y="68301"/>
                      </a:cubicBezTo>
                      <a:cubicBezTo>
                        <a:pt x="74676" y="78397"/>
                        <a:pt x="99250" y="60871"/>
                        <a:pt x="93631" y="34963"/>
                      </a:cubicBezTo>
                      <a:cubicBezTo>
                        <a:pt x="84773" y="-5994"/>
                        <a:pt x="30480" y="-5327"/>
                        <a:pt x="0" y="231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9" name="任意多边形: 形状 198">
                  <a:extLst>
                    <a:ext uri="{FF2B5EF4-FFF2-40B4-BE49-F238E27FC236}">
                      <a16:creationId xmlns:a16="http://schemas.microsoft.com/office/drawing/2014/main" id="{9A7A4FC8-E9AF-4716-8D80-04AFB702627A}"/>
                    </a:ext>
                  </a:extLst>
                </p:cNvPr>
                <p:cNvSpPr/>
                <p:nvPr/>
              </p:nvSpPr>
              <p:spPr>
                <a:xfrm>
                  <a:off x="5995955" y="-937808"/>
                  <a:ext cx="61083" cy="54300"/>
                </a:xfrm>
                <a:custGeom>
                  <a:avLst/>
                  <a:gdLst>
                    <a:gd name="connsiteX0" fmla="*/ 0 w 61083"/>
                    <a:gd name="connsiteY0" fmla="*/ 0 h 54300"/>
                    <a:gd name="connsiteX1" fmla="*/ 49054 w 61083"/>
                    <a:gd name="connsiteY1" fmla="*/ 51626 h 54300"/>
                    <a:gd name="connsiteX2" fmla="*/ 58579 w 61083"/>
                    <a:gd name="connsiteY2" fmla="*/ 34671 h 54300"/>
                    <a:gd name="connsiteX3" fmla="*/ 0 w 61083"/>
                    <a:gd name="connsiteY3" fmla="*/ 0 h 5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083" h="54300">
                      <a:moveTo>
                        <a:pt x="0" y="0"/>
                      </a:moveTo>
                      <a:cubicBezTo>
                        <a:pt x="32099" y="8477"/>
                        <a:pt x="29908" y="38386"/>
                        <a:pt x="49054" y="51626"/>
                      </a:cubicBezTo>
                      <a:cubicBezTo>
                        <a:pt x="61531" y="60293"/>
                        <a:pt x="63532" y="46101"/>
                        <a:pt x="58579" y="34671"/>
                      </a:cubicBezTo>
                      <a:cubicBezTo>
                        <a:pt x="52864" y="21812"/>
                        <a:pt x="35909" y="181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0" name="任意多边形: 形状 199">
                  <a:extLst>
                    <a:ext uri="{FF2B5EF4-FFF2-40B4-BE49-F238E27FC236}">
                      <a16:creationId xmlns:a16="http://schemas.microsoft.com/office/drawing/2014/main" id="{CE74A4AB-3897-4891-B53C-0E32CBCA91D3}"/>
                    </a:ext>
                  </a:extLst>
                </p:cNvPr>
                <p:cNvSpPr/>
                <p:nvPr/>
              </p:nvSpPr>
              <p:spPr>
                <a:xfrm>
                  <a:off x="5792162" y="-890411"/>
                  <a:ext cx="80440" cy="66267"/>
                </a:xfrm>
                <a:custGeom>
                  <a:avLst/>
                  <a:gdLst>
                    <a:gd name="connsiteX0" fmla="*/ 48726 w 80440"/>
                    <a:gd name="connsiteY0" fmla="*/ 62332 h 66267"/>
                    <a:gd name="connsiteX1" fmla="*/ 80159 w 80440"/>
                    <a:gd name="connsiteY1" fmla="*/ 45758 h 66267"/>
                    <a:gd name="connsiteX2" fmla="*/ 49203 w 80440"/>
                    <a:gd name="connsiteY2" fmla="*/ 65475 h 66267"/>
                    <a:gd name="connsiteX3" fmla="*/ 1197 w 80440"/>
                    <a:gd name="connsiteY3" fmla="*/ 39091 h 66267"/>
                    <a:gd name="connsiteX4" fmla="*/ 20056 w 80440"/>
                    <a:gd name="connsiteY4" fmla="*/ 1848 h 66267"/>
                    <a:gd name="connsiteX5" fmla="*/ 53965 w 80440"/>
                    <a:gd name="connsiteY5" fmla="*/ 14802 h 66267"/>
                    <a:gd name="connsiteX6" fmla="*/ 43678 w 80440"/>
                    <a:gd name="connsiteY6" fmla="*/ 38233 h 66267"/>
                    <a:gd name="connsiteX7" fmla="*/ 29486 w 80440"/>
                    <a:gd name="connsiteY7" fmla="*/ 24422 h 66267"/>
                    <a:gd name="connsiteX8" fmla="*/ 34344 w 80440"/>
                    <a:gd name="connsiteY8" fmla="*/ 26803 h 66267"/>
                    <a:gd name="connsiteX9" fmla="*/ 31867 w 80440"/>
                    <a:gd name="connsiteY9" fmla="*/ 34042 h 66267"/>
                    <a:gd name="connsiteX10" fmla="*/ 51584 w 80440"/>
                    <a:gd name="connsiteY10" fmla="*/ 28232 h 66267"/>
                    <a:gd name="connsiteX11" fmla="*/ 22152 w 80440"/>
                    <a:gd name="connsiteY11" fmla="*/ 8230 h 66267"/>
                    <a:gd name="connsiteX12" fmla="*/ 4530 w 80440"/>
                    <a:gd name="connsiteY12" fmla="*/ 37852 h 66267"/>
                    <a:gd name="connsiteX13" fmla="*/ 48726 w 80440"/>
                    <a:gd name="connsiteY13" fmla="*/ 62332 h 66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0440" h="66267">
                      <a:moveTo>
                        <a:pt x="48726" y="62332"/>
                      </a:moveTo>
                      <a:cubicBezTo>
                        <a:pt x="65109" y="57760"/>
                        <a:pt x="76254" y="41567"/>
                        <a:pt x="80159" y="45758"/>
                      </a:cubicBezTo>
                      <a:cubicBezTo>
                        <a:pt x="82731" y="48520"/>
                        <a:pt x="67300" y="62332"/>
                        <a:pt x="49203" y="65475"/>
                      </a:cubicBezTo>
                      <a:cubicBezTo>
                        <a:pt x="30819" y="68713"/>
                        <a:pt x="7293" y="62427"/>
                        <a:pt x="1197" y="39091"/>
                      </a:cubicBezTo>
                      <a:cubicBezTo>
                        <a:pt x="-3280" y="22041"/>
                        <a:pt x="5197" y="6991"/>
                        <a:pt x="20056" y="1848"/>
                      </a:cubicBezTo>
                      <a:cubicBezTo>
                        <a:pt x="35010" y="-3296"/>
                        <a:pt x="49679" y="2705"/>
                        <a:pt x="53965" y="14802"/>
                      </a:cubicBezTo>
                      <a:cubicBezTo>
                        <a:pt x="58061" y="26422"/>
                        <a:pt x="52155" y="35566"/>
                        <a:pt x="43678" y="38233"/>
                      </a:cubicBezTo>
                      <a:cubicBezTo>
                        <a:pt x="32820" y="41567"/>
                        <a:pt x="24438" y="31471"/>
                        <a:pt x="29486" y="24422"/>
                      </a:cubicBezTo>
                      <a:cubicBezTo>
                        <a:pt x="31296" y="21850"/>
                        <a:pt x="35391" y="23470"/>
                        <a:pt x="34344" y="26803"/>
                      </a:cubicBezTo>
                      <a:cubicBezTo>
                        <a:pt x="33296" y="30137"/>
                        <a:pt x="29010" y="29470"/>
                        <a:pt x="31867" y="34042"/>
                      </a:cubicBezTo>
                      <a:cubicBezTo>
                        <a:pt x="35772" y="40234"/>
                        <a:pt x="48250" y="38614"/>
                        <a:pt x="51584" y="28232"/>
                      </a:cubicBezTo>
                      <a:cubicBezTo>
                        <a:pt x="56727" y="12516"/>
                        <a:pt x="38154" y="3277"/>
                        <a:pt x="22152" y="8230"/>
                      </a:cubicBezTo>
                      <a:cubicBezTo>
                        <a:pt x="8245" y="12516"/>
                        <a:pt x="1863" y="25851"/>
                        <a:pt x="4530" y="37852"/>
                      </a:cubicBezTo>
                      <a:cubicBezTo>
                        <a:pt x="10055" y="61951"/>
                        <a:pt x="32629" y="66808"/>
                        <a:pt x="48726" y="623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1" name="任意多边形: 形状 200">
                  <a:extLst>
                    <a:ext uri="{FF2B5EF4-FFF2-40B4-BE49-F238E27FC236}">
                      <a16:creationId xmlns:a16="http://schemas.microsoft.com/office/drawing/2014/main" id="{46894ABF-7A98-4BE1-A6C1-22293CB590A8}"/>
                    </a:ext>
                  </a:extLst>
                </p:cNvPr>
                <p:cNvSpPr/>
                <p:nvPr/>
              </p:nvSpPr>
              <p:spPr>
                <a:xfrm>
                  <a:off x="5873827" y="-850481"/>
                  <a:ext cx="6416" cy="6417"/>
                </a:xfrm>
                <a:custGeom>
                  <a:avLst/>
                  <a:gdLst>
                    <a:gd name="connsiteX0" fmla="*/ 6400 w 6416"/>
                    <a:gd name="connsiteY0" fmla="*/ 2971 h 6417"/>
                    <a:gd name="connsiteX1" fmla="*/ 2971 w 6416"/>
                    <a:gd name="connsiteY1" fmla="*/ 18 h 6417"/>
                    <a:gd name="connsiteX2" fmla="*/ 18 w 6416"/>
                    <a:gd name="connsiteY2" fmla="*/ 3447 h 6417"/>
                    <a:gd name="connsiteX3" fmla="*/ 3447 w 6416"/>
                    <a:gd name="connsiteY3" fmla="*/ 6400 h 6417"/>
                    <a:gd name="connsiteX4" fmla="*/ 6400 w 6416"/>
                    <a:gd name="connsiteY4" fmla="*/ 2971 h 6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16" h="6417">
                      <a:moveTo>
                        <a:pt x="6400" y="2971"/>
                      </a:moveTo>
                      <a:cubicBezTo>
                        <a:pt x="6305" y="1161"/>
                        <a:pt x="4781" y="-172"/>
                        <a:pt x="2971" y="18"/>
                      </a:cubicBezTo>
                      <a:cubicBezTo>
                        <a:pt x="1161" y="113"/>
                        <a:pt x="-172" y="1637"/>
                        <a:pt x="18" y="3447"/>
                      </a:cubicBezTo>
                      <a:cubicBezTo>
                        <a:pt x="113" y="5257"/>
                        <a:pt x="1637" y="6590"/>
                        <a:pt x="3447" y="6400"/>
                      </a:cubicBezTo>
                      <a:cubicBezTo>
                        <a:pt x="5162" y="6305"/>
                        <a:pt x="6590" y="4781"/>
                        <a:pt x="6400" y="29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4521551C-B58C-4400-A156-C3EA0DC90EAF}"/>
              </a:ext>
            </a:extLst>
          </p:cNvPr>
          <p:cNvGrpSpPr/>
          <p:nvPr/>
        </p:nvGrpSpPr>
        <p:grpSpPr>
          <a:xfrm>
            <a:off x="3840147" y="1287482"/>
            <a:ext cx="4511708" cy="1034456"/>
            <a:chOff x="5774409" y="787194"/>
            <a:chExt cx="764381" cy="175259"/>
          </a:xfrm>
          <a:solidFill>
            <a:schemeClr val="accent2"/>
          </a:solidFill>
        </p:grpSpPr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749AECB4-3B5C-4B71-AB2F-FFFF59EC0996}"/>
                </a:ext>
              </a:extLst>
            </p:cNvPr>
            <p:cNvGrpSpPr/>
            <p:nvPr/>
          </p:nvGrpSpPr>
          <p:grpSpPr>
            <a:xfrm>
              <a:off x="5774409" y="834496"/>
              <a:ext cx="764381" cy="60832"/>
              <a:chOff x="5774409" y="834496"/>
              <a:chExt cx="764381" cy="60832"/>
            </a:xfrm>
            <a:grpFill/>
          </p:grpSpPr>
          <p:grpSp>
            <p:nvGrpSpPr>
              <p:cNvPr id="209" name="组合 208">
                <a:extLst>
                  <a:ext uri="{FF2B5EF4-FFF2-40B4-BE49-F238E27FC236}">
                    <a16:creationId xmlns:a16="http://schemas.microsoft.com/office/drawing/2014/main" id="{5E34F757-5595-492C-B435-EA547ED1D054}"/>
                  </a:ext>
                </a:extLst>
              </p:cNvPr>
              <p:cNvGrpSpPr/>
              <p:nvPr/>
            </p:nvGrpSpPr>
            <p:grpSpPr>
              <a:xfrm>
                <a:off x="6295617" y="834496"/>
                <a:ext cx="243173" cy="60832"/>
                <a:chOff x="6295617" y="834496"/>
                <a:chExt cx="243173" cy="60832"/>
              </a:xfrm>
              <a:grpFill/>
            </p:grpSpPr>
            <p:sp>
              <p:nvSpPr>
                <p:cNvPr id="210" name="任意多边形: 形状 209">
                  <a:extLst>
                    <a:ext uri="{FF2B5EF4-FFF2-40B4-BE49-F238E27FC236}">
                      <a16:creationId xmlns:a16="http://schemas.microsoft.com/office/drawing/2014/main" id="{D5453630-F240-435D-858F-6344FDF9EDA8}"/>
                    </a:ext>
                  </a:extLst>
                </p:cNvPr>
                <p:cNvSpPr/>
                <p:nvPr/>
              </p:nvSpPr>
              <p:spPr>
                <a:xfrm>
                  <a:off x="6424775" y="868544"/>
                  <a:ext cx="114014" cy="21592"/>
                </a:xfrm>
                <a:custGeom>
                  <a:avLst/>
                  <a:gdLst>
                    <a:gd name="connsiteX0" fmla="*/ 114014 w 114014"/>
                    <a:gd name="connsiteY0" fmla="*/ 9804 h 21592"/>
                    <a:gd name="connsiteX1" fmla="*/ 0 w 114014"/>
                    <a:gd name="connsiteY1" fmla="*/ 19139 h 21592"/>
                    <a:gd name="connsiteX2" fmla="*/ 114014 w 114014"/>
                    <a:gd name="connsiteY2" fmla="*/ 9804 h 21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014" h="21592">
                      <a:moveTo>
                        <a:pt x="114014" y="9804"/>
                      </a:moveTo>
                      <a:cubicBezTo>
                        <a:pt x="86868" y="44475"/>
                        <a:pt x="31337" y="-11437"/>
                        <a:pt x="0" y="19139"/>
                      </a:cubicBezTo>
                      <a:cubicBezTo>
                        <a:pt x="32575" y="-31820"/>
                        <a:pt x="81153" y="38379"/>
                        <a:pt x="114014" y="98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1" name="任意多边形: 形状 210">
                  <a:extLst>
                    <a:ext uri="{FF2B5EF4-FFF2-40B4-BE49-F238E27FC236}">
                      <a16:creationId xmlns:a16="http://schemas.microsoft.com/office/drawing/2014/main" id="{A78908C6-43A2-463C-847A-7B97910E905A}"/>
                    </a:ext>
                  </a:extLst>
                </p:cNvPr>
                <p:cNvSpPr/>
                <p:nvPr/>
              </p:nvSpPr>
              <p:spPr>
                <a:xfrm>
                  <a:off x="6295617" y="834496"/>
                  <a:ext cx="126725" cy="60832"/>
                </a:xfrm>
                <a:custGeom>
                  <a:avLst/>
                  <a:gdLst>
                    <a:gd name="connsiteX0" fmla="*/ 100013 w 126725"/>
                    <a:gd name="connsiteY0" fmla="*/ 18992 h 60832"/>
                    <a:gd name="connsiteX1" fmla="*/ 86582 w 126725"/>
                    <a:gd name="connsiteY1" fmla="*/ 23468 h 60832"/>
                    <a:gd name="connsiteX2" fmla="*/ 0 w 126725"/>
                    <a:gd name="connsiteY2" fmla="*/ 18325 h 60832"/>
                    <a:gd name="connsiteX3" fmla="*/ 85820 w 126725"/>
                    <a:gd name="connsiteY3" fmla="*/ 24040 h 60832"/>
                    <a:gd name="connsiteX4" fmla="*/ 89725 w 126725"/>
                    <a:gd name="connsiteY4" fmla="*/ 59282 h 60832"/>
                    <a:gd name="connsiteX5" fmla="*/ 88106 w 126725"/>
                    <a:gd name="connsiteY5" fmla="*/ 25659 h 60832"/>
                    <a:gd name="connsiteX6" fmla="*/ 102108 w 126725"/>
                    <a:gd name="connsiteY6" fmla="*/ 21563 h 60832"/>
                    <a:gd name="connsiteX7" fmla="*/ 114967 w 126725"/>
                    <a:gd name="connsiteY7" fmla="*/ 52805 h 60832"/>
                    <a:gd name="connsiteX8" fmla="*/ 120205 w 126725"/>
                    <a:gd name="connsiteY8" fmla="*/ 57473 h 60832"/>
                    <a:gd name="connsiteX9" fmla="*/ 100013 w 126725"/>
                    <a:gd name="connsiteY9" fmla="*/ 18992 h 60832"/>
                    <a:gd name="connsiteX10" fmla="*/ 89344 w 126725"/>
                    <a:gd name="connsiteY10" fmla="*/ 48900 h 60832"/>
                    <a:gd name="connsiteX11" fmla="*/ 87344 w 126725"/>
                    <a:gd name="connsiteY11" fmla="*/ 26135 h 60832"/>
                    <a:gd name="connsiteX12" fmla="*/ 89344 w 126725"/>
                    <a:gd name="connsiteY12" fmla="*/ 48900 h 60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725" h="60832">
                      <a:moveTo>
                        <a:pt x="100013" y="18992"/>
                      </a:moveTo>
                      <a:cubicBezTo>
                        <a:pt x="94393" y="19468"/>
                        <a:pt x="90011" y="21087"/>
                        <a:pt x="86582" y="23468"/>
                      </a:cubicBezTo>
                      <a:cubicBezTo>
                        <a:pt x="71342" y="2990"/>
                        <a:pt x="34671" y="-14632"/>
                        <a:pt x="0" y="18325"/>
                      </a:cubicBezTo>
                      <a:cubicBezTo>
                        <a:pt x="31814" y="-8155"/>
                        <a:pt x="74295" y="7943"/>
                        <a:pt x="85820" y="24040"/>
                      </a:cubicBezTo>
                      <a:cubicBezTo>
                        <a:pt x="68675" y="36708"/>
                        <a:pt x="77533" y="68141"/>
                        <a:pt x="89725" y="59282"/>
                      </a:cubicBezTo>
                      <a:cubicBezTo>
                        <a:pt x="98298" y="53186"/>
                        <a:pt x="97060" y="38994"/>
                        <a:pt x="88106" y="25659"/>
                      </a:cubicBezTo>
                      <a:cubicBezTo>
                        <a:pt x="91440" y="23373"/>
                        <a:pt x="95917" y="21754"/>
                        <a:pt x="102108" y="21563"/>
                      </a:cubicBezTo>
                      <a:cubicBezTo>
                        <a:pt x="122206" y="20992"/>
                        <a:pt x="136303" y="42614"/>
                        <a:pt x="114967" y="52805"/>
                      </a:cubicBezTo>
                      <a:cubicBezTo>
                        <a:pt x="110680" y="54806"/>
                        <a:pt x="112681" y="65474"/>
                        <a:pt x="120205" y="57473"/>
                      </a:cubicBezTo>
                      <a:cubicBezTo>
                        <a:pt x="135922" y="40709"/>
                        <a:pt x="120872" y="17372"/>
                        <a:pt x="100013" y="18992"/>
                      </a:cubicBezTo>
                      <a:close/>
                      <a:moveTo>
                        <a:pt x="89344" y="48900"/>
                      </a:moveTo>
                      <a:cubicBezTo>
                        <a:pt x="81534" y="53853"/>
                        <a:pt x="75724" y="35184"/>
                        <a:pt x="87344" y="26135"/>
                      </a:cubicBezTo>
                      <a:cubicBezTo>
                        <a:pt x="93536" y="36137"/>
                        <a:pt x="93917" y="46043"/>
                        <a:pt x="89344" y="489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12" name="组合 211">
                <a:extLst>
                  <a:ext uri="{FF2B5EF4-FFF2-40B4-BE49-F238E27FC236}">
                    <a16:creationId xmlns:a16="http://schemas.microsoft.com/office/drawing/2014/main" id="{00C5DF91-59B1-4C6A-B568-06F875C2FA32}"/>
                  </a:ext>
                </a:extLst>
              </p:cNvPr>
              <p:cNvGrpSpPr/>
              <p:nvPr/>
            </p:nvGrpSpPr>
            <p:grpSpPr>
              <a:xfrm>
                <a:off x="5774409" y="834496"/>
                <a:ext cx="243078" cy="60806"/>
                <a:chOff x="5774409" y="834496"/>
                <a:chExt cx="243078" cy="60806"/>
              </a:xfrm>
              <a:grpFill/>
            </p:grpSpPr>
            <p:sp>
              <p:nvSpPr>
                <p:cNvPr id="213" name="任意多边形: 形状 212">
                  <a:extLst>
                    <a:ext uri="{FF2B5EF4-FFF2-40B4-BE49-F238E27FC236}">
                      <a16:creationId xmlns:a16="http://schemas.microsoft.com/office/drawing/2014/main" id="{E0461E74-80F7-4864-A299-3DEFCD1B0624}"/>
                    </a:ext>
                  </a:extLst>
                </p:cNvPr>
                <p:cNvSpPr/>
                <p:nvPr/>
              </p:nvSpPr>
              <p:spPr>
                <a:xfrm>
                  <a:off x="5774409" y="868544"/>
                  <a:ext cx="114109" cy="21592"/>
                </a:xfrm>
                <a:custGeom>
                  <a:avLst/>
                  <a:gdLst>
                    <a:gd name="connsiteX0" fmla="*/ 0 w 114109"/>
                    <a:gd name="connsiteY0" fmla="*/ 9804 h 21592"/>
                    <a:gd name="connsiteX1" fmla="*/ 114109 w 114109"/>
                    <a:gd name="connsiteY1" fmla="*/ 19139 h 21592"/>
                    <a:gd name="connsiteX2" fmla="*/ 0 w 114109"/>
                    <a:gd name="connsiteY2" fmla="*/ 9804 h 21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109" h="21592">
                      <a:moveTo>
                        <a:pt x="0" y="9804"/>
                      </a:moveTo>
                      <a:cubicBezTo>
                        <a:pt x="27146" y="44475"/>
                        <a:pt x="82677" y="-11437"/>
                        <a:pt x="114109" y="19139"/>
                      </a:cubicBezTo>
                      <a:cubicBezTo>
                        <a:pt x="81439" y="-31820"/>
                        <a:pt x="32861" y="38379"/>
                        <a:pt x="0" y="98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4" name="任意多边形: 形状 213">
                  <a:extLst>
                    <a:ext uri="{FF2B5EF4-FFF2-40B4-BE49-F238E27FC236}">
                      <a16:creationId xmlns:a16="http://schemas.microsoft.com/office/drawing/2014/main" id="{0C946A0A-84A1-40C8-93B2-2D1C38E06C2F}"/>
                    </a:ext>
                  </a:extLst>
                </p:cNvPr>
                <p:cNvSpPr/>
                <p:nvPr/>
              </p:nvSpPr>
              <p:spPr>
                <a:xfrm>
                  <a:off x="5890796" y="834496"/>
                  <a:ext cx="126691" cy="60806"/>
                </a:xfrm>
                <a:custGeom>
                  <a:avLst/>
                  <a:gdLst>
                    <a:gd name="connsiteX0" fmla="*/ 126691 w 126691"/>
                    <a:gd name="connsiteY0" fmla="*/ 18325 h 60806"/>
                    <a:gd name="connsiteX1" fmla="*/ 40109 w 126691"/>
                    <a:gd name="connsiteY1" fmla="*/ 23468 h 60806"/>
                    <a:gd name="connsiteX2" fmla="*/ 26679 w 126691"/>
                    <a:gd name="connsiteY2" fmla="*/ 18992 h 60806"/>
                    <a:gd name="connsiteX3" fmla="*/ 6581 w 126691"/>
                    <a:gd name="connsiteY3" fmla="*/ 57473 h 60806"/>
                    <a:gd name="connsiteX4" fmla="*/ 11820 w 126691"/>
                    <a:gd name="connsiteY4" fmla="*/ 52805 h 60806"/>
                    <a:gd name="connsiteX5" fmla="*/ 24678 w 126691"/>
                    <a:gd name="connsiteY5" fmla="*/ 21563 h 60806"/>
                    <a:gd name="connsiteX6" fmla="*/ 38680 w 126691"/>
                    <a:gd name="connsiteY6" fmla="*/ 25659 h 60806"/>
                    <a:gd name="connsiteX7" fmla="*/ 37061 w 126691"/>
                    <a:gd name="connsiteY7" fmla="*/ 59282 h 60806"/>
                    <a:gd name="connsiteX8" fmla="*/ 40966 w 126691"/>
                    <a:gd name="connsiteY8" fmla="*/ 24040 h 60806"/>
                    <a:gd name="connsiteX9" fmla="*/ 126691 w 126691"/>
                    <a:gd name="connsiteY9" fmla="*/ 18325 h 60806"/>
                    <a:gd name="connsiteX10" fmla="*/ 37537 w 126691"/>
                    <a:gd name="connsiteY10" fmla="*/ 48900 h 60806"/>
                    <a:gd name="connsiteX11" fmla="*/ 39537 w 126691"/>
                    <a:gd name="connsiteY11" fmla="*/ 26135 h 60806"/>
                    <a:gd name="connsiteX12" fmla="*/ 37537 w 126691"/>
                    <a:gd name="connsiteY12" fmla="*/ 48900 h 60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91" h="60806">
                      <a:moveTo>
                        <a:pt x="126691" y="18325"/>
                      </a:moveTo>
                      <a:cubicBezTo>
                        <a:pt x="92020" y="-14632"/>
                        <a:pt x="55349" y="2990"/>
                        <a:pt x="40109" y="23468"/>
                      </a:cubicBezTo>
                      <a:cubicBezTo>
                        <a:pt x="36680" y="21087"/>
                        <a:pt x="32203" y="19468"/>
                        <a:pt x="26679" y="18992"/>
                      </a:cubicBezTo>
                      <a:cubicBezTo>
                        <a:pt x="5819" y="17277"/>
                        <a:pt x="-9231" y="40613"/>
                        <a:pt x="6581" y="57473"/>
                      </a:cubicBezTo>
                      <a:cubicBezTo>
                        <a:pt x="14105" y="65474"/>
                        <a:pt x="16010" y="54806"/>
                        <a:pt x="11820" y="52805"/>
                      </a:cubicBezTo>
                      <a:cubicBezTo>
                        <a:pt x="-9516" y="42518"/>
                        <a:pt x="4485" y="20992"/>
                        <a:pt x="24678" y="21563"/>
                      </a:cubicBezTo>
                      <a:cubicBezTo>
                        <a:pt x="30870" y="21754"/>
                        <a:pt x="35346" y="23373"/>
                        <a:pt x="38680" y="25659"/>
                      </a:cubicBezTo>
                      <a:cubicBezTo>
                        <a:pt x="29631" y="38994"/>
                        <a:pt x="28488" y="53186"/>
                        <a:pt x="37061" y="59282"/>
                      </a:cubicBezTo>
                      <a:cubicBezTo>
                        <a:pt x="49253" y="68045"/>
                        <a:pt x="58111" y="36708"/>
                        <a:pt x="40966" y="24040"/>
                      </a:cubicBezTo>
                      <a:cubicBezTo>
                        <a:pt x="52396" y="7943"/>
                        <a:pt x="94973" y="-8059"/>
                        <a:pt x="126691" y="18325"/>
                      </a:cubicBezTo>
                      <a:close/>
                      <a:moveTo>
                        <a:pt x="37537" y="48900"/>
                      </a:moveTo>
                      <a:cubicBezTo>
                        <a:pt x="32870" y="45947"/>
                        <a:pt x="33346" y="36041"/>
                        <a:pt x="39537" y="26135"/>
                      </a:cubicBezTo>
                      <a:cubicBezTo>
                        <a:pt x="51063" y="35279"/>
                        <a:pt x="45252" y="53853"/>
                        <a:pt x="37537" y="489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C9A6D8F2-A54B-418A-A248-6FE7F1AE2DE3}"/>
                </a:ext>
              </a:extLst>
            </p:cNvPr>
            <p:cNvGrpSpPr/>
            <p:nvPr/>
          </p:nvGrpSpPr>
          <p:grpSpPr>
            <a:xfrm>
              <a:off x="6144260" y="787194"/>
              <a:ext cx="24770" cy="175259"/>
              <a:chOff x="6144260" y="787194"/>
              <a:chExt cx="24770" cy="175259"/>
            </a:xfrm>
            <a:grpFill/>
          </p:grpSpPr>
          <p:sp>
            <p:nvSpPr>
              <p:cNvPr id="216" name="任意多边形: 形状 215">
                <a:extLst>
                  <a:ext uri="{FF2B5EF4-FFF2-40B4-BE49-F238E27FC236}">
                    <a16:creationId xmlns:a16="http://schemas.microsoft.com/office/drawing/2014/main" id="{A808B1AF-A417-4AE0-BEF7-FF3112D9667D}"/>
                  </a:ext>
                </a:extLst>
              </p:cNvPr>
              <p:cNvSpPr/>
              <p:nvPr/>
            </p:nvSpPr>
            <p:spPr>
              <a:xfrm>
                <a:off x="6144260" y="787194"/>
                <a:ext cx="24770" cy="46291"/>
              </a:xfrm>
              <a:custGeom>
                <a:avLst/>
                <a:gdLst>
                  <a:gd name="connsiteX0" fmla="*/ 12387 w 24770"/>
                  <a:gd name="connsiteY0" fmla="*/ 0 h 46291"/>
                  <a:gd name="connsiteX1" fmla="*/ 4 w 24770"/>
                  <a:gd name="connsiteY1" fmla="*/ 16669 h 46291"/>
                  <a:gd name="connsiteX2" fmla="*/ 12387 w 24770"/>
                  <a:gd name="connsiteY2" fmla="*/ 46292 h 46291"/>
                  <a:gd name="connsiteX3" fmla="*/ 24769 w 24770"/>
                  <a:gd name="connsiteY3" fmla="*/ 16669 h 46291"/>
                  <a:gd name="connsiteX4" fmla="*/ 12387 w 24770"/>
                  <a:gd name="connsiteY4" fmla="*/ 0 h 46291"/>
                  <a:gd name="connsiteX5" fmla="*/ 12387 w 24770"/>
                  <a:gd name="connsiteY5" fmla="*/ 43434 h 46291"/>
                  <a:gd name="connsiteX6" fmla="*/ 4481 w 24770"/>
                  <a:gd name="connsiteY6" fmla="*/ 16574 h 46291"/>
                  <a:gd name="connsiteX7" fmla="*/ 12387 w 24770"/>
                  <a:gd name="connsiteY7" fmla="*/ 7239 h 46291"/>
                  <a:gd name="connsiteX8" fmla="*/ 20293 w 24770"/>
                  <a:gd name="connsiteY8" fmla="*/ 16574 h 46291"/>
                  <a:gd name="connsiteX9" fmla="*/ 12387 w 24770"/>
                  <a:gd name="connsiteY9" fmla="*/ 43434 h 46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70" h="46291">
                    <a:moveTo>
                      <a:pt x="12387" y="0"/>
                    </a:moveTo>
                    <a:cubicBezTo>
                      <a:pt x="5815" y="381"/>
                      <a:pt x="-186" y="5525"/>
                      <a:pt x="4" y="16669"/>
                    </a:cubicBezTo>
                    <a:cubicBezTo>
                      <a:pt x="195" y="28575"/>
                      <a:pt x="9434" y="36386"/>
                      <a:pt x="12387" y="46292"/>
                    </a:cubicBezTo>
                    <a:cubicBezTo>
                      <a:pt x="15340" y="36386"/>
                      <a:pt x="24674" y="28575"/>
                      <a:pt x="24769" y="16669"/>
                    </a:cubicBezTo>
                    <a:cubicBezTo>
                      <a:pt x="24865" y="5525"/>
                      <a:pt x="18864" y="381"/>
                      <a:pt x="12387" y="0"/>
                    </a:cubicBezTo>
                    <a:close/>
                    <a:moveTo>
                      <a:pt x="12387" y="43434"/>
                    </a:moveTo>
                    <a:cubicBezTo>
                      <a:pt x="10006" y="34195"/>
                      <a:pt x="4195" y="27432"/>
                      <a:pt x="4481" y="16574"/>
                    </a:cubicBezTo>
                    <a:cubicBezTo>
                      <a:pt x="4672" y="8954"/>
                      <a:pt x="9339" y="7239"/>
                      <a:pt x="12387" y="7239"/>
                    </a:cubicBezTo>
                    <a:cubicBezTo>
                      <a:pt x="15435" y="7239"/>
                      <a:pt x="20007" y="8954"/>
                      <a:pt x="20293" y="16574"/>
                    </a:cubicBezTo>
                    <a:cubicBezTo>
                      <a:pt x="20483" y="27432"/>
                      <a:pt x="14768" y="34195"/>
                      <a:pt x="12387" y="434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7" name="任意多边形: 形状 216">
                <a:extLst>
                  <a:ext uri="{FF2B5EF4-FFF2-40B4-BE49-F238E27FC236}">
                    <a16:creationId xmlns:a16="http://schemas.microsoft.com/office/drawing/2014/main" id="{9847872E-5219-4672-B16D-6BBCFA699C77}"/>
                  </a:ext>
                </a:extLst>
              </p:cNvPr>
              <p:cNvSpPr/>
              <p:nvPr/>
            </p:nvSpPr>
            <p:spPr>
              <a:xfrm>
                <a:off x="6144260" y="916162"/>
                <a:ext cx="24770" cy="46291"/>
              </a:xfrm>
              <a:custGeom>
                <a:avLst/>
                <a:gdLst>
                  <a:gd name="connsiteX0" fmla="*/ 24769 w 24770"/>
                  <a:gd name="connsiteY0" fmla="*/ 29623 h 46291"/>
                  <a:gd name="connsiteX1" fmla="*/ 12387 w 24770"/>
                  <a:gd name="connsiteY1" fmla="*/ 0 h 46291"/>
                  <a:gd name="connsiteX2" fmla="*/ 4 w 24770"/>
                  <a:gd name="connsiteY2" fmla="*/ 29623 h 46291"/>
                  <a:gd name="connsiteX3" fmla="*/ 12387 w 24770"/>
                  <a:gd name="connsiteY3" fmla="*/ 46291 h 46291"/>
                  <a:gd name="connsiteX4" fmla="*/ 24769 w 24770"/>
                  <a:gd name="connsiteY4" fmla="*/ 29623 h 46291"/>
                  <a:gd name="connsiteX5" fmla="*/ 20197 w 24770"/>
                  <a:gd name="connsiteY5" fmla="*/ 29718 h 46291"/>
                  <a:gd name="connsiteX6" fmla="*/ 12292 w 24770"/>
                  <a:gd name="connsiteY6" fmla="*/ 39052 h 46291"/>
                  <a:gd name="connsiteX7" fmla="*/ 4386 w 24770"/>
                  <a:gd name="connsiteY7" fmla="*/ 29718 h 46291"/>
                  <a:gd name="connsiteX8" fmla="*/ 12292 w 24770"/>
                  <a:gd name="connsiteY8" fmla="*/ 2858 h 46291"/>
                  <a:gd name="connsiteX9" fmla="*/ 20197 w 24770"/>
                  <a:gd name="connsiteY9" fmla="*/ 29718 h 46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70" h="46291">
                    <a:moveTo>
                      <a:pt x="24769" y="29623"/>
                    </a:moveTo>
                    <a:cubicBezTo>
                      <a:pt x="24579" y="17716"/>
                      <a:pt x="15340" y="9906"/>
                      <a:pt x="12387" y="0"/>
                    </a:cubicBezTo>
                    <a:cubicBezTo>
                      <a:pt x="9434" y="9906"/>
                      <a:pt x="100" y="17716"/>
                      <a:pt x="4" y="29623"/>
                    </a:cubicBezTo>
                    <a:cubicBezTo>
                      <a:pt x="-186" y="40767"/>
                      <a:pt x="5910" y="46006"/>
                      <a:pt x="12387" y="46291"/>
                    </a:cubicBezTo>
                    <a:cubicBezTo>
                      <a:pt x="18864" y="45911"/>
                      <a:pt x="24865" y="40767"/>
                      <a:pt x="24769" y="29623"/>
                    </a:cubicBezTo>
                    <a:close/>
                    <a:moveTo>
                      <a:pt x="20197" y="29718"/>
                    </a:moveTo>
                    <a:cubicBezTo>
                      <a:pt x="20007" y="37338"/>
                      <a:pt x="15340" y="39052"/>
                      <a:pt x="12292" y="39052"/>
                    </a:cubicBezTo>
                    <a:cubicBezTo>
                      <a:pt x="9244" y="39052"/>
                      <a:pt x="4576" y="37338"/>
                      <a:pt x="4386" y="29718"/>
                    </a:cubicBezTo>
                    <a:cubicBezTo>
                      <a:pt x="4100" y="18860"/>
                      <a:pt x="9910" y="12097"/>
                      <a:pt x="12292" y="2858"/>
                    </a:cubicBezTo>
                    <a:cubicBezTo>
                      <a:pt x="14768" y="12097"/>
                      <a:pt x="20483" y="18860"/>
                      <a:pt x="20197" y="297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D25EF336-E704-4E26-B96F-BB43B281885C}"/>
                </a:ext>
              </a:extLst>
            </p:cNvPr>
            <p:cNvGrpSpPr/>
            <p:nvPr/>
          </p:nvGrpSpPr>
          <p:grpSpPr>
            <a:xfrm>
              <a:off x="5953184" y="814406"/>
              <a:ext cx="406842" cy="120834"/>
              <a:chOff x="5953184" y="814406"/>
              <a:chExt cx="406842" cy="120834"/>
            </a:xfrm>
            <a:grpFill/>
          </p:grpSpPr>
          <p:grpSp>
            <p:nvGrpSpPr>
              <p:cNvPr id="219" name="组合 218">
                <a:extLst>
                  <a:ext uri="{FF2B5EF4-FFF2-40B4-BE49-F238E27FC236}">
                    <a16:creationId xmlns:a16="http://schemas.microsoft.com/office/drawing/2014/main" id="{65825069-B5DB-4484-9C18-2D12A98C39E4}"/>
                  </a:ext>
                </a:extLst>
              </p:cNvPr>
              <p:cNvGrpSpPr/>
              <p:nvPr/>
            </p:nvGrpSpPr>
            <p:grpSpPr>
              <a:xfrm>
                <a:off x="6026179" y="814406"/>
                <a:ext cx="260840" cy="120834"/>
                <a:chOff x="6026179" y="814406"/>
                <a:chExt cx="260840" cy="120834"/>
              </a:xfrm>
              <a:grpFill/>
            </p:grpSpPr>
            <p:grpSp>
              <p:nvGrpSpPr>
                <p:cNvPr id="220" name="组合 219">
                  <a:extLst>
                    <a:ext uri="{FF2B5EF4-FFF2-40B4-BE49-F238E27FC236}">
                      <a16:creationId xmlns:a16="http://schemas.microsoft.com/office/drawing/2014/main" id="{C41D0E8C-AC46-419F-8C80-9E4E45A4E8EA}"/>
                    </a:ext>
                  </a:extLst>
                </p:cNvPr>
                <p:cNvGrpSpPr/>
                <p:nvPr/>
              </p:nvGrpSpPr>
              <p:grpSpPr>
                <a:xfrm>
                  <a:off x="6157885" y="814406"/>
                  <a:ext cx="129134" cy="120834"/>
                  <a:chOff x="6157885" y="814406"/>
                  <a:chExt cx="129134" cy="120834"/>
                </a:xfrm>
                <a:grpFill/>
              </p:grpSpPr>
              <p:sp>
                <p:nvSpPr>
                  <p:cNvPr id="221" name="任意多边形: 形状 220">
                    <a:extLst>
                      <a:ext uri="{FF2B5EF4-FFF2-40B4-BE49-F238E27FC236}">
                        <a16:creationId xmlns:a16="http://schemas.microsoft.com/office/drawing/2014/main" id="{26B11258-16AC-401F-A7AC-2C74A5C3A1CC}"/>
                      </a:ext>
                    </a:extLst>
                  </p:cNvPr>
                  <p:cNvSpPr/>
                  <p:nvPr/>
                </p:nvSpPr>
                <p:spPr>
                  <a:xfrm>
                    <a:off x="6157885" y="859125"/>
                    <a:ext cx="129134" cy="76115"/>
                  </a:xfrm>
                  <a:custGeom>
                    <a:avLst/>
                    <a:gdLst>
                      <a:gd name="connsiteX0" fmla="*/ 124111 w 129134"/>
                      <a:gd name="connsiteY0" fmla="*/ 27700 h 76115"/>
                      <a:gd name="connsiteX1" fmla="*/ 108014 w 129134"/>
                      <a:gd name="connsiteY1" fmla="*/ 75706 h 76115"/>
                      <a:gd name="connsiteX2" fmla="*/ 96012 w 129134"/>
                      <a:gd name="connsiteY2" fmla="*/ 47322 h 76115"/>
                      <a:gd name="connsiteX3" fmla="*/ 103823 w 129134"/>
                      <a:gd name="connsiteY3" fmla="*/ 55037 h 76115"/>
                      <a:gd name="connsiteX4" fmla="*/ 95917 w 129134"/>
                      <a:gd name="connsiteY4" fmla="*/ 58752 h 76115"/>
                      <a:gd name="connsiteX5" fmla="*/ 98393 w 129134"/>
                      <a:gd name="connsiteY5" fmla="*/ 53704 h 76115"/>
                      <a:gd name="connsiteX6" fmla="*/ 88297 w 129134"/>
                      <a:gd name="connsiteY6" fmla="*/ 58085 h 76115"/>
                      <a:gd name="connsiteX7" fmla="*/ 102965 w 129134"/>
                      <a:gd name="connsiteY7" fmla="*/ 68467 h 76115"/>
                      <a:gd name="connsiteX8" fmla="*/ 120015 w 129134"/>
                      <a:gd name="connsiteY8" fmla="*/ 31129 h 76115"/>
                      <a:gd name="connsiteX9" fmla="*/ 0 w 129134"/>
                      <a:gd name="connsiteY9" fmla="*/ 43036 h 76115"/>
                      <a:gd name="connsiteX10" fmla="*/ 124111 w 129134"/>
                      <a:gd name="connsiteY10" fmla="*/ 27700 h 76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9134" h="76115">
                        <a:moveTo>
                          <a:pt x="124111" y="27700"/>
                        </a:moveTo>
                        <a:cubicBezTo>
                          <a:pt x="135255" y="49608"/>
                          <a:pt x="126968" y="72563"/>
                          <a:pt x="108014" y="75706"/>
                        </a:cubicBezTo>
                        <a:cubicBezTo>
                          <a:pt x="80867" y="80183"/>
                          <a:pt x="78581" y="46465"/>
                          <a:pt x="96012" y="47322"/>
                        </a:cubicBezTo>
                        <a:cubicBezTo>
                          <a:pt x="99441" y="47512"/>
                          <a:pt x="103918" y="50275"/>
                          <a:pt x="103823" y="55037"/>
                        </a:cubicBezTo>
                        <a:cubicBezTo>
                          <a:pt x="103727" y="60371"/>
                          <a:pt x="97536" y="61514"/>
                          <a:pt x="95917" y="58752"/>
                        </a:cubicBezTo>
                        <a:cubicBezTo>
                          <a:pt x="94488" y="56275"/>
                          <a:pt x="95822" y="53989"/>
                          <a:pt x="98393" y="53704"/>
                        </a:cubicBezTo>
                        <a:cubicBezTo>
                          <a:pt x="98965" y="46750"/>
                          <a:pt x="87535" y="47512"/>
                          <a:pt x="88297" y="58085"/>
                        </a:cubicBezTo>
                        <a:cubicBezTo>
                          <a:pt x="88773" y="64086"/>
                          <a:pt x="94393" y="68944"/>
                          <a:pt x="102965" y="68467"/>
                        </a:cubicBezTo>
                        <a:cubicBezTo>
                          <a:pt x="120587" y="67610"/>
                          <a:pt x="127540" y="48274"/>
                          <a:pt x="120015" y="31129"/>
                        </a:cubicBezTo>
                        <a:cubicBezTo>
                          <a:pt x="104775" y="-3637"/>
                          <a:pt x="42863" y="-11257"/>
                          <a:pt x="0" y="43036"/>
                        </a:cubicBezTo>
                        <a:cubicBezTo>
                          <a:pt x="33623" y="-13162"/>
                          <a:pt x="104870" y="-10019"/>
                          <a:pt x="124111" y="2770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22" name="任意多边形: 形状 221">
                    <a:extLst>
                      <a:ext uri="{FF2B5EF4-FFF2-40B4-BE49-F238E27FC236}">
                        <a16:creationId xmlns:a16="http://schemas.microsoft.com/office/drawing/2014/main" id="{6DDF64E0-04B6-4AEB-9768-7B5C426562A0}"/>
                      </a:ext>
                    </a:extLst>
                  </p:cNvPr>
                  <p:cNvSpPr/>
                  <p:nvPr/>
                </p:nvSpPr>
                <p:spPr>
                  <a:xfrm>
                    <a:off x="6157885" y="814406"/>
                    <a:ext cx="129134" cy="76115"/>
                  </a:xfrm>
                  <a:custGeom>
                    <a:avLst/>
                    <a:gdLst>
                      <a:gd name="connsiteX0" fmla="*/ 124111 w 129134"/>
                      <a:gd name="connsiteY0" fmla="*/ 48416 h 76115"/>
                      <a:gd name="connsiteX1" fmla="*/ 108014 w 129134"/>
                      <a:gd name="connsiteY1" fmla="*/ 410 h 76115"/>
                      <a:gd name="connsiteX2" fmla="*/ 96012 w 129134"/>
                      <a:gd name="connsiteY2" fmla="*/ 28794 h 76115"/>
                      <a:gd name="connsiteX3" fmla="*/ 103823 w 129134"/>
                      <a:gd name="connsiteY3" fmla="*/ 21079 h 76115"/>
                      <a:gd name="connsiteX4" fmla="*/ 95917 w 129134"/>
                      <a:gd name="connsiteY4" fmla="*/ 17364 h 76115"/>
                      <a:gd name="connsiteX5" fmla="*/ 98393 w 129134"/>
                      <a:gd name="connsiteY5" fmla="*/ 22412 h 76115"/>
                      <a:gd name="connsiteX6" fmla="*/ 88297 w 129134"/>
                      <a:gd name="connsiteY6" fmla="*/ 18031 h 76115"/>
                      <a:gd name="connsiteX7" fmla="*/ 102965 w 129134"/>
                      <a:gd name="connsiteY7" fmla="*/ 7649 h 76115"/>
                      <a:gd name="connsiteX8" fmla="*/ 120015 w 129134"/>
                      <a:gd name="connsiteY8" fmla="*/ 44987 h 76115"/>
                      <a:gd name="connsiteX9" fmla="*/ 0 w 129134"/>
                      <a:gd name="connsiteY9" fmla="*/ 33080 h 76115"/>
                      <a:gd name="connsiteX10" fmla="*/ 124111 w 129134"/>
                      <a:gd name="connsiteY10" fmla="*/ 48416 h 76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9134" h="76115">
                        <a:moveTo>
                          <a:pt x="124111" y="48416"/>
                        </a:moveTo>
                        <a:cubicBezTo>
                          <a:pt x="135255" y="26508"/>
                          <a:pt x="126968" y="3553"/>
                          <a:pt x="108014" y="410"/>
                        </a:cubicBezTo>
                        <a:cubicBezTo>
                          <a:pt x="80867" y="-4067"/>
                          <a:pt x="78581" y="29651"/>
                          <a:pt x="96012" y="28794"/>
                        </a:cubicBezTo>
                        <a:cubicBezTo>
                          <a:pt x="99441" y="28604"/>
                          <a:pt x="103918" y="25841"/>
                          <a:pt x="103823" y="21079"/>
                        </a:cubicBezTo>
                        <a:cubicBezTo>
                          <a:pt x="103727" y="15745"/>
                          <a:pt x="97536" y="14602"/>
                          <a:pt x="95917" y="17364"/>
                        </a:cubicBezTo>
                        <a:cubicBezTo>
                          <a:pt x="94488" y="19841"/>
                          <a:pt x="95822" y="22127"/>
                          <a:pt x="98393" y="22412"/>
                        </a:cubicBezTo>
                        <a:cubicBezTo>
                          <a:pt x="98965" y="29366"/>
                          <a:pt x="87535" y="28604"/>
                          <a:pt x="88297" y="18031"/>
                        </a:cubicBezTo>
                        <a:cubicBezTo>
                          <a:pt x="88773" y="12030"/>
                          <a:pt x="94393" y="7172"/>
                          <a:pt x="102965" y="7649"/>
                        </a:cubicBezTo>
                        <a:cubicBezTo>
                          <a:pt x="120587" y="8506"/>
                          <a:pt x="127540" y="27842"/>
                          <a:pt x="120015" y="44987"/>
                        </a:cubicBezTo>
                        <a:cubicBezTo>
                          <a:pt x="104775" y="79658"/>
                          <a:pt x="42863" y="87373"/>
                          <a:pt x="0" y="33080"/>
                        </a:cubicBezTo>
                        <a:cubicBezTo>
                          <a:pt x="33623" y="89278"/>
                          <a:pt x="104870" y="86135"/>
                          <a:pt x="124111" y="48416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223" name="组合 222">
                  <a:extLst>
                    <a:ext uri="{FF2B5EF4-FFF2-40B4-BE49-F238E27FC236}">
                      <a16:creationId xmlns:a16="http://schemas.microsoft.com/office/drawing/2014/main" id="{C4019BC3-0457-4B2F-A29C-691C15424320}"/>
                    </a:ext>
                  </a:extLst>
                </p:cNvPr>
                <p:cNvGrpSpPr/>
                <p:nvPr/>
              </p:nvGrpSpPr>
              <p:grpSpPr>
                <a:xfrm>
                  <a:off x="6026179" y="814406"/>
                  <a:ext cx="129134" cy="120834"/>
                  <a:chOff x="6026179" y="814406"/>
                  <a:chExt cx="129134" cy="120834"/>
                </a:xfrm>
                <a:grpFill/>
              </p:grpSpPr>
              <p:sp>
                <p:nvSpPr>
                  <p:cNvPr id="224" name="任意多边形: 形状 223">
                    <a:extLst>
                      <a:ext uri="{FF2B5EF4-FFF2-40B4-BE49-F238E27FC236}">
                        <a16:creationId xmlns:a16="http://schemas.microsoft.com/office/drawing/2014/main" id="{C6764487-1F3C-464C-A184-55BEC54B9BEA}"/>
                      </a:ext>
                    </a:extLst>
                  </p:cNvPr>
                  <p:cNvSpPr/>
                  <p:nvPr/>
                </p:nvSpPr>
                <p:spPr>
                  <a:xfrm>
                    <a:off x="6026179" y="859125"/>
                    <a:ext cx="129134" cy="76115"/>
                  </a:xfrm>
                  <a:custGeom>
                    <a:avLst/>
                    <a:gdLst>
                      <a:gd name="connsiteX0" fmla="*/ 5023 w 129134"/>
                      <a:gd name="connsiteY0" fmla="*/ 27700 h 76115"/>
                      <a:gd name="connsiteX1" fmla="*/ 21121 w 129134"/>
                      <a:gd name="connsiteY1" fmla="*/ 75706 h 76115"/>
                      <a:gd name="connsiteX2" fmla="*/ 33122 w 129134"/>
                      <a:gd name="connsiteY2" fmla="*/ 47322 h 76115"/>
                      <a:gd name="connsiteX3" fmla="*/ 25312 w 129134"/>
                      <a:gd name="connsiteY3" fmla="*/ 55037 h 76115"/>
                      <a:gd name="connsiteX4" fmla="*/ 33217 w 129134"/>
                      <a:gd name="connsiteY4" fmla="*/ 58752 h 76115"/>
                      <a:gd name="connsiteX5" fmla="*/ 30741 w 129134"/>
                      <a:gd name="connsiteY5" fmla="*/ 53704 h 76115"/>
                      <a:gd name="connsiteX6" fmla="*/ 40837 w 129134"/>
                      <a:gd name="connsiteY6" fmla="*/ 58085 h 76115"/>
                      <a:gd name="connsiteX7" fmla="*/ 26169 w 129134"/>
                      <a:gd name="connsiteY7" fmla="*/ 68467 h 76115"/>
                      <a:gd name="connsiteX8" fmla="*/ 9119 w 129134"/>
                      <a:gd name="connsiteY8" fmla="*/ 31129 h 76115"/>
                      <a:gd name="connsiteX9" fmla="*/ 129134 w 129134"/>
                      <a:gd name="connsiteY9" fmla="*/ 43036 h 76115"/>
                      <a:gd name="connsiteX10" fmla="*/ 5023 w 129134"/>
                      <a:gd name="connsiteY10" fmla="*/ 27700 h 76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9134" h="76115">
                        <a:moveTo>
                          <a:pt x="5023" y="27700"/>
                        </a:moveTo>
                        <a:cubicBezTo>
                          <a:pt x="-6121" y="49608"/>
                          <a:pt x="2166" y="72563"/>
                          <a:pt x="21121" y="75706"/>
                        </a:cubicBezTo>
                        <a:cubicBezTo>
                          <a:pt x="48267" y="80183"/>
                          <a:pt x="50553" y="46465"/>
                          <a:pt x="33122" y="47322"/>
                        </a:cubicBezTo>
                        <a:cubicBezTo>
                          <a:pt x="29693" y="47512"/>
                          <a:pt x="25216" y="50275"/>
                          <a:pt x="25312" y="55037"/>
                        </a:cubicBezTo>
                        <a:cubicBezTo>
                          <a:pt x="25407" y="60371"/>
                          <a:pt x="31598" y="61514"/>
                          <a:pt x="33217" y="58752"/>
                        </a:cubicBezTo>
                        <a:cubicBezTo>
                          <a:pt x="34646" y="56275"/>
                          <a:pt x="33313" y="53989"/>
                          <a:pt x="30741" y="53704"/>
                        </a:cubicBezTo>
                        <a:cubicBezTo>
                          <a:pt x="30169" y="46750"/>
                          <a:pt x="41599" y="47512"/>
                          <a:pt x="40837" y="58085"/>
                        </a:cubicBezTo>
                        <a:cubicBezTo>
                          <a:pt x="40361" y="64086"/>
                          <a:pt x="34741" y="68944"/>
                          <a:pt x="26169" y="68467"/>
                        </a:cubicBezTo>
                        <a:cubicBezTo>
                          <a:pt x="8452" y="67610"/>
                          <a:pt x="1594" y="48274"/>
                          <a:pt x="9119" y="31129"/>
                        </a:cubicBezTo>
                        <a:cubicBezTo>
                          <a:pt x="24359" y="-3637"/>
                          <a:pt x="86272" y="-11257"/>
                          <a:pt x="129134" y="43036"/>
                        </a:cubicBezTo>
                        <a:cubicBezTo>
                          <a:pt x="95511" y="-13162"/>
                          <a:pt x="24264" y="-10019"/>
                          <a:pt x="5023" y="2770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225" name="任意多边形: 形状 224">
                    <a:extLst>
                      <a:ext uri="{FF2B5EF4-FFF2-40B4-BE49-F238E27FC236}">
                        <a16:creationId xmlns:a16="http://schemas.microsoft.com/office/drawing/2014/main" id="{5AF5D4A3-9A37-447A-9FCC-E2062425C5B4}"/>
                      </a:ext>
                    </a:extLst>
                  </p:cNvPr>
                  <p:cNvSpPr/>
                  <p:nvPr/>
                </p:nvSpPr>
                <p:spPr>
                  <a:xfrm>
                    <a:off x="6026179" y="814406"/>
                    <a:ext cx="129134" cy="76115"/>
                  </a:xfrm>
                  <a:custGeom>
                    <a:avLst/>
                    <a:gdLst>
                      <a:gd name="connsiteX0" fmla="*/ 5023 w 129134"/>
                      <a:gd name="connsiteY0" fmla="*/ 48416 h 76115"/>
                      <a:gd name="connsiteX1" fmla="*/ 21121 w 129134"/>
                      <a:gd name="connsiteY1" fmla="*/ 410 h 76115"/>
                      <a:gd name="connsiteX2" fmla="*/ 33122 w 129134"/>
                      <a:gd name="connsiteY2" fmla="*/ 28794 h 76115"/>
                      <a:gd name="connsiteX3" fmla="*/ 25312 w 129134"/>
                      <a:gd name="connsiteY3" fmla="*/ 21079 h 76115"/>
                      <a:gd name="connsiteX4" fmla="*/ 33217 w 129134"/>
                      <a:gd name="connsiteY4" fmla="*/ 17364 h 76115"/>
                      <a:gd name="connsiteX5" fmla="*/ 30741 w 129134"/>
                      <a:gd name="connsiteY5" fmla="*/ 22412 h 76115"/>
                      <a:gd name="connsiteX6" fmla="*/ 40837 w 129134"/>
                      <a:gd name="connsiteY6" fmla="*/ 18031 h 76115"/>
                      <a:gd name="connsiteX7" fmla="*/ 26169 w 129134"/>
                      <a:gd name="connsiteY7" fmla="*/ 7649 h 76115"/>
                      <a:gd name="connsiteX8" fmla="*/ 9119 w 129134"/>
                      <a:gd name="connsiteY8" fmla="*/ 44987 h 76115"/>
                      <a:gd name="connsiteX9" fmla="*/ 129134 w 129134"/>
                      <a:gd name="connsiteY9" fmla="*/ 33080 h 76115"/>
                      <a:gd name="connsiteX10" fmla="*/ 5023 w 129134"/>
                      <a:gd name="connsiteY10" fmla="*/ 48416 h 76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9134" h="76115">
                        <a:moveTo>
                          <a:pt x="5023" y="48416"/>
                        </a:moveTo>
                        <a:cubicBezTo>
                          <a:pt x="-6121" y="26508"/>
                          <a:pt x="2166" y="3553"/>
                          <a:pt x="21121" y="410"/>
                        </a:cubicBezTo>
                        <a:cubicBezTo>
                          <a:pt x="48267" y="-4067"/>
                          <a:pt x="50553" y="29651"/>
                          <a:pt x="33122" y="28794"/>
                        </a:cubicBezTo>
                        <a:cubicBezTo>
                          <a:pt x="29693" y="28604"/>
                          <a:pt x="25216" y="25841"/>
                          <a:pt x="25312" y="21079"/>
                        </a:cubicBezTo>
                        <a:cubicBezTo>
                          <a:pt x="25407" y="15745"/>
                          <a:pt x="31598" y="14602"/>
                          <a:pt x="33217" y="17364"/>
                        </a:cubicBezTo>
                        <a:cubicBezTo>
                          <a:pt x="34646" y="19841"/>
                          <a:pt x="33313" y="22127"/>
                          <a:pt x="30741" y="22412"/>
                        </a:cubicBezTo>
                        <a:cubicBezTo>
                          <a:pt x="30169" y="29366"/>
                          <a:pt x="41599" y="28604"/>
                          <a:pt x="40837" y="18031"/>
                        </a:cubicBezTo>
                        <a:cubicBezTo>
                          <a:pt x="40361" y="12030"/>
                          <a:pt x="34741" y="7172"/>
                          <a:pt x="26169" y="7649"/>
                        </a:cubicBezTo>
                        <a:cubicBezTo>
                          <a:pt x="8452" y="8506"/>
                          <a:pt x="1594" y="27842"/>
                          <a:pt x="9119" y="44987"/>
                        </a:cubicBezTo>
                        <a:cubicBezTo>
                          <a:pt x="24359" y="79658"/>
                          <a:pt x="86272" y="87373"/>
                          <a:pt x="129134" y="33080"/>
                        </a:cubicBezTo>
                        <a:cubicBezTo>
                          <a:pt x="95511" y="89278"/>
                          <a:pt x="24264" y="86135"/>
                          <a:pt x="5023" y="48416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226" name="组合 225">
                <a:extLst>
                  <a:ext uri="{FF2B5EF4-FFF2-40B4-BE49-F238E27FC236}">
                    <a16:creationId xmlns:a16="http://schemas.microsoft.com/office/drawing/2014/main" id="{9D0123A2-5CDD-4C3A-932F-5D7ABA9DE3B9}"/>
                  </a:ext>
                </a:extLst>
              </p:cNvPr>
              <p:cNvGrpSpPr/>
              <p:nvPr/>
            </p:nvGrpSpPr>
            <p:grpSpPr>
              <a:xfrm>
                <a:off x="5953184" y="847948"/>
                <a:ext cx="406842" cy="54442"/>
                <a:chOff x="5953184" y="847948"/>
                <a:chExt cx="406842" cy="54442"/>
              </a:xfrm>
              <a:grpFill/>
            </p:grpSpPr>
            <p:sp>
              <p:nvSpPr>
                <p:cNvPr id="227" name="任意多边形: 形状 226">
                  <a:extLst>
                    <a:ext uri="{FF2B5EF4-FFF2-40B4-BE49-F238E27FC236}">
                      <a16:creationId xmlns:a16="http://schemas.microsoft.com/office/drawing/2014/main" id="{E6DB28E5-4392-4C36-961C-13B63B680092}"/>
                    </a:ext>
                  </a:extLst>
                </p:cNvPr>
                <p:cNvSpPr/>
                <p:nvPr/>
              </p:nvSpPr>
              <p:spPr>
                <a:xfrm>
                  <a:off x="6279234" y="847948"/>
                  <a:ext cx="80793" cy="54442"/>
                </a:xfrm>
                <a:custGeom>
                  <a:avLst/>
                  <a:gdLst>
                    <a:gd name="connsiteX0" fmla="*/ 51054 w 80793"/>
                    <a:gd name="connsiteY0" fmla="*/ 205 h 54442"/>
                    <a:gd name="connsiteX1" fmla="*/ 77248 w 80793"/>
                    <a:gd name="connsiteY1" fmla="*/ 43544 h 54442"/>
                    <a:gd name="connsiteX2" fmla="*/ 47911 w 80793"/>
                    <a:gd name="connsiteY2" fmla="*/ 34305 h 54442"/>
                    <a:gd name="connsiteX3" fmla="*/ 58865 w 80793"/>
                    <a:gd name="connsiteY3" fmla="*/ 33352 h 54442"/>
                    <a:gd name="connsiteX4" fmla="*/ 56578 w 80793"/>
                    <a:gd name="connsiteY4" fmla="*/ 41830 h 54442"/>
                    <a:gd name="connsiteX5" fmla="*/ 54388 w 80793"/>
                    <a:gd name="connsiteY5" fmla="*/ 36686 h 54442"/>
                    <a:gd name="connsiteX6" fmla="*/ 51245 w 80793"/>
                    <a:gd name="connsiteY6" fmla="*/ 47259 h 54442"/>
                    <a:gd name="connsiteX7" fmla="*/ 68675 w 80793"/>
                    <a:gd name="connsiteY7" fmla="*/ 42782 h 54442"/>
                    <a:gd name="connsiteX8" fmla="*/ 51245 w 80793"/>
                    <a:gd name="connsiteY8" fmla="*/ 5635 h 54442"/>
                    <a:gd name="connsiteX9" fmla="*/ 0 w 80793"/>
                    <a:gd name="connsiteY9" fmla="*/ 26875 h 54442"/>
                    <a:gd name="connsiteX10" fmla="*/ 51054 w 80793"/>
                    <a:gd name="connsiteY10" fmla="*/ 205 h 54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0793" h="54442">
                      <a:moveTo>
                        <a:pt x="51054" y="205"/>
                      </a:moveTo>
                      <a:cubicBezTo>
                        <a:pt x="75628" y="2491"/>
                        <a:pt x="87154" y="27066"/>
                        <a:pt x="77248" y="43544"/>
                      </a:cubicBezTo>
                      <a:cubicBezTo>
                        <a:pt x="63151" y="67071"/>
                        <a:pt x="35909" y="47068"/>
                        <a:pt x="47911" y="34305"/>
                      </a:cubicBezTo>
                      <a:cubicBezTo>
                        <a:pt x="50292" y="31828"/>
                        <a:pt x="55245" y="30209"/>
                        <a:pt x="58865" y="33352"/>
                      </a:cubicBezTo>
                      <a:cubicBezTo>
                        <a:pt x="62865" y="36877"/>
                        <a:pt x="59722" y="42306"/>
                        <a:pt x="56578" y="41830"/>
                      </a:cubicBezTo>
                      <a:cubicBezTo>
                        <a:pt x="53816" y="41353"/>
                        <a:pt x="52959" y="38782"/>
                        <a:pt x="54388" y="36686"/>
                      </a:cubicBezTo>
                      <a:cubicBezTo>
                        <a:pt x="49435" y="31828"/>
                        <a:pt x="42672" y="40972"/>
                        <a:pt x="51245" y="47259"/>
                      </a:cubicBezTo>
                      <a:cubicBezTo>
                        <a:pt x="56102" y="50783"/>
                        <a:pt x="63437" y="49640"/>
                        <a:pt x="68675" y="42782"/>
                      </a:cubicBezTo>
                      <a:cubicBezTo>
                        <a:pt x="79439" y="28780"/>
                        <a:pt x="69818" y="7825"/>
                        <a:pt x="51245" y="5635"/>
                      </a:cubicBezTo>
                      <a:cubicBezTo>
                        <a:pt x="31814" y="3253"/>
                        <a:pt x="12954" y="14683"/>
                        <a:pt x="0" y="26875"/>
                      </a:cubicBezTo>
                      <a:cubicBezTo>
                        <a:pt x="11049" y="12397"/>
                        <a:pt x="29051" y="-1890"/>
                        <a:pt x="51054" y="2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8" name="任意多边形: 形状 227">
                  <a:extLst>
                    <a:ext uri="{FF2B5EF4-FFF2-40B4-BE49-F238E27FC236}">
                      <a16:creationId xmlns:a16="http://schemas.microsoft.com/office/drawing/2014/main" id="{115D4E1C-CF4E-4E07-A3D6-AB3B66CF68D5}"/>
                    </a:ext>
                  </a:extLst>
                </p:cNvPr>
                <p:cNvSpPr/>
                <p:nvPr/>
              </p:nvSpPr>
              <p:spPr>
                <a:xfrm>
                  <a:off x="5953184" y="847948"/>
                  <a:ext cx="80589" cy="54442"/>
                </a:xfrm>
                <a:custGeom>
                  <a:avLst/>
                  <a:gdLst>
                    <a:gd name="connsiteX0" fmla="*/ 29726 w 80589"/>
                    <a:gd name="connsiteY0" fmla="*/ 205 h 54442"/>
                    <a:gd name="connsiteX1" fmla="*/ 3533 w 80589"/>
                    <a:gd name="connsiteY1" fmla="*/ 43544 h 54442"/>
                    <a:gd name="connsiteX2" fmla="*/ 32870 w 80589"/>
                    <a:gd name="connsiteY2" fmla="*/ 34305 h 54442"/>
                    <a:gd name="connsiteX3" fmla="*/ 21916 w 80589"/>
                    <a:gd name="connsiteY3" fmla="*/ 33352 h 54442"/>
                    <a:gd name="connsiteX4" fmla="*/ 24202 w 80589"/>
                    <a:gd name="connsiteY4" fmla="*/ 41830 h 54442"/>
                    <a:gd name="connsiteX5" fmla="*/ 26393 w 80589"/>
                    <a:gd name="connsiteY5" fmla="*/ 36686 h 54442"/>
                    <a:gd name="connsiteX6" fmla="*/ 29536 w 80589"/>
                    <a:gd name="connsiteY6" fmla="*/ 47259 h 54442"/>
                    <a:gd name="connsiteX7" fmla="*/ 12010 w 80589"/>
                    <a:gd name="connsiteY7" fmla="*/ 42782 h 54442"/>
                    <a:gd name="connsiteX8" fmla="*/ 29441 w 80589"/>
                    <a:gd name="connsiteY8" fmla="*/ 5635 h 54442"/>
                    <a:gd name="connsiteX9" fmla="*/ 80590 w 80589"/>
                    <a:gd name="connsiteY9" fmla="*/ 26971 h 54442"/>
                    <a:gd name="connsiteX10" fmla="*/ 29726 w 80589"/>
                    <a:gd name="connsiteY10" fmla="*/ 205 h 54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0589" h="54442">
                      <a:moveTo>
                        <a:pt x="29726" y="205"/>
                      </a:moveTo>
                      <a:cubicBezTo>
                        <a:pt x="5247" y="2491"/>
                        <a:pt x="-6373" y="27066"/>
                        <a:pt x="3533" y="43544"/>
                      </a:cubicBezTo>
                      <a:cubicBezTo>
                        <a:pt x="17630" y="67071"/>
                        <a:pt x="44871" y="47068"/>
                        <a:pt x="32870" y="34305"/>
                      </a:cubicBezTo>
                      <a:cubicBezTo>
                        <a:pt x="30488" y="31828"/>
                        <a:pt x="25535" y="30209"/>
                        <a:pt x="21916" y="33352"/>
                      </a:cubicBezTo>
                      <a:cubicBezTo>
                        <a:pt x="17915" y="36877"/>
                        <a:pt x="21059" y="42306"/>
                        <a:pt x="24202" y="41830"/>
                      </a:cubicBezTo>
                      <a:cubicBezTo>
                        <a:pt x="26964" y="41353"/>
                        <a:pt x="27821" y="38782"/>
                        <a:pt x="26393" y="36686"/>
                      </a:cubicBezTo>
                      <a:cubicBezTo>
                        <a:pt x="31346" y="31828"/>
                        <a:pt x="38108" y="40972"/>
                        <a:pt x="29536" y="47259"/>
                      </a:cubicBezTo>
                      <a:cubicBezTo>
                        <a:pt x="24678" y="50783"/>
                        <a:pt x="17344" y="49640"/>
                        <a:pt x="12010" y="42782"/>
                      </a:cubicBezTo>
                      <a:cubicBezTo>
                        <a:pt x="1247" y="28780"/>
                        <a:pt x="10867" y="7825"/>
                        <a:pt x="29441" y="5635"/>
                      </a:cubicBezTo>
                      <a:cubicBezTo>
                        <a:pt x="48776" y="3253"/>
                        <a:pt x="67636" y="14779"/>
                        <a:pt x="80590" y="26971"/>
                      </a:cubicBezTo>
                      <a:cubicBezTo>
                        <a:pt x="69731" y="12397"/>
                        <a:pt x="51729" y="-1890"/>
                        <a:pt x="29726" y="2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3AF7224A-88A3-4AC6-96FF-0490469345BF}"/>
                </a:ext>
              </a:extLst>
            </p:cNvPr>
            <p:cNvSpPr/>
            <p:nvPr/>
          </p:nvSpPr>
          <p:spPr>
            <a:xfrm>
              <a:off x="6140454" y="856917"/>
              <a:ext cx="32385" cy="35813"/>
            </a:xfrm>
            <a:custGeom>
              <a:avLst/>
              <a:gdLst>
                <a:gd name="connsiteX0" fmla="*/ 16193 w 32385"/>
                <a:gd name="connsiteY0" fmla="*/ 0 h 35813"/>
                <a:gd name="connsiteX1" fmla="*/ 0 w 32385"/>
                <a:gd name="connsiteY1" fmla="*/ 17907 h 35813"/>
                <a:gd name="connsiteX2" fmla="*/ 16193 w 32385"/>
                <a:gd name="connsiteY2" fmla="*/ 35814 h 35813"/>
                <a:gd name="connsiteX3" fmla="*/ 32385 w 32385"/>
                <a:gd name="connsiteY3" fmla="*/ 17907 h 35813"/>
                <a:gd name="connsiteX4" fmla="*/ 16193 w 32385"/>
                <a:gd name="connsiteY4" fmla="*/ 0 h 3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" h="35813">
                  <a:moveTo>
                    <a:pt x="16193" y="0"/>
                  </a:moveTo>
                  <a:cubicBezTo>
                    <a:pt x="11525" y="6668"/>
                    <a:pt x="6096" y="12668"/>
                    <a:pt x="0" y="17907"/>
                  </a:cubicBezTo>
                  <a:cubicBezTo>
                    <a:pt x="6096" y="23146"/>
                    <a:pt x="11525" y="29147"/>
                    <a:pt x="16193" y="35814"/>
                  </a:cubicBezTo>
                  <a:cubicBezTo>
                    <a:pt x="20860" y="29147"/>
                    <a:pt x="26289" y="23146"/>
                    <a:pt x="32385" y="17907"/>
                  </a:cubicBezTo>
                  <a:cubicBezTo>
                    <a:pt x="26289" y="12668"/>
                    <a:pt x="20860" y="6668"/>
                    <a:pt x="1619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230" name="组合 229">
              <a:extLst>
                <a:ext uri="{FF2B5EF4-FFF2-40B4-BE49-F238E27FC236}">
                  <a16:creationId xmlns:a16="http://schemas.microsoft.com/office/drawing/2014/main" id="{C753FB20-AB1D-4A83-93E3-128FB1DC8327}"/>
                </a:ext>
              </a:extLst>
            </p:cNvPr>
            <p:cNvGrpSpPr/>
            <p:nvPr/>
          </p:nvGrpSpPr>
          <p:grpSpPr>
            <a:xfrm>
              <a:off x="6153599" y="837390"/>
              <a:ext cx="6095" cy="74961"/>
              <a:chOff x="6153599" y="837390"/>
              <a:chExt cx="6095" cy="74961"/>
            </a:xfrm>
            <a:grpFill/>
          </p:grpSpPr>
          <p:sp>
            <p:nvSpPr>
              <p:cNvPr id="231" name="任意多边形: 形状 230">
                <a:extLst>
                  <a:ext uri="{FF2B5EF4-FFF2-40B4-BE49-F238E27FC236}">
                    <a16:creationId xmlns:a16="http://schemas.microsoft.com/office/drawing/2014/main" id="{FA245217-73BE-43D0-B025-F16D36BF000E}"/>
                  </a:ext>
                </a:extLst>
              </p:cNvPr>
              <p:cNvSpPr/>
              <p:nvPr/>
            </p:nvSpPr>
            <p:spPr>
              <a:xfrm>
                <a:off x="6153599" y="837390"/>
                <a:ext cx="6095" cy="6095"/>
              </a:xfrm>
              <a:custGeom>
                <a:avLst/>
                <a:gdLst>
                  <a:gd name="connsiteX0" fmla="*/ 6096 w 6095"/>
                  <a:gd name="connsiteY0" fmla="*/ 3048 h 6095"/>
                  <a:gd name="connsiteX1" fmla="*/ 3048 w 6095"/>
                  <a:gd name="connsiteY1" fmla="*/ 6096 h 6095"/>
                  <a:gd name="connsiteX2" fmla="*/ 0 w 6095"/>
                  <a:gd name="connsiteY2" fmla="*/ 3048 h 6095"/>
                  <a:gd name="connsiteX3" fmla="*/ 3048 w 6095"/>
                  <a:gd name="connsiteY3" fmla="*/ 0 h 6095"/>
                  <a:gd name="connsiteX4" fmla="*/ 6096 w 6095"/>
                  <a:gd name="connsiteY4" fmla="*/ 3048 h 6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5" h="6095">
                    <a:moveTo>
                      <a:pt x="6096" y="3048"/>
                    </a:moveTo>
                    <a:cubicBezTo>
                      <a:pt x="6096" y="4763"/>
                      <a:pt x="4763" y="6096"/>
                      <a:pt x="3048" y="6096"/>
                    </a:cubicBezTo>
                    <a:cubicBezTo>
                      <a:pt x="1333" y="6096"/>
                      <a:pt x="0" y="4667"/>
                      <a:pt x="0" y="3048"/>
                    </a:cubicBezTo>
                    <a:cubicBezTo>
                      <a:pt x="0" y="1333"/>
                      <a:pt x="1333" y="0"/>
                      <a:pt x="3048" y="0"/>
                    </a:cubicBezTo>
                    <a:cubicBezTo>
                      <a:pt x="4667" y="0"/>
                      <a:pt x="6096" y="1333"/>
                      <a:pt x="6096" y="3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2" name="任意多边形: 形状 231">
                <a:extLst>
                  <a:ext uri="{FF2B5EF4-FFF2-40B4-BE49-F238E27FC236}">
                    <a16:creationId xmlns:a16="http://schemas.microsoft.com/office/drawing/2014/main" id="{4A1E652A-260D-4AA9-B886-FF209816E158}"/>
                  </a:ext>
                </a:extLst>
              </p:cNvPr>
              <p:cNvSpPr/>
              <p:nvPr/>
            </p:nvSpPr>
            <p:spPr>
              <a:xfrm>
                <a:off x="6153599" y="906161"/>
                <a:ext cx="6095" cy="6191"/>
              </a:xfrm>
              <a:custGeom>
                <a:avLst/>
                <a:gdLst>
                  <a:gd name="connsiteX0" fmla="*/ 6096 w 6095"/>
                  <a:gd name="connsiteY0" fmla="*/ 3048 h 6191"/>
                  <a:gd name="connsiteX1" fmla="*/ 3048 w 6095"/>
                  <a:gd name="connsiteY1" fmla="*/ 6191 h 6191"/>
                  <a:gd name="connsiteX2" fmla="*/ 0 w 6095"/>
                  <a:gd name="connsiteY2" fmla="*/ 3048 h 6191"/>
                  <a:gd name="connsiteX3" fmla="*/ 3048 w 6095"/>
                  <a:gd name="connsiteY3" fmla="*/ 0 h 6191"/>
                  <a:gd name="connsiteX4" fmla="*/ 6096 w 6095"/>
                  <a:gd name="connsiteY4" fmla="*/ 3048 h 6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5" h="6191">
                    <a:moveTo>
                      <a:pt x="6096" y="3048"/>
                    </a:moveTo>
                    <a:cubicBezTo>
                      <a:pt x="6096" y="4763"/>
                      <a:pt x="4763" y="6191"/>
                      <a:pt x="3048" y="6191"/>
                    </a:cubicBezTo>
                    <a:cubicBezTo>
                      <a:pt x="1333" y="6191"/>
                      <a:pt x="0" y="4763"/>
                      <a:pt x="0" y="3048"/>
                    </a:cubicBezTo>
                    <a:cubicBezTo>
                      <a:pt x="0" y="1334"/>
                      <a:pt x="1333" y="0"/>
                      <a:pt x="3048" y="0"/>
                    </a:cubicBezTo>
                    <a:cubicBezTo>
                      <a:pt x="4667" y="0"/>
                      <a:pt x="6096" y="1334"/>
                      <a:pt x="6096" y="3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30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E4D4B6B-C525-40D4-8FB9-75B220CE938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1D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64D980-F1E3-4EEE-92A0-F840ECC8FA3F}"/>
              </a:ext>
            </a:extLst>
          </p:cNvPr>
          <p:cNvSpPr>
            <a:spLocks noChangeAspect="1"/>
          </p:cNvSpPr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blipFill dpi="0" rotWithShape="1">
            <a:blip r:embed="rId2" cstate="email">
              <a:alphaModFix amt="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750" y="488103"/>
            <a:ext cx="10858500" cy="540597"/>
          </a:xfrm>
        </p:spPr>
        <p:txBody>
          <a:bodyPr>
            <a:spAutoFit/>
          </a:bodyPr>
          <a:lstStyle>
            <a:lvl1pPr algn="ctr">
              <a:defRPr sz="3200">
                <a:solidFill>
                  <a:schemeClr val="accent1"/>
                </a:solidFill>
                <a:latin typeface="Bodoni MT" panose="02070603080606020203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43830" y="6235704"/>
            <a:ext cx="1704340" cy="215996"/>
          </a:xfrm>
          <a:prstGeom prst="rect">
            <a:avLst/>
          </a:prstGeom>
        </p:spPr>
        <p:txBody>
          <a:bodyPr wrap="none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9925DF8-6A60-4E8C-AA10-9FF86F6A1D65}"/>
              </a:ext>
            </a:extLst>
          </p:cNvPr>
          <p:cNvGrpSpPr/>
          <p:nvPr userDrawn="1"/>
        </p:nvGrpSpPr>
        <p:grpSpPr>
          <a:xfrm>
            <a:off x="364905" y="598064"/>
            <a:ext cx="11462191" cy="320675"/>
            <a:chOff x="393259" y="598064"/>
            <a:chExt cx="11462191" cy="320675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6AF2066B-F08C-4854-BD58-C3A538182A57}"/>
                </a:ext>
              </a:extLst>
            </p:cNvPr>
            <p:cNvGrpSpPr/>
            <p:nvPr userDrawn="1"/>
          </p:nvGrpSpPr>
          <p:grpSpPr>
            <a:xfrm>
              <a:off x="11590448" y="598064"/>
              <a:ext cx="265002" cy="320675"/>
              <a:chOff x="9444039" y="1987549"/>
              <a:chExt cx="1133475" cy="1371599"/>
            </a:xfrm>
          </p:grpSpPr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10BBADEB-0A9D-43A7-8D7D-4D289E8181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44039" y="2559049"/>
                <a:ext cx="296863" cy="200025"/>
              </a:xfrm>
              <a:custGeom>
                <a:avLst/>
                <a:gdLst>
                  <a:gd name="T0" fmla="*/ 7 w 11"/>
                  <a:gd name="T1" fmla="*/ 2 h 7"/>
                  <a:gd name="T2" fmla="*/ 6 w 11"/>
                  <a:gd name="T3" fmla="*/ 0 h 7"/>
                  <a:gd name="T4" fmla="*/ 4 w 11"/>
                  <a:gd name="T5" fmla="*/ 2 h 7"/>
                  <a:gd name="T6" fmla="*/ 0 w 11"/>
                  <a:gd name="T7" fmla="*/ 4 h 7"/>
                  <a:gd name="T8" fmla="*/ 4 w 11"/>
                  <a:gd name="T9" fmla="*/ 5 h 7"/>
                  <a:gd name="T10" fmla="*/ 6 w 11"/>
                  <a:gd name="T11" fmla="*/ 7 h 7"/>
                  <a:gd name="T12" fmla="*/ 7 w 11"/>
                  <a:gd name="T13" fmla="*/ 5 h 7"/>
                  <a:gd name="T14" fmla="*/ 11 w 11"/>
                  <a:gd name="T15" fmla="*/ 4 h 7"/>
                  <a:gd name="T16" fmla="*/ 7 w 11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7" y="2"/>
                    </a:move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1"/>
                      <a:pt x="4" y="2"/>
                    </a:cubicBezTo>
                    <a:cubicBezTo>
                      <a:pt x="3" y="3"/>
                      <a:pt x="0" y="3"/>
                      <a:pt x="0" y="4"/>
                    </a:cubicBezTo>
                    <a:cubicBezTo>
                      <a:pt x="0" y="4"/>
                      <a:pt x="3" y="4"/>
                      <a:pt x="4" y="5"/>
                    </a:cubicBezTo>
                    <a:cubicBezTo>
                      <a:pt x="5" y="6"/>
                      <a:pt x="5" y="7"/>
                      <a:pt x="6" y="7"/>
                    </a:cubicBezTo>
                    <a:cubicBezTo>
                      <a:pt x="6" y="7"/>
                      <a:pt x="6" y="6"/>
                      <a:pt x="7" y="5"/>
                    </a:cubicBezTo>
                    <a:cubicBezTo>
                      <a:pt x="8" y="4"/>
                      <a:pt x="11" y="4"/>
                      <a:pt x="11" y="4"/>
                    </a:cubicBezTo>
                    <a:cubicBezTo>
                      <a:pt x="11" y="3"/>
                      <a:pt x="8" y="3"/>
                      <a:pt x="7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58D132DA-E68D-4BBD-A4AC-DF11E79BF5F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713914" y="1987549"/>
                <a:ext cx="620713" cy="1371599"/>
              </a:xfrm>
              <a:custGeom>
                <a:avLst/>
                <a:gdLst>
                  <a:gd name="T0" fmla="*/ 20 w 23"/>
                  <a:gd name="T1" fmla="*/ 15 h 48"/>
                  <a:gd name="T2" fmla="*/ 18 w 23"/>
                  <a:gd name="T3" fmla="*/ 3 h 48"/>
                  <a:gd name="T4" fmla="*/ 8 w 23"/>
                  <a:gd name="T5" fmla="*/ 5 h 48"/>
                  <a:gd name="T6" fmla="*/ 13 w 23"/>
                  <a:gd name="T7" fmla="*/ 10 h 48"/>
                  <a:gd name="T8" fmla="*/ 10 w 23"/>
                  <a:gd name="T9" fmla="*/ 9 h 48"/>
                  <a:gd name="T10" fmla="*/ 10 w 23"/>
                  <a:gd name="T11" fmla="*/ 5 h 48"/>
                  <a:gd name="T12" fmla="*/ 15 w 23"/>
                  <a:gd name="T13" fmla="*/ 13 h 48"/>
                  <a:gd name="T14" fmla="*/ 7 w 23"/>
                  <a:gd name="T15" fmla="*/ 14 h 48"/>
                  <a:gd name="T16" fmla="*/ 0 w 23"/>
                  <a:gd name="T17" fmla="*/ 18 h 48"/>
                  <a:gd name="T18" fmla="*/ 20 w 23"/>
                  <a:gd name="T19" fmla="*/ 15 h 48"/>
                  <a:gd name="T20" fmla="*/ 0 w 23"/>
                  <a:gd name="T21" fmla="*/ 29 h 48"/>
                  <a:gd name="T22" fmla="*/ 7 w 23"/>
                  <a:gd name="T23" fmla="*/ 33 h 48"/>
                  <a:gd name="T24" fmla="*/ 15 w 23"/>
                  <a:gd name="T25" fmla="*/ 34 h 48"/>
                  <a:gd name="T26" fmla="*/ 10 w 23"/>
                  <a:gd name="T27" fmla="*/ 42 h 48"/>
                  <a:gd name="T28" fmla="*/ 10 w 23"/>
                  <a:gd name="T29" fmla="*/ 38 h 48"/>
                  <a:gd name="T30" fmla="*/ 13 w 23"/>
                  <a:gd name="T31" fmla="*/ 38 h 48"/>
                  <a:gd name="T32" fmla="*/ 8 w 23"/>
                  <a:gd name="T33" fmla="*/ 42 h 48"/>
                  <a:gd name="T34" fmla="*/ 18 w 23"/>
                  <a:gd name="T35" fmla="*/ 44 h 48"/>
                  <a:gd name="T36" fmla="*/ 20 w 23"/>
                  <a:gd name="T37" fmla="*/ 32 h 48"/>
                  <a:gd name="T38" fmla="*/ 0 w 23"/>
                  <a:gd name="T39" fmla="*/ 2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" h="48">
                    <a:moveTo>
                      <a:pt x="20" y="15"/>
                    </a:moveTo>
                    <a:cubicBezTo>
                      <a:pt x="22" y="11"/>
                      <a:pt x="22" y="6"/>
                      <a:pt x="18" y="3"/>
                    </a:cubicBezTo>
                    <a:cubicBezTo>
                      <a:pt x="14" y="0"/>
                      <a:pt x="9" y="1"/>
                      <a:pt x="8" y="5"/>
                    </a:cubicBezTo>
                    <a:cubicBezTo>
                      <a:pt x="7" y="9"/>
                      <a:pt x="11" y="12"/>
                      <a:pt x="13" y="10"/>
                    </a:cubicBezTo>
                    <a:cubicBezTo>
                      <a:pt x="13" y="9"/>
                      <a:pt x="12" y="7"/>
                      <a:pt x="10" y="9"/>
                    </a:cubicBezTo>
                    <a:cubicBezTo>
                      <a:pt x="10" y="9"/>
                      <a:pt x="9" y="7"/>
                      <a:pt x="10" y="5"/>
                    </a:cubicBezTo>
                    <a:cubicBezTo>
                      <a:pt x="13" y="0"/>
                      <a:pt x="23" y="7"/>
                      <a:pt x="15" y="13"/>
                    </a:cubicBezTo>
                    <a:cubicBezTo>
                      <a:pt x="13" y="15"/>
                      <a:pt x="10" y="14"/>
                      <a:pt x="7" y="14"/>
                    </a:cubicBezTo>
                    <a:cubicBezTo>
                      <a:pt x="3" y="13"/>
                      <a:pt x="0" y="14"/>
                      <a:pt x="0" y="18"/>
                    </a:cubicBezTo>
                    <a:cubicBezTo>
                      <a:pt x="0" y="26"/>
                      <a:pt x="16" y="22"/>
                      <a:pt x="20" y="15"/>
                    </a:cubicBezTo>
                    <a:close/>
                    <a:moveTo>
                      <a:pt x="0" y="29"/>
                    </a:moveTo>
                    <a:cubicBezTo>
                      <a:pt x="0" y="33"/>
                      <a:pt x="3" y="34"/>
                      <a:pt x="7" y="33"/>
                    </a:cubicBezTo>
                    <a:cubicBezTo>
                      <a:pt x="10" y="33"/>
                      <a:pt x="13" y="32"/>
                      <a:pt x="15" y="34"/>
                    </a:cubicBezTo>
                    <a:cubicBezTo>
                      <a:pt x="23" y="40"/>
                      <a:pt x="13" y="47"/>
                      <a:pt x="10" y="42"/>
                    </a:cubicBezTo>
                    <a:cubicBezTo>
                      <a:pt x="9" y="40"/>
                      <a:pt x="10" y="39"/>
                      <a:pt x="10" y="38"/>
                    </a:cubicBezTo>
                    <a:cubicBezTo>
                      <a:pt x="12" y="40"/>
                      <a:pt x="13" y="39"/>
                      <a:pt x="13" y="38"/>
                    </a:cubicBezTo>
                    <a:cubicBezTo>
                      <a:pt x="11" y="35"/>
                      <a:pt x="7" y="38"/>
                      <a:pt x="8" y="42"/>
                    </a:cubicBezTo>
                    <a:cubicBezTo>
                      <a:pt x="9" y="46"/>
                      <a:pt x="14" y="48"/>
                      <a:pt x="18" y="44"/>
                    </a:cubicBezTo>
                    <a:cubicBezTo>
                      <a:pt x="22" y="41"/>
                      <a:pt x="22" y="36"/>
                      <a:pt x="20" y="32"/>
                    </a:cubicBezTo>
                    <a:cubicBezTo>
                      <a:pt x="16" y="25"/>
                      <a:pt x="0" y="22"/>
                      <a:pt x="0" y="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E0F7BEBD-2794-48E8-8986-F0A7022E24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10776" y="2416174"/>
                <a:ext cx="566738" cy="485775"/>
              </a:xfrm>
              <a:custGeom>
                <a:avLst/>
                <a:gdLst>
                  <a:gd name="T0" fmla="*/ 21 w 21"/>
                  <a:gd name="T1" fmla="*/ 9 h 17"/>
                  <a:gd name="T2" fmla="*/ 17 w 21"/>
                  <a:gd name="T3" fmla="*/ 6 h 17"/>
                  <a:gd name="T4" fmla="*/ 12 w 21"/>
                  <a:gd name="T5" fmla="*/ 3 h 17"/>
                  <a:gd name="T6" fmla="*/ 0 w 21"/>
                  <a:gd name="T7" fmla="*/ 9 h 17"/>
                  <a:gd name="T8" fmla="*/ 12 w 21"/>
                  <a:gd name="T9" fmla="*/ 15 h 17"/>
                  <a:gd name="T10" fmla="*/ 17 w 21"/>
                  <a:gd name="T11" fmla="*/ 11 h 17"/>
                  <a:gd name="T12" fmla="*/ 21 w 21"/>
                  <a:gd name="T13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7">
                    <a:moveTo>
                      <a:pt x="21" y="9"/>
                    </a:moveTo>
                    <a:cubicBezTo>
                      <a:pt x="21" y="7"/>
                      <a:pt x="19" y="6"/>
                      <a:pt x="17" y="6"/>
                    </a:cubicBezTo>
                    <a:cubicBezTo>
                      <a:pt x="20" y="3"/>
                      <a:pt x="15" y="0"/>
                      <a:pt x="12" y="3"/>
                    </a:cubicBezTo>
                    <a:cubicBezTo>
                      <a:pt x="10" y="5"/>
                      <a:pt x="6" y="8"/>
                      <a:pt x="0" y="9"/>
                    </a:cubicBezTo>
                    <a:cubicBezTo>
                      <a:pt x="6" y="9"/>
                      <a:pt x="10" y="12"/>
                      <a:pt x="12" y="15"/>
                    </a:cubicBezTo>
                    <a:cubicBezTo>
                      <a:pt x="15" y="17"/>
                      <a:pt x="20" y="15"/>
                      <a:pt x="17" y="11"/>
                    </a:cubicBezTo>
                    <a:cubicBezTo>
                      <a:pt x="19" y="12"/>
                      <a:pt x="21" y="11"/>
                      <a:pt x="21" y="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35D44EF0-587B-4032-980A-BCB673533F80}"/>
                </a:ext>
              </a:extLst>
            </p:cNvPr>
            <p:cNvGrpSpPr/>
            <p:nvPr userDrawn="1"/>
          </p:nvGrpSpPr>
          <p:grpSpPr>
            <a:xfrm flipH="1">
              <a:off x="393259" y="598064"/>
              <a:ext cx="265002" cy="320675"/>
              <a:chOff x="9444039" y="1987549"/>
              <a:chExt cx="1133475" cy="1371599"/>
            </a:xfrm>
          </p:grpSpPr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BFAC1E25-69BB-482A-8BB2-2EA9DC06E4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44039" y="2559049"/>
                <a:ext cx="296863" cy="200025"/>
              </a:xfrm>
              <a:custGeom>
                <a:avLst/>
                <a:gdLst>
                  <a:gd name="T0" fmla="*/ 7 w 11"/>
                  <a:gd name="T1" fmla="*/ 2 h 7"/>
                  <a:gd name="T2" fmla="*/ 6 w 11"/>
                  <a:gd name="T3" fmla="*/ 0 h 7"/>
                  <a:gd name="T4" fmla="*/ 4 w 11"/>
                  <a:gd name="T5" fmla="*/ 2 h 7"/>
                  <a:gd name="T6" fmla="*/ 0 w 11"/>
                  <a:gd name="T7" fmla="*/ 4 h 7"/>
                  <a:gd name="T8" fmla="*/ 4 w 11"/>
                  <a:gd name="T9" fmla="*/ 5 h 7"/>
                  <a:gd name="T10" fmla="*/ 6 w 11"/>
                  <a:gd name="T11" fmla="*/ 7 h 7"/>
                  <a:gd name="T12" fmla="*/ 7 w 11"/>
                  <a:gd name="T13" fmla="*/ 5 h 7"/>
                  <a:gd name="T14" fmla="*/ 11 w 11"/>
                  <a:gd name="T15" fmla="*/ 4 h 7"/>
                  <a:gd name="T16" fmla="*/ 7 w 11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7" y="2"/>
                    </a:move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1"/>
                      <a:pt x="4" y="2"/>
                    </a:cubicBezTo>
                    <a:cubicBezTo>
                      <a:pt x="3" y="3"/>
                      <a:pt x="0" y="3"/>
                      <a:pt x="0" y="4"/>
                    </a:cubicBezTo>
                    <a:cubicBezTo>
                      <a:pt x="0" y="4"/>
                      <a:pt x="3" y="4"/>
                      <a:pt x="4" y="5"/>
                    </a:cubicBezTo>
                    <a:cubicBezTo>
                      <a:pt x="5" y="6"/>
                      <a:pt x="5" y="7"/>
                      <a:pt x="6" y="7"/>
                    </a:cubicBezTo>
                    <a:cubicBezTo>
                      <a:pt x="6" y="7"/>
                      <a:pt x="6" y="6"/>
                      <a:pt x="7" y="5"/>
                    </a:cubicBezTo>
                    <a:cubicBezTo>
                      <a:pt x="8" y="4"/>
                      <a:pt x="11" y="4"/>
                      <a:pt x="11" y="4"/>
                    </a:cubicBezTo>
                    <a:cubicBezTo>
                      <a:pt x="11" y="3"/>
                      <a:pt x="8" y="3"/>
                      <a:pt x="7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BFAD986C-91F0-4FB9-A7F9-388A0C85D2A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713914" y="1987549"/>
                <a:ext cx="620713" cy="1371599"/>
              </a:xfrm>
              <a:custGeom>
                <a:avLst/>
                <a:gdLst>
                  <a:gd name="T0" fmla="*/ 20 w 23"/>
                  <a:gd name="T1" fmla="*/ 15 h 48"/>
                  <a:gd name="T2" fmla="*/ 18 w 23"/>
                  <a:gd name="T3" fmla="*/ 3 h 48"/>
                  <a:gd name="T4" fmla="*/ 8 w 23"/>
                  <a:gd name="T5" fmla="*/ 5 h 48"/>
                  <a:gd name="T6" fmla="*/ 13 w 23"/>
                  <a:gd name="T7" fmla="*/ 10 h 48"/>
                  <a:gd name="T8" fmla="*/ 10 w 23"/>
                  <a:gd name="T9" fmla="*/ 9 h 48"/>
                  <a:gd name="T10" fmla="*/ 10 w 23"/>
                  <a:gd name="T11" fmla="*/ 5 h 48"/>
                  <a:gd name="T12" fmla="*/ 15 w 23"/>
                  <a:gd name="T13" fmla="*/ 13 h 48"/>
                  <a:gd name="T14" fmla="*/ 7 w 23"/>
                  <a:gd name="T15" fmla="*/ 14 h 48"/>
                  <a:gd name="T16" fmla="*/ 0 w 23"/>
                  <a:gd name="T17" fmla="*/ 18 h 48"/>
                  <a:gd name="T18" fmla="*/ 20 w 23"/>
                  <a:gd name="T19" fmla="*/ 15 h 48"/>
                  <a:gd name="T20" fmla="*/ 0 w 23"/>
                  <a:gd name="T21" fmla="*/ 29 h 48"/>
                  <a:gd name="T22" fmla="*/ 7 w 23"/>
                  <a:gd name="T23" fmla="*/ 33 h 48"/>
                  <a:gd name="T24" fmla="*/ 15 w 23"/>
                  <a:gd name="T25" fmla="*/ 34 h 48"/>
                  <a:gd name="T26" fmla="*/ 10 w 23"/>
                  <a:gd name="T27" fmla="*/ 42 h 48"/>
                  <a:gd name="T28" fmla="*/ 10 w 23"/>
                  <a:gd name="T29" fmla="*/ 38 h 48"/>
                  <a:gd name="T30" fmla="*/ 13 w 23"/>
                  <a:gd name="T31" fmla="*/ 38 h 48"/>
                  <a:gd name="T32" fmla="*/ 8 w 23"/>
                  <a:gd name="T33" fmla="*/ 42 h 48"/>
                  <a:gd name="T34" fmla="*/ 18 w 23"/>
                  <a:gd name="T35" fmla="*/ 44 h 48"/>
                  <a:gd name="T36" fmla="*/ 20 w 23"/>
                  <a:gd name="T37" fmla="*/ 32 h 48"/>
                  <a:gd name="T38" fmla="*/ 0 w 23"/>
                  <a:gd name="T39" fmla="*/ 2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" h="48">
                    <a:moveTo>
                      <a:pt x="20" y="15"/>
                    </a:moveTo>
                    <a:cubicBezTo>
                      <a:pt x="22" y="11"/>
                      <a:pt x="22" y="6"/>
                      <a:pt x="18" y="3"/>
                    </a:cubicBezTo>
                    <a:cubicBezTo>
                      <a:pt x="14" y="0"/>
                      <a:pt x="9" y="1"/>
                      <a:pt x="8" y="5"/>
                    </a:cubicBezTo>
                    <a:cubicBezTo>
                      <a:pt x="7" y="9"/>
                      <a:pt x="11" y="12"/>
                      <a:pt x="13" y="10"/>
                    </a:cubicBezTo>
                    <a:cubicBezTo>
                      <a:pt x="13" y="9"/>
                      <a:pt x="12" y="7"/>
                      <a:pt x="10" y="9"/>
                    </a:cubicBezTo>
                    <a:cubicBezTo>
                      <a:pt x="10" y="9"/>
                      <a:pt x="9" y="7"/>
                      <a:pt x="10" y="5"/>
                    </a:cubicBezTo>
                    <a:cubicBezTo>
                      <a:pt x="13" y="0"/>
                      <a:pt x="23" y="7"/>
                      <a:pt x="15" y="13"/>
                    </a:cubicBezTo>
                    <a:cubicBezTo>
                      <a:pt x="13" y="15"/>
                      <a:pt x="10" y="14"/>
                      <a:pt x="7" y="14"/>
                    </a:cubicBezTo>
                    <a:cubicBezTo>
                      <a:pt x="3" y="13"/>
                      <a:pt x="0" y="14"/>
                      <a:pt x="0" y="18"/>
                    </a:cubicBezTo>
                    <a:cubicBezTo>
                      <a:pt x="0" y="26"/>
                      <a:pt x="16" y="22"/>
                      <a:pt x="20" y="15"/>
                    </a:cubicBezTo>
                    <a:close/>
                    <a:moveTo>
                      <a:pt x="0" y="29"/>
                    </a:moveTo>
                    <a:cubicBezTo>
                      <a:pt x="0" y="33"/>
                      <a:pt x="3" y="34"/>
                      <a:pt x="7" y="33"/>
                    </a:cubicBezTo>
                    <a:cubicBezTo>
                      <a:pt x="10" y="33"/>
                      <a:pt x="13" y="32"/>
                      <a:pt x="15" y="34"/>
                    </a:cubicBezTo>
                    <a:cubicBezTo>
                      <a:pt x="23" y="40"/>
                      <a:pt x="13" y="47"/>
                      <a:pt x="10" y="42"/>
                    </a:cubicBezTo>
                    <a:cubicBezTo>
                      <a:pt x="9" y="40"/>
                      <a:pt x="10" y="39"/>
                      <a:pt x="10" y="38"/>
                    </a:cubicBezTo>
                    <a:cubicBezTo>
                      <a:pt x="12" y="40"/>
                      <a:pt x="13" y="39"/>
                      <a:pt x="13" y="38"/>
                    </a:cubicBezTo>
                    <a:cubicBezTo>
                      <a:pt x="11" y="35"/>
                      <a:pt x="7" y="38"/>
                      <a:pt x="8" y="42"/>
                    </a:cubicBezTo>
                    <a:cubicBezTo>
                      <a:pt x="9" y="46"/>
                      <a:pt x="14" y="48"/>
                      <a:pt x="18" y="44"/>
                    </a:cubicBezTo>
                    <a:cubicBezTo>
                      <a:pt x="22" y="41"/>
                      <a:pt x="22" y="36"/>
                      <a:pt x="20" y="32"/>
                    </a:cubicBezTo>
                    <a:cubicBezTo>
                      <a:pt x="16" y="25"/>
                      <a:pt x="0" y="22"/>
                      <a:pt x="0" y="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7CC581B3-138B-4848-956C-F4396359DD8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10776" y="2416174"/>
                <a:ext cx="566738" cy="485775"/>
              </a:xfrm>
              <a:custGeom>
                <a:avLst/>
                <a:gdLst>
                  <a:gd name="T0" fmla="*/ 21 w 21"/>
                  <a:gd name="T1" fmla="*/ 9 h 17"/>
                  <a:gd name="T2" fmla="*/ 17 w 21"/>
                  <a:gd name="T3" fmla="*/ 6 h 17"/>
                  <a:gd name="T4" fmla="*/ 12 w 21"/>
                  <a:gd name="T5" fmla="*/ 3 h 17"/>
                  <a:gd name="T6" fmla="*/ 0 w 21"/>
                  <a:gd name="T7" fmla="*/ 9 h 17"/>
                  <a:gd name="T8" fmla="*/ 12 w 21"/>
                  <a:gd name="T9" fmla="*/ 15 h 17"/>
                  <a:gd name="T10" fmla="*/ 17 w 21"/>
                  <a:gd name="T11" fmla="*/ 11 h 17"/>
                  <a:gd name="T12" fmla="*/ 21 w 21"/>
                  <a:gd name="T13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7">
                    <a:moveTo>
                      <a:pt x="21" y="9"/>
                    </a:moveTo>
                    <a:cubicBezTo>
                      <a:pt x="21" y="7"/>
                      <a:pt x="19" y="6"/>
                      <a:pt x="17" y="6"/>
                    </a:cubicBezTo>
                    <a:cubicBezTo>
                      <a:pt x="20" y="3"/>
                      <a:pt x="15" y="0"/>
                      <a:pt x="12" y="3"/>
                    </a:cubicBezTo>
                    <a:cubicBezTo>
                      <a:pt x="10" y="5"/>
                      <a:pt x="6" y="8"/>
                      <a:pt x="0" y="9"/>
                    </a:cubicBezTo>
                    <a:cubicBezTo>
                      <a:pt x="6" y="9"/>
                      <a:pt x="10" y="12"/>
                      <a:pt x="12" y="15"/>
                    </a:cubicBezTo>
                    <a:cubicBezTo>
                      <a:pt x="15" y="17"/>
                      <a:pt x="20" y="15"/>
                      <a:pt x="17" y="11"/>
                    </a:cubicBezTo>
                    <a:cubicBezTo>
                      <a:pt x="19" y="12"/>
                      <a:pt x="21" y="11"/>
                      <a:pt x="21" y="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5950544D-22A1-41D4-825C-F485D8CD1F46}"/>
              </a:ext>
            </a:extLst>
          </p:cNvPr>
          <p:cNvGrpSpPr/>
          <p:nvPr userDrawn="1"/>
        </p:nvGrpSpPr>
        <p:grpSpPr>
          <a:xfrm>
            <a:off x="434528" y="5173532"/>
            <a:ext cx="11322944" cy="1335776"/>
            <a:chOff x="405433" y="5173532"/>
            <a:chExt cx="11322944" cy="1335776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0C13F5F8-A813-482F-8D26-47BA75BE8F8C}"/>
                </a:ext>
              </a:extLst>
            </p:cNvPr>
            <p:cNvGrpSpPr/>
            <p:nvPr/>
          </p:nvGrpSpPr>
          <p:grpSpPr>
            <a:xfrm>
              <a:off x="10392924" y="5173532"/>
              <a:ext cx="1335453" cy="1335776"/>
              <a:chOff x="11006137" y="5661125"/>
              <a:chExt cx="789596" cy="789787"/>
            </a:xfrm>
            <a:solidFill>
              <a:schemeClr val="accent2"/>
            </a:solidFill>
          </p:grpSpPr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E5BC5371-DEEF-4C7A-8215-228FB00E71A6}"/>
                  </a:ext>
                </a:extLst>
              </p:cNvPr>
              <p:cNvGrpSpPr/>
              <p:nvPr/>
            </p:nvGrpSpPr>
            <p:grpSpPr>
              <a:xfrm>
                <a:off x="11141348" y="5796431"/>
                <a:ext cx="654385" cy="654480"/>
                <a:chOff x="11141348" y="5796431"/>
                <a:chExt cx="654385" cy="654480"/>
              </a:xfrm>
              <a:grpFill/>
            </p:grpSpPr>
            <p:grpSp>
              <p:nvGrpSpPr>
                <p:cNvPr id="95" name="组合 94">
                  <a:extLst>
                    <a:ext uri="{FF2B5EF4-FFF2-40B4-BE49-F238E27FC236}">
                      <a16:creationId xmlns:a16="http://schemas.microsoft.com/office/drawing/2014/main" id="{62A260A9-8B57-41CD-AAB1-27A85C47E460}"/>
                    </a:ext>
                  </a:extLst>
                </p:cNvPr>
                <p:cNvGrpSpPr/>
                <p:nvPr/>
              </p:nvGrpSpPr>
              <p:grpSpPr>
                <a:xfrm>
                  <a:off x="11141348" y="5796431"/>
                  <a:ext cx="654385" cy="654480"/>
                  <a:chOff x="11141348" y="5796431"/>
                  <a:chExt cx="654385" cy="654480"/>
                </a:xfrm>
                <a:grpFill/>
              </p:grpSpPr>
              <p:grpSp>
                <p:nvGrpSpPr>
                  <p:cNvPr id="96" name="组合 95">
                    <a:extLst>
                      <a:ext uri="{FF2B5EF4-FFF2-40B4-BE49-F238E27FC236}">
                        <a16:creationId xmlns:a16="http://schemas.microsoft.com/office/drawing/2014/main" id="{B94D1BC3-86E5-45C6-ADD6-FFB3C9382B7D}"/>
                      </a:ext>
                    </a:extLst>
                  </p:cNvPr>
                  <p:cNvGrpSpPr/>
                  <p:nvPr/>
                </p:nvGrpSpPr>
                <p:grpSpPr>
                  <a:xfrm>
                    <a:off x="11593143" y="5796431"/>
                    <a:ext cx="202589" cy="554992"/>
                    <a:chOff x="11593143" y="5796431"/>
                    <a:chExt cx="202589" cy="554992"/>
                  </a:xfrm>
                  <a:grpFill/>
                </p:grpSpPr>
                <p:sp>
                  <p:nvSpPr>
                    <p:cNvPr id="97" name="任意多边形: 形状 96">
                      <a:extLst>
                        <a:ext uri="{FF2B5EF4-FFF2-40B4-BE49-F238E27FC236}">
                          <a16:creationId xmlns:a16="http://schemas.microsoft.com/office/drawing/2014/main" id="{BC13707C-38C2-4ACB-BFE8-EF9A2F05D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4076" y="6171775"/>
                      <a:ext cx="161657" cy="179647"/>
                    </a:xfrm>
                    <a:custGeom>
                      <a:avLst/>
                      <a:gdLst>
                        <a:gd name="connsiteX0" fmla="*/ 133013 w 161657"/>
                        <a:gd name="connsiteY0" fmla="*/ 70660 h 179647"/>
                        <a:gd name="connsiteX1" fmla="*/ 135013 w 161657"/>
                        <a:gd name="connsiteY1" fmla="*/ 50943 h 179647"/>
                        <a:gd name="connsiteX2" fmla="*/ 114820 w 161657"/>
                        <a:gd name="connsiteY2" fmla="*/ 75708 h 179647"/>
                        <a:gd name="connsiteX3" fmla="*/ 150443 w 161657"/>
                        <a:gd name="connsiteY3" fmla="*/ 38465 h 179647"/>
                        <a:gd name="connsiteX4" fmla="*/ 20141 w 161657"/>
                        <a:gd name="connsiteY4" fmla="*/ 45514 h 179647"/>
                        <a:gd name="connsiteX5" fmla="*/ 15093 w 161657"/>
                        <a:gd name="connsiteY5" fmla="*/ 143145 h 179647"/>
                        <a:gd name="connsiteX6" fmla="*/ 102723 w 161657"/>
                        <a:gd name="connsiteY6" fmla="*/ 158195 h 179647"/>
                        <a:gd name="connsiteX7" fmla="*/ 83292 w 161657"/>
                        <a:gd name="connsiteY7" fmla="*/ 109903 h 179647"/>
                        <a:gd name="connsiteX8" fmla="*/ 78149 w 161657"/>
                        <a:gd name="connsiteY8" fmla="*/ 149527 h 179647"/>
                        <a:gd name="connsiteX9" fmla="*/ 87864 w 161657"/>
                        <a:gd name="connsiteY9" fmla="*/ 133334 h 179647"/>
                        <a:gd name="connsiteX10" fmla="*/ 78530 w 161657"/>
                        <a:gd name="connsiteY10" fmla="*/ 133430 h 179647"/>
                        <a:gd name="connsiteX11" fmla="*/ 88340 w 161657"/>
                        <a:gd name="connsiteY11" fmla="*/ 121619 h 179647"/>
                        <a:gd name="connsiteX12" fmla="*/ 89864 w 161657"/>
                        <a:gd name="connsiteY12" fmla="*/ 149527 h 179647"/>
                        <a:gd name="connsiteX13" fmla="*/ 58432 w 161657"/>
                        <a:gd name="connsiteY13" fmla="*/ 144860 h 179647"/>
                        <a:gd name="connsiteX14" fmla="*/ 102628 w 161657"/>
                        <a:gd name="connsiteY14" fmla="*/ 109522 h 179647"/>
                        <a:gd name="connsiteX15" fmla="*/ 89864 w 161657"/>
                        <a:gd name="connsiteY15" fmla="*/ 176102 h 179647"/>
                        <a:gd name="connsiteX16" fmla="*/ 19760 w 161657"/>
                        <a:gd name="connsiteY16" fmla="*/ 156671 h 179647"/>
                        <a:gd name="connsiteX17" fmla="*/ 18427 w 161657"/>
                        <a:gd name="connsiteY17" fmla="*/ 44085 h 179647"/>
                        <a:gd name="connsiteX18" fmla="*/ 148824 w 161657"/>
                        <a:gd name="connsiteY18" fmla="*/ 21987 h 179647"/>
                        <a:gd name="connsiteX19" fmla="*/ 136918 w 161657"/>
                        <a:gd name="connsiteY19" fmla="*/ 90567 h 179647"/>
                        <a:gd name="connsiteX20" fmla="*/ 104247 w 161657"/>
                        <a:gd name="connsiteY20" fmla="*/ 57230 h 179647"/>
                        <a:gd name="connsiteX21" fmla="*/ 140347 w 161657"/>
                        <a:gd name="connsiteY21" fmla="*/ 51896 h 179647"/>
                        <a:gd name="connsiteX22" fmla="*/ 127774 w 161657"/>
                        <a:gd name="connsiteY22" fmla="*/ 63802 h 179647"/>
                        <a:gd name="connsiteX23" fmla="*/ 133013 w 161657"/>
                        <a:gd name="connsiteY23" fmla="*/ 70660 h 1796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161657" h="179647">
                          <a:moveTo>
                            <a:pt x="133013" y="70660"/>
                          </a:moveTo>
                          <a:cubicBezTo>
                            <a:pt x="142252" y="67993"/>
                            <a:pt x="145300" y="55991"/>
                            <a:pt x="135013" y="50943"/>
                          </a:cubicBezTo>
                          <a:cubicBezTo>
                            <a:pt x="117963" y="42561"/>
                            <a:pt x="102914" y="62278"/>
                            <a:pt x="114820" y="75708"/>
                          </a:cubicBezTo>
                          <a:cubicBezTo>
                            <a:pt x="134537" y="97997"/>
                            <a:pt x="164540" y="69422"/>
                            <a:pt x="150443" y="38465"/>
                          </a:cubicBezTo>
                          <a:cubicBezTo>
                            <a:pt x="129679" y="-7445"/>
                            <a:pt x="56146" y="-9445"/>
                            <a:pt x="20141" y="45514"/>
                          </a:cubicBezTo>
                          <a:cubicBezTo>
                            <a:pt x="1949" y="73327"/>
                            <a:pt x="-5290" y="109808"/>
                            <a:pt x="15093" y="143145"/>
                          </a:cubicBezTo>
                          <a:cubicBezTo>
                            <a:pt x="35286" y="176006"/>
                            <a:pt x="82340" y="181817"/>
                            <a:pt x="102723" y="158195"/>
                          </a:cubicBezTo>
                          <a:cubicBezTo>
                            <a:pt x="117201" y="141431"/>
                            <a:pt x="107486" y="110665"/>
                            <a:pt x="83292" y="109903"/>
                          </a:cubicBezTo>
                          <a:cubicBezTo>
                            <a:pt x="56146" y="109046"/>
                            <a:pt x="52526" y="147527"/>
                            <a:pt x="78149" y="149527"/>
                          </a:cubicBezTo>
                          <a:cubicBezTo>
                            <a:pt x="86912" y="150194"/>
                            <a:pt x="94246" y="139811"/>
                            <a:pt x="87864" y="133334"/>
                          </a:cubicBezTo>
                          <a:cubicBezTo>
                            <a:pt x="85483" y="135716"/>
                            <a:pt x="80816" y="136573"/>
                            <a:pt x="78530" y="133430"/>
                          </a:cubicBezTo>
                          <a:cubicBezTo>
                            <a:pt x="73291" y="126286"/>
                            <a:pt x="82149" y="118761"/>
                            <a:pt x="88340" y="121619"/>
                          </a:cubicBezTo>
                          <a:cubicBezTo>
                            <a:pt x="100532" y="127334"/>
                            <a:pt x="97294" y="142669"/>
                            <a:pt x="89864" y="149527"/>
                          </a:cubicBezTo>
                          <a:cubicBezTo>
                            <a:pt x="81197" y="157528"/>
                            <a:pt x="66147" y="156575"/>
                            <a:pt x="58432" y="144860"/>
                          </a:cubicBezTo>
                          <a:cubicBezTo>
                            <a:pt x="42620" y="120666"/>
                            <a:pt x="73291" y="87995"/>
                            <a:pt x="102628" y="109522"/>
                          </a:cubicBezTo>
                          <a:cubicBezTo>
                            <a:pt x="124154" y="125429"/>
                            <a:pt x="122726" y="162671"/>
                            <a:pt x="89864" y="176102"/>
                          </a:cubicBezTo>
                          <a:cubicBezTo>
                            <a:pt x="69386" y="184484"/>
                            <a:pt x="40239" y="178007"/>
                            <a:pt x="19760" y="156671"/>
                          </a:cubicBezTo>
                          <a:cubicBezTo>
                            <a:pt x="-3385" y="132572"/>
                            <a:pt x="-9100" y="84757"/>
                            <a:pt x="18427" y="44085"/>
                          </a:cubicBezTo>
                          <a:cubicBezTo>
                            <a:pt x="59194" y="-16208"/>
                            <a:pt x="125964" y="-5445"/>
                            <a:pt x="148824" y="21987"/>
                          </a:cubicBezTo>
                          <a:cubicBezTo>
                            <a:pt x="169589" y="46752"/>
                            <a:pt x="164826" y="82280"/>
                            <a:pt x="136918" y="90567"/>
                          </a:cubicBezTo>
                          <a:cubicBezTo>
                            <a:pt x="117868" y="96187"/>
                            <a:pt x="96913" y="77042"/>
                            <a:pt x="104247" y="57230"/>
                          </a:cubicBezTo>
                          <a:cubicBezTo>
                            <a:pt x="111486" y="37418"/>
                            <a:pt x="136727" y="39227"/>
                            <a:pt x="140347" y="51896"/>
                          </a:cubicBezTo>
                          <a:cubicBezTo>
                            <a:pt x="143109" y="61992"/>
                            <a:pt x="135013" y="63897"/>
                            <a:pt x="127774" y="63802"/>
                          </a:cubicBezTo>
                          <a:cubicBezTo>
                            <a:pt x="120630" y="63802"/>
                            <a:pt x="126536" y="72565"/>
                            <a:pt x="133013" y="70660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98" name="组合 97">
                      <a:extLst>
                        <a:ext uri="{FF2B5EF4-FFF2-40B4-BE49-F238E27FC236}">
                          <a16:creationId xmlns:a16="http://schemas.microsoft.com/office/drawing/2014/main" id="{711F010E-C1CA-4340-9D32-F4AF3B23B3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593143" y="5796431"/>
                      <a:ext cx="181441" cy="462946"/>
                      <a:chOff x="11593143" y="5796431"/>
                      <a:chExt cx="181441" cy="462946"/>
                    </a:xfrm>
                    <a:grpFill/>
                  </p:grpSpPr>
                  <p:sp>
                    <p:nvSpPr>
                      <p:cNvPr id="99" name="任意多边形: 形状 98">
                        <a:extLst>
                          <a:ext uri="{FF2B5EF4-FFF2-40B4-BE49-F238E27FC236}">
                            <a16:creationId xmlns:a16="http://schemas.microsoft.com/office/drawing/2014/main" id="{88C066F3-7B5C-4D83-A0AA-11DBAF88C7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50936" y="5838011"/>
                        <a:ext cx="112724" cy="176776"/>
                      </a:xfrm>
                      <a:custGeom>
                        <a:avLst/>
                        <a:gdLst>
                          <a:gd name="connsiteX0" fmla="*/ 112724 w 112724"/>
                          <a:gd name="connsiteY0" fmla="*/ 176776 h 176776"/>
                          <a:gd name="connsiteX1" fmla="*/ 32428 w 112724"/>
                          <a:gd name="connsiteY1" fmla="*/ 96481 h 176776"/>
                          <a:gd name="connsiteX2" fmla="*/ 24618 w 112724"/>
                          <a:gd name="connsiteY2" fmla="*/ 6279 h 176776"/>
                          <a:gd name="connsiteX3" fmla="*/ 91388 w 112724"/>
                          <a:gd name="connsiteY3" fmla="*/ 29996 h 176776"/>
                          <a:gd name="connsiteX4" fmla="*/ 42525 w 112724"/>
                          <a:gd name="connsiteY4" fmla="*/ 50570 h 176776"/>
                          <a:gd name="connsiteX5" fmla="*/ 53955 w 112724"/>
                          <a:gd name="connsiteY5" fmla="*/ 28377 h 176776"/>
                          <a:gd name="connsiteX6" fmla="*/ 58432 w 112724"/>
                          <a:gd name="connsiteY6" fmla="*/ 46855 h 176776"/>
                          <a:gd name="connsiteX7" fmla="*/ 59575 w 112724"/>
                          <a:gd name="connsiteY7" fmla="*/ 39902 h 176776"/>
                          <a:gd name="connsiteX8" fmla="*/ 53193 w 112724"/>
                          <a:gd name="connsiteY8" fmla="*/ 33806 h 176776"/>
                          <a:gd name="connsiteX9" fmla="*/ 44906 w 112724"/>
                          <a:gd name="connsiteY9" fmla="*/ 50475 h 176776"/>
                          <a:gd name="connsiteX10" fmla="*/ 89197 w 112724"/>
                          <a:gd name="connsiteY10" fmla="*/ 31044 h 176776"/>
                          <a:gd name="connsiteX11" fmla="*/ 29571 w 112724"/>
                          <a:gd name="connsiteY11" fmla="*/ 12946 h 176776"/>
                          <a:gd name="connsiteX12" fmla="*/ 39382 w 112724"/>
                          <a:gd name="connsiteY12" fmla="*/ 92861 h 176776"/>
                          <a:gd name="connsiteX13" fmla="*/ 112724 w 112724"/>
                          <a:gd name="connsiteY13" fmla="*/ 176776 h 1767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12724" h="176776">
                            <a:moveTo>
                              <a:pt x="112724" y="176776"/>
                            </a:moveTo>
                            <a:cubicBezTo>
                              <a:pt x="101008" y="134676"/>
                              <a:pt x="69385" y="116674"/>
                              <a:pt x="32428" y="96481"/>
                            </a:cubicBezTo>
                            <a:cubicBezTo>
                              <a:pt x="-9005" y="73811"/>
                              <a:pt x="-9767" y="25424"/>
                              <a:pt x="24618" y="6279"/>
                            </a:cubicBezTo>
                            <a:cubicBezTo>
                              <a:pt x="47192" y="-6294"/>
                              <a:pt x="83482" y="-770"/>
                              <a:pt x="91388" y="29996"/>
                            </a:cubicBezTo>
                            <a:cubicBezTo>
                              <a:pt x="101008" y="67334"/>
                              <a:pt x="54050" y="82669"/>
                              <a:pt x="42525" y="50570"/>
                            </a:cubicBezTo>
                            <a:cubicBezTo>
                              <a:pt x="38429" y="39045"/>
                              <a:pt x="45192" y="29044"/>
                              <a:pt x="53955" y="28377"/>
                            </a:cubicBezTo>
                            <a:cubicBezTo>
                              <a:pt x="67195" y="27329"/>
                              <a:pt x="68242" y="46284"/>
                              <a:pt x="58432" y="46855"/>
                            </a:cubicBezTo>
                            <a:cubicBezTo>
                              <a:pt x="53383" y="47141"/>
                              <a:pt x="53383" y="40569"/>
                              <a:pt x="59575" y="39902"/>
                            </a:cubicBezTo>
                            <a:cubicBezTo>
                              <a:pt x="61480" y="36854"/>
                              <a:pt x="58146" y="33235"/>
                              <a:pt x="53193" y="33806"/>
                            </a:cubicBezTo>
                            <a:cubicBezTo>
                              <a:pt x="46525" y="34568"/>
                              <a:pt x="42239" y="42188"/>
                              <a:pt x="44906" y="50475"/>
                            </a:cubicBezTo>
                            <a:cubicBezTo>
                              <a:pt x="52621" y="74478"/>
                              <a:pt x="97103" y="62000"/>
                              <a:pt x="89197" y="31044"/>
                            </a:cubicBezTo>
                            <a:cubicBezTo>
                              <a:pt x="82911" y="6279"/>
                              <a:pt x="51574" y="-1532"/>
                              <a:pt x="29571" y="12946"/>
                            </a:cubicBezTo>
                            <a:cubicBezTo>
                              <a:pt x="6901" y="27901"/>
                              <a:pt x="-242" y="70096"/>
                              <a:pt x="39382" y="92861"/>
                            </a:cubicBezTo>
                            <a:cubicBezTo>
                              <a:pt x="74148" y="112864"/>
                              <a:pt x="106723" y="138581"/>
                              <a:pt x="112724" y="176776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0" name="任意多边形: 形状 99">
                        <a:extLst>
                          <a:ext uri="{FF2B5EF4-FFF2-40B4-BE49-F238E27FC236}">
                            <a16:creationId xmlns:a16="http://schemas.microsoft.com/office/drawing/2014/main" id="{99B30299-BCF7-4C42-B846-77F291E4AB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93556" y="5796431"/>
                        <a:ext cx="34826" cy="42049"/>
                      </a:xfrm>
                      <a:custGeom>
                        <a:avLst/>
                        <a:gdLst>
                          <a:gd name="connsiteX0" fmla="*/ 0 w 34826"/>
                          <a:gd name="connsiteY0" fmla="*/ 42049 h 42049"/>
                          <a:gd name="connsiteX1" fmla="*/ 28956 w 34826"/>
                          <a:gd name="connsiteY1" fmla="*/ 5568 h 42049"/>
                          <a:gd name="connsiteX2" fmla="*/ 5429 w 34826"/>
                          <a:gd name="connsiteY2" fmla="*/ 4997 h 42049"/>
                          <a:gd name="connsiteX3" fmla="*/ 12192 w 34826"/>
                          <a:gd name="connsiteY3" fmla="*/ 16236 h 42049"/>
                          <a:gd name="connsiteX4" fmla="*/ 14954 w 34826"/>
                          <a:gd name="connsiteY4" fmla="*/ 17189 h 42049"/>
                          <a:gd name="connsiteX5" fmla="*/ 9525 w 34826"/>
                          <a:gd name="connsiteY5" fmla="*/ 18903 h 42049"/>
                          <a:gd name="connsiteX6" fmla="*/ 7810 w 34826"/>
                          <a:gd name="connsiteY6" fmla="*/ 7759 h 42049"/>
                          <a:gd name="connsiteX7" fmla="*/ 25908 w 34826"/>
                          <a:gd name="connsiteY7" fmla="*/ 9188 h 42049"/>
                          <a:gd name="connsiteX8" fmla="*/ 0 w 34826"/>
                          <a:gd name="connsiteY8" fmla="*/ 42049 h 420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4826" h="42049">
                            <a:moveTo>
                              <a:pt x="0" y="42049"/>
                            </a:moveTo>
                            <a:cubicBezTo>
                              <a:pt x="38481" y="41478"/>
                              <a:pt x="39815" y="16808"/>
                              <a:pt x="28956" y="5568"/>
                            </a:cubicBezTo>
                            <a:cubicBezTo>
                              <a:pt x="22670" y="-909"/>
                              <a:pt x="11811" y="-2528"/>
                              <a:pt x="5429" y="4997"/>
                            </a:cubicBezTo>
                            <a:cubicBezTo>
                              <a:pt x="-3619" y="15855"/>
                              <a:pt x="13906" y="25380"/>
                              <a:pt x="12192" y="16236"/>
                            </a:cubicBezTo>
                            <a:cubicBezTo>
                              <a:pt x="11430" y="12141"/>
                              <a:pt x="15050" y="13379"/>
                              <a:pt x="14954" y="17189"/>
                            </a:cubicBezTo>
                            <a:cubicBezTo>
                              <a:pt x="14859" y="18903"/>
                              <a:pt x="13145" y="20427"/>
                              <a:pt x="9525" y="18903"/>
                            </a:cubicBezTo>
                            <a:cubicBezTo>
                              <a:pt x="5525" y="17284"/>
                              <a:pt x="4381" y="11283"/>
                              <a:pt x="7810" y="7759"/>
                            </a:cubicBezTo>
                            <a:cubicBezTo>
                              <a:pt x="12287" y="3092"/>
                              <a:pt x="20574" y="3378"/>
                              <a:pt x="25908" y="9188"/>
                            </a:cubicBezTo>
                            <a:cubicBezTo>
                              <a:pt x="33623" y="17570"/>
                              <a:pt x="36385" y="38334"/>
                              <a:pt x="0" y="42049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1" name="任意多边形: 形状 100">
                        <a:extLst>
                          <a:ext uri="{FF2B5EF4-FFF2-40B4-BE49-F238E27FC236}">
                            <a16:creationId xmlns:a16="http://schemas.microsoft.com/office/drawing/2014/main" id="{7241628A-D6A9-441C-A9D1-DFB1898C8A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19654" y="6121754"/>
                        <a:ext cx="54930" cy="42386"/>
                      </a:xfrm>
                      <a:custGeom>
                        <a:avLst/>
                        <a:gdLst>
                          <a:gd name="connsiteX0" fmla="*/ 0 w 54930"/>
                          <a:gd name="connsiteY0" fmla="*/ 42386 h 42386"/>
                          <a:gd name="connsiteX1" fmla="*/ 36100 w 54930"/>
                          <a:gd name="connsiteY1" fmla="*/ 21431 h 42386"/>
                          <a:gd name="connsiteX2" fmla="*/ 50482 w 54930"/>
                          <a:gd name="connsiteY2" fmla="*/ 0 h 42386"/>
                          <a:gd name="connsiteX3" fmla="*/ 52483 w 54930"/>
                          <a:gd name="connsiteY3" fmla="*/ 28480 h 42386"/>
                          <a:gd name="connsiteX4" fmla="*/ 0 w 54930"/>
                          <a:gd name="connsiteY4" fmla="*/ 42386 h 423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4930" h="42386">
                            <a:moveTo>
                              <a:pt x="0" y="42386"/>
                            </a:moveTo>
                            <a:cubicBezTo>
                              <a:pt x="16288" y="29242"/>
                              <a:pt x="27051" y="29337"/>
                              <a:pt x="36100" y="21431"/>
                            </a:cubicBezTo>
                            <a:cubicBezTo>
                              <a:pt x="47911" y="11144"/>
                              <a:pt x="45625" y="7334"/>
                              <a:pt x="50482" y="0"/>
                            </a:cubicBezTo>
                            <a:cubicBezTo>
                              <a:pt x="50292" y="9049"/>
                              <a:pt x="59055" y="17145"/>
                              <a:pt x="52483" y="28480"/>
                            </a:cubicBezTo>
                            <a:cubicBezTo>
                              <a:pt x="44386" y="42386"/>
                              <a:pt x="20098" y="35623"/>
                              <a:pt x="0" y="42386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2" name="任意多边形: 形状 101">
                        <a:extLst>
                          <a:ext uri="{FF2B5EF4-FFF2-40B4-BE49-F238E27FC236}">
                            <a16:creationId xmlns:a16="http://schemas.microsoft.com/office/drawing/2014/main" id="{5728E671-5AAD-48F6-8479-B0E25C1020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93143" y="5945049"/>
                        <a:ext cx="172115" cy="234901"/>
                      </a:xfrm>
                      <a:custGeom>
                        <a:avLst/>
                        <a:gdLst>
                          <a:gd name="connsiteX0" fmla="*/ 122415 w 172115"/>
                          <a:gd name="connsiteY0" fmla="*/ 14303 h 234901"/>
                          <a:gd name="connsiteX1" fmla="*/ 2495 w 172115"/>
                          <a:gd name="connsiteY1" fmla="*/ 44307 h 234901"/>
                          <a:gd name="connsiteX2" fmla="*/ 28022 w 172115"/>
                          <a:gd name="connsiteY2" fmla="*/ 103266 h 234901"/>
                          <a:gd name="connsiteX3" fmla="*/ 69266 w 172115"/>
                          <a:gd name="connsiteY3" fmla="*/ 79073 h 234901"/>
                          <a:gd name="connsiteX4" fmla="*/ 52025 w 172115"/>
                          <a:gd name="connsiteY4" fmla="*/ 58594 h 234901"/>
                          <a:gd name="connsiteX5" fmla="*/ 41453 w 172115"/>
                          <a:gd name="connsiteY5" fmla="*/ 77168 h 234901"/>
                          <a:gd name="connsiteX6" fmla="*/ 54121 w 172115"/>
                          <a:gd name="connsiteY6" fmla="*/ 72024 h 234901"/>
                          <a:gd name="connsiteX7" fmla="*/ 41453 w 172115"/>
                          <a:gd name="connsiteY7" fmla="*/ 95646 h 234901"/>
                          <a:gd name="connsiteX8" fmla="*/ 16211 w 172115"/>
                          <a:gd name="connsiteY8" fmla="*/ 56784 h 234901"/>
                          <a:gd name="connsiteX9" fmla="*/ 113271 w 172115"/>
                          <a:gd name="connsiteY9" fmla="*/ 21447 h 234901"/>
                          <a:gd name="connsiteX10" fmla="*/ 84696 w 172115"/>
                          <a:gd name="connsiteY10" fmla="*/ 234902 h 234901"/>
                          <a:gd name="connsiteX11" fmla="*/ 122415 w 172115"/>
                          <a:gd name="connsiteY11" fmla="*/ 14303 h 2349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172115" h="234901">
                            <a:moveTo>
                              <a:pt x="122415" y="14303"/>
                            </a:moveTo>
                            <a:cubicBezTo>
                              <a:pt x="74409" y="-13605"/>
                              <a:pt x="14592" y="873"/>
                              <a:pt x="2495" y="44307"/>
                            </a:cubicBezTo>
                            <a:cubicBezTo>
                              <a:pt x="-6363" y="76120"/>
                              <a:pt x="9830" y="97170"/>
                              <a:pt x="28022" y="103266"/>
                            </a:cubicBezTo>
                            <a:cubicBezTo>
                              <a:pt x="46310" y="109362"/>
                              <a:pt x="67361" y="100695"/>
                              <a:pt x="69266" y="79073"/>
                            </a:cubicBezTo>
                            <a:cubicBezTo>
                              <a:pt x="70028" y="70691"/>
                              <a:pt x="63646" y="59356"/>
                              <a:pt x="52025" y="58594"/>
                            </a:cubicBezTo>
                            <a:cubicBezTo>
                              <a:pt x="38976" y="57832"/>
                              <a:pt x="35071" y="72596"/>
                              <a:pt x="41453" y="77168"/>
                            </a:cubicBezTo>
                            <a:cubicBezTo>
                              <a:pt x="47072" y="81168"/>
                              <a:pt x="52883" y="78216"/>
                              <a:pt x="54121" y="72024"/>
                            </a:cubicBezTo>
                            <a:cubicBezTo>
                              <a:pt x="71075" y="71929"/>
                              <a:pt x="66980" y="99647"/>
                              <a:pt x="41453" y="95646"/>
                            </a:cubicBezTo>
                            <a:cubicBezTo>
                              <a:pt x="26975" y="93456"/>
                              <a:pt x="14021" y="77644"/>
                              <a:pt x="16211" y="56784"/>
                            </a:cubicBezTo>
                            <a:cubicBezTo>
                              <a:pt x="20879" y="12874"/>
                              <a:pt x="75362" y="2968"/>
                              <a:pt x="113271" y="21447"/>
                            </a:cubicBezTo>
                            <a:cubicBezTo>
                              <a:pt x="196615" y="62023"/>
                              <a:pt x="182327" y="183181"/>
                              <a:pt x="84696" y="234902"/>
                            </a:cubicBezTo>
                            <a:cubicBezTo>
                              <a:pt x="195186" y="178800"/>
                              <a:pt x="192995" y="55356"/>
                              <a:pt x="122415" y="14303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3" name="任意多边形: 形状 102">
                        <a:extLst>
                          <a:ext uri="{FF2B5EF4-FFF2-40B4-BE49-F238E27FC236}">
                            <a16:creationId xmlns:a16="http://schemas.microsoft.com/office/drawing/2014/main" id="{C0451E23-3E69-4F39-A380-A3425107E5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48170" y="6110733"/>
                        <a:ext cx="46348" cy="62034"/>
                      </a:xfrm>
                      <a:custGeom>
                        <a:avLst/>
                        <a:gdLst>
                          <a:gd name="connsiteX0" fmla="*/ 40814 w 46348"/>
                          <a:gd name="connsiteY0" fmla="*/ 11687 h 62034"/>
                          <a:gd name="connsiteX1" fmla="*/ 10239 w 46348"/>
                          <a:gd name="connsiteY1" fmla="*/ 2162 h 62034"/>
                          <a:gd name="connsiteX2" fmla="*/ 3857 w 46348"/>
                          <a:gd name="connsiteY2" fmla="*/ 26832 h 62034"/>
                          <a:gd name="connsiteX3" fmla="*/ 20335 w 46348"/>
                          <a:gd name="connsiteY3" fmla="*/ 22069 h 62034"/>
                          <a:gd name="connsiteX4" fmla="*/ 15668 w 46348"/>
                          <a:gd name="connsiteY4" fmla="*/ 26165 h 62034"/>
                          <a:gd name="connsiteX5" fmla="*/ 6715 w 46348"/>
                          <a:gd name="connsiteY5" fmla="*/ 23498 h 62034"/>
                          <a:gd name="connsiteX6" fmla="*/ 31194 w 46348"/>
                          <a:gd name="connsiteY6" fmla="*/ 19498 h 62034"/>
                          <a:gd name="connsiteX7" fmla="*/ 24050 w 46348"/>
                          <a:gd name="connsiteY7" fmla="*/ 38833 h 62034"/>
                          <a:gd name="connsiteX8" fmla="*/ 26146 w 46348"/>
                          <a:gd name="connsiteY8" fmla="*/ 61027 h 62034"/>
                          <a:gd name="connsiteX9" fmla="*/ 40814 w 46348"/>
                          <a:gd name="connsiteY9" fmla="*/ 11687 h 620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46348" h="62034">
                            <a:moveTo>
                              <a:pt x="40814" y="11687"/>
                            </a:moveTo>
                            <a:cubicBezTo>
                              <a:pt x="33861" y="1876"/>
                              <a:pt x="22336" y="-3172"/>
                              <a:pt x="10239" y="2162"/>
                            </a:cubicBezTo>
                            <a:cubicBezTo>
                              <a:pt x="-1667" y="7401"/>
                              <a:pt x="-2334" y="20260"/>
                              <a:pt x="3857" y="26832"/>
                            </a:cubicBezTo>
                            <a:cubicBezTo>
                              <a:pt x="11477" y="35023"/>
                              <a:pt x="24527" y="28642"/>
                              <a:pt x="20335" y="22069"/>
                            </a:cubicBezTo>
                            <a:cubicBezTo>
                              <a:pt x="18716" y="19498"/>
                              <a:pt x="13477" y="21593"/>
                              <a:pt x="15668" y="26165"/>
                            </a:cubicBezTo>
                            <a:cubicBezTo>
                              <a:pt x="14811" y="26832"/>
                              <a:pt x="9763" y="27880"/>
                              <a:pt x="6715" y="23498"/>
                            </a:cubicBezTo>
                            <a:cubicBezTo>
                              <a:pt x="-2429" y="10449"/>
                              <a:pt x="25669" y="-4791"/>
                              <a:pt x="31194" y="19498"/>
                            </a:cubicBezTo>
                            <a:cubicBezTo>
                              <a:pt x="32813" y="26737"/>
                              <a:pt x="28432" y="32642"/>
                              <a:pt x="24050" y="38833"/>
                            </a:cubicBezTo>
                            <a:cubicBezTo>
                              <a:pt x="17859" y="47692"/>
                              <a:pt x="17478" y="57026"/>
                              <a:pt x="26146" y="61027"/>
                            </a:cubicBezTo>
                            <a:cubicBezTo>
                              <a:pt x="43481" y="68837"/>
                              <a:pt x="53102" y="29213"/>
                              <a:pt x="40814" y="11687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4" name="任意多边形: 形状 103">
                        <a:extLst>
                          <a:ext uri="{FF2B5EF4-FFF2-40B4-BE49-F238E27FC236}">
                            <a16:creationId xmlns:a16="http://schemas.microsoft.com/office/drawing/2014/main" id="{148D3F9E-05BD-4C12-B7A7-95820D2C86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66749" y="6032552"/>
                        <a:ext cx="80939" cy="99869"/>
                      </a:xfrm>
                      <a:custGeom>
                        <a:avLst/>
                        <a:gdLst>
                          <a:gd name="connsiteX0" fmla="*/ 62050 w 80939"/>
                          <a:gd name="connsiteY0" fmla="*/ 99869 h 99869"/>
                          <a:gd name="connsiteX1" fmla="*/ 42904 w 80939"/>
                          <a:gd name="connsiteY1" fmla="*/ 428 h 99869"/>
                          <a:gd name="connsiteX2" fmla="*/ 4138 w 80939"/>
                          <a:gd name="connsiteY2" fmla="*/ 18240 h 99869"/>
                          <a:gd name="connsiteX3" fmla="*/ 12234 w 80939"/>
                          <a:gd name="connsiteY3" fmla="*/ 57007 h 99869"/>
                          <a:gd name="connsiteX4" fmla="*/ 44619 w 80939"/>
                          <a:gd name="connsiteY4" fmla="*/ 35957 h 99869"/>
                          <a:gd name="connsiteX5" fmla="*/ 30141 w 80939"/>
                          <a:gd name="connsiteY5" fmla="*/ 39195 h 99869"/>
                          <a:gd name="connsiteX6" fmla="*/ 12043 w 80939"/>
                          <a:gd name="connsiteY6" fmla="*/ 44910 h 99869"/>
                          <a:gd name="connsiteX7" fmla="*/ 42333 w 80939"/>
                          <a:gd name="connsiteY7" fmla="*/ 7477 h 99869"/>
                          <a:gd name="connsiteX8" fmla="*/ 62050 w 80939"/>
                          <a:gd name="connsiteY8" fmla="*/ 99869 h 998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0939" h="99869">
                            <a:moveTo>
                              <a:pt x="62050" y="99869"/>
                            </a:moveTo>
                            <a:cubicBezTo>
                              <a:pt x="92434" y="67103"/>
                              <a:pt x="86243" y="6239"/>
                              <a:pt x="42904" y="428"/>
                            </a:cubicBezTo>
                            <a:cubicBezTo>
                              <a:pt x="28903" y="-1477"/>
                              <a:pt x="13663" y="2714"/>
                              <a:pt x="4138" y="18240"/>
                            </a:cubicBezTo>
                            <a:cubicBezTo>
                              <a:pt x="-3387" y="30432"/>
                              <a:pt x="-625" y="48530"/>
                              <a:pt x="12234" y="57007"/>
                            </a:cubicBezTo>
                            <a:cubicBezTo>
                              <a:pt x="32046" y="70151"/>
                              <a:pt x="56144" y="54530"/>
                              <a:pt x="44619" y="35957"/>
                            </a:cubicBezTo>
                            <a:cubicBezTo>
                              <a:pt x="42142" y="31956"/>
                              <a:pt x="34618" y="33290"/>
                              <a:pt x="30141" y="39195"/>
                            </a:cubicBezTo>
                            <a:cubicBezTo>
                              <a:pt x="24140" y="47101"/>
                              <a:pt x="20140" y="55388"/>
                              <a:pt x="12043" y="44910"/>
                            </a:cubicBezTo>
                            <a:cubicBezTo>
                              <a:pt x="613" y="30051"/>
                              <a:pt x="16139" y="4048"/>
                              <a:pt x="42333" y="7477"/>
                            </a:cubicBezTo>
                            <a:cubicBezTo>
                              <a:pt x="83957" y="12906"/>
                              <a:pt x="87862" y="67103"/>
                              <a:pt x="62050" y="99869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5" name="任意多边形: 形状 104">
                        <a:extLst>
                          <a:ext uri="{FF2B5EF4-FFF2-40B4-BE49-F238E27FC236}">
                            <a16:creationId xmlns:a16="http://schemas.microsoft.com/office/drawing/2014/main" id="{CA650A0F-17F0-4BC0-BB62-CD3BC83A92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91633" y="5992676"/>
                        <a:ext cx="58787" cy="57068"/>
                      </a:xfrm>
                      <a:custGeom>
                        <a:avLst/>
                        <a:gdLst>
                          <a:gd name="connsiteX0" fmla="*/ 58787 w 58787"/>
                          <a:gd name="connsiteY0" fmla="*/ 57068 h 57068"/>
                          <a:gd name="connsiteX1" fmla="*/ 3256 w 58787"/>
                          <a:gd name="connsiteY1" fmla="*/ 12587 h 57068"/>
                          <a:gd name="connsiteX2" fmla="*/ 19354 w 58787"/>
                          <a:gd name="connsiteY2" fmla="*/ 1633 h 57068"/>
                          <a:gd name="connsiteX3" fmla="*/ 58787 w 58787"/>
                          <a:gd name="connsiteY3" fmla="*/ 57068 h 570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8787" h="57068">
                            <a:moveTo>
                              <a:pt x="58787" y="57068"/>
                            </a:moveTo>
                            <a:cubicBezTo>
                              <a:pt x="47643" y="25731"/>
                              <a:pt x="18020" y="30494"/>
                              <a:pt x="3256" y="12587"/>
                            </a:cubicBezTo>
                            <a:cubicBezTo>
                              <a:pt x="-6459" y="871"/>
                              <a:pt x="7543" y="-2368"/>
                              <a:pt x="19354" y="1633"/>
                            </a:cubicBezTo>
                            <a:cubicBezTo>
                              <a:pt x="32689" y="6205"/>
                              <a:pt x="53929" y="21445"/>
                              <a:pt x="58787" y="57068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6" name="任意多边形: 形状 105">
                        <a:extLst>
                          <a:ext uri="{FF2B5EF4-FFF2-40B4-BE49-F238E27FC236}">
                            <a16:creationId xmlns:a16="http://schemas.microsoft.com/office/drawing/2014/main" id="{F7A5898F-972C-4377-B176-BDFFB9C73A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50782" y="6180484"/>
                        <a:ext cx="67040" cy="78892"/>
                      </a:xfrm>
                      <a:custGeom>
                        <a:avLst/>
                        <a:gdLst>
                          <a:gd name="connsiteX0" fmla="*/ 3341 w 67040"/>
                          <a:gd name="connsiteY0" fmla="*/ 32900 h 78892"/>
                          <a:gd name="connsiteX1" fmla="*/ 17247 w 67040"/>
                          <a:gd name="connsiteY1" fmla="*/ 229 h 78892"/>
                          <a:gd name="connsiteX2" fmla="*/ 197 w 67040"/>
                          <a:gd name="connsiteY2" fmla="*/ 32709 h 78892"/>
                          <a:gd name="connsiteX3" fmla="*/ 30487 w 67040"/>
                          <a:gd name="connsiteY3" fmla="*/ 78334 h 78892"/>
                          <a:gd name="connsiteX4" fmla="*/ 66015 w 67040"/>
                          <a:gd name="connsiteY4" fmla="*/ 56426 h 78892"/>
                          <a:gd name="connsiteX5" fmla="*/ 50204 w 67040"/>
                          <a:gd name="connsiteY5" fmla="*/ 23756 h 78892"/>
                          <a:gd name="connsiteX6" fmla="*/ 27820 w 67040"/>
                          <a:gd name="connsiteY6" fmla="*/ 36043 h 78892"/>
                          <a:gd name="connsiteX7" fmla="*/ 42774 w 67040"/>
                          <a:gd name="connsiteY7" fmla="*/ 48997 h 78892"/>
                          <a:gd name="connsiteX8" fmla="*/ 39917 w 67040"/>
                          <a:gd name="connsiteY8" fmla="*/ 44425 h 78892"/>
                          <a:gd name="connsiteX9" fmla="*/ 32868 w 67040"/>
                          <a:gd name="connsiteY9" fmla="*/ 47473 h 78892"/>
                          <a:gd name="connsiteX10" fmla="*/ 36964 w 67040"/>
                          <a:gd name="connsiteY10" fmla="*/ 27375 h 78892"/>
                          <a:gd name="connsiteX11" fmla="*/ 59348 w 67040"/>
                          <a:gd name="connsiteY11" fmla="*/ 55093 h 78892"/>
                          <a:gd name="connsiteX12" fmla="*/ 31249 w 67040"/>
                          <a:gd name="connsiteY12" fmla="*/ 75095 h 78892"/>
                          <a:gd name="connsiteX13" fmla="*/ 3341 w 67040"/>
                          <a:gd name="connsiteY13" fmla="*/ 32900 h 788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67040" h="78892">
                            <a:moveTo>
                              <a:pt x="3341" y="32900"/>
                            </a:moveTo>
                            <a:cubicBezTo>
                              <a:pt x="6484" y="16136"/>
                              <a:pt x="21724" y="3753"/>
                              <a:pt x="17247" y="229"/>
                            </a:cubicBezTo>
                            <a:cubicBezTo>
                              <a:pt x="14294" y="-2152"/>
                              <a:pt x="1817" y="14421"/>
                              <a:pt x="197" y="32709"/>
                            </a:cubicBezTo>
                            <a:cubicBezTo>
                              <a:pt x="-1422" y="51378"/>
                              <a:pt x="6770" y="74143"/>
                              <a:pt x="30487" y="78334"/>
                            </a:cubicBezTo>
                            <a:cubicBezTo>
                              <a:pt x="47822" y="81382"/>
                              <a:pt x="62205" y="71666"/>
                              <a:pt x="66015" y="56426"/>
                            </a:cubicBezTo>
                            <a:cubicBezTo>
                              <a:pt x="69825" y="41186"/>
                              <a:pt x="62681" y="26899"/>
                              <a:pt x="50204" y="23756"/>
                            </a:cubicBezTo>
                            <a:cubicBezTo>
                              <a:pt x="38297" y="20708"/>
                              <a:pt x="29630" y="27375"/>
                              <a:pt x="27820" y="36043"/>
                            </a:cubicBezTo>
                            <a:cubicBezTo>
                              <a:pt x="25439" y="47187"/>
                              <a:pt x="36202" y="54617"/>
                              <a:pt x="42774" y="48997"/>
                            </a:cubicBezTo>
                            <a:cubicBezTo>
                              <a:pt x="45155" y="46997"/>
                              <a:pt x="43250" y="42996"/>
                              <a:pt x="39917" y="44425"/>
                            </a:cubicBezTo>
                            <a:cubicBezTo>
                              <a:pt x="36678" y="45758"/>
                              <a:pt x="37726" y="49949"/>
                              <a:pt x="32868" y="47473"/>
                            </a:cubicBezTo>
                            <a:cubicBezTo>
                              <a:pt x="26391" y="44139"/>
                              <a:pt x="26963" y="31566"/>
                              <a:pt x="36964" y="27375"/>
                            </a:cubicBezTo>
                            <a:cubicBezTo>
                              <a:pt x="52204" y="20993"/>
                              <a:pt x="62967" y="38615"/>
                              <a:pt x="59348" y="55093"/>
                            </a:cubicBezTo>
                            <a:cubicBezTo>
                              <a:pt x="56204" y="69380"/>
                              <a:pt x="43441" y="76810"/>
                              <a:pt x="31249" y="75095"/>
                            </a:cubicBezTo>
                            <a:cubicBezTo>
                              <a:pt x="6865" y="71476"/>
                              <a:pt x="197" y="49378"/>
                              <a:pt x="3341" y="32900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7" name="任意多边形: 形状 106">
                        <a:extLst>
                          <a:ext uri="{FF2B5EF4-FFF2-40B4-BE49-F238E27FC236}">
                            <a16:creationId xmlns:a16="http://schemas.microsoft.com/office/drawing/2014/main" id="{DC44610A-776B-4C8E-8392-D1899B1DCE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66981" y="6172522"/>
                        <a:ext cx="6381" cy="6381"/>
                      </a:xfrm>
                      <a:custGeom>
                        <a:avLst/>
                        <a:gdLst>
                          <a:gd name="connsiteX0" fmla="*/ 3143 w 6381"/>
                          <a:gd name="connsiteY0" fmla="*/ 0 h 6381"/>
                          <a:gd name="connsiteX1" fmla="*/ 6382 w 6381"/>
                          <a:gd name="connsiteY1" fmla="*/ 3143 h 6381"/>
                          <a:gd name="connsiteX2" fmla="*/ 3239 w 6381"/>
                          <a:gd name="connsiteY2" fmla="*/ 6382 h 6381"/>
                          <a:gd name="connsiteX3" fmla="*/ 0 w 6381"/>
                          <a:gd name="connsiteY3" fmla="*/ 3239 h 6381"/>
                          <a:gd name="connsiteX4" fmla="*/ 3143 w 6381"/>
                          <a:gd name="connsiteY4" fmla="*/ 0 h 63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381" h="6381">
                            <a:moveTo>
                              <a:pt x="3143" y="0"/>
                            </a:moveTo>
                            <a:cubicBezTo>
                              <a:pt x="4953" y="0"/>
                              <a:pt x="6382" y="1429"/>
                              <a:pt x="6382" y="3143"/>
                            </a:cubicBezTo>
                            <a:cubicBezTo>
                              <a:pt x="6382" y="4858"/>
                              <a:pt x="4953" y="6382"/>
                              <a:pt x="3239" y="6382"/>
                            </a:cubicBezTo>
                            <a:cubicBezTo>
                              <a:pt x="1429" y="6382"/>
                              <a:pt x="0" y="4953"/>
                              <a:pt x="0" y="3239"/>
                            </a:cubicBezTo>
                            <a:cubicBezTo>
                              <a:pt x="0" y="1524"/>
                              <a:pt x="1429" y="95"/>
                              <a:pt x="3143" y="0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  <p:grpSp>
                <p:nvGrpSpPr>
                  <p:cNvPr id="108" name="组合 107">
                    <a:extLst>
                      <a:ext uri="{FF2B5EF4-FFF2-40B4-BE49-F238E27FC236}">
                        <a16:creationId xmlns:a16="http://schemas.microsoft.com/office/drawing/2014/main" id="{92E6C57B-FA63-4917-A3BF-F4DECB5BADCF}"/>
                      </a:ext>
                    </a:extLst>
                  </p:cNvPr>
                  <p:cNvGrpSpPr/>
                  <p:nvPr/>
                </p:nvGrpSpPr>
                <p:grpSpPr>
                  <a:xfrm>
                    <a:off x="11141348" y="6248227"/>
                    <a:ext cx="555182" cy="202684"/>
                    <a:chOff x="11141348" y="6248227"/>
                    <a:chExt cx="555182" cy="202684"/>
                  </a:xfrm>
                  <a:grpFill/>
                </p:grpSpPr>
                <p:sp>
                  <p:nvSpPr>
                    <p:cNvPr id="109" name="任意多边形: 形状 108">
                      <a:extLst>
                        <a:ext uri="{FF2B5EF4-FFF2-40B4-BE49-F238E27FC236}">
                          <a16:creationId xmlns:a16="http://schemas.microsoft.com/office/drawing/2014/main" id="{57CA2386-84FB-4A7B-A32F-E38B84131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516883" y="6289255"/>
                      <a:ext cx="179647" cy="161657"/>
                    </a:xfrm>
                    <a:custGeom>
                      <a:avLst/>
                      <a:gdLst>
                        <a:gd name="connsiteX0" fmla="*/ 70469 w 179647"/>
                        <a:gd name="connsiteY0" fmla="*/ 132917 h 161657"/>
                        <a:gd name="connsiteX1" fmla="*/ 50753 w 179647"/>
                        <a:gd name="connsiteY1" fmla="*/ 134918 h 161657"/>
                        <a:gd name="connsiteX2" fmla="*/ 75518 w 179647"/>
                        <a:gd name="connsiteY2" fmla="*/ 114725 h 161657"/>
                        <a:gd name="connsiteX3" fmla="*/ 38275 w 179647"/>
                        <a:gd name="connsiteY3" fmla="*/ 150348 h 161657"/>
                        <a:gd name="connsiteX4" fmla="*/ 45323 w 179647"/>
                        <a:gd name="connsiteY4" fmla="*/ 20046 h 161657"/>
                        <a:gd name="connsiteX5" fmla="*/ 142955 w 179647"/>
                        <a:gd name="connsiteY5" fmla="*/ 14998 h 161657"/>
                        <a:gd name="connsiteX6" fmla="*/ 158099 w 179647"/>
                        <a:gd name="connsiteY6" fmla="*/ 102628 h 161657"/>
                        <a:gd name="connsiteX7" fmla="*/ 109808 w 179647"/>
                        <a:gd name="connsiteY7" fmla="*/ 83197 h 161657"/>
                        <a:gd name="connsiteX8" fmla="*/ 149432 w 179647"/>
                        <a:gd name="connsiteY8" fmla="*/ 78053 h 161657"/>
                        <a:gd name="connsiteX9" fmla="*/ 133334 w 179647"/>
                        <a:gd name="connsiteY9" fmla="*/ 87769 h 161657"/>
                        <a:gd name="connsiteX10" fmla="*/ 133430 w 179647"/>
                        <a:gd name="connsiteY10" fmla="*/ 78434 h 161657"/>
                        <a:gd name="connsiteX11" fmla="*/ 121714 w 179647"/>
                        <a:gd name="connsiteY11" fmla="*/ 88245 h 161657"/>
                        <a:gd name="connsiteX12" fmla="*/ 149527 w 179647"/>
                        <a:gd name="connsiteY12" fmla="*/ 89769 h 161657"/>
                        <a:gd name="connsiteX13" fmla="*/ 144860 w 179647"/>
                        <a:gd name="connsiteY13" fmla="*/ 58337 h 161657"/>
                        <a:gd name="connsiteX14" fmla="*/ 109522 w 179647"/>
                        <a:gd name="connsiteY14" fmla="*/ 102533 h 161657"/>
                        <a:gd name="connsiteX15" fmla="*/ 176102 w 179647"/>
                        <a:gd name="connsiteY15" fmla="*/ 89769 h 161657"/>
                        <a:gd name="connsiteX16" fmla="*/ 156671 w 179647"/>
                        <a:gd name="connsiteY16" fmla="*/ 19760 h 161657"/>
                        <a:gd name="connsiteX17" fmla="*/ 44085 w 179647"/>
                        <a:gd name="connsiteY17" fmla="*/ 18427 h 161657"/>
                        <a:gd name="connsiteX18" fmla="*/ 21987 w 179647"/>
                        <a:gd name="connsiteY18" fmla="*/ 148824 h 161657"/>
                        <a:gd name="connsiteX19" fmla="*/ 90567 w 179647"/>
                        <a:gd name="connsiteY19" fmla="*/ 136918 h 161657"/>
                        <a:gd name="connsiteX20" fmla="*/ 57230 w 179647"/>
                        <a:gd name="connsiteY20" fmla="*/ 104247 h 161657"/>
                        <a:gd name="connsiteX21" fmla="*/ 51896 w 179647"/>
                        <a:gd name="connsiteY21" fmla="*/ 140347 h 161657"/>
                        <a:gd name="connsiteX22" fmla="*/ 63802 w 179647"/>
                        <a:gd name="connsiteY22" fmla="*/ 127774 h 161657"/>
                        <a:gd name="connsiteX23" fmla="*/ 70469 w 179647"/>
                        <a:gd name="connsiteY23" fmla="*/ 132917 h 1616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179647" h="161657">
                          <a:moveTo>
                            <a:pt x="70469" y="132917"/>
                          </a:moveTo>
                          <a:cubicBezTo>
                            <a:pt x="67802" y="142157"/>
                            <a:pt x="55801" y="145205"/>
                            <a:pt x="50753" y="134918"/>
                          </a:cubicBezTo>
                          <a:cubicBezTo>
                            <a:pt x="42371" y="117868"/>
                            <a:pt x="62087" y="102818"/>
                            <a:pt x="75518" y="114725"/>
                          </a:cubicBezTo>
                          <a:cubicBezTo>
                            <a:pt x="97806" y="134441"/>
                            <a:pt x="69231" y="164445"/>
                            <a:pt x="38275" y="150348"/>
                          </a:cubicBezTo>
                          <a:cubicBezTo>
                            <a:pt x="-7636" y="129584"/>
                            <a:pt x="-9636" y="56051"/>
                            <a:pt x="45323" y="20046"/>
                          </a:cubicBezTo>
                          <a:cubicBezTo>
                            <a:pt x="73136" y="1853"/>
                            <a:pt x="109617" y="-5386"/>
                            <a:pt x="142955" y="14998"/>
                          </a:cubicBezTo>
                          <a:cubicBezTo>
                            <a:pt x="175816" y="35191"/>
                            <a:pt x="181626" y="82244"/>
                            <a:pt x="158099" y="102628"/>
                          </a:cubicBezTo>
                          <a:cubicBezTo>
                            <a:pt x="141335" y="117106"/>
                            <a:pt x="110665" y="107390"/>
                            <a:pt x="109808" y="83197"/>
                          </a:cubicBezTo>
                          <a:cubicBezTo>
                            <a:pt x="108950" y="56051"/>
                            <a:pt x="147431" y="52431"/>
                            <a:pt x="149432" y="78053"/>
                          </a:cubicBezTo>
                          <a:cubicBezTo>
                            <a:pt x="150098" y="86816"/>
                            <a:pt x="139716" y="94151"/>
                            <a:pt x="133334" y="87769"/>
                          </a:cubicBezTo>
                          <a:cubicBezTo>
                            <a:pt x="135716" y="85292"/>
                            <a:pt x="136573" y="80720"/>
                            <a:pt x="133430" y="78434"/>
                          </a:cubicBezTo>
                          <a:cubicBezTo>
                            <a:pt x="126381" y="73100"/>
                            <a:pt x="118761" y="82054"/>
                            <a:pt x="121714" y="88245"/>
                          </a:cubicBezTo>
                          <a:cubicBezTo>
                            <a:pt x="127334" y="100437"/>
                            <a:pt x="142764" y="97199"/>
                            <a:pt x="149527" y="89769"/>
                          </a:cubicBezTo>
                          <a:cubicBezTo>
                            <a:pt x="157528" y="81101"/>
                            <a:pt x="156671" y="66052"/>
                            <a:pt x="144860" y="58337"/>
                          </a:cubicBezTo>
                          <a:cubicBezTo>
                            <a:pt x="120666" y="42525"/>
                            <a:pt x="87995" y="73196"/>
                            <a:pt x="109522" y="102533"/>
                          </a:cubicBezTo>
                          <a:cubicBezTo>
                            <a:pt x="125429" y="124059"/>
                            <a:pt x="162671" y="122630"/>
                            <a:pt x="176102" y="89769"/>
                          </a:cubicBezTo>
                          <a:cubicBezTo>
                            <a:pt x="184484" y="69290"/>
                            <a:pt x="178007" y="40144"/>
                            <a:pt x="156671" y="19760"/>
                          </a:cubicBezTo>
                          <a:cubicBezTo>
                            <a:pt x="132572" y="-3385"/>
                            <a:pt x="84757" y="-9100"/>
                            <a:pt x="44085" y="18427"/>
                          </a:cubicBezTo>
                          <a:cubicBezTo>
                            <a:pt x="-16208" y="59194"/>
                            <a:pt x="-5445" y="125964"/>
                            <a:pt x="21987" y="148824"/>
                          </a:cubicBezTo>
                          <a:cubicBezTo>
                            <a:pt x="46752" y="169589"/>
                            <a:pt x="82280" y="164826"/>
                            <a:pt x="90567" y="136918"/>
                          </a:cubicBezTo>
                          <a:cubicBezTo>
                            <a:pt x="96187" y="117868"/>
                            <a:pt x="77042" y="96913"/>
                            <a:pt x="57230" y="104247"/>
                          </a:cubicBezTo>
                          <a:cubicBezTo>
                            <a:pt x="37418" y="111581"/>
                            <a:pt x="39132" y="136727"/>
                            <a:pt x="51896" y="140347"/>
                          </a:cubicBezTo>
                          <a:cubicBezTo>
                            <a:pt x="61992" y="143204"/>
                            <a:pt x="63897" y="135013"/>
                            <a:pt x="63802" y="127774"/>
                          </a:cubicBezTo>
                          <a:cubicBezTo>
                            <a:pt x="63611" y="120535"/>
                            <a:pt x="72374" y="126440"/>
                            <a:pt x="70469" y="132917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110" name="组合 109">
                      <a:extLst>
                        <a:ext uri="{FF2B5EF4-FFF2-40B4-BE49-F238E27FC236}">
                          <a16:creationId xmlns:a16="http://schemas.microsoft.com/office/drawing/2014/main" id="{6E798F5E-273F-43C9-B0B5-A8E5A8E1F6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141348" y="6248227"/>
                      <a:ext cx="462946" cy="181441"/>
                      <a:chOff x="11141348" y="6248227"/>
                      <a:chExt cx="462946" cy="181441"/>
                    </a:xfrm>
                    <a:grpFill/>
                  </p:grpSpPr>
                  <p:sp>
                    <p:nvSpPr>
                      <p:cNvPr id="111" name="任意多边形: 形状 110">
                        <a:extLst>
                          <a:ext uri="{FF2B5EF4-FFF2-40B4-BE49-F238E27FC236}">
                            <a16:creationId xmlns:a16="http://schemas.microsoft.com/office/drawing/2014/main" id="{71DC6469-CE9B-4232-90F9-AD825B9B3D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82928" y="6306019"/>
                        <a:ext cx="176776" cy="112724"/>
                      </a:xfrm>
                      <a:custGeom>
                        <a:avLst/>
                        <a:gdLst>
                          <a:gd name="connsiteX0" fmla="*/ 176776 w 176776"/>
                          <a:gd name="connsiteY0" fmla="*/ 112724 h 112724"/>
                          <a:gd name="connsiteX1" fmla="*/ 96481 w 176776"/>
                          <a:gd name="connsiteY1" fmla="*/ 32428 h 112724"/>
                          <a:gd name="connsiteX2" fmla="*/ 6279 w 176776"/>
                          <a:gd name="connsiteY2" fmla="*/ 24618 h 112724"/>
                          <a:gd name="connsiteX3" fmla="*/ 29996 w 176776"/>
                          <a:gd name="connsiteY3" fmla="*/ 91388 h 112724"/>
                          <a:gd name="connsiteX4" fmla="*/ 50570 w 176776"/>
                          <a:gd name="connsiteY4" fmla="*/ 42525 h 112724"/>
                          <a:gd name="connsiteX5" fmla="*/ 28377 w 176776"/>
                          <a:gd name="connsiteY5" fmla="*/ 53955 h 112724"/>
                          <a:gd name="connsiteX6" fmla="*/ 46855 w 176776"/>
                          <a:gd name="connsiteY6" fmla="*/ 58432 h 112724"/>
                          <a:gd name="connsiteX7" fmla="*/ 39902 w 176776"/>
                          <a:gd name="connsiteY7" fmla="*/ 59575 h 112724"/>
                          <a:gd name="connsiteX8" fmla="*/ 33806 w 176776"/>
                          <a:gd name="connsiteY8" fmla="*/ 53193 h 112724"/>
                          <a:gd name="connsiteX9" fmla="*/ 50475 w 176776"/>
                          <a:gd name="connsiteY9" fmla="*/ 44906 h 112724"/>
                          <a:gd name="connsiteX10" fmla="*/ 31044 w 176776"/>
                          <a:gd name="connsiteY10" fmla="*/ 89197 h 112724"/>
                          <a:gd name="connsiteX11" fmla="*/ 12946 w 176776"/>
                          <a:gd name="connsiteY11" fmla="*/ 29571 h 112724"/>
                          <a:gd name="connsiteX12" fmla="*/ 92861 w 176776"/>
                          <a:gd name="connsiteY12" fmla="*/ 39286 h 112724"/>
                          <a:gd name="connsiteX13" fmla="*/ 176776 w 176776"/>
                          <a:gd name="connsiteY13" fmla="*/ 112724 h 1127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76776" h="112724">
                            <a:moveTo>
                              <a:pt x="176776" y="112724"/>
                            </a:moveTo>
                            <a:cubicBezTo>
                              <a:pt x="134676" y="101008"/>
                              <a:pt x="116674" y="69385"/>
                              <a:pt x="96481" y="32428"/>
                            </a:cubicBezTo>
                            <a:cubicBezTo>
                              <a:pt x="73811" y="-9005"/>
                              <a:pt x="25424" y="-9767"/>
                              <a:pt x="6279" y="24618"/>
                            </a:cubicBezTo>
                            <a:cubicBezTo>
                              <a:pt x="-6294" y="47192"/>
                              <a:pt x="-770" y="83482"/>
                              <a:pt x="29996" y="91388"/>
                            </a:cubicBezTo>
                            <a:cubicBezTo>
                              <a:pt x="67334" y="100913"/>
                              <a:pt x="82669" y="54050"/>
                              <a:pt x="50570" y="42525"/>
                            </a:cubicBezTo>
                            <a:cubicBezTo>
                              <a:pt x="39045" y="38429"/>
                              <a:pt x="29044" y="45192"/>
                              <a:pt x="28377" y="53955"/>
                            </a:cubicBezTo>
                            <a:cubicBezTo>
                              <a:pt x="27329" y="67195"/>
                              <a:pt x="46284" y="68242"/>
                              <a:pt x="46855" y="58432"/>
                            </a:cubicBezTo>
                            <a:cubicBezTo>
                              <a:pt x="47141" y="53383"/>
                              <a:pt x="40569" y="53383"/>
                              <a:pt x="39902" y="59575"/>
                            </a:cubicBezTo>
                            <a:cubicBezTo>
                              <a:pt x="36854" y="61480"/>
                              <a:pt x="33235" y="58146"/>
                              <a:pt x="33806" y="53193"/>
                            </a:cubicBezTo>
                            <a:cubicBezTo>
                              <a:pt x="34568" y="46525"/>
                              <a:pt x="42188" y="42239"/>
                              <a:pt x="50475" y="44906"/>
                            </a:cubicBezTo>
                            <a:cubicBezTo>
                              <a:pt x="74478" y="52621"/>
                              <a:pt x="61905" y="97103"/>
                              <a:pt x="31044" y="89197"/>
                            </a:cubicBezTo>
                            <a:cubicBezTo>
                              <a:pt x="6279" y="82911"/>
                              <a:pt x="-1532" y="51574"/>
                              <a:pt x="12946" y="29571"/>
                            </a:cubicBezTo>
                            <a:cubicBezTo>
                              <a:pt x="27901" y="6901"/>
                              <a:pt x="70192" y="-242"/>
                              <a:pt x="92861" y="39286"/>
                            </a:cubicBezTo>
                            <a:cubicBezTo>
                              <a:pt x="112864" y="74148"/>
                              <a:pt x="138581" y="106723"/>
                              <a:pt x="176776" y="112724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12" name="任意多边形: 形状 111">
                        <a:extLst>
                          <a:ext uri="{FF2B5EF4-FFF2-40B4-BE49-F238E27FC236}">
                            <a16:creationId xmlns:a16="http://schemas.microsoft.com/office/drawing/2014/main" id="{298B0B69-E148-4138-987B-4D9A43800A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41348" y="6348639"/>
                        <a:ext cx="42049" cy="34826"/>
                      </a:xfrm>
                      <a:custGeom>
                        <a:avLst/>
                        <a:gdLst>
                          <a:gd name="connsiteX0" fmla="*/ 42049 w 42049"/>
                          <a:gd name="connsiteY0" fmla="*/ 0 h 34826"/>
                          <a:gd name="connsiteX1" fmla="*/ 5568 w 42049"/>
                          <a:gd name="connsiteY1" fmla="*/ 28956 h 34826"/>
                          <a:gd name="connsiteX2" fmla="*/ 4997 w 42049"/>
                          <a:gd name="connsiteY2" fmla="*/ 5429 h 34826"/>
                          <a:gd name="connsiteX3" fmla="*/ 16236 w 42049"/>
                          <a:gd name="connsiteY3" fmla="*/ 12192 h 34826"/>
                          <a:gd name="connsiteX4" fmla="*/ 17189 w 42049"/>
                          <a:gd name="connsiteY4" fmla="*/ 14954 h 34826"/>
                          <a:gd name="connsiteX5" fmla="*/ 18903 w 42049"/>
                          <a:gd name="connsiteY5" fmla="*/ 9525 h 34826"/>
                          <a:gd name="connsiteX6" fmla="*/ 7759 w 42049"/>
                          <a:gd name="connsiteY6" fmla="*/ 7810 h 34826"/>
                          <a:gd name="connsiteX7" fmla="*/ 9188 w 42049"/>
                          <a:gd name="connsiteY7" fmla="*/ 26003 h 34826"/>
                          <a:gd name="connsiteX8" fmla="*/ 42049 w 42049"/>
                          <a:gd name="connsiteY8" fmla="*/ 0 h 3482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42049" h="34826">
                            <a:moveTo>
                              <a:pt x="42049" y="0"/>
                            </a:moveTo>
                            <a:cubicBezTo>
                              <a:pt x="41478" y="38481"/>
                              <a:pt x="16808" y="39815"/>
                              <a:pt x="5568" y="28956"/>
                            </a:cubicBezTo>
                            <a:cubicBezTo>
                              <a:pt x="-909" y="22669"/>
                              <a:pt x="-2528" y="11811"/>
                              <a:pt x="4997" y="5429"/>
                            </a:cubicBezTo>
                            <a:cubicBezTo>
                              <a:pt x="15760" y="-3619"/>
                              <a:pt x="25380" y="13906"/>
                              <a:pt x="16236" y="12192"/>
                            </a:cubicBezTo>
                            <a:cubicBezTo>
                              <a:pt x="12141" y="11430"/>
                              <a:pt x="13379" y="15050"/>
                              <a:pt x="17189" y="14954"/>
                            </a:cubicBezTo>
                            <a:cubicBezTo>
                              <a:pt x="18903" y="14859"/>
                              <a:pt x="20427" y="13144"/>
                              <a:pt x="18903" y="9525"/>
                            </a:cubicBezTo>
                            <a:cubicBezTo>
                              <a:pt x="17284" y="5525"/>
                              <a:pt x="11283" y="4381"/>
                              <a:pt x="7759" y="7810"/>
                            </a:cubicBezTo>
                            <a:cubicBezTo>
                              <a:pt x="3092" y="12287"/>
                              <a:pt x="3378" y="20574"/>
                              <a:pt x="9188" y="26003"/>
                            </a:cubicBezTo>
                            <a:cubicBezTo>
                              <a:pt x="17570" y="33623"/>
                              <a:pt x="38334" y="36385"/>
                              <a:pt x="42049" y="0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13" name="任意多边形: 形状 112">
                        <a:extLst>
                          <a:ext uri="{FF2B5EF4-FFF2-40B4-BE49-F238E27FC236}">
                            <a16:creationId xmlns:a16="http://schemas.microsoft.com/office/drawing/2014/main" id="{0835E740-F652-4729-B8DB-7CD6D57F81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66766" y="6374737"/>
                        <a:ext cx="42290" cy="54930"/>
                      </a:xfrm>
                      <a:custGeom>
                        <a:avLst/>
                        <a:gdLst>
                          <a:gd name="connsiteX0" fmla="*/ 42291 w 42290"/>
                          <a:gd name="connsiteY0" fmla="*/ 0 h 54930"/>
                          <a:gd name="connsiteX1" fmla="*/ 21336 w 42290"/>
                          <a:gd name="connsiteY1" fmla="*/ 36100 h 54930"/>
                          <a:gd name="connsiteX2" fmla="*/ 0 w 42290"/>
                          <a:gd name="connsiteY2" fmla="*/ 50483 h 54930"/>
                          <a:gd name="connsiteX3" fmla="*/ 28480 w 42290"/>
                          <a:gd name="connsiteY3" fmla="*/ 52483 h 54930"/>
                          <a:gd name="connsiteX4" fmla="*/ 42291 w 42290"/>
                          <a:gd name="connsiteY4" fmla="*/ 0 h 549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2290" h="54930">
                            <a:moveTo>
                              <a:pt x="42291" y="0"/>
                            </a:moveTo>
                            <a:cubicBezTo>
                              <a:pt x="29146" y="16288"/>
                              <a:pt x="29242" y="27051"/>
                              <a:pt x="21336" y="36100"/>
                            </a:cubicBezTo>
                            <a:cubicBezTo>
                              <a:pt x="11049" y="47911"/>
                              <a:pt x="7239" y="45625"/>
                              <a:pt x="0" y="50483"/>
                            </a:cubicBezTo>
                            <a:cubicBezTo>
                              <a:pt x="9049" y="50292"/>
                              <a:pt x="17145" y="59055"/>
                              <a:pt x="28480" y="52483"/>
                            </a:cubicBezTo>
                            <a:cubicBezTo>
                              <a:pt x="42291" y="44387"/>
                              <a:pt x="35528" y="20098"/>
                              <a:pt x="42291" y="0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14" name="任意多边形: 形状 113">
                        <a:extLst>
                          <a:ext uri="{FF2B5EF4-FFF2-40B4-BE49-F238E27FC236}">
                            <a16:creationId xmlns:a16="http://schemas.microsoft.com/office/drawing/2014/main" id="{95284A2D-78B5-4133-8185-FB6B4A1B1B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89966" y="6248227"/>
                        <a:ext cx="234901" cy="172115"/>
                      </a:xfrm>
                      <a:custGeom>
                        <a:avLst/>
                        <a:gdLst>
                          <a:gd name="connsiteX0" fmla="*/ 14303 w 234901"/>
                          <a:gd name="connsiteY0" fmla="*/ 122415 h 172115"/>
                          <a:gd name="connsiteX1" fmla="*/ 44307 w 234901"/>
                          <a:gd name="connsiteY1" fmla="*/ 2495 h 172115"/>
                          <a:gd name="connsiteX2" fmla="*/ 103266 w 234901"/>
                          <a:gd name="connsiteY2" fmla="*/ 28022 h 172115"/>
                          <a:gd name="connsiteX3" fmla="*/ 78978 w 234901"/>
                          <a:gd name="connsiteY3" fmla="*/ 69266 h 172115"/>
                          <a:gd name="connsiteX4" fmla="*/ 58499 w 234901"/>
                          <a:gd name="connsiteY4" fmla="*/ 52025 h 172115"/>
                          <a:gd name="connsiteX5" fmla="*/ 77073 w 234901"/>
                          <a:gd name="connsiteY5" fmla="*/ 41453 h 172115"/>
                          <a:gd name="connsiteX6" fmla="*/ 71929 w 234901"/>
                          <a:gd name="connsiteY6" fmla="*/ 54121 h 172115"/>
                          <a:gd name="connsiteX7" fmla="*/ 95551 w 234901"/>
                          <a:gd name="connsiteY7" fmla="*/ 41453 h 172115"/>
                          <a:gd name="connsiteX8" fmla="*/ 56689 w 234901"/>
                          <a:gd name="connsiteY8" fmla="*/ 16211 h 172115"/>
                          <a:gd name="connsiteX9" fmla="*/ 21351 w 234901"/>
                          <a:gd name="connsiteY9" fmla="*/ 113271 h 172115"/>
                          <a:gd name="connsiteX10" fmla="*/ 234902 w 234901"/>
                          <a:gd name="connsiteY10" fmla="*/ 84696 h 172115"/>
                          <a:gd name="connsiteX11" fmla="*/ 14303 w 234901"/>
                          <a:gd name="connsiteY11" fmla="*/ 122415 h 1721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234901" h="172115">
                            <a:moveTo>
                              <a:pt x="14303" y="122415"/>
                            </a:moveTo>
                            <a:cubicBezTo>
                              <a:pt x="-13605" y="74409"/>
                              <a:pt x="873" y="14592"/>
                              <a:pt x="44307" y="2495"/>
                            </a:cubicBezTo>
                            <a:cubicBezTo>
                              <a:pt x="76025" y="-6363"/>
                              <a:pt x="97170" y="9830"/>
                              <a:pt x="103266" y="28022"/>
                            </a:cubicBezTo>
                            <a:cubicBezTo>
                              <a:pt x="109362" y="46310"/>
                              <a:pt x="100695" y="67361"/>
                              <a:pt x="78978" y="69266"/>
                            </a:cubicBezTo>
                            <a:cubicBezTo>
                              <a:pt x="70596" y="70028"/>
                              <a:pt x="59261" y="63646"/>
                              <a:pt x="58499" y="52025"/>
                            </a:cubicBezTo>
                            <a:cubicBezTo>
                              <a:pt x="57737" y="38976"/>
                              <a:pt x="72501" y="35071"/>
                              <a:pt x="77073" y="41453"/>
                            </a:cubicBezTo>
                            <a:cubicBezTo>
                              <a:pt x="81073" y="47072"/>
                              <a:pt x="78120" y="52883"/>
                              <a:pt x="71929" y="54121"/>
                            </a:cubicBezTo>
                            <a:cubicBezTo>
                              <a:pt x="71834" y="71075"/>
                              <a:pt x="99552" y="66980"/>
                              <a:pt x="95551" y="41453"/>
                            </a:cubicBezTo>
                            <a:cubicBezTo>
                              <a:pt x="93360" y="26975"/>
                              <a:pt x="77549" y="14021"/>
                              <a:pt x="56689" y="16211"/>
                            </a:cubicBezTo>
                            <a:cubicBezTo>
                              <a:pt x="12779" y="20879"/>
                              <a:pt x="2873" y="75362"/>
                              <a:pt x="21351" y="113271"/>
                            </a:cubicBezTo>
                            <a:cubicBezTo>
                              <a:pt x="61928" y="196520"/>
                              <a:pt x="183086" y="182327"/>
                              <a:pt x="234902" y="84696"/>
                            </a:cubicBezTo>
                            <a:cubicBezTo>
                              <a:pt x="178800" y="195186"/>
                              <a:pt x="55356" y="192995"/>
                              <a:pt x="14303" y="122415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15" name="任意多边形: 形状 114">
                        <a:extLst>
                          <a:ext uri="{FF2B5EF4-FFF2-40B4-BE49-F238E27FC236}">
                            <a16:creationId xmlns:a16="http://schemas.microsoft.com/office/drawing/2014/main" id="{FDC7587A-49A0-4347-88CA-B98A249C8D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55650" y="6303253"/>
                        <a:ext cx="62013" cy="46345"/>
                      </a:xfrm>
                      <a:custGeom>
                        <a:avLst/>
                        <a:gdLst>
                          <a:gd name="connsiteX0" fmla="*/ 11687 w 62013"/>
                          <a:gd name="connsiteY0" fmla="*/ 40814 h 46345"/>
                          <a:gd name="connsiteX1" fmla="*/ 2162 w 62013"/>
                          <a:gd name="connsiteY1" fmla="*/ 10239 h 46345"/>
                          <a:gd name="connsiteX2" fmla="*/ 26832 w 62013"/>
                          <a:gd name="connsiteY2" fmla="*/ 3857 h 46345"/>
                          <a:gd name="connsiteX3" fmla="*/ 22069 w 62013"/>
                          <a:gd name="connsiteY3" fmla="*/ 20240 h 46345"/>
                          <a:gd name="connsiteX4" fmla="*/ 26165 w 62013"/>
                          <a:gd name="connsiteY4" fmla="*/ 15573 h 46345"/>
                          <a:gd name="connsiteX5" fmla="*/ 23498 w 62013"/>
                          <a:gd name="connsiteY5" fmla="*/ 6620 h 46345"/>
                          <a:gd name="connsiteX6" fmla="*/ 19498 w 62013"/>
                          <a:gd name="connsiteY6" fmla="*/ 31099 h 46345"/>
                          <a:gd name="connsiteX7" fmla="*/ 38833 w 62013"/>
                          <a:gd name="connsiteY7" fmla="*/ 23955 h 46345"/>
                          <a:gd name="connsiteX8" fmla="*/ 61027 w 62013"/>
                          <a:gd name="connsiteY8" fmla="*/ 26051 h 46345"/>
                          <a:gd name="connsiteX9" fmla="*/ 11687 w 62013"/>
                          <a:gd name="connsiteY9" fmla="*/ 40814 h 463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62013" h="46345">
                            <a:moveTo>
                              <a:pt x="11687" y="40814"/>
                            </a:moveTo>
                            <a:cubicBezTo>
                              <a:pt x="1876" y="33861"/>
                              <a:pt x="-3172" y="22431"/>
                              <a:pt x="2162" y="10239"/>
                            </a:cubicBezTo>
                            <a:cubicBezTo>
                              <a:pt x="7401" y="-1667"/>
                              <a:pt x="20260" y="-2334"/>
                              <a:pt x="26832" y="3857"/>
                            </a:cubicBezTo>
                            <a:cubicBezTo>
                              <a:pt x="34928" y="11477"/>
                              <a:pt x="28642" y="24526"/>
                              <a:pt x="22069" y="20240"/>
                            </a:cubicBezTo>
                            <a:cubicBezTo>
                              <a:pt x="19498" y="18621"/>
                              <a:pt x="21593" y="13382"/>
                              <a:pt x="26165" y="15573"/>
                            </a:cubicBezTo>
                            <a:cubicBezTo>
                              <a:pt x="26832" y="14716"/>
                              <a:pt x="27880" y="9668"/>
                              <a:pt x="23498" y="6620"/>
                            </a:cubicBezTo>
                            <a:cubicBezTo>
                              <a:pt x="10449" y="-2524"/>
                              <a:pt x="-4791" y="25574"/>
                              <a:pt x="19498" y="31099"/>
                            </a:cubicBezTo>
                            <a:cubicBezTo>
                              <a:pt x="26737" y="32718"/>
                              <a:pt x="32642" y="28337"/>
                              <a:pt x="38833" y="23955"/>
                            </a:cubicBezTo>
                            <a:cubicBezTo>
                              <a:pt x="47692" y="17764"/>
                              <a:pt x="57026" y="17288"/>
                              <a:pt x="61027" y="26051"/>
                            </a:cubicBezTo>
                            <a:cubicBezTo>
                              <a:pt x="68742" y="43481"/>
                              <a:pt x="29213" y="53101"/>
                              <a:pt x="11687" y="40814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16" name="任意多边形: 形状 115">
                        <a:extLst>
                          <a:ext uri="{FF2B5EF4-FFF2-40B4-BE49-F238E27FC236}">
                            <a16:creationId xmlns:a16="http://schemas.microsoft.com/office/drawing/2014/main" id="{C4C13925-62D1-4E6D-B31E-333A14D500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377469" y="6321832"/>
                        <a:ext cx="99869" cy="80939"/>
                      </a:xfrm>
                      <a:custGeom>
                        <a:avLst/>
                        <a:gdLst>
                          <a:gd name="connsiteX0" fmla="*/ 99869 w 99869"/>
                          <a:gd name="connsiteY0" fmla="*/ 62049 h 80939"/>
                          <a:gd name="connsiteX1" fmla="*/ 428 w 99869"/>
                          <a:gd name="connsiteY1" fmla="*/ 42904 h 80939"/>
                          <a:gd name="connsiteX2" fmla="*/ 18240 w 99869"/>
                          <a:gd name="connsiteY2" fmla="*/ 4138 h 80939"/>
                          <a:gd name="connsiteX3" fmla="*/ 57007 w 99869"/>
                          <a:gd name="connsiteY3" fmla="*/ 12234 h 80939"/>
                          <a:gd name="connsiteX4" fmla="*/ 35957 w 99869"/>
                          <a:gd name="connsiteY4" fmla="*/ 44619 h 80939"/>
                          <a:gd name="connsiteX5" fmla="*/ 39195 w 99869"/>
                          <a:gd name="connsiteY5" fmla="*/ 30141 h 80939"/>
                          <a:gd name="connsiteX6" fmla="*/ 44910 w 99869"/>
                          <a:gd name="connsiteY6" fmla="*/ 12043 h 80939"/>
                          <a:gd name="connsiteX7" fmla="*/ 7477 w 99869"/>
                          <a:gd name="connsiteY7" fmla="*/ 42333 h 80939"/>
                          <a:gd name="connsiteX8" fmla="*/ 99869 w 99869"/>
                          <a:gd name="connsiteY8" fmla="*/ 62049 h 809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99869" h="80939">
                            <a:moveTo>
                              <a:pt x="99869" y="62049"/>
                            </a:moveTo>
                            <a:cubicBezTo>
                              <a:pt x="67103" y="92434"/>
                              <a:pt x="6239" y="86243"/>
                              <a:pt x="428" y="42904"/>
                            </a:cubicBezTo>
                            <a:cubicBezTo>
                              <a:pt x="-1477" y="28903"/>
                              <a:pt x="2714" y="13663"/>
                              <a:pt x="18240" y="4138"/>
                            </a:cubicBezTo>
                            <a:cubicBezTo>
                              <a:pt x="30432" y="-3387"/>
                              <a:pt x="48530" y="-625"/>
                              <a:pt x="57007" y="12234"/>
                            </a:cubicBezTo>
                            <a:cubicBezTo>
                              <a:pt x="70151" y="32046"/>
                              <a:pt x="54530" y="56144"/>
                              <a:pt x="35957" y="44619"/>
                            </a:cubicBezTo>
                            <a:cubicBezTo>
                              <a:pt x="31861" y="42142"/>
                              <a:pt x="33290" y="34713"/>
                              <a:pt x="39195" y="30141"/>
                            </a:cubicBezTo>
                            <a:cubicBezTo>
                              <a:pt x="47101" y="24140"/>
                              <a:pt x="55388" y="20140"/>
                              <a:pt x="44910" y="12043"/>
                            </a:cubicBezTo>
                            <a:cubicBezTo>
                              <a:pt x="30051" y="613"/>
                              <a:pt x="4048" y="16139"/>
                              <a:pt x="7477" y="42333"/>
                            </a:cubicBezTo>
                            <a:cubicBezTo>
                              <a:pt x="12906" y="83957"/>
                              <a:pt x="67103" y="87862"/>
                              <a:pt x="99869" y="62049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17" name="任意多边形: 形状 116">
                        <a:extLst>
                          <a:ext uri="{FF2B5EF4-FFF2-40B4-BE49-F238E27FC236}">
                            <a16:creationId xmlns:a16="http://schemas.microsoft.com/office/drawing/2014/main" id="{F91803D5-54BB-418E-BB4E-62BFC06C68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337593" y="6346716"/>
                        <a:ext cx="57068" cy="58787"/>
                      </a:xfrm>
                      <a:custGeom>
                        <a:avLst/>
                        <a:gdLst>
                          <a:gd name="connsiteX0" fmla="*/ 57068 w 57068"/>
                          <a:gd name="connsiteY0" fmla="*/ 58787 h 58787"/>
                          <a:gd name="connsiteX1" fmla="*/ 12587 w 57068"/>
                          <a:gd name="connsiteY1" fmla="*/ 3256 h 58787"/>
                          <a:gd name="connsiteX2" fmla="*/ 1633 w 57068"/>
                          <a:gd name="connsiteY2" fmla="*/ 19354 h 58787"/>
                          <a:gd name="connsiteX3" fmla="*/ 57068 w 57068"/>
                          <a:gd name="connsiteY3" fmla="*/ 58787 h 587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7068" h="58787">
                            <a:moveTo>
                              <a:pt x="57068" y="58787"/>
                            </a:moveTo>
                            <a:cubicBezTo>
                              <a:pt x="25731" y="47643"/>
                              <a:pt x="30494" y="18020"/>
                              <a:pt x="12587" y="3256"/>
                            </a:cubicBezTo>
                            <a:cubicBezTo>
                              <a:pt x="871" y="-6459"/>
                              <a:pt x="-2368" y="7543"/>
                              <a:pt x="1633" y="19354"/>
                            </a:cubicBezTo>
                            <a:cubicBezTo>
                              <a:pt x="6110" y="32689"/>
                              <a:pt x="21350" y="53929"/>
                              <a:pt x="57068" y="58787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18" name="任意多边形: 形状 117">
                        <a:extLst>
                          <a:ext uri="{FF2B5EF4-FFF2-40B4-BE49-F238E27FC236}">
                            <a16:creationId xmlns:a16="http://schemas.microsoft.com/office/drawing/2014/main" id="{07661533-9842-4ECD-982A-6A85510A97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25401" y="6305865"/>
                        <a:ext cx="78892" cy="67040"/>
                      </a:xfrm>
                      <a:custGeom>
                        <a:avLst/>
                        <a:gdLst>
                          <a:gd name="connsiteX0" fmla="*/ 32900 w 78892"/>
                          <a:gd name="connsiteY0" fmla="*/ 3341 h 67040"/>
                          <a:gd name="connsiteX1" fmla="*/ 229 w 78892"/>
                          <a:gd name="connsiteY1" fmla="*/ 17247 h 67040"/>
                          <a:gd name="connsiteX2" fmla="*/ 32709 w 78892"/>
                          <a:gd name="connsiteY2" fmla="*/ 197 h 67040"/>
                          <a:gd name="connsiteX3" fmla="*/ 78334 w 78892"/>
                          <a:gd name="connsiteY3" fmla="*/ 30487 h 67040"/>
                          <a:gd name="connsiteX4" fmla="*/ 56426 w 78892"/>
                          <a:gd name="connsiteY4" fmla="*/ 66015 h 67040"/>
                          <a:gd name="connsiteX5" fmla="*/ 23756 w 78892"/>
                          <a:gd name="connsiteY5" fmla="*/ 50204 h 67040"/>
                          <a:gd name="connsiteX6" fmla="*/ 36043 w 78892"/>
                          <a:gd name="connsiteY6" fmla="*/ 27725 h 67040"/>
                          <a:gd name="connsiteX7" fmla="*/ 48997 w 78892"/>
                          <a:gd name="connsiteY7" fmla="*/ 42679 h 67040"/>
                          <a:gd name="connsiteX8" fmla="*/ 44425 w 78892"/>
                          <a:gd name="connsiteY8" fmla="*/ 39821 h 67040"/>
                          <a:gd name="connsiteX9" fmla="*/ 47473 w 78892"/>
                          <a:gd name="connsiteY9" fmla="*/ 32773 h 67040"/>
                          <a:gd name="connsiteX10" fmla="*/ 27375 w 78892"/>
                          <a:gd name="connsiteY10" fmla="*/ 36869 h 67040"/>
                          <a:gd name="connsiteX11" fmla="*/ 55093 w 78892"/>
                          <a:gd name="connsiteY11" fmla="*/ 59252 h 67040"/>
                          <a:gd name="connsiteX12" fmla="*/ 75095 w 78892"/>
                          <a:gd name="connsiteY12" fmla="*/ 31154 h 67040"/>
                          <a:gd name="connsiteX13" fmla="*/ 32900 w 78892"/>
                          <a:gd name="connsiteY13" fmla="*/ 3341 h 670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78892" h="67040">
                            <a:moveTo>
                              <a:pt x="32900" y="3341"/>
                            </a:moveTo>
                            <a:cubicBezTo>
                              <a:pt x="16136" y="6484"/>
                              <a:pt x="3753" y="21724"/>
                              <a:pt x="229" y="17247"/>
                            </a:cubicBezTo>
                            <a:cubicBezTo>
                              <a:pt x="-2152" y="14294"/>
                              <a:pt x="14421" y="1817"/>
                              <a:pt x="32709" y="197"/>
                            </a:cubicBezTo>
                            <a:cubicBezTo>
                              <a:pt x="51378" y="-1422"/>
                              <a:pt x="74143" y="6770"/>
                              <a:pt x="78334" y="30487"/>
                            </a:cubicBezTo>
                            <a:cubicBezTo>
                              <a:pt x="81382" y="47822"/>
                              <a:pt x="71666" y="62205"/>
                              <a:pt x="56426" y="66015"/>
                            </a:cubicBezTo>
                            <a:cubicBezTo>
                              <a:pt x="41186" y="69825"/>
                              <a:pt x="26994" y="62681"/>
                              <a:pt x="23756" y="50204"/>
                            </a:cubicBezTo>
                            <a:cubicBezTo>
                              <a:pt x="20708" y="38297"/>
                              <a:pt x="27375" y="29630"/>
                              <a:pt x="36043" y="27725"/>
                            </a:cubicBezTo>
                            <a:cubicBezTo>
                              <a:pt x="47187" y="25343"/>
                              <a:pt x="54617" y="36107"/>
                              <a:pt x="48997" y="42679"/>
                            </a:cubicBezTo>
                            <a:cubicBezTo>
                              <a:pt x="46997" y="45060"/>
                              <a:pt x="42996" y="43155"/>
                              <a:pt x="44425" y="39821"/>
                            </a:cubicBezTo>
                            <a:cubicBezTo>
                              <a:pt x="45758" y="36583"/>
                              <a:pt x="49949" y="37631"/>
                              <a:pt x="47473" y="32773"/>
                            </a:cubicBezTo>
                            <a:cubicBezTo>
                              <a:pt x="44139" y="26296"/>
                              <a:pt x="31566" y="26867"/>
                              <a:pt x="27375" y="36869"/>
                            </a:cubicBezTo>
                            <a:cubicBezTo>
                              <a:pt x="20993" y="52109"/>
                              <a:pt x="38615" y="62872"/>
                              <a:pt x="55093" y="59252"/>
                            </a:cubicBezTo>
                            <a:cubicBezTo>
                              <a:pt x="69380" y="56109"/>
                              <a:pt x="76810" y="43346"/>
                              <a:pt x="75095" y="31154"/>
                            </a:cubicBezTo>
                            <a:cubicBezTo>
                              <a:pt x="71476" y="6960"/>
                              <a:pt x="49378" y="197"/>
                              <a:pt x="32900" y="3341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19" name="任意多边形: 形状 118">
                        <a:extLst>
                          <a:ext uri="{FF2B5EF4-FFF2-40B4-BE49-F238E27FC236}">
                            <a16:creationId xmlns:a16="http://schemas.microsoft.com/office/drawing/2014/main" id="{47EFF60E-525E-4257-A3BB-2F0AD8A3C8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17439" y="6322064"/>
                        <a:ext cx="6381" cy="6381"/>
                      </a:xfrm>
                      <a:custGeom>
                        <a:avLst/>
                        <a:gdLst>
                          <a:gd name="connsiteX0" fmla="*/ 0 w 6381"/>
                          <a:gd name="connsiteY0" fmla="*/ 3143 h 6381"/>
                          <a:gd name="connsiteX1" fmla="*/ 3143 w 6381"/>
                          <a:gd name="connsiteY1" fmla="*/ 6382 h 6381"/>
                          <a:gd name="connsiteX2" fmla="*/ 6382 w 6381"/>
                          <a:gd name="connsiteY2" fmla="*/ 3239 h 6381"/>
                          <a:gd name="connsiteX3" fmla="*/ 3239 w 6381"/>
                          <a:gd name="connsiteY3" fmla="*/ 0 h 6381"/>
                          <a:gd name="connsiteX4" fmla="*/ 0 w 6381"/>
                          <a:gd name="connsiteY4" fmla="*/ 3143 h 63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381" h="6381">
                            <a:moveTo>
                              <a:pt x="0" y="3143"/>
                            </a:moveTo>
                            <a:cubicBezTo>
                              <a:pt x="0" y="4953"/>
                              <a:pt x="1429" y="6382"/>
                              <a:pt x="3143" y="6382"/>
                            </a:cubicBezTo>
                            <a:cubicBezTo>
                              <a:pt x="4953" y="6382"/>
                              <a:pt x="6382" y="4953"/>
                              <a:pt x="6382" y="3239"/>
                            </a:cubicBezTo>
                            <a:cubicBezTo>
                              <a:pt x="6382" y="1429"/>
                              <a:pt x="4953" y="0"/>
                              <a:pt x="3239" y="0"/>
                            </a:cubicBezTo>
                            <a:cubicBezTo>
                              <a:pt x="1524" y="0"/>
                              <a:pt x="95" y="1429"/>
                              <a:pt x="0" y="3143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</p:grpSp>
            <p:sp>
              <p:nvSpPr>
                <p:cNvPr id="120" name="任意多边形: 形状 119">
                  <a:extLst>
                    <a:ext uri="{FF2B5EF4-FFF2-40B4-BE49-F238E27FC236}">
                      <a16:creationId xmlns:a16="http://schemas.microsoft.com/office/drawing/2014/main" id="{9DCE66EA-44DD-4F9C-ABD2-8DB07A3FC00B}"/>
                    </a:ext>
                  </a:extLst>
                </p:cNvPr>
                <p:cNvSpPr/>
                <p:nvPr/>
              </p:nvSpPr>
              <p:spPr>
                <a:xfrm>
                  <a:off x="11565704" y="6220692"/>
                  <a:ext cx="71996" cy="71977"/>
                </a:xfrm>
                <a:custGeom>
                  <a:avLst/>
                  <a:gdLst>
                    <a:gd name="connsiteX0" fmla="*/ 26 w 71996"/>
                    <a:gd name="connsiteY0" fmla="*/ 58414 h 71977"/>
                    <a:gd name="connsiteX1" fmla="*/ 17742 w 71996"/>
                    <a:gd name="connsiteY1" fmla="*/ 36411 h 71977"/>
                    <a:gd name="connsiteX2" fmla="*/ 21838 w 71996"/>
                    <a:gd name="connsiteY2" fmla="*/ 35745 h 71977"/>
                    <a:gd name="connsiteX3" fmla="*/ 16599 w 71996"/>
                    <a:gd name="connsiteY3" fmla="*/ 29934 h 71977"/>
                    <a:gd name="connsiteX4" fmla="*/ 13266 w 71996"/>
                    <a:gd name="connsiteY4" fmla="*/ 17552 h 71977"/>
                    <a:gd name="connsiteX5" fmla="*/ 7836 w 71996"/>
                    <a:gd name="connsiteY5" fmla="*/ 7932 h 71977"/>
                    <a:gd name="connsiteX6" fmla="*/ 17457 w 71996"/>
                    <a:gd name="connsiteY6" fmla="*/ 13361 h 71977"/>
                    <a:gd name="connsiteX7" fmla="*/ 29839 w 71996"/>
                    <a:gd name="connsiteY7" fmla="*/ 16695 h 71977"/>
                    <a:gd name="connsiteX8" fmla="*/ 35649 w 71996"/>
                    <a:gd name="connsiteY8" fmla="*/ 21933 h 71977"/>
                    <a:gd name="connsiteX9" fmla="*/ 36316 w 71996"/>
                    <a:gd name="connsiteY9" fmla="*/ 17742 h 71977"/>
                    <a:gd name="connsiteX10" fmla="*/ 58319 w 71996"/>
                    <a:gd name="connsiteY10" fmla="*/ 26 h 71977"/>
                    <a:gd name="connsiteX11" fmla="*/ 71463 w 71996"/>
                    <a:gd name="connsiteY11" fmla="*/ 15837 h 71977"/>
                    <a:gd name="connsiteX12" fmla="*/ 62510 w 71996"/>
                    <a:gd name="connsiteY12" fmla="*/ 18409 h 71977"/>
                    <a:gd name="connsiteX13" fmla="*/ 63367 w 71996"/>
                    <a:gd name="connsiteY13" fmla="*/ 11646 h 71977"/>
                    <a:gd name="connsiteX14" fmla="*/ 66701 w 71996"/>
                    <a:gd name="connsiteY14" fmla="*/ 14313 h 71977"/>
                    <a:gd name="connsiteX15" fmla="*/ 58509 w 71996"/>
                    <a:gd name="connsiteY15" fmla="*/ 4026 h 71977"/>
                    <a:gd name="connsiteX16" fmla="*/ 54223 w 71996"/>
                    <a:gd name="connsiteY16" fmla="*/ 26982 h 71977"/>
                    <a:gd name="connsiteX17" fmla="*/ 54699 w 71996"/>
                    <a:gd name="connsiteY17" fmla="*/ 54604 h 71977"/>
                    <a:gd name="connsiteX18" fmla="*/ 27077 w 71996"/>
                    <a:gd name="connsiteY18" fmla="*/ 54128 h 71977"/>
                    <a:gd name="connsiteX19" fmla="*/ 4122 w 71996"/>
                    <a:gd name="connsiteY19" fmla="*/ 58414 h 71977"/>
                    <a:gd name="connsiteX20" fmla="*/ 14409 w 71996"/>
                    <a:gd name="connsiteY20" fmla="*/ 66606 h 71977"/>
                    <a:gd name="connsiteX21" fmla="*/ 11742 w 71996"/>
                    <a:gd name="connsiteY21" fmla="*/ 63272 h 71977"/>
                    <a:gd name="connsiteX22" fmla="*/ 18504 w 71996"/>
                    <a:gd name="connsiteY22" fmla="*/ 62415 h 71977"/>
                    <a:gd name="connsiteX23" fmla="*/ 15933 w 71996"/>
                    <a:gd name="connsiteY23" fmla="*/ 71368 h 71977"/>
                    <a:gd name="connsiteX24" fmla="*/ 26 w 71996"/>
                    <a:gd name="connsiteY24" fmla="*/ 58414 h 71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1996" h="71977">
                      <a:moveTo>
                        <a:pt x="26" y="58414"/>
                      </a:moveTo>
                      <a:cubicBezTo>
                        <a:pt x="-546" y="47556"/>
                        <a:pt x="8408" y="38983"/>
                        <a:pt x="17742" y="36411"/>
                      </a:cubicBezTo>
                      <a:cubicBezTo>
                        <a:pt x="19171" y="36030"/>
                        <a:pt x="20505" y="35840"/>
                        <a:pt x="21838" y="35745"/>
                      </a:cubicBezTo>
                      <a:cubicBezTo>
                        <a:pt x="19552" y="34221"/>
                        <a:pt x="17838" y="32506"/>
                        <a:pt x="16599" y="29934"/>
                      </a:cubicBezTo>
                      <a:cubicBezTo>
                        <a:pt x="14885" y="26410"/>
                        <a:pt x="14694" y="21362"/>
                        <a:pt x="13266" y="17552"/>
                      </a:cubicBezTo>
                      <a:cubicBezTo>
                        <a:pt x="12218" y="14599"/>
                        <a:pt x="10599" y="11361"/>
                        <a:pt x="7836" y="7932"/>
                      </a:cubicBezTo>
                      <a:cubicBezTo>
                        <a:pt x="11265" y="10694"/>
                        <a:pt x="14504" y="12218"/>
                        <a:pt x="17457" y="13361"/>
                      </a:cubicBezTo>
                      <a:cubicBezTo>
                        <a:pt x="21267" y="14790"/>
                        <a:pt x="26315" y="14980"/>
                        <a:pt x="29839" y="16695"/>
                      </a:cubicBezTo>
                      <a:cubicBezTo>
                        <a:pt x="32411" y="17933"/>
                        <a:pt x="34125" y="19743"/>
                        <a:pt x="35649" y="21933"/>
                      </a:cubicBezTo>
                      <a:cubicBezTo>
                        <a:pt x="35745" y="20600"/>
                        <a:pt x="35935" y="19171"/>
                        <a:pt x="36316" y="17742"/>
                      </a:cubicBezTo>
                      <a:cubicBezTo>
                        <a:pt x="38888" y="8408"/>
                        <a:pt x="47460" y="-546"/>
                        <a:pt x="58319" y="26"/>
                      </a:cubicBezTo>
                      <a:cubicBezTo>
                        <a:pt x="68034" y="597"/>
                        <a:pt x="73845" y="8884"/>
                        <a:pt x="71463" y="15837"/>
                      </a:cubicBezTo>
                      <a:cubicBezTo>
                        <a:pt x="70035" y="19933"/>
                        <a:pt x="65463" y="20981"/>
                        <a:pt x="62510" y="18409"/>
                      </a:cubicBezTo>
                      <a:cubicBezTo>
                        <a:pt x="59652" y="15837"/>
                        <a:pt x="60891" y="12027"/>
                        <a:pt x="63367" y="11646"/>
                      </a:cubicBezTo>
                      <a:cubicBezTo>
                        <a:pt x="66129" y="11170"/>
                        <a:pt x="64701" y="15075"/>
                        <a:pt x="66701" y="14313"/>
                      </a:cubicBezTo>
                      <a:cubicBezTo>
                        <a:pt x="71654" y="12599"/>
                        <a:pt x="67653" y="2217"/>
                        <a:pt x="58509" y="4026"/>
                      </a:cubicBezTo>
                      <a:cubicBezTo>
                        <a:pt x="49556" y="5741"/>
                        <a:pt x="53556" y="17076"/>
                        <a:pt x="54223" y="26982"/>
                      </a:cubicBezTo>
                      <a:cubicBezTo>
                        <a:pt x="54890" y="36888"/>
                        <a:pt x="50509" y="49270"/>
                        <a:pt x="54699" y="54604"/>
                      </a:cubicBezTo>
                      <a:cubicBezTo>
                        <a:pt x="49365" y="50413"/>
                        <a:pt x="36983" y="54795"/>
                        <a:pt x="27077" y="54128"/>
                      </a:cubicBezTo>
                      <a:cubicBezTo>
                        <a:pt x="17171" y="53461"/>
                        <a:pt x="5836" y="49461"/>
                        <a:pt x="4122" y="58414"/>
                      </a:cubicBezTo>
                      <a:cubicBezTo>
                        <a:pt x="2312" y="67558"/>
                        <a:pt x="12694" y="71559"/>
                        <a:pt x="14409" y="66606"/>
                      </a:cubicBezTo>
                      <a:cubicBezTo>
                        <a:pt x="15075" y="64605"/>
                        <a:pt x="11170" y="66129"/>
                        <a:pt x="11742" y="63272"/>
                      </a:cubicBezTo>
                      <a:cubicBezTo>
                        <a:pt x="12218" y="60795"/>
                        <a:pt x="15933" y="59557"/>
                        <a:pt x="18504" y="62415"/>
                      </a:cubicBezTo>
                      <a:cubicBezTo>
                        <a:pt x="21076" y="65272"/>
                        <a:pt x="20028" y="69939"/>
                        <a:pt x="15933" y="71368"/>
                      </a:cubicBezTo>
                      <a:cubicBezTo>
                        <a:pt x="8979" y="73940"/>
                        <a:pt x="597" y="68130"/>
                        <a:pt x="26" y="5841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D7EB54F9-67AB-4316-92B3-648EF916349D}"/>
                    </a:ext>
                  </a:extLst>
                </p:cNvPr>
                <p:cNvGrpSpPr/>
                <p:nvPr/>
              </p:nvGrpSpPr>
              <p:grpSpPr>
                <a:xfrm>
                  <a:off x="11681875" y="6336958"/>
                  <a:ext cx="83348" cy="83173"/>
                  <a:chOff x="11681875" y="6336958"/>
                  <a:chExt cx="83348" cy="83173"/>
                </a:xfrm>
                <a:grpFill/>
              </p:grpSpPr>
              <p:grpSp>
                <p:nvGrpSpPr>
                  <p:cNvPr id="122" name="组合 121">
                    <a:extLst>
                      <a:ext uri="{FF2B5EF4-FFF2-40B4-BE49-F238E27FC236}">
                        <a16:creationId xmlns:a16="http://schemas.microsoft.com/office/drawing/2014/main" id="{BE754A97-9AA0-411C-B2F1-E2BD6BD55E86}"/>
                      </a:ext>
                    </a:extLst>
                  </p:cNvPr>
                  <p:cNvGrpSpPr/>
                  <p:nvPr/>
                </p:nvGrpSpPr>
                <p:grpSpPr>
                  <a:xfrm>
                    <a:off x="11681875" y="6336958"/>
                    <a:ext cx="79453" cy="79453"/>
                    <a:chOff x="11681875" y="6336958"/>
                    <a:chExt cx="79453" cy="79453"/>
                  </a:xfrm>
                  <a:grpFill/>
                </p:grpSpPr>
                <p:sp>
                  <p:nvSpPr>
                    <p:cNvPr id="123" name="任意多边形: 形状 122">
                      <a:extLst>
                        <a:ext uri="{FF2B5EF4-FFF2-40B4-BE49-F238E27FC236}">
                          <a16:creationId xmlns:a16="http://schemas.microsoft.com/office/drawing/2014/main" id="{B8C67793-6E77-403C-AD7E-C472A7E2A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81875" y="6364736"/>
                      <a:ext cx="30593" cy="51675"/>
                    </a:xfrm>
                    <a:custGeom>
                      <a:avLst/>
                      <a:gdLst>
                        <a:gd name="connsiteX0" fmla="*/ 24921 w 30593"/>
                        <a:gd name="connsiteY0" fmla="*/ 0 h 51675"/>
                        <a:gd name="connsiteX1" fmla="*/ 21492 w 30593"/>
                        <a:gd name="connsiteY1" fmla="*/ 47911 h 51675"/>
                        <a:gd name="connsiteX2" fmla="*/ 251 w 30593"/>
                        <a:gd name="connsiteY2" fmla="*/ 40195 h 51675"/>
                        <a:gd name="connsiteX3" fmla="*/ 6633 w 30593"/>
                        <a:gd name="connsiteY3" fmla="*/ 36671 h 51675"/>
                        <a:gd name="connsiteX4" fmla="*/ 7680 w 30593"/>
                        <a:gd name="connsiteY4" fmla="*/ 41719 h 51675"/>
                        <a:gd name="connsiteX5" fmla="*/ 5109 w 30593"/>
                        <a:gd name="connsiteY5" fmla="*/ 39052 h 51675"/>
                        <a:gd name="connsiteX6" fmla="*/ 5585 w 30593"/>
                        <a:gd name="connsiteY6" fmla="*/ 45244 h 51675"/>
                        <a:gd name="connsiteX7" fmla="*/ 16539 w 30593"/>
                        <a:gd name="connsiteY7" fmla="*/ 44863 h 51675"/>
                        <a:gd name="connsiteX8" fmla="*/ 24921 w 30593"/>
                        <a:gd name="connsiteY8" fmla="*/ 0 h 51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0593" h="51675">
                          <a:moveTo>
                            <a:pt x="24921" y="0"/>
                          </a:moveTo>
                          <a:cubicBezTo>
                            <a:pt x="33493" y="16288"/>
                            <a:pt x="32350" y="39052"/>
                            <a:pt x="21492" y="47911"/>
                          </a:cubicBezTo>
                          <a:cubicBezTo>
                            <a:pt x="10633" y="56674"/>
                            <a:pt x="-1940" y="48482"/>
                            <a:pt x="251" y="40195"/>
                          </a:cubicBezTo>
                          <a:cubicBezTo>
                            <a:pt x="918" y="37528"/>
                            <a:pt x="3966" y="35433"/>
                            <a:pt x="6633" y="36671"/>
                          </a:cubicBezTo>
                          <a:cubicBezTo>
                            <a:pt x="8824" y="37719"/>
                            <a:pt x="9681" y="40576"/>
                            <a:pt x="7680" y="41719"/>
                          </a:cubicBezTo>
                          <a:cubicBezTo>
                            <a:pt x="5680" y="42767"/>
                            <a:pt x="3870" y="40386"/>
                            <a:pt x="5109" y="39052"/>
                          </a:cubicBezTo>
                          <a:cubicBezTo>
                            <a:pt x="3394" y="38005"/>
                            <a:pt x="1299" y="42005"/>
                            <a:pt x="5585" y="45244"/>
                          </a:cubicBezTo>
                          <a:cubicBezTo>
                            <a:pt x="8347" y="47339"/>
                            <a:pt x="13014" y="47339"/>
                            <a:pt x="16539" y="44863"/>
                          </a:cubicBezTo>
                          <a:cubicBezTo>
                            <a:pt x="29778" y="35719"/>
                            <a:pt x="30731" y="12859"/>
                            <a:pt x="24921" y="0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24" name="任意多边形: 形状 123">
                      <a:extLst>
                        <a:ext uri="{FF2B5EF4-FFF2-40B4-BE49-F238E27FC236}">
                          <a16:creationId xmlns:a16="http://schemas.microsoft.com/office/drawing/2014/main" id="{65EEE766-ECF4-4482-A770-E99D95318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9653" y="6336958"/>
                      <a:ext cx="51675" cy="30593"/>
                    </a:xfrm>
                    <a:custGeom>
                      <a:avLst/>
                      <a:gdLst>
                        <a:gd name="connsiteX0" fmla="*/ 0 w 51675"/>
                        <a:gd name="connsiteY0" fmla="*/ 24921 h 30593"/>
                        <a:gd name="connsiteX1" fmla="*/ 47911 w 51675"/>
                        <a:gd name="connsiteY1" fmla="*/ 21492 h 30593"/>
                        <a:gd name="connsiteX2" fmla="*/ 40196 w 51675"/>
                        <a:gd name="connsiteY2" fmla="*/ 251 h 30593"/>
                        <a:gd name="connsiteX3" fmla="*/ 36671 w 51675"/>
                        <a:gd name="connsiteY3" fmla="*/ 6633 h 30593"/>
                        <a:gd name="connsiteX4" fmla="*/ 41719 w 51675"/>
                        <a:gd name="connsiteY4" fmla="*/ 7680 h 30593"/>
                        <a:gd name="connsiteX5" fmla="*/ 39052 w 51675"/>
                        <a:gd name="connsiteY5" fmla="*/ 5109 h 30593"/>
                        <a:gd name="connsiteX6" fmla="*/ 45244 w 51675"/>
                        <a:gd name="connsiteY6" fmla="*/ 5585 h 30593"/>
                        <a:gd name="connsiteX7" fmla="*/ 44863 w 51675"/>
                        <a:gd name="connsiteY7" fmla="*/ 16539 h 30593"/>
                        <a:gd name="connsiteX8" fmla="*/ 0 w 51675"/>
                        <a:gd name="connsiteY8" fmla="*/ 24921 h 305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1675" h="30593">
                          <a:moveTo>
                            <a:pt x="0" y="24921"/>
                          </a:moveTo>
                          <a:cubicBezTo>
                            <a:pt x="16288" y="33493"/>
                            <a:pt x="39052" y="32350"/>
                            <a:pt x="47911" y="21492"/>
                          </a:cubicBezTo>
                          <a:cubicBezTo>
                            <a:pt x="56674" y="10633"/>
                            <a:pt x="48482" y="-1940"/>
                            <a:pt x="40196" y="251"/>
                          </a:cubicBezTo>
                          <a:cubicBezTo>
                            <a:pt x="37529" y="918"/>
                            <a:pt x="35433" y="3966"/>
                            <a:pt x="36671" y="6633"/>
                          </a:cubicBezTo>
                          <a:cubicBezTo>
                            <a:pt x="37719" y="8823"/>
                            <a:pt x="40672" y="9681"/>
                            <a:pt x="41719" y="7680"/>
                          </a:cubicBezTo>
                          <a:cubicBezTo>
                            <a:pt x="42767" y="5680"/>
                            <a:pt x="40386" y="3870"/>
                            <a:pt x="39052" y="5109"/>
                          </a:cubicBezTo>
                          <a:cubicBezTo>
                            <a:pt x="38005" y="3394"/>
                            <a:pt x="42005" y="1394"/>
                            <a:pt x="45244" y="5585"/>
                          </a:cubicBezTo>
                          <a:cubicBezTo>
                            <a:pt x="47339" y="8347"/>
                            <a:pt x="47339" y="13014"/>
                            <a:pt x="44863" y="16539"/>
                          </a:cubicBezTo>
                          <a:cubicBezTo>
                            <a:pt x="35719" y="29778"/>
                            <a:pt x="12859" y="30731"/>
                            <a:pt x="0" y="24921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  <p:sp>
                <p:nvSpPr>
                  <p:cNvPr id="125" name="任意多边形: 形状 124">
                    <a:extLst>
                      <a:ext uri="{FF2B5EF4-FFF2-40B4-BE49-F238E27FC236}">
                        <a16:creationId xmlns:a16="http://schemas.microsoft.com/office/drawing/2014/main" id="{AE67A18F-5A90-49AC-9AAB-FE4CDB25E59F}"/>
                      </a:ext>
                    </a:extLst>
                  </p:cNvPr>
                  <p:cNvSpPr/>
                  <p:nvPr/>
                </p:nvSpPr>
                <p:spPr>
                  <a:xfrm>
                    <a:off x="11713272" y="6368260"/>
                    <a:ext cx="51950" cy="51871"/>
                  </a:xfrm>
                  <a:custGeom>
                    <a:avLst/>
                    <a:gdLst>
                      <a:gd name="connsiteX0" fmla="*/ 28575 w 51950"/>
                      <a:gd name="connsiteY0" fmla="*/ 41339 h 51871"/>
                      <a:gd name="connsiteX1" fmla="*/ 42481 w 51950"/>
                      <a:gd name="connsiteY1" fmla="*/ 42577 h 51871"/>
                      <a:gd name="connsiteX2" fmla="*/ 41243 w 51950"/>
                      <a:gd name="connsiteY2" fmla="*/ 28670 h 51871"/>
                      <a:gd name="connsiteX3" fmla="*/ 1715 w 51950"/>
                      <a:gd name="connsiteY3" fmla="*/ 0 h 51871"/>
                      <a:gd name="connsiteX4" fmla="*/ 44863 w 51950"/>
                      <a:gd name="connsiteY4" fmla="*/ 24860 h 51871"/>
                      <a:gd name="connsiteX5" fmla="*/ 48292 w 51950"/>
                      <a:gd name="connsiteY5" fmla="*/ 48292 h 51871"/>
                      <a:gd name="connsiteX6" fmla="*/ 24860 w 51950"/>
                      <a:gd name="connsiteY6" fmla="*/ 44768 h 51871"/>
                      <a:gd name="connsiteX7" fmla="*/ 0 w 51950"/>
                      <a:gd name="connsiteY7" fmla="*/ 1619 h 51871"/>
                      <a:gd name="connsiteX8" fmla="*/ 28575 w 51950"/>
                      <a:gd name="connsiteY8" fmla="*/ 41339 h 518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1950" h="51871">
                        <a:moveTo>
                          <a:pt x="28575" y="41339"/>
                        </a:moveTo>
                        <a:cubicBezTo>
                          <a:pt x="34862" y="47339"/>
                          <a:pt x="40005" y="44958"/>
                          <a:pt x="42481" y="42577"/>
                        </a:cubicBezTo>
                        <a:cubicBezTo>
                          <a:pt x="44863" y="40196"/>
                          <a:pt x="47244" y="34957"/>
                          <a:pt x="41243" y="28670"/>
                        </a:cubicBezTo>
                        <a:cubicBezTo>
                          <a:pt x="29908" y="16669"/>
                          <a:pt x="7144" y="7906"/>
                          <a:pt x="1715" y="0"/>
                        </a:cubicBezTo>
                        <a:cubicBezTo>
                          <a:pt x="10858" y="9716"/>
                          <a:pt x="32861" y="13240"/>
                          <a:pt x="44863" y="24860"/>
                        </a:cubicBezTo>
                        <a:cubicBezTo>
                          <a:pt x="54007" y="33719"/>
                          <a:pt x="53340" y="42767"/>
                          <a:pt x="48292" y="48292"/>
                        </a:cubicBezTo>
                        <a:cubicBezTo>
                          <a:pt x="42672" y="53245"/>
                          <a:pt x="33719" y="53912"/>
                          <a:pt x="24860" y="44768"/>
                        </a:cubicBezTo>
                        <a:cubicBezTo>
                          <a:pt x="13240" y="32861"/>
                          <a:pt x="9716" y="10763"/>
                          <a:pt x="0" y="1619"/>
                        </a:cubicBezTo>
                        <a:cubicBezTo>
                          <a:pt x="7810" y="7239"/>
                          <a:pt x="16574" y="30004"/>
                          <a:pt x="28575" y="4133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26" name="任意多边形: 形状 125">
                  <a:extLst>
                    <a:ext uri="{FF2B5EF4-FFF2-40B4-BE49-F238E27FC236}">
                      <a16:creationId xmlns:a16="http://schemas.microsoft.com/office/drawing/2014/main" id="{E6DF93A0-EADD-4278-9F9F-71FC996A7933}"/>
                    </a:ext>
                  </a:extLst>
                </p:cNvPr>
                <p:cNvSpPr/>
                <p:nvPr/>
              </p:nvSpPr>
              <p:spPr>
                <a:xfrm>
                  <a:off x="11622618" y="6277702"/>
                  <a:ext cx="6429" cy="6524"/>
                </a:xfrm>
                <a:custGeom>
                  <a:avLst/>
                  <a:gdLst>
                    <a:gd name="connsiteX0" fmla="*/ 929 w 6429"/>
                    <a:gd name="connsiteY0" fmla="*/ 5596 h 6524"/>
                    <a:gd name="connsiteX1" fmla="*/ 5501 w 6429"/>
                    <a:gd name="connsiteY1" fmla="*/ 5596 h 6524"/>
                    <a:gd name="connsiteX2" fmla="*/ 5501 w 6429"/>
                    <a:gd name="connsiteY2" fmla="*/ 929 h 6524"/>
                    <a:gd name="connsiteX3" fmla="*/ 929 w 6429"/>
                    <a:gd name="connsiteY3" fmla="*/ 929 h 6524"/>
                    <a:gd name="connsiteX4" fmla="*/ 929 w 6429"/>
                    <a:gd name="connsiteY4" fmla="*/ 5596 h 6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29" h="6524">
                      <a:moveTo>
                        <a:pt x="929" y="5596"/>
                      </a:moveTo>
                      <a:cubicBezTo>
                        <a:pt x="2167" y="6834"/>
                        <a:pt x="4262" y="6834"/>
                        <a:pt x="5501" y="5596"/>
                      </a:cubicBezTo>
                      <a:cubicBezTo>
                        <a:pt x="6739" y="4358"/>
                        <a:pt x="6739" y="2262"/>
                        <a:pt x="5501" y="929"/>
                      </a:cubicBezTo>
                      <a:cubicBezTo>
                        <a:pt x="4262" y="-310"/>
                        <a:pt x="2167" y="-310"/>
                        <a:pt x="929" y="929"/>
                      </a:cubicBezTo>
                      <a:cubicBezTo>
                        <a:pt x="-310" y="2262"/>
                        <a:pt x="-310" y="4358"/>
                        <a:pt x="929" y="559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37C994C9-2242-4CD5-B0C5-99E8AA8DA30D}"/>
                  </a:ext>
                </a:extLst>
              </p:cNvPr>
              <p:cNvGrpSpPr/>
              <p:nvPr/>
            </p:nvGrpSpPr>
            <p:grpSpPr>
              <a:xfrm>
                <a:off x="11006137" y="5661125"/>
                <a:ext cx="757332" cy="757713"/>
                <a:chOff x="11006137" y="5661125"/>
                <a:chExt cx="757332" cy="757713"/>
              </a:xfrm>
              <a:grpFill/>
            </p:grpSpPr>
            <p:sp>
              <p:nvSpPr>
                <p:cNvPr id="128" name="任意多边形: 形状 127">
                  <a:extLst>
                    <a:ext uri="{FF2B5EF4-FFF2-40B4-BE49-F238E27FC236}">
                      <a16:creationId xmlns:a16="http://schemas.microsoft.com/office/drawing/2014/main" id="{A86842D2-A4D6-4A36-B7A2-106381C6E32C}"/>
                    </a:ext>
                  </a:extLst>
                </p:cNvPr>
                <p:cNvSpPr/>
                <p:nvPr/>
              </p:nvSpPr>
              <p:spPr>
                <a:xfrm>
                  <a:off x="11749849" y="5661125"/>
                  <a:ext cx="13620" cy="337375"/>
                </a:xfrm>
                <a:custGeom>
                  <a:avLst/>
                  <a:gdLst>
                    <a:gd name="connsiteX0" fmla="*/ 13621 w 13620"/>
                    <a:gd name="connsiteY0" fmla="*/ 0 h 337375"/>
                    <a:gd name="connsiteX1" fmla="*/ 7429 w 13620"/>
                    <a:gd name="connsiteY1" fmla="*/ 0 h 337375"/>
                    <a:gd name="connsiteX2" fmla="*/ 7429 w 13620"/>
                    <a:gd name="connsiteY2" fmla="*/ 323660 h 337375"/>
                    <a:gd name="connsiteX3" fmla="*/ 13049 w 13620"/>
                    <a:gd name="connsiteY3" fmla="*/ 336137 h 337375"/>
                    <a:gd name="connsiteX4" fmla="*/ 13621 w 13620"/>
                    <a:gd name="connsiteY4" fmla="*/ 337375 h 337375"/>
                    <a:gd name="connsiteX5" fmla="*/ 13621 w 13620"/>
                    <a:gd name="connsiteY5" fmla="*/ 0 h 337375"/>
                    <a:gd name="connsiteX6" fmla="*/ 0 w 13620"/>
                    <a:gd name="connsiteY6" fmla="*/ 8382 h 337375"/>
                    <a:gd name="connsiteX7" fmla="*/ 0 w 13620"/>
                    <a:gd name="connsiteY7" fmla="*/ 312801 h 337375"/>
                    <a:gd name="connsiteX8" fmla="*/ 2096 w 13620"/>
                    <a:gd name="connsiteY8" fmla="*/ 315659 h 337375"/>
                    <a:gd name="connsiteX9" fmla="*/ 2096 w 13620"/>
                    <a:gd name="connsiteY9" fmla="*/ 8382 h 337375"/>
                    <a:gd name="connsiteX10" fmla="*/ 0 w 13620"/>
                    <a:gd name="connsiteY10" fmla="*/ 8382 h 337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620" h="337375">
                      <a:moveTo>
                        <a:pt x="13621" y="0"/>
                      </a:moveTo>
                      <a:lnTo>
                        <a:pt x="7429" y="0"/>
                      </a:lnTo>
                      <a:lnTo>
                        <a:pt x="7429" y="323660"/>
                      </a:lnTo>
                      <a:cubicBezTo>
                        <a:pt x="9620" y="327660"/>
                        <a:pt x="11525" y="331851"/>
                        <a:pt x="13049" y="336137"/>
                      </a:cubicBezTo>
                      <a:cubicBezTo>
                        <a:pt x="13240" y="336614"/>
                        <a:pt x="13430" y="336995"/>
                        <a:pt x="13621" y="337375"/>
                      </a:cubicBezTo>
                      <a:lnTo>
                        <a:pt x="13621" y="0"/>
                      </a:lnTo>
                      <a:close/>
                      <a:moveTo>
                        <a:pt x="0" y="8382"/>
                      </a:moveTo>
                      <a:lnTo>
                        <a:pt x="0" y="312801"/>
                      </a:lnTo>
                      <a:cubicBezTo>
                        <a:pt x="667" y="313754"/>
                        <a:pt x="1429" y="314706"/>
                        <a:pt x="2096" y="315659"/>
                      </a:cubicBezTo>
                      <a:lnTo>
                        <a:pt x="2096" y="8382"/>
                      </a:lnTo>
                      <a:lnTo>
                        <a:pt x="0" y="838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9" name="任意多边形: 形状 128">
                  <a:extLst>
                    <a:ext uri="{FF2B5EF4-FFF2-40B4-BE49-F238E27FC236}">
                      <a16:creationId xmlns:a16="http://schemas.microsoft.com/office/drawing/2014/main" id="{B7594CAD-DBAA-4B2F-A996-F850D937DE99}"/>
                    </a:ext>
                  </a:extLst>
                </p:cNvPr>
                <p:cNvSpPr/>
                <p:nvPr/>
              </p:nvSpPr>
              <p:spPr>
                <a:xfrm>
                  <a:off x="11006137" y="6405122"/>
                  <a:ext cx="337470" cy="13716"/>
                </a:xfrm>
                <a:custGeom>
                  <a:avLst/>
                  <a:gdLst>
                    <a:gd name="connsiteX0" fmla="*/ 337471 w 337470"/>
                    <a:gd name="connsiteY0" fmla="*/ 13716 h 13716"/>
                    <a:gd name="connsiteX1" fmla="*/ 336233 w 337470"/>
                    <a:gd name="connsiteY1" fmla="*/ 13144 h 13716"/>
                    <a:gd name="connsiteX2" fmla="*/ 323755 w 337470"/>
                    <a:gd name="connsiteY2" fmla="*/ 7525 h 13716"/>
                    <a:gd name="connsiteX3" fmla="*/ 0 w 337470"/>
                    <a:gd name="connsiteY3" fmla="*/ 7525 h 13716"/>
                    <a:gd name="connsiteX4" fmla="*/ 0 w 337470"/>
                    <a:gd name="connsiteY4" fmla="*/ 13716 h 13716"/>
                    <a:gd name="connsiteX5" fmla="*/ 337471 w 337470"/>
                    <a:gd name="connsiteY5" fmla="*/ 13716 h 13716"/>
                    <a:gd name="connsiteX6" fmla="*/ 8382 w 337470"/>
                    <a:gd name="connsiteY6" fmla="*/ 2096 h 13716"/>
                    <a:gd name="connsiteX7" fmla="*/ 315563 w 337470"/>
                    <a:gd name="connsiteY7" fmla="*/ 2096 h 13716"/>
                    <a:gd name="connsiteX8" fmla="*/ 312706 w 337470"/>
                    <a:gd name="connsiteY8" fmla="*/ 0 h 13716"/>
                    <a:gd name="connsiteX9" fmla="*/ 8382 w 337470"/>
                    <a:gd name="connsiteY9" fmla="*/ 0 h 13716"/>
                    <a:gd name="connsiteX10" fmla="*/ 8382 w 337470"/>
                    <a:gd name="connsiteY10" fmla="*/ 2096 h 13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37470" h="13716">
                      <a:moveTo>
                        <a:pt x="337471" y="13716"/>
                      </a:moveTo>
                      <a:cubicBezTo>
                        <a:pt x="336995" y="13525"/>
                        <a:pt x="336614" y="13335"/>
                        <a:pt x="336233" y="13144"/>
                      </a:cubicBezTo>
                      <a:cubicBezTo>
                        <a:pt x="331851" y="11525"/>
                        <a:pt x="327660" y="9715"/>
                        <a:pt x="323755" y="7525"/>
                      </a:cubicBezTo>
                      <a:lnTo>
                        <a:pt x="0" y="7525"/>
                      </a:lnTo>
                      <a:lnTo>
                        <a:pt x="0" y="13716"/>
                      </a:lnTo>
                      <a:lnTo>
                        <a:pt x="337471" y="13716"/>
                      </a:lnTo>
                      <a:close/>
                      <a:moveTo>
                        <a:pt x="8382" y="2096"/>
                      </a:moveTo>
                      <a:lnTo>
                        <a:pt x="315563" y="2096"/>
                      </a:lnTo>
                      <a:cubicBezTo>
                        <a:pt x="314611" y="1429"/>
                        <a:pt x="313658" y="762"/>
                        <a:pt x="312706" y="0"/>
                      </a:cubicBezTo>
                      <a:lnTo>
                        <a:pt x="8382" y="0"/>
                      </a:lnTo>
                      <a:lnTo>
                        <a:pt x="8382" y="209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078E9D64-3D29-465D-A010-4B202168593B}"/>
                </a:ext>
              </a:extLst>
            </p:cNvPr>
            <p:cNvGrpSpPr/>
            <p:nvPr userDrawn="1"/>
          </p:nvGrpSpPr>
          <p:grpSpPr>
            <a:xfrm flipH="1">
              <a:off x="405433" y="5173532"/>
              <a:ext cx="1335453" cy="1335776"/>
              <a:chOff x="11006137" y="5661125"/>
              <a:chExt cx="789596" cy="789787"/>
            </a:xfrm>
            <a:solidFill>
              <a:schemeClr val="accent2"/>
            </a:solidFill>
          </p:grpSpPr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14D2ADBB-198F-4DB5-B7C3-677FEB4B7F9A}"/>
                  </a:ext>
                </a:extLst>
              </p:cNvPr>
              <p:cNvGrpSpPr/>
              <p:nvPr/>
            </p:nvGrpSpPr>
            <p:grpSpPr>
              <a:xfrm>
                <a:off x="11141348" y="5796431"/>
                <a:ext cx="654385" cy="654480"/>
                <a:chOff x="11141348" y="5796431"/>
                <a:chExt cx="654385" cy="654480"/>
              </a:xfrm>
              <a:grpFill/>
            </p:grpSpPr>
            <p:grpSp>
              <p:nvGrpSpPr>
                <p:cNvPr id="135" name="组合 134">
                  <a:extLst>
                    <a:ext uri="{FF2B5EF4-FFF2-40B4-BE49-F238E27FC236}">
                      <a16:creationId xmlns:a16="http://schemas.microsoft.com/office/drawing/2014/main" id="{F3D99D9C-B9DE-4810-904E-0F0A8B222FC6}"/>
                    </a:ext>
                  </a:extLst>
                </p:cNvPr>
                <p:cNvGrpSpPr/>
                <p:nvPr/>
              </p:nvGrpSpPr>
              <p:grpSpPr>
                <a:xfrm>
                  <a:off x="11141348" y="5796431"/>
                  <a:ext cx="654385" cy="654480"/>
                  <a:chOff x="11141348" y="5796431"/>
                  <a:chExt cx="654385" cy="654480"/>
                </a:xfrm>
                <a:grpFill/>
              </p:grpSpPr>
              <p:grpSp>
                <p:nvGrpSpPr>
                  <p:cNvPr id="143" name="组合 142">
                    <a:extLst>
                      <a:ext uri="{FF2B5EF4-FFF2-40B4-BE49-F238E27FC236}">
                        <a16:creationId xmlns:a16="http://schemas.microsoft.com/office/drawing/2014/main" id="{E95B37D8-2EFC-4565-B213-314AB1A131EC}"/>
                      </a:ext>
                    </a:extLst>
                  </p:cNvPr>
                  <p:cNvGrpSpPr/>
                  <p:nvPr/>
                </p:nvGrpSpPr>
                <p:grpSpPr>
                  <a:xfrm>
                    <a:off x="11593143" y="5796431"/>
                    <a:ext cx="202589" cy="554992"/>
                    <a:chOff x="11593143" y="5796431"/>
                    <a:chExt cx="202589" cy="554992"/>
                  </a:xfrm>
                  <a:grpFill/>
                </p:grpSpPr>
                <p:sp>
                  <p:nvSpPr>
                    <p:cNvPr id="156" name="任意多边形: 形状 155">
                      <a:extLst>
                        <a:ext uri="{FF2B5EF4-FFF2-40B4-BE49-F238E27FC236}">
                          <a16:creationId xmlns:a16="http://schemas.microsoft.com/office/drawing/2014/main" id="{33282E49-73E5-4D24-850A-A9525FAFCB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4076" y="6171775"/>
                      <a:ext cx="161657" cy="179647"/>
                    </a:xfrm>
                    <a:custGeom>
                      <a:avLst/>
                      <a:gdLst>
                        <a:gd name="connsiteX0" fmla="*/ 133013 w 161657"/>
                        <a:gd name="connsiteY0" fmla="*/ 70660 h 179647"/>
                        <a:gd name="connsiteX1" fmla="*/ 135013 w 161657"/>
                        <a:gd name="connsiteY1" fmla="*/ 50943 h 179647"/>
                        <a:gd name="connsiteX2" fmla="*/ 114820 w 161657"/>
                        <a:gd name="connsiteY2" fmla="*/ 75708 h 179647"/>
                        <a:gd name="connsiteX3" fmla="*/ 150443 w 161657"/>
                        <a:gd name="connsiteY3" fmla="*/ 38465 h 179647"/>
                        <a:gd name="connsiteX4" fmla="*/ 20141 w 161657"/>
                        <a:gd name="connsiteY4" fmla="*/ 45514 h 179647"/>
                        <a:gd name="connsiteX5" fmla="*/ 15093 w 161657"/>
                        <a:gd name="connsiteY5" fmla="*/ 143145 h 179647"/>
                        <a:gd name="connsiteX6" fmla="*/ 102723 w 161657"/>
                        <a:gd name="connsiteY6" fmla="*/ 158195 h 179647"/>
                        <a:gd name="connsiteX7" fmla="*/ 83292 w 161657"/>
                        <a:gd name="connsiteY7" fmla="*/ 109903 h 179647"/>
                        <a:gd name="connsiteX8" fmla="*/ 78149 w 161657"/>
                        <a:gd name="connsiteY8" fmla="*/ 149527 h 179647"/>
                        <a:gd name="connsiteX9" fmla="*/ 87864 w 161657"/>
                        <a:gd name="connsiteY9" fmla="*/ 133334 h 179647"/>
                        <a:gd name="connsiteX10" fmla="*/ 78530 w 161657"/>
                        <a:gd name="connsiteY10" fmla="*/ 133430 h 179647"/>
                        <a:gd name="connsiteX11" fmla="*/ 88340 w 161657"/>
                        <a:gd name="connsiteY11" fmla="*/ 121619 h 179647"/>
                        <a:gd name="connsiteX12" fmla="*/ 89864 w 161657"/>
                        <a:gd name="connsiteY12" fmla="*/ 149527 h 179647"/>
                        <a:gd name="connsiteX13" fmla="*/ 58432 w 161657"/>
                        <a:gd name="connsiteY13" fmla="*/ 144860 h 179647"/>
                        <a:gd name="connsiteX14" fmla="*/ 102628 w 161657"/>
                        <a:gd name="connsiteY14" fmla="*/ 109522 h 179647"/>
                        <a:gd name="connsiteX15" fmla="*/ 89864 w 161657"/>
                        <a:gd name="connsiteY15" fmla="*/ 176102 h 179647"/>
                        <a:gd name="connsiteX16" fmla="*/ 19760 w 161657"/>
                        <a:gd name="connsiteY16" fmla="*/ 156671 h 179647"/>
                        <a:gd name="connsiteX17" fmla="*/ 18427 w 161657"/>
                        <a:gd name="connsiteY17" fmla="*/ 44085 h 179647"/>
                        <a:gd name="connsiteX18" fmla="*/ 148824 w 161657"/>
                        <a:gd name="connsiteY18" fmla="*/ 21987 h 179647"/>
                        <a:gd name="connsiteX19" fmla="*/ 136918 w 161657"/>
                        <a:gd name="connsiteY19" fmla="*/ 90567 h 179647"/>
                        <a:gd name="connsiteX20" fmla="*/ 104247 w 161657"/>
                        <a:gd name="connsiteY20" fmla="*/ 57230 h 179647"/>
                        <a:gd name="connsiteX21" fmla="*/ 140347 w 161657"/>
                        <a:gd name="connsiteY21" fmla="*/ 51896 h 179647"/>
                        <a:gd name="connsiteX22" fmla="*/ 127774 w 161657"/>
                        <a:gd name="connsiteY22" fmla="*/ 63802 h 179647"/>
                        <a:gd name="connsiteX23" fmla="*/ 133013 w 161657"/>
                        <a:gd name="connsiteY23" fmla="*/ 70660 h 1796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161657" h="179647">
                          <a:moveTo>
                            <a:pt x="133013" y="70660"/>
                          </a:moveTo>
                          <a:cubicBezTo>
                            <a:pt x="142252" y="67993"/>
                            <a:pt x="145300" y="55991"/>
                            <a:pt x="135013" y="50943"/>
                          </a:cubicBezTo>
                          <a:cubicBezTo>
                            <a:pt x="117963" y="42561"/>
                            <a:pt x="102914" y="62278"/>
                            <a:pt x="114820" y="75708"/>
                          </a:cubicBezTo>
                          <a:cubicBezTo>
                            <a:pt x="134537" y="97997"/>
                            <a:pt x="164540" y="69422"/>
                            <a:pt x="150443" y="38465"/>
                          </a:cubicBezTo>
                          <a:cubicBezTo>
                            <a:pt x="129679" y="-7445"/>
                            <a:pt x="56146" y="-9445"/>
                            <a:pt x="20141" y="45514"/>
                          </a:cubicBezTo>
                          <a:cubicBezTo>
                            <a:pt x="1949" y="73327"/>
                            <a:pt x="-5290" y="109808"/>
                            <a:pt x="15093" y="143145"/>
                          </a:cubicBezTo>
                          <a:cubicBezTo>
                            <a:pt x="35286" y="176006"/>
                            <a:pt x="82340" y="181817"/>
                            <a:pt x="102723" y="158195"/>
                          </a:cubicBezTo>
                          <a:cubicBezTo>
                            <a:pt x="117201" y="141431"/>
                            <a:pt x="107486" y="110665"/>
                            <a:pt x="83292" y="109903"/>
                          </a:cubicBezTo>
                          <a:cubicBezTo>
                            <a:pt x="56146" y="109046"/>
                            <a:pt x="52526" y="147527"/>
                            <a:pt x="78149" y="149527"/>
                          </a:cubicBezTo>
                          <a:cubicBezTo>
                            <a:pt x="86912" y="150194"/>
                            <a:pt x="94246" y="139811"/>
                            <a:pt x="87864" y="133334"/>
                          </a:cubicBezTo>
                          <a:cubicBezTo>
                            <a:pt x="85483" y="135716"/>
                            <a:pt x="80816" y="136573"/>
                            <a:pt x="78530" y="133430"/>
                          </a:cubicBezTo>
                          <a:cubicBezTo>
                            <a:pt x="73291" y="126286"/>
                            <a:pt x="82149" y="118761"/>
                            <a:pt x="88340" y="121619"/>
                          </a:cubicBezTo>
                          <a:cubicBezTo>
                            <a:pt x="100532" y="127334"/>
                            <a:pt x="97294" y="142669"/>
                            <a:pt x="89864" y="149527"/>
                          </a:cubicBezTo>
                          <a:cubicBezTo>
                            <a:pt x="81197" y="157528"/>
                            <a:pt x="66147" y="156575"/>
                            <a:pt x="58432" y="144860"/>
                          </a:cubicBezTo>
                          <a:cubicBezTo>
                            <a:pt x="42620" y="120666"/>
                            <a:pt x="73291" y="87995"/>
                            <a:pt x="102628" y="109522"/>
                          </a:cubicBezTo>
                          <a:cubicBezTo>
                            <a:pt x="124154" y="125429"/>
                            <a:pt x="122726" y="162671"/>
                            <a:pt x="89864" y="176102"/>
                          </a:cubicBezTo>
                          <a:cubicBezTo>
                            <a:pt x="69386" y="184484"/>
                            <a:pt x="40239" y="178007"/>
                            <a:pt x="19760" y="156671"/>
                          </a:cubicBezTo>
                          <a:cubicBezTo>
                            <a:pt x="-3385" y="132572"/>
                            <a:pt x="-9100" y="84757"/>
                            <a:pt x="18427" y="44085"/>
                          </a:cubicBezTo>
                          <a:cubicBezTo>
                            <a:pt x="59194" y="-16208"/>
                            <a:pt x="125964" y="-5445"/>
                            <a:pt x="148824" y="21987"/>
                          </a:cubicBezTo>
                          <a:cubicBezTo>
                            <a:pt x="169589" y="46752"/>
                            <a:pt x="164826" y="82280"/>
                            <a:pt x="136918" y="90567"/>
                          </a:cubicBezTo>
                          <a:cubicBezTo>
                            <a:pt x="117868" y="96187"/>
                            <a:pt x="96913" y="77042"/>
                            <a:pt x="104247" y="57230"/>
                          </a:cubicBezTo>
                          <a:cubicBezTo>
                            <a:pt x="111486" y="37418"/>
                            <a:pt x="136727" y="39227"/>
                            <a:pt x="140347" y="51896"/>
                          </a:cubicBezTo>
                          <a:cubicBezTo>
                            <a:pt x="143109" y="61992"/>
                            <a:pt x="135013" y="63897"/>
                            <a:pt x="127774" y="63802"/>
                          </a:cubicBezTo>
                          <a:cubicBezTo>
                            <a:pt x="120630" y="63802"/>
                            <a:pt x="126536" y="72565"/>
                            <a:pt x="133013" y="70660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157" name="组合 156">
                      <a:extLst>
                        <a:ext uri="{FF2B5EF4-FFF2-40B4-BE49-F238E27FC236}">
                          <a16:creationId xmlns:a16="http://schemas.microsoft.com/office/drawing/2014/main" id="{D30046E6-AFED-4D88-8A54-703C681038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593143" y="5796431"/>
                      <a:ext cx="181441" cy="462946"/>
                      <a:chOff x="11593143" y="5796431"/>
                      <a:chExt cx="181441" cy="462946"/>
                    </a:xfrm>
                    <a:grpFill/>
                  </p:grpSpPr>
                  <p:sp>
                    <p:nvSpPr>
                      <p:cNvPr id="158" name="任意多边形: 形状 157">
                        <a:extLst>
                          <a:ext uri="{FF2B5EF4-FFF2-40B4-BE49-F238E27FC236}">
                            <a16:creationId xmlns:a16="http://schemas.microsoft.com/office/drawing/2014/main" id="{29780CAF-6FEE-4DD9-9ADD-1A3C3B2517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50936" y="5838011"/>
                        <a:ext cx="112724" cy="176776"/>
                      </a:xfrm>
                      <a:custGeom>
                        <a:avLst/>
                        <a:gdLst>
                          <a:gd name="connsiteX0" fmla="*/ 112724 w 112724"/>
                          <a:gd name="connsiteY0" fmla="*/ 176776 h 176776"/>
                          <a:gd name="connsiteX1" fmla="*/ 32428 w 112724"/>
                          <a:gd name="connsiteY1" fmla="*/ 96481 h 176776"/>
                          <a:gd name="connsiteX2" fmla="*/ 24618 w 112724"/>
                          <a:gd name="connsiteY2" fmla="*/ 6279 h 176776"/>
                          <a:gd name="connsiteX3" fmla="*/ 91388 w 112724"/>
                          <a:gd name="connsiteY3" fmla="*/ 29996 h 176776"/>
                          <a:gd name="connsiteX4" fmla="*/ 42525 w 112724"/>
                          <a:gd name="connsiteY4" fmla="*/ 50570 h 176776"/>
                          <a:gd name="connsiteX5" fmla="*/ 53955 w 112724"/>
                          <a:gd name="connsiteY5" fmla="*/ 28377 h 176776"/>
                          <a:gd name="connsiteX6" fmla="*/ 58432 w 112724"/>
                          <a:gd name="connsiteY6" fmla="*/ 46855 h 176776"/>
                          <a:gd name="connsiteX7" fmla="*/ 59575 w 112724"/>
                          <a:gd name="connsiteY7" fmla="*/ 39902 h 176776"/>
                          <a:gd name="connsiteX8" fmla="*/ 53193 w 112724"/>
                          <a:gd name="connsiteY8" fmla="*/ 33806 h 176776"/>
                          <a:gd name="connsiteX9" fmla="*/ 44906 w 112724"/>
                          <a:gd name="connsiteY9" fmla="*/ 50475 h 176776"/>
                          <a:gd name="connsiteX10" fmla="*/ 89197 w 112724"/>
                          <a:gd name="connsiteY10" fmla="*/ 31044 h 176776"/>
                          <a:gd name="connsiteX11" fmla="*/ 29571 w 112724"/>
                          <a:gd name="connsiteY11" fmla="*/ 12946 h 176776"/>
                          <a:gd name="connsiteX12" fmla="*/ 39382 w 112724"/>
                          <a:gd name="connsiteY12" fmla="*/ 92861 h 176776"/>
                          <a:gd name="connsiteX13" fmla="*/ 112724 w 112724"/>
                          <a:gd name="connsiteY13" fmla="*/ 176776 h 1767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12724" h="176776">
                            <a:moveTo>
                              <a:pt x="112724" y="176776"/>
                            </a:moveTo>
                            <a:cubicBezTo>
                              <a:pt x="101008" y="134676"/>
                              <a:pt x="69385" y="116674"/>
                              <a:pt x="32428" y="96481"/>
                            </a:cubicBezTo>
                            <a:cubicBezTo>
                              <a:pt x="-9005" y="73811"/>
                              <a:pt x="-9767" y="25424"/>
                              <a:pt x="24618" y="6279"/>
                            </a:cubicBezTo>
                            <a:cubicBezTo>
                              <a:pt x="47192" y="-6294"/>
                              <a:pt x="83482" y="-770"/>
                              <a:pt x="91388" y="29996"/>
                            </a:cubicBezTo>
                            <a:cubicBezTo>
                              <a:pt x="101008" y="67334"/>
                              <a:pt x="54050" y="82669"/>
                              <a:pt x="42525" y="50570"/>
                            </a:cubicBezTo>
                            <a:cubicBezTo>
                              <a:pt x="38429" y="39045"/>
                              <a:pt x="45192" y="29044"/>
                              <a:pt x="53955" y="28377"/>
                            </a:cubicBezTo>
                            <a:cubicBezTo>
                              <a:pt x="67195" y="27329"/>
                              <a:pt x="68242" y="46284"/>
                              <a:pt x="58432" y="46855"/>
                            </a:cubicBezTo>
                            <a:cubicBezTo>
                              <a:pt x="53383" y="47141"/>
                              <a:pt x="53383" y="40569"/>
                              <a:pt x="59575" y="39902"/>
                            </a:cubicBezTo>
                            <a:cubicBezTo>
                              <a:pt x="61480" y="36854"/>
                              <a:pt x="58146" y="33235"/>
                              <a:pt x="53193" y="33806"/>
                            </a:cubicBezTo>
                            <a:cubicBezTo>
                              <a:pt x="46525" y="34568"/>
                              <a:pt x="42239" y="42188"/>
                              <a:pt x="44906" y="50475"/>
                            </a:cubicBezTo>
                            <a:cubicBezTo>
                              <a:pt x="52621" y="74478"/>
                              <a:pt x="97103" y="62000"/>
                              <a:pt x="89197" y="31044"/>
                            </a:cubicBezTo>
                            <a:cubicBezTo>
                              <a:pt x="82911" y="6279"/>
                              <a:pt x="51574" y="-1532"/>
                              <a:pt x="29571" y="12946"/>
                            </a:cubicBezTo>
                            <a:cubicBezTo>
                              <a:pt x="6901" y="27901"/>
                              <a:pt x="-242" y="70096"/>
                              <a:pt x="39382" y="92861"/>
                            </a:cubicBezTo>
                            <a:cubicBezTo>
                              <a:pt x="74148" y="112864"/>
                              <a:pt x="106723" y="138581"/>
                              <a:pt x="112724" y="176776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59" name="任意多边形: 形状 158">
                        <a:extLst>
                          <a:ext uri="{FF2B5EF4-FFF2-40B4-BE49-F238E27FC236}">
                            <a16:creationId xmlns:a16="http://schemas.microsoft.com/office/drawing/2014/main" id="{529D7DAA-8FA8-4F89-92BF-CEC6758E7C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93556" y="5796431"/>
                        <a:ext cx="34826" cy="42049"/>
                      </a:xfrm>
                      <a:custGeom>
                        <a:avLst/>
                        <a:gdLst>
                          <a:gd name="connsiteX0" fmla="*/ 0 w 34826"/>
                          <a:gd name="connsiteY0" fmla="*/ 42049 h 42049"/>
                          <a:gd name="connsiteX1" fmla="*/ 28956 w 34826"/>
                          <a:gd name="connsiteY1" fmla="*/ 5568 h 42049"/>
                          <a:gd name="connsiteX2" fmla="*/ 5429 w 34826"/>
                          <a:gd name="connsiteY2" fmla="*/ 4997 h 42049"/>
                          <a:gd name="connsiteX3" fmla="*/ 12192 w 34826"/>
                          <a:gd name="connsiteY3" fmla="*/ 16236 h 42049"/>
                          <a:gd name="connsiteX4" fmla="*/ 14954 w 34826"/>
                          <a:gd name="connsiteY4" fmla="*/ 17189 h 42049"/>
                          <a:gd name="connsiteX5" fmla="*/ 9525 w 34826"/>
                          <a:gd name="connsiteY5" fmla="*/ 18903 h 42049"/>
                          <a:gd name="connsiteX6" fmla="*/ 7810 w 34826"/>
                          <a:gd name="connsiteY6" fmla="*/ 7759 h 42049"/>
                          <a:gd name="connsiteX7" fmla="*/ 25908 w 34826"/>
                          <a:gd name="connsiteY7" fmla="*/ 9188 h 42049"/>
                          <a:gd name="connsiteX8" fmla="*/ 0 w 34826"/>
                          <a:gd name="connsiteY8" fmla="*/ 42049 h 420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4826" h="42049">
                            <a:moveTo>
                              <a:pt x="0" y="42049"/>
                            </a:moveTo>
                            <a:cubicBezTo>
                              <a:pt x="38481" y="41478"/>
                              <a:pt x="39815" y="16808"/>
                              <a:pt x="28956" y="5568"/>
                            </a:cubicBezTo>
                            <a:cubicBezTo>
                              <a:pt x="22670" y="-909"/>
                              <a:pt x="11811" y="-2528"/>
                              <a:pt x="5429" y="4997"/>
                            </a:cubicBezTo>
                            <a:cubicBezTo>
                              <a:pt x="-3619" y="15855"/>
                              <a:pt x="13906" y="25380"/>
                              <a:pt x="12192" y="16236"/>
                            </a:cubicBezTo>
                            <a:cubicBezTo>
                              <a:pt x="11430" y="12141"/>
                              <a:pt x="15050" y="13379"/>
                              <a:pt x="14954" y="17189"/>
                            </a:cubicBezTo>
                            <a:cubicBezTo>
                              <a:pt x="14859" y="18903"/>
                              <a:pt x="13145" y="20427"/>
                              <a:pt x="9525" y="18903"/>
                            </a:cubicBezTo>
                            <a:cubicBezTo>
                              <a:pt x="5525" y="17284"/>
                              <a:pt x="4381" y="11283"/>
                              <a:pt x="7810" y="7759"/>
                            </a:cubicBezTo>
                            <a:cubicBezTo>
                              <a:pt x="12287" y="3092"/>
                              <a:pt x="20574" y="3378"/>
                              <a:pt x="25908" y="9188"/>
                            </a:cubicBezTo>
                            <a:cubicBezTo>
                              <a:pt x="33623" y="17570"/>
                              <a:pt x="36385" y="38334"/>
                              <a:pt x="0" y="42049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0" name="任意多边形: 形状 159">
                        <a:extLst>
                          <a:ext uri="{FF2B5EF4-FFF2-40B4-BE49-F238E27FC236}">
                            <a16:creationId xmlns:a16="http://schemas.microsoft.com/office/drawing/2014/main" id="{4BD8E5B6-0405-4378-B743-26B8F54AA0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19654" y="6121754"/>
                        <a:ext cx="54930" cy="42386"/>
                      </a:xfrm>
                      <a:custGeom>
                        <a:avLst/>
                        <a:gdLst>
                          <a:gd name="connsiteX0" fmla="*/ 0 w 54930"/>
                          <a:gd name="connsiteY0" fmla="*/ 42386 h 42386"/>
                          <a:gd name="connsiteX1" fmla="*/ 36100 w 54930"/>
                          <a:gd name="connsiteY1" fmla="*/ 21431 h 42386"/>
                          <a:gd name="connsiteX2" fmla="*/ 50482 w 54930"/>
                          <a:gd name="connsiteY2" fmla="*/ 0 h 42386"/>
                          <a:gd name="connsiteX3" fmla="*/ 52483 w 54930"/>
                          <a:gd name="connsiteY3" fmla="*/ 28480 h 42386"/>
                          <a:gd name="connsiteX4" fmla="*/ 0 w 54930"/>
                          <a:gd name="connsiteY4" fmla="*/ 42386 h 423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4930" h="42386">
                            <a:moveTo>
                              <a:pt x="0" y="42386"/>
                            </a:moveTo>
                            <a:cubicBezTo>
                              <a:pt x="16288" y="29242"/>
                              <a:pt x="27051" y="29337"/>
                              <a:pt x="36100" y="21431"/>
                            </a:cubicBezTo>
                            <a:cubicBezTo>
                              <a:pt x="47911" y="11144"/>
                              <a:pt x="45625" y="7334"/>
                              <a:pt x="50482" y="0"/>
                            </a:cubicBezTo>
                            <a:cubicBezTo>
                              <a:pt x="50292" y="9049"/>
                              <a:pt x="59055" y="17145"/>
                              <a:pt x="52483" y="28480"/>
                            </a:cubicBezTo>
                            <a:cubicBezTo>
                              <a:pt x="44386" y="42386"/>
                              <a:pt x="20098" y="35623"/>
                              <a:pt x="0" y="42386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1" name="任意多边形: 形状 160">
                        <a:extLst>
                          <a:ext uri="{FF2B5EF4-FFF2-40B4-BE49-F238E27FC236}">
                            <a16:creationId xmlns:a16="http://schemas.microsoft.com/office/drawing/2014/main" id="{9B69239D-0CC8-44C1-BDAE-4D87B7532E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93143" y="5945049"/>
                        <a:ext cx="172115" cy="234901"/>
                      </a:xfrm>
                      <a:custGeom>
                        <a:avLst/>
                        <a:gdLst>
                          <a:gd name="connsiteX0" fmla="*/ 122415 w 172115"/>
                          <a:gd name="connsiteY0" fmla="*/ 14303 h 234901"/>
                          <a:gd name="connsiteX1" fmla="*/ 2495 w 172115"/>
                          <a:gd name="connsiteY1" fmla="*/ 44307 h 234901"/>
                          <a:gd name="connsiteX2" fmla="*/ 28022 w 172115"/>
                          <a:gd name="connsiteY2" fmla="*/ 103266 h 234901"/>
                          <a:gd name="connsiteX3" fmla="*/ 69266 w 172115"/>
                          <a:gd name="connsiteY3" fmla="*/ 79073 h 234901"/>
                          <a:gd name="connsiteX4" fmla="*/ 52025 w 172115"/>
                          <a:gd name="connsiteY4" fmla="*/ 58594 h 234901"/>
                          <a:gd name="connsiteX5" fmla="*/ 41453 w 172115"/>
                          <a:gd name="connsiteY5" fmla="*/ 77168 h 234901"/>
                          <a:gd name="connsiteX6" fmla="*/ 54121 w 172115"/>
                          <a:gd name="connsiteY6" fmla="*/ 72024 h 234901"/>
                          <a:gd name="connsiteX7" fmla="*/ 41453 w 172115"/>
                          <a:gd name="connsiteY7" fmla="*/ 95646 h 234901"/>
                          <a:gd name="connsiteX8" fmla="*/ 16211 w 172115"/>
                          <a:gd name="connsiteY8" fmla="*/ 56784 h 234901"/>
                          <a:gd name="connsiteX9" fmla="*/ 113271 w 172115"/>
                          <a:gd name="connsiteY9" fmla="*/ 21447 h 234901"/>
                          <a:gd name="connsiteX10" fmla="*/ 84696 w 172115"/>
                          <a:gd name="connsiteY10" fmla="*/ 234902 h 234901"/>
                          <a:gd name="connsiteX11" fmla="*/ 122415 w 172115"/>
                          <a:gd name="connsiteY11" fmla="*/ 14303 h 2349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172115" h="234901">
                            <a:moveTo>
                              <a:pt x="122415" y="14303"/>
                            </a:moveTo>
                            <a:cubicBezTo>
                              <a:pt x="74409" y="-13605"/>
                              <a:pt x="14592" y="873"/>
                              <a:pt x="2495" y="44307"/>
                            </a:cubicBezTo>
                            <a:cubicBezTo>
                              <a:pt x="-6363" y="76120"/>
                              <a:pt x="9830" y="97170"/>
                              <a:pt x="28022" y="103266"/>
                            </a:cubicBezTo>
                            <a:cubicBezTo>
                              <a:pt x="46310" y="109362"/>
                              <a:pt x="67361" y="100695"/>
                              <a:pt x="69266" y="79073"/>
                            </a:cubicBezTo>
                            <a:cubicBezTo>
                              <a:pt x="70028" y="70691"/>
                              <a:pt x="63646" y="59356"/>
                              <a:pt x="52025" y="58594"/>
                            </a:cubicBezTo>
                            <a:cubicBezTo>
                              <a:pt x="38976" y="57832"/>
                              <a:pt x="35071" y="72596"/>
                              <a:pt x="41453" y="77168"/>
                            </a:cubicBezTo>
                            <a:cubicBezTo>
                              <a:pt x="47072" y="81168"/>
                              <a:pt x="52883" y="78216"/>
                              <a:pt x="54121" y="72024"/>
                            </a:cubicBezTo>
                            <a:cubicBezTo>
                              <a:pt x="71075" y="71929"/>
                              <a:pt x="66980" y="99647"/>
                              <a:pt x="41453" y="95646"/>
                            </a:cubicBezTo>
                            <a:cubicBezTo>
                              <a:pt x="26975" y="93456"/>
                              <a:pt x="14021" y="77644"/>
                              <a:pt x="16211" y="56784"/>
                            </a:cubicBezTo>
                            <a:cubicBezTo>
                              <a:pt x="20879" y="12874"/>
                              <a:pt x="75362" y="2968"/>
                              <a:pt x="113271" y="21447"/>
                            </a:cubicBezTo>
                            <a:cubicBezTo>
                              <a:pt x="196615" y="62023"/>
                              <a:pt x="182327" y="183181"/>
                              <a:pt x="84696" y="234902"/>
                            </a:cubicBezTo>
                            <a:cubicBezTo>
                              <a:pt x="195186" y="178800"/>
                              <a:pt x="192995" y="55356"/>
                              <a:pt x="122415" y="14303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2" name="任意多边形: 形状 161">
                        <a:extLst>
                          <a:ext uri="{FF2B5EF4-FFF2-40B4-BE49-F238E27FC236}">
                            <a16:creationId xmlns:a16="http://schemas.microsoft.com/office/drawing/2014/main" id="{4D3667DA-AAB8-43AE-A52D-7418E28203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48170" y="6110733"/>
                        <a:ext cx="46348" cy="62034"/>
                      </a:xfrm>
                      <a:custGeom>
                        <a:avLst/>
                        <a:gdLst>
                          <a:gd name="connsiteX0" fmla="*/ 40814 w 46348"/>
                          <a:gd name="connsiteY0" fmla="*/ 11687 h 62034"/>
                          <a:gd name="connsiteX1" fmla="*/ 10239 w 46348"/>
                          <a:gd name="connsiteY1" fmla="*/ 2162 h 62034"/>
                          <a:gd name="connsiteX2" fmla="*/ 3857 w 46348"/>
                          <a:gd name="connsiteY2" fmla="*/ 26832 h 62034"/>
                          <a:gd name="connsiteX3" fmla="*/ 20335 w 46348"/>
                          <a:gd name="connsiteY3" fmla="*/ 22069 h 62034"/>
                          <a:gd name="connsiteX4" fmla="*/ 15668 w 46348"/>
                          <a:gd name="connsiteY4" fmla="*/ 26165 h 62034"/>
                          <a:gd name="connsiteX5" fmla="*/ 6715 w 46348"/>
                          <a:gd name="connsiteY5" fmla="*/ 23498 h 62034"/>
                          <a:gd name="connsiteX6" fmla="*/ 31194 w 46348"/>
                          <a:gd name="connsiteY6" fmla="*/ 19498 h 62034"/>
                          <a:gd name="connsiteX7" fmla="*/ 24050 w 46348"/>
                          <a:gd name="connsiteY7" fmla="*/ 38833 h 62034"/>
                          <a:gd name="connsiteX8" fmla="*/ 26146 w 46348"/>
                          <a:gd name="connsiteY8" fmla="*/ 61027 h 62034"/>
                          <a:gd name="connsiteX9" fmla="*/ 40814 w 46348"/>
                          <a:gd name="connsiteY9" fmla="*/ 11687 h 620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46348" h="62034">
                            <a:moveTo>
                              <a:pt x="40814" y="11687"/>
                            </a:moveTo>
                            <a:cubicBezTo>
                              <a:pt x="33861" y="1876"/>
                              <a:pt x="22336" y="-3172"/>
                              <a:pt x="10239" y="2162"/>
                            </a:cubicBezTo>
                            <a:cubicBezTo>
                              <a:pt x="-1667" y="7401"/>
                              <a:pt x="-2334" y="20260"/>
                              <a:pt x="3857" y="26832"/>
                            </a:cubicBezTo>
                            <a:cubicBezTo>
                              <a:pt x="11477" y="35023"/>
                              <a:pt x="24527" y="28642"/>
                              <a:pt x="20335" y="22069"/>
                            </a:cubicBezTo>
                            <a:cubicBezTo>
                              <a:pt x="18716" y="19498"/>
                              <a:pt x="13477" y="21593"/>
                              <a:pt x="15668" y="26165"/>
                            </a:cubicBezTo>
                            <a:cubicBezTo>
                              <a:pt x="14811" y="26832"/>
                              <a:pt x="9763" y="27880"/>
                              <a:pt x="6715" y="23498"/>
                            </a:cubicBezTo>
                            <a:cubicBezTo>
                              <a:pt x="-2429" y="10449"/>
                              <a:pt x="25669" y="-4791"/>
                              <a:pt x="31194" y="19498"/>
                            </a:cubicBezTo>
                            <a:cubicBezTo>
                              <a:pt x="32813" y="26737"/>
                              <a:pt x="28432" y="32642"/>
                              <a:pt x="24050" y="38833"/>
                            </a:cubicBezTo>
                            <a:cubicBezTo>
                              <a:pt x="17859" y="47692"/>
                              <a:pt x="17478" y="57026"/>
                              <a:pt x="26146" y="61027"/>
                            </a:cubicBezTo>
                            <a:cubicBezTo>
                              <a:pt x="43481" y="68837"/>
                              <a:pt x="53102" y="29213"/>
                              <a:pt x="40814" y="11687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3" name="任意多边形: 形状 162">
                        <a:extLst>
                          <a:ext uri="{FF2B5EF4-FFF2-40B4-BE49-F238E27FC236}">
                            <a16:creationId xmlns:a16="http://schemas.microsoft.com/office/drawing/2014/main" id="{36D4B4FE-6A8D-4594-A41A-6B5DDE2D2B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66749" y="6032552"/>
                        <a:ext cx="80939" cy="99869"/>
                      </a:xfrm>
                      <a:custGeom>
                        <a:avLst/>
                        <a:gdLst>
                          <a:gd name="connsiteX0" fmla="*/ 62050 w 80939"/>
                          <a:gd name="connsiteY0" fmla="*/ 99869 h 99869"/>
                          <a:gd name="connsiteX1" fmla="*/ 42904 w 80939"/>
                          <a:gd name="connsiteY1" fmla="*/ 428 h 99869"/>
                          <a:gd name="connsiteX2" fmla="*/ 4138 w 80939"/>
                          <a:gd name="connsiteY2" fmla="*/ 18240 h 99869"/>
                          <a:gd name="connsiteX3" fmla="*/ 12234 w 80939"/>
                          <a:gd name="connsiteY3" fmla="*/ 57007 h 99869"/>
                          <a:gd name="connsiteX4" fmla="*/ 44619 w 80939"/>
                          <a:gd name="connsiteY4" fmla="*/ 35957 h 99869"/>
                          <a:gd name="connsiteX5" fmla="*/ 30141 w 80939"/>
                          <a:gd name="connsiteY5" fmla="*/ 39195 h 99869"/>
                          <a:gd name="connsiteX6" fmla="*/ 12043 w 80939"/>
                          <a:gd name="connsiteY6" fmla="*/ 44910 h 99869"/>
                          <a:gd name="connsiteX7" fmla="*/ 42333 w 80939"/>
                          <a:gd name="connsiteY7" fmla="*/ 7477 h 99869"/>
                          <a:gd name="connsiteX8" fmla="*/ 62050 w 80939"/>
                          <a:gd name="connsiteY8" fmla="*/ 99869 h 998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0939" h="99869">
                            <a:moveTo>
                              <a:pt x="62050" y="99869"/>
                            </a:moveTo>
                            <a:cubicBezTo>
                              <a:pt x="92434" y="67103"/>
                              <a:pt x="86243" y="6239"/>
                              <a:pt x="42904" y="428"/>
                            </a:cubicBezTo>
                            <a:cubicBezTo>
                              <a:pt x="28903" y="-1477"/>
                              <a:pt x="13663" y="2714"/>
                              <a:pt x="4138" y="18240"/>
                            </a:cubicBezTo>
                            <a:cubicBezTo>
                              <a:pt x="-3387" y="30432"/>
                              <a:pt x="-625" y="48530"/>
                              <a:pt x="12234" y="57007"/>
                            </a:cubicBezTo>
                            <a:cubicBezTo>
                              <a:pt x="32046" y="70151"/>
                              <a:pt x="56144" y="54530"/>
                              <a:pt x="44619" y="35957"/>
                            </a:cubicBezTo>
                            <a:cubicBezTo>
                              <a:pt x="42142" y="31956"/>
                              <a:pt x="34618" y="33290"/>
                              <a:pt x="30141" y="39195"/>
                            </a:cubicBezTo>
                            <a:cubicBezTo>
                              <a:pt x="24140" y="47101"/>
                              <a:pt x="20140" y="55388"/>
                              <a:pt x="12043" y="44910"/>
                            </a:cubicBezTo>
                            <a:cubicBezTo>
                              <a:pt x="613" y="30051"/>
                              <a:pt x="16139" y="4048"/>
                              <a:pt x="42333" y="7477"/>
                            </a:cubicBezTo>
                            <a:cubicBezTo>
                              <a:pt x="83957" y="12906"/>
                              <a:pt x="87862" y="67103"/>
                              <a:pt x="62050" y="99869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4" name="任意多边形: 形状 163">
                        <a:extLst>
                          <a:ext uri="{FF2B5EF4-FFF2-40B4-BE49-F238E27FC236}">
                            <a16:creationId xmlns:a16="http://schemas.microsoft.com/office/drawing/2014/main" id="{537A6FE5-4D8B-4E7D-B8B7-2CD519F66D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91633" y="5992676"/>
                        <a:ext cx="58787" cy="57068"/>
                      </a:xfrm>
                      <a:custGeom>
                        <a:avLst/>
                        <a:gdLst>
                          <a:gd name="connsiteX0" fmla="*/ 58787 w 58787"/>
                          <a:gd name="connsiteY0" fmla="*/ 57068 h 57068"/>
                          <a:gd name="connsiteX1" fmla="*/ 3256 w 58787"/>
                          <a:gd name="connsiteY1" fmla="*/ 12587 h 57068"/>
                          <a:gd name="connsiteX2" fmla="*/ 19354 w 58787"/>
                          <a:gd name="connsiteY2" fmla="*/ 1633 h 57068"/>
                          <a:gd name="connsiteX3" fmla="*/ 58787 w 58787"/>
                          <a:gd name="connsiteY3" fmla="*/ 57068 h 570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8787" h="57068">
                            <a:moveTo>
                              <a:pt x="58787" y="57068"/>
                            </a:moveTo>
                            <a:cubicBezTo>
                              <a:pt x="47643" y="25731"/>
                              <a:pt x="18020" y="30494"/>
                              <a:pt x="3256" y="12587"/>
                            </a:cubicBezTo>
                            <a:cubicBezTo>
                              <a:pt x="-6459" y="871"/>
                              <a:pt x="7543" y="-2368"/>
                              <a:pt x="19354" y="1633"/>
                            </a:cubicBezTo>
                            <a:cubicBezTo>
                              <a:pt x="32689" y="6205"/>
                              <a:pt x="53929" y="21445"/>
                              <a:pt x="58787" y="57068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5" name="任意多边形: 形状 164">
                        <a:extLst>
                          <a:ext uri="{FF2B5EF4-FFF2-40B4-BE49-F238E27FC236}">
                            <a16:creationId xmlns:a16="http://schemas.microsoft.com/office/drawing/2014/main" id="{28E28279-7423-4E40-A1CE-D76B222408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50782" y="6180484"/>
                        <a:ext cx="67040" cy="78892"/>
                      </a:xfrm>
                      <a:custGeom>
                        <a:avLst/>
                        <a:gdLst>
                          <a:gd name="connsiteX0" fmla="*/ 3341 w 67040"/>
                          <a:gd name="connsiteY0" fmla="*/ 32900 h 78892"/>
                          <a:gd name="connsiteX1" fmla="*/ 17247 w 67040"/>
                          <a:gd name="connsiteY1" fmla="*/ 229 h 78892"/>
                          <a:gd name="connsiteX2" fmla="*/ 197 w 67040"/>
                          <a:gd name="connsiteY2" fmla="*/ 32709 h 78892"/>
                          <a:gd name="connsiteX3" fmla="*/ 30487 w 67040"/>
                          <a:gd name="connsiteY3" fmla="*/ 78334 h 78892"/>
                          <a:gd name="connsiteX4" fmla="*/ 66015 w 67040"/>
                          <a:gd name="connsiteY4" fmla="*/ 56426 h 78892"/>
                          <a:gd name="connsiteX5" fmla="*/ 50204 w 67040"/>
                          <a:gd name="connsiteY5" fmla="*/ 23756 h 78892"/>
                          <a:gd name="connsiteX6" fmla="*/ 27820 w 67040"/>
                          <a:gd name="connsiteY6" fmla="*/ 36043 h 78892"/>
                          <a:gd name="connsiteX7" fmla="*/ 42774 w 67040"/>
                          <a:gd name="connsiteY7" fmla="*/ 48997 h 78892"/>
                          <a:gd name="connsiteX8" fmla="*/ 39917 w 67040"/>
                          <a:gd name="connsiteY8" fmla="*/ 44425 h 78892"/>
                          <a:gd name="connsiteX9" fmla="*/ 32868 w 67040"/>
                          <a:gd name="connsiteY9" fmla="*/ 47473 h 78892"/>
                          <a:gd name="connsiteX10" fmla="*/ 36964 w 67040"/>
                          <a:gd name="connsiteY10" fmla="*/ 27375 h 78892"/>
                          <a:gd name="connsiteX11" fmla="*/ 59348 w 67040"/>
                          <a:gd name="connsiteY11" fmla="*/ 55093 h 78892"/>
                          <a:gd name="connsiteX12" fmla="*/ 31249 w 67040"/>
                          <a:gd name="connsiteY12" fmla="*/ 75095 h 78892"/>
                          <a:gd name="connsiteX13" fmla="*/ 3341 w 67040"/>
                          <a:gd name="connsiteY13" fmla="*/ 32900 h 788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67040" h="78892">
                            <a:moveTo>
                              <a:pt x="3341" y="32900"/>
                            </a:moveTo>
                            <a:cubicBezTo>
                              <a:pt x="6484" y="16136"/>
                              <a:pt x="21724" y="3753"/>
                              <a:pt x="17247" y="229"/>
                            </a:cubicBezTo>
                            <a:cubicBezTo>
                              <a:pt x="14294" y="-2152"/>
                              <a:pt x="1817" y="14421"/>
                              <a:pt x="197" y="32709"/>
                            </a:cubicBezTo>
                            <a:cubicBezTo>
                              <a:pt x="-1422" y="51378"/>
                              <a:pt x="6770" y="74143"/>
                              <a:pt x="30487" y="78334"/>
                            </a:cubicBezTo>
                            <a:cubicBezTo>
                              <a:pt x="47822" y="81382"/>
                              <a:pt x="62205" y="71666"/>
                              <a:pt x="66015" y="56426"/>
                            </a:cubicBezTo>
                            <a:cubicBezTo>
                              <a:pt x="69825" y="41186"/>
                              <a:pt x="62681" y="26899"/>
                              <a:pt x="50204" y="23756"/>
                            </a:cubicBezTo>
                            <a:cubicBezTo>
                              <a:pt x="38297" y="20708"/>
                              <a:pt x="29630" y="27375"/>
                              <a:pt x="27820" y="36043"/>
                            </a:cubicBezTo>
                            <a:cubicBezTo>
                              <a:pt x="25439" y="47187"/>
                              <a:pt x="36202" y="54617"/>
                              <a:pt x="42774" y="48997"/>
                            </a:cubicBezTo>
                            <a:cubicBezTo>
                              <a:pt x="45155" y="46997"/>
                              <a:pt x="43250" y="42996"/>
                              <a:pt x="39917" y="44425"/>
                            </a:cubicBezTo>
                            <a:cubicBezTo>
                              <a:pt x="36678" y="45758"/>
                              <a:pt x="37726" y="49949"/>
                              <a:pt x="32868" y="47473"/>
                            </a:cubicBezTo>
                            <a:cubicBezTo>
                              <a:pt x="26391" y="44139"/>
                              <a:pt x="26963" y="31566"/>
                              <a:pt x="36964" y="27375"/>
                            </a:cubicBezTo>
                            <a:cubicBezTo>
                              <a:pt x="52204" y="20993"/>
                              <a:pt x="62967" y="38615"/>
                              <a:pt x="59348" y="55093"/>
                            </a:cubicBezTo>
                            <a:cubicBezTo>
                              <a:pt x="56204" y="69380"/>
                              <a:pt x="43441" y="76810"/>
                              <a:pt x="31249" y="75095"/>
                            </a:cubicBezTo>
                            <a:cubicBezTo>
                              <a:pt x="6865" y="71476"/>
                              <a:pt x="197" y="49378"/>
                              <a:pt x="3341" y="32900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6" name="任意多边形: 形状 165">
                        <a:extLst>
                          <a:ext uri="{FF2B5EF4-FFF2-40B4-BE49-F238E27FC236}">
                            <a16:creationId xmlns:a16="http://schemas.microsoft.com/office/drawing/2014/main" id="{5AD94614-C292-46CE-8E98-40D68D12CF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66981" y="6172522"/>
                        <a:ext cx="6381" cy="6381"/>
                      </a:xfrm>
                      <a:custGeom>
                        <a:avLst/>
                        <a:gdLst>
                          <a:gd name="connsiteX0" fmla="*/ 3143 w 6381"/>
                          <a:gd name="connsiteY0" fmla="*/ 0 h 6381"/>
                          <a:gd name="connsiteX1" fmla="*/ 6382 w 6381"/>
                          <a:gd name="connsiteY1" fmla="*/ 3143 h 6381"/>
                          <a:gd name="connsiteX2" fmla="*/ 3239 w 6381"/>
                          <a:gd name="connsiteY2" fmla="*/ 6382 h 6381"/>
                          <a:gd name="connsiteX3" fmla="*/ 0 w 6381"/>
                          <a:gd name="connsiteY3" fmla="*/ 3239 h 6381"/>
                          <a:gd name="connsiteX4" fmla="*/ 3143 w 6381"/>
                          <a:gd name="connsiteY4" fmla="*/ 0 h 63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381" h="6381">
                            <a:moveTo>
                              <a:pt x="3143" y="0"/>
                            </a:moveTo>
                            <a:cubicBezTo>
                              <a:pt x="4953" y="0"/>
                              <a:pt x="6382" y="1429"/>
                              <a:pt x="6382" y="3143"/>
                            </a:cubicBezTo>
                            <a:cubicBezTo>
                              <a:pt x="6382" y="4858"/>
                              <a:pt x="4953" y="6382"/>
                              <a:pt x="3239" y="6382"/>
                            </a:cubicBezTo>
                            <a:cubicBezTo>
                              <a:pt x="1429" y="6382"/>
                              <a:pt x="0" y="4953"/>
                              <a:pt x="0" y="3239"/>
                            </a:cubicBezTo>
                            <a:cubicBezTo>
                              <a:pt x="0" y="1524"/>
                              <a:pt x="1429" y="95"/>
                              <a:pt x="3143" y="0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  <p:grpSp>
                <p:nvGrpSpPr>
                  <p:cNvPr id="144" name="组合 143">
                    <a:extLst>
                      <a:ext uri="{FF2B5EF4-FFF2-40B4-BE49-F238E27FC236}">
                        <a16:creationId xmlns:a16="http://schemas.microsoft.com/office/drawing/2014/main" id="{B2ED455D-1FD4-465B-95D1-AC7B52CB505D}"/>
                      </a:ext>
                    </a:extLst>
                  </p:cNvPr>
                  <p:cNvGrpSpPr/>
                  <p:nvPr/>
                </p:nvGrpSpPr>
                <p:grpSpPr>
                  <a:xfrm>
                    <a:off x="11141348" y="6248227"/>
                    <a:ext cx="555182" cy="202684"/>
                    <a:chOff x="11141348" y="6248227"/>
                    <a:chExt cx="555182" cy="202684"/>
                  </a:xfrm>
                  <a:grpFill/>
                </p:grpSpPr>
                <p:sp>
                  <p:nvSpPr>
                    <p:cNvPr id="145" name="任意多边形: 形状 144">
                      <a:extLst>
                        <a:ext uri="{FF2B5EF4-FFF2-40B4-BE49-F238E27FC236}">
                          <a16:creationId xmlns:a16="http://schemas.microsoft.com/office/drawing/2014/main" id="{F66F5D38-7A0F-4C6D-8FBC-38D6686E7A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516883" y="6289255"/>
                      <a:ext cx="179647" cy="161657"/>
                    </a:xfrm>
                    <a:custGeom>
                      <a:avLst/>
                      <a:gdLst>
                        <a:gd name="connsiteX0" fmla="*/ 70469 w 179647"/>
                        <a:gd name="connsiteY0" fmla="*/ 132917 h 161657"/>
                        <a:gd name="connsiteX1" fmla="*/ 50753 w 179647"/>
                        <a:gd name="connsiteY1" fmla="*/ 134918 h 161657"/>
                        <a:gd name="connsiteX2" fmla="*/ 75518 w 179647"/>
                        <a:gd name="connsiteY2" fmla="*/ 114725 h 161657"/>
                        <a:gd name="connsiteX3" fmla="*/ 38275 w 179647"/>
                        <a:gd name="connsiteY3" fmla="*/ 150348 h 161657"/>
                        <a:gd name="connsiteX4" fmla="*/ 45323 w 179647"/>
                        <a:gd name="connsiteY4" fmla="*/ 20046 h 161657"/>
                        <a:gd name="connsiteX5" fmla="*/ 142955 w 179647"/>
                        <a:gd name="connsiteY5" fmla="*/ 14998 h 161657"/>
                        <a:gd name="connsiteX6" fmla="*/ 158099 w 179647"/>
                        <a:gd name="connsiteY6" fmla="*/ 102628 h 161657"/>
                        <a:gd name="connsiteX7" fmla="*/ 109808 w 179647"/>
                        <a:gd name="connsiteY7" fmla="*/ 83197 h 161657"/>
                        <a:gd name="connsiteX8" fmla="*/ 149432 w 179647"/>
                        <a:gd name="connsiteY8" fmla="*/ 78053 h 161657"/>
                        <a:gd name="connsiteX9" fmla="*/ 133334 w 179647"/>
                        <a:gd name="connsiteY9" fmla="*/ 87769 h 161657"/>
                        <a:gd name="connsiteX10" fmla="*/ 133430 w 179647"/>
                        <a:gd name="connsiteY10" fmla="*/ 78434 h 161657"/>
                        <a:gd name="connsiteX11" fmla="*/ 121714 w 179647"/>
                        <a:gd name="connsiteY11" fmla="*/ 88245 h 161657"/>
                        <a:gd name="connsiteX12" fmla="*/ 149527 w 179647"/>
                        <a:gd name="connsiteY12" fmla="*/ 89769 h 161657"/>
                        <a:gd name="connsiteX13" fmla="*/ 144860 w 179647"/>
                        <a:gd name="connsiteY13" fmla="*/ 58337 h 161657"/>
                        <a:gd name="connsiteX14" fmla="*/ 109522 w 179647"/>
                        <a:gd name="connsiteY14" fmla="*/ 102533 h 161657"/>
                        <a:gd name="connsiteX15" fmla="*/ 176102 w 179647"/>
                        <a:gd name="connsiteY15" fmla="*/ 89769 h 161657"/>
                        <a:gd name="connsiteX16" fmla="*/ 156671 w 179647"/>
                        <a:gd name="connsiteY16" fmla="*/ 19760 h 161657"/>
                        <a:gd name="connsiteX17" fmla="*/ 44085 w 179647"/>
                        <a:gd name="connsiteY17" fmla="*/ 18427 h 161657"/>
                        <a:gd name="connsiteX18" fmla="*/ 21987 w 179647"/>
                        <a:gd name="connsiteY18" fmla="*/ 148824 h 161657"/>
                        <a:gd name="connsiteX19" fmla="*/ 90567 w 179647"/>
                        <a:gd name="connsiteY19" fmla="*/ 136918 h 161657"/>
                        <a:gd name="connsiteX20" fmla="*/ 57230 w 179647"/>
                        <a:gd name="connsiteY20" fmla="*/ 104247 h 161657"/>
                        <a:gd name="connsiteX21" fmla="*/ 51896 w 179647"/>
                        <a:gd name="connsiteY21" fmla="*/ 140347 h 161657"/>
                        <a:gd name="connsiteX22" fmla="*/ 63802 w 179647"/>
                        <a:gd name="connsiteY22" fmla="*/ 127774 h 161657"/>
                        <a:gd name="connsiteX23" fmla="*/ 70469 w 179647"/>
                        <a:gd name="connsiteY23" fmla="*/ 132917 h 1616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179647" h="161657">
                          <a:moveTo>
                            <a:pt x="70469" y="132917"/>
                          </a:moveTo>
                          <a:cubicBezTo>
                            <a:pt x="67802" y="142157"/>
                            <a:pt x="55801" y="145205"/>
                            <a:pt x="50753" y="134918"/>
                          </a:cubicBezTo>
                          <a:cubicBezTo>
                            <a:pt x="42371" y="117868"/>
                            <a:pt x="62087" y="102818"/>
                            <a:pt x="75518" y="114725"/>
                          </a:cubicBezTo>
                          <a:cubicBezTo>
                            <a:pt x="97806" y="134441"/>
                            <a:pt x="69231" y="164445"/>
                            <a:pt x="38275" y="150348"/>
                          </a:cubicBezTo>
                          <a:cubicBezTo>
                            <a:pt x="-7636" y="129584"/>
                            <a:pt x="-9636" y="56051"/>
                            <a:pt x="45323" y="20046"/>
                          </a:cubicBezTo>
                          <a:cubicBezTo>
                            <a:pt x="73136" y="1853"/>
                            <a:pt x="109617" y="-5386"/>
                            <a:pt x="142955" y="14998"/>
                          </a:cubicBezTo>
                          <a:cubicBezTo>
                            <a:pt x="175816" y="35191"/>
                            <a:pt x="181626" y="82244"/>
                            <a:pt x="158099" y="102628"/>
                          </a:cubicBezTo>
                          <a:cubicBezTo>
                            <a:pt x="141335" y="117106"/>
                            <a:pt x="110665" y="107390"/>
                            <a:pt x="109808" y="83197"/>
                          </a:cubicBezTo>
                          <a:cubicBezTo>
                            <a:pt x="108950" y="56051"/>
                            <a:pt x="147431" y="52431"/>
                            <a:pt x="149432" y="78053"/>
                          </a:cubicBezTo>
                          <a:cubicBezTo>
                            <a:pt x="150098" y="86816"/>
                            <a:pt x="139716" y="94151"/>
                            <a:pt x="133334" y="87769"/>
                          </a:cubicBezTo>
                          <a:cubicBezTo>
                            <a:pt x="135716" y="85292"/>
                            <a:pt x="136573" y="80720"/>
                            <a:pt x="133430" y="78434"/>
                          </a:cubicBezTo>
                          <a:cubicBezTo>
                            <a:pt x="126381" y="73100"/>
                            <a:pt x="118761" y="82054"/>
                            <a:pt x="121714" y="88245"/>
                          </a:cubicBezTo>
                          <a:cubicBezTo>
                            <a:pt x="127334" y="100437"/>
                            <a:pt x="142764" y="97199"/>
                            <a:pt x="149527" y="89769"/>
                          </a:cubicBezTo>
                          <a:cubicBezTo>
                            <a:pt x="157528" y="81101"/>
                            <a:pt x="156671" y="66052"/>
                            <a:pt x="144860" y="58337"/>
                          </a:cubicBezTo>
                          <a:cubicBezTo>
                            <a:pt x="120666" y="42525"/>
                            <a:pt x="87995" y="73196"/>
                            <a:pt x="109522" y="102533"/>
                          </a:cubicBezTo>
                          <a:cubicBezTo>
                            <a:pt x="125429" y="124059"/>
                            <a:pt x="162671" y="122630"/>
                            <a:pt x="176102" y="89769"/>
                          </a:cubicBezTo>
                          <a:cubicBezTo>
                            <a:pt x="184484" y="69290"/>
                            <a:pt x="178007" y="40144"/>
                            <a:pt x="156671" y="19760"/>
                          </a:cubicBezTo>
                          <a:cubicBezTo>
                            <a:pt x="132572" y="-3385"/>
                            <a:pt x="84757" y="-9100"/>
                            <a:pt x="44085" y="18427"/>
                          </a:cubicBezTo>
                          <a:cubicBezTo>
                            <a:pt x="-16208" y="59194"/>
                            <a:pt x="-5445" y="125964"/>
                            <a:pt x="21987" y="148824"/>
                          </a:cubicBezTo>
                          <a:cubicBezTo>
                            <a:pt x="46752" y="169589"/>
                            <a:pt x="82280" y="164826"/>
                            <a:pt x="90567" y="136918"/>
                          </a:cubicBezTo>
                          <a:cubicBezTo>
                            <a:pt x="96187" y="117868"/>
                            <a:pt x="77042" y="96913"/>
                            <a:pt x="57230" y="104247"/>
                          </a:cubicBezTo>
                          <a:cubicBezTo>
                            <a:pt x="37418" y="111581"/>
                            <a:pt x="39132" y="136727"/>
                            <a:pt x="51896" y="140347"/>
                          </a:cubicBezTo>
                          <a:cubicBezTo>
                            <a:pt x="61992" y="143204"/>
                            <a:pt x="63897" y="135013"/>
                            <a:pt x="63802" y="127774"/>
                          </a:cubicBezTo>
                          <a:cubicBezTo>
                            <a:pt x="63611" y="120535"/>
                            <a:pt x="72374" y="126440"/>
                            <a:pt x="70469" y="132917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146" name="组合 145">
                      <a:extLst>
                        <a:ext uri="{FF2B5EF4-FFF2-40B4-BE49-F238E27FC236}">
                          <a16:creationId xmlns:a16="http://schemas.microsoft.com/office/drawing/2014/main" id="{3312D212-FDDE-4259-A560-20FC24B427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141348" y="6248227"/>
                      <a:ext cx="462946" cy="181441"/>
                      <a:chOff x="11141348" y="6248227"/>
                      <a:chExt cx="462946" cy="181441"/>
                    </a:xfrm>
                    <a:grpFill/>
                  </p:grpSpPr>
                  <p:sp>
                    <p:nvSpPr>
                      <p:cNvPr id="147" name="任意多边形: 形状 146">
                        <a:extLst>
                          <a:ext uri="{FF2B5EF4-FFF2-40B4-BE49-F238E27FC236}">
                            <a16:creationId xmlns:a16="http://schemas.microsoft.com/office/drawing/2014/main" id="{AE08A4DA-2025-4470-A27F-E857D09A2B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82928" y="6306019"/>
                        <a:ext cx="176776" cy="112724"/>
                      </a:xfrm>
                      <a:custGeom>
                        <a:avLst/>
                        <a:gdLst>
                          <a:gd name="connsiteX0" fmla="*/ 176776 w 176776"/>
                          <a:gd name="connsiteY0" fmla="*/ 112724 h 112724"/>
                          <a:gd name="connsiteX1" fmla="*/ 96481 w 176776"/>
                          <a:gd name="connsiteY1" fmla="*/ 32428 h 112724"/>
                          <a:gd name="connsiteX2" fmla="*/ 6279 w 176776"/>
                          <a:gd name="connsiteY2" fmla="*/ 24618 h 112724"/>
                          <a:gd name="connsiteX3" fmla="*/ 29996 w 176776"/>
                          <a:gd name="connsiteY3" fmla="*/ 91388 h 112724"/>
                          <a:gd name="connsiteX4" fmla="*/ 50570 w 176776"/>
                          <a:gd name="connsiteY4" fmla="*/ 42525 h 112724"/>
                          <a:gd name="connsiteX5" fmla="*/ 28377 w 176776"/>
                          <a:gd name="connsiteY5" fmla="*/ 53955 h 112724"/>
                          <a:gd name="connsiteX6" fmla="*/ 46855 w 176776"/>
                          <a:gd name="connsiteY6" fmla="*/ 58432 h 112724"/>
                          <a:gd name="connsiteX7" fmla="*/ 39902 w 176776"/>
                          <a:gd name="connsiteY7" fmla="*/ 59575 h 112724"/>
                          <a:gd name="connsiteX8" fmla="*/ 33806 w 176776"/>
                          <a:gd name="connsiteY8" fmla="*/ 53193 h 112724"/>
                          <a:gd name="connsiteX9" fmla="*/ 50475 w 176776"/>
                          <a:gd name="connsiteY9" fmla="*/ 44906 h 112724"/>
                          <a:gd name="connsiteX10" fmla="*/ 31044 w 176776"/>
                          <a:gd name="connsiteY10" fmla="*/ 89197 h 112724"/>
                          <a:gd name="connsiteX11" fmla="*/ 12946 w 176776"/>
                          <a:gd name="connsiteY11" fmla="*/ 29571 h 112724"/>
                          <a:gd name="connsiteX12" fmla="*/ 92861 w 176776"/>
                          <a:gd name="connsiteY12" fmla="*/ 39286 h 112724"/>
                          <a:gd name="connsiteX13" fmla="*/ 176776 w 176776"/>
                          <a:gd name="connsiteY13" fmla="*/ 112724 h 1127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76776" h="112724">
                            <a:moveTo>
                              <a:pt x="176776" y="112724"/>
                            </a:moveTo>
                            <a:cubicBezTo>
                              <a:pt x="134676" y="101008"/>
                              <a:pt x="116674" y="69385"/>
                              <a:pt x="96481" y="32428"/>
                            </a:cubicBezTo>
                            <a:cubicBezTo>
                              <a:pt x="73811" y="-9005"/>
                              <a:pt x="25424" y="-9767"/>
                              <a:pt x="6279" y="24618"/>
                            </a:cubicBezTo>
                            <a:cubicBezTo>
                              <a:pt x="-6294" y="47192"/>
                              <a:pt x="-770" y="83482"/>
                              <a:pt x="29996" y="91388"/>
                            </a:cubicBezTo>
                            <a:cubicBezTo>
                              <a:pt x="67334" y="100913"/>
                              <a:pt x="82669" y="54050"/>
                              <a:pt x="50570" y="42525"/>
                            </a:cubicBezTo>
                            <a:cubicBezTo>
                              <a:pt x="39045" y="38429"/>
                              <a:pt x="29044" y="45192"/>
                              <a:pt x="28377" y="53955"/>
                            </a:cubicBezTo>
                            <a:cubicBezTo>
                              <a:pt x="27329" y="67195"/>
                              <a:pt x="46284" y="68242"/>
                              <a:pt x="46855" y="58432"/>
                            </a:cubicBezTo>
                            <a:cubicBezTo>
                              <a:pt x="47141" y="53383"/>
                              <a:pt x="40569" y="53383"/>
                              <a:pt x="39902" y="59575"/>
                            </a:cubicBezTo>
                            <a:cubicBezTo>
                              <a:pt x="36854" y="61480"/>
                              <a:pt x="33235" y="58146"/>
                              <a:pt x="33806" y="53193"/>
                            </a:cubicBezTo>
                            <a:cubicBezTo>
                              <a:pt x="34568" y="46525"/>
                              <a:pt x="42188" y="42239"/>
                              <a:pt x="50475" y="44906"/>
                            </a:cubicBezTo>
                            <a:cubicBezTo>
                              <a:pt x="74478" y="52621"/>
                              <a:pt x="61905" y="97103"/>
                              <a:pt x="31044" y="89197"/>
                            </a:cubicBezTo>
                            <a:cubicBezTo>
                              <a:pt x="6279" y="82911"/>
                              <a:pt x="-1532" y="51574"/>
                              <a:pt x="12946" y="29571"/>
                            </a:cubicBezTo>
                            <a:cubicBezTo>
                              <a:pt x="27901" y="6901"/>
                              <a:pt x="70192" y="-242"/>
                              <a:pt x="92861" y="39286"/>
                            </a:cubicBezTo>
                            <a:cubicBezTo>
                              <a:pt x="112864" y="74148"/>
                              <a:pt x="138581" y="106723"/>
                              <a:pt x="176776" y="112724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48" name="任意多边形: 形状 147">
                        <a:extLst>
                          <a:ext uri="{FF2B5EF4-FFF2-40B4-BE49-F238E27FC236}">
                            <a16:creationId xmlns:a16="http://schemas.microsoft.com/office/drawing/2014/main" id="{DB9F9C1F-97DA-442E-821F-3ED9A645AB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41348" y="6348639"/>
                        <a:ext cx="42049" cy="34826"/>
                      </a:xfrm>
                      <a:custGeom>
                        <a:avLst/>
                        <a:gdLst>
                          <a:gd name="connsiteX0" fmla="*/ 42049 w 42049"/>
                          <a:gd name="connsiteY0" fmla="*/ 0 h 34826"/>
                          <a:gd name="connsiteX1" fmla="*/ 5568 w 42049"/>
                          <a:gd name="connsiteY1" fmla="*/ 28956 h 34826"/>
                          <a:gd name="connsiteX2" fmla="*/ 4997 w 42049"/>
                          <a:gd name="connsiteY2" fmla="*/ 5429 h 34826"/>
                          <a:gd name="connsiteX3" fmla="*/ 16236 w 42049"/>
                          <a:gd name="connsiteY3" fmla="*/ 12192 h 34826"/>
                          <a:gd name="connsiteX4" fmla="*/ 17189 w 42049"/>
                          <a:gd name="connsiteY4" fmla="*/ 14954 h 34826"/>
                          <a:gd name="connsiteX5" fmla="*/ 18903 w 42049"/>
                          <a:gd name="connsiteY5" fmla="*/ 9525 h 34826"/>
                          <a:gd name="connsiteX6" fmla="*/ 7759 w 42049"/>
                          <a:gd name="connsiteY6" fmla="*/ 7810 h 34826"/>
                          <a:gd name="connsiteX7" fmla="*/ 9188 w 42049"/>
                          <a:gd name="connsiteY7" fmla="*/ 26003 h 34826"/>
                          <a:gd name="connsiteX8" fmla="*/ 42049 w 42049"/>
                          <a:gd name="connsiteY8" fmla="*/ 0 h 3482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42049" h="34826">
                            <a:moveTo>
                              <a:pt x="42049" y="0"/>
                            </a:moveTo>
                            <a:cubicBezTo>
                              <a:pt x="41478" y="38481"/>
                              <a:pt x="16808" y="39815"/>
                              <a:pt x="5568" y="28956"/>
                            </a:cubicBezTo>
                            <a:cubicBezTo>
                              <a:pt x="-909" y="22669"/>
                              <a:pt x="-2528" y="11811"/>
                              <a:pt x="4997" y="5429"/>
                            </a:cubicBezTo>
                            <a:cubicBezTo>
                              <a:pt x="15760" y="-3619"/>
                              <a:pt x="25380" y="13906"/>
                              <a:pt x="16236" y="12192"/>
                            </a:cubicBezTo>
                            <a:cubicBezTo>
                              <a:pt x="12141" y="11430"/>
                              <a:pt x="13379" y="15050"/>
                              <a:pt x="17189" y="14954"/>
                            </a:cubicBezTo>
                            <a:cubicBezTo>
                              <a:pt x="18903" y="14859"/>
                              <a:pt x="20427" y="13144"/>
                              <a:pt x="18903" y="9525"/>
                            </a:cubicBezTo>
                            <a:cubicBezTo>
                              <a:pt x="17284" y="5525"/>
                              <a:pt x="11283" y="4381"/>
                              <a:pt x="7759" y="7810"/>
                            </a:cubicBezTo>
                            <a:cubicBezTo>
                              <a:pt x="3092" y="12287"/>
                              <a:pt x="3378" y="20574"/>
                              <a:pt x="9188" y="26003"/>
                            </a:cubicBezTo>
                            <a:cubicBezTo>
                              <a:pt x="17570" y="33623"/>
                              <a:pt x="38334" y="36385"/>
                              <a:pt x="42049" y="0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49" name="任意多边形: 形状 148">
                        <a:extLst>
                          <a:ext uri="{FF2B5EF4-FFF2-40B4-BE49-F238E27FC236}">
                            <a16:creationId xmlns:a16="http://schemas.microsoft.com/office/drawing/2014/main" id="{55D2CD8B-CA08-4AB8-91E0-955A23A6C0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66766" y="6374737"/>
                        <a:ext cx="42290" cy="54930"/>
                      </a:xfrm>
                      <a:custGeom>
                        <a:avLst/>
                        <a:gdLst>
                          <a:gd name="connsiteX0" fmla="*/ 42291 w 42290"/>
                          <a:gd name="connsiteY0" fmla="*/ 0 h 54930"/>
                          <a:gd name="connsiteX1" fmla="*/ 21336 w 42290"/>
                          <a:gd name="connsiteY1" fmla="*/ 36100 h 54930"/>
                          <a:gd name="connsiteX2" fmla="*/ 0 w 42290"/>
                          <a:gd name="connsiteY2" fmla="*/ 50483 h 54930"/>
                          <a:gd name="connsiteX3" fmla="*/ 28480 w 42290"/>
                          <a:gd name="connsiteY3" fmla="*/ 52483 h 54930"/>
                          <a:gd name="connsiteX4" fmla="*/ 42291 w 42290"/>
                          <a:gd name="connsiteY4" fmla="*/ 0 h 549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2290" h="54930">
                            <a:moveTo>
                              <a:pt x="42291" y="0"/>
                            </a:moveTo>
                            <a:cubicBezTo>
                              <a:pt x="29146" y="16288"/>
                              <a:pt x="29242" y="27051"/>
                              <a:pt x="21336" y="36100"/>
                            </a:cubicBezTo>
                            <a:cubicBezTo>
                              <a:pt x="11049" y="47911"/>
                              <a:pt x="7239" y="45625"/>
                              <a:pt x="0" y="50483"/>
                            </a:cubicBezTo>
                            <a:cubicBezTo>
                              <a:pt x="9049" y="50292"/>
                              <a:pt x="17145" y="59055"/>
                              <a:pt x="28480" y="52483"/>
                            </a:cubicBezTo>
                            <a:cubicBezTo>
                              <a:pt x="42291" y="44387"/>
                              <a:pt x="35528" y="20098"/>
                              <a:pt x="42291" y="0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50" name="任意多边形: 形状 149">
                        <a:extLst>
                          <a:ext uri="{FF2B5EF4-FFF2-40B4-BE49-F238E27FC236}">
                            <a16:creationId xmlns:a16="http://schemas.microsoft.com/office/drawing/2014/main" id="{FCA67FF2-744F-4BEE-92DA-C9A6D1D5D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89966" y="6248227"/>
                        <a:ext cx="234901" cy="172115"/>
                      </a:xfrm>
                      <a:custGeom>
                        <a:avLst/>
                        <a:gdLst>
                          <a:gd name="connsiteX0" fmla="*/ 14303 w 234901"/>
                          <a:gd name="connsiteY0" fmla="*/ 122415 h 172115"/>
                          <a:gd name="connsiteX1" fmla="*/ 44307 w 234901"/>
                          <a:gd name="connsiteY1" fmla="*/ 2495 h 172115"/>
                          <a:gd name="connsiteX2" fmla="*/ 103266 w 234901"/>
                          <a:gd name="connsiteY2" fmla="*/ 28022 h 172115"/>
                          <a:gd name="connsiteX3" fmla="*/ 78978 w 234901"/>
                          <a:gd name="connsiteY3" fmla="*/ 69266 h 172115"/>
                          <a:gd name="connsiteX4" fmla="*/ 58499 w 234901"/>
                          <a:gd name="connsiteY4" fmla="*/ 52025 h 172115"/>
                          <a:gd name="connsiteX5" fmla="*/ 77073 w 234901"/>
                          <a:gd name="connsiteY5" fmla="*/ 41453 h 172115"/>
                          <a:gd name="connsiteX6" fmla="*/ 71929 w 234901"/>
                          <a:gd name="connsiteY6" fmla="*/ 54121 h 172115"/>
                          <a:gd name="connsiteX7" fmla="*/ 95551 w 234901"/>
                          <a:gd name="connsiteY7" fmla="*/ 41453 h 172115"/>
                          <a:gd name="connsiteX8" fmla="*/ 56689 w 234901"/>
                          <a:gd name="connsiteY8" fmla="*/ 16211 h 172115"/>
                          <a:gd name="connsiteX9" fmla="*/ 21351 w 234901"/>
                          <a:gd name="connsiteY9" fmla="*/ 113271 h 172115"/>
                          <a:gd name="connsiteX10" fmla="*/ 234902 w 234901"/>
                          <a:gd name="connsiteY10" fmla="*/ 84696 h 172115"/>
                          <a:gd name="connsiteX11" fmla="*/ 14303 w 234901"/>
                          <a:gd name="connsiteY11" fmla="*/ 122415 h 1721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234901" h="172115">
                            <a:moveTo>
                              <a:pt x="14303" y="122415"/>
                            </a:moveTo>
                            <a:cubicBezTo>
                              <a:pt x="-13605" y="74409"/>
                              <a:pt x="873" y="14592"/>
                              <a:pt x="44307" y="2495"/>
                            </a:cubicBezTo>
                            <a:cubicBezTo>
                              <a:pt x="76025" y="-6363"/>
                              <a:pt x="97170" y="9830"/>
                              <a:pt x="103266" y="28022"/>
                            </a:cubicBezTo>
                            <a:cubicBezTo>
                              <a:pt x="109362" y="46310"/>
                              <a:pt x="100695" y="67361"/>
                              <a:pt x="78978" y="69266"/>
                            </a:cubicBezTo>
                            <a:cubicBezTo>
                              <a:pt x="70596" y="70028"/>
                              <a:pt x="59261" y="63646"/>
                              <a:pt x="58499" y="52025"/>
                            </a:cubicBezTo>
                            <a:cubicBezTo>
                              <a:pt x="57737" y="38976"/>
                              <a:pt x="72501" y="35071"/>
                              <a:pt x="77073" y="41453"/>
                            </a:cubicBezTo>
                            <a:cubicBezTo>
                              <a:pt x="81073" y="47072"/>
                              <a:pt x="78120" y="52883"/>
                              <a:pt x="71929" y="54121"/>
                            </a:cubicBezTo>
                            <a:cubicBezTo>
                              <a:pt x="71834" y="71075"/>
                              <a:pt x="99552" y="66980"/>
                              <a:pt x="95551" y="41453"/>
                            </a:cubicBezTo>
                            <a:cubicBezTo>
                              <a:pt x="93360" y="26975"/>
                              <a:pt x="77549" y="14021"/>
                              <a:pt x="56689" y="16211"/>
                            </a:cubicBezTo>
                            <a:cubicBezTo>
                              <a:pt x="12779" y="20879"/>
                              <a:pt x="2873" y="75362"/>
                              <a:pt x="21351" y="113271"/>
                            </a:cubicBezTo>
                            <a:cubicBezTo>
                              <a:pt x="61928" y="196520"/>
                              <a:pt x="183086" y="182327"/>
                              <a:pt x="234902" y="84696"/>
                            </a:cubicBezTo>
                            <a:cubicBezTo>
                              <a:pt x="178800" y="195186"/>
                              <a:pt x="55356" y="192995"/>
                              <a:pt x="14303" y="122415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51" name="任意多边形: 形状 150">
                        <a:extLst>
                          <a:ext uri="{FF2B5EF4-FFF2-40B4-BE49-F238E27FC236}">
                            <a16:creationId xmlns:a16="http://schemas.microsoft.com/office/drawing/2014/main" id="{0B84B189-0DD8-4F22-8314-F2D54EC74B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55650" y="6303253"/>
                        <a:ext cx="62013" cy="46345"/>
                      </a:xfrm>
                      <a:custGeom>
                        <a:avLst/>
                        <a:gdLst>
                          <a:gd name="connsiteX0" fmla="*/ 11687 w 62013"/>
                          <a:gd name="connsiteY0" fmla="*/ 40814 h 46345"/>
                          <a:gd name="connsiteX1" fmla="*/ 2162 w 62013"/>
                          <a:gd name="connsiteY1" fmla="*/ 10239 h 46345"/>
                          <a:gd name="connsiteX2" fmla="*/ 26832 w 62013"/>
                          <a:gd name="connsiteY2" fmla="*/ 3857 h 46345"/>
                          <a:gd name="connsiteX3" fmla="*/ 22069 w 62013"/>
                          <a:gd name="connsiteY3" fmla="*/ 20240 h 46345"/>
                          <a:gd name="connsiteX4" fmla="*/ 26165 w 62013"/>
                          <a:gd name="connsiteY4" fmla="*/ 15573 h 46345"/>
                          <a:gd name="connsiteX5" fmla="*/ 23498 w 62013"/>
                          <a:gd name="connsiteY5" fmla="*/ 6620 h 46345"/>
                          <a:gd name="connsiteX6" fmla="*/ 19498 w 62013"/>
                          <a:gd name="connsiteY6" fmla="*/ 31099 h 46345"/>
                          <a:gd name="connsiteX7" fmla="*/ 38833 w 62013"/>
                          <a:gd name="connsiteY7" fmla="*/ 23955 h 46345"/>
                          <a:gd name="connsiteX8" fmla="*/ 61027 w 62013"/>
                          <a:gd name="connsiteY8" fmla="*/ 26051 h 46345"/>
                          <a:gd name="connsiteX9" fmla="*/ 11687 w 62013"/>
                          <a:gd name="connsiteY9" fmla="*/ 40814 h 463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62013" h="46345">
                            <a:moveTo>
                              <a:pt x="11687" y="40814"/>
                            </a:moveTo>
                            <a:cubicBezTo>
                              <a:pt x="1876" y="33861"/>
                              <a:pt x="-3172" y="22431"/>
                              <a:pt x="2162" y="10239"/>
                            </a:cubicBezTo>
                            <a:cubicBezTo>
                              <a:pt x="7401" y="-1667"/>
                              <a:pt x="20260" y="-2334"/>
                              <a:pt x="26832" y="3857"/>
                            </a:cubicBezTo>
                            <a:cubicBezTo>
                              <a:pt x="34928" y="11477"/>
                              <a:pt x="28642" y="24526"/>
                              <a:pt x="22069" y="20240"/>
                            </a:cubicBezTo>
                            <a:cubicBezTo>
                              <a:pt x="19498" y="18621"/>
                              <a:pt x="21593" y="13382"/>
                              <a:pt x="26165" y="15573"/>
                            </a:cubicBezTo>
                            <a:cubicBezTo>
                              <a:pt x="26832" y="14716"/>
                              <a:pt x="27880" y="9668"/>
                              <a:pt x="23498" y="6620"/>
                            </a:cubicBezTo>
                            <a:cubicBezTo>
                              <a:pt x="10449" y="-2524"/>
                              <a:pt x="-4791" y="25574"/>
                              <a:pt x="19498" y="31099"/>
                            </a:cubicBezTo>
                            <a:cubicBezTo>
                              <a:pt x="26737" y="32718"/>
                              <a:pt x="32642" y="28337"/>
                              <a:pt x="38833" y="23955"/>
                            </a:cubicBezTo>
                            <a:cubicBezTo>
                              <a:pt x="47692" y="17764"/>
                              <a:pt x="57026" y="17288"/>
                              <a:pt x="61027" y="26051"/>
                            </a:cubicBezTo>
                            <a:cubicBezTo>
                              <a:pt x="68742" y="43481"/>
                              <a:pt x="29213" y="53101"/>
                              <a:pt x="11687" y="40814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52" name="任意多边形: 形状 151">
                        <a:extLst>
                          <a:ext uri="{FF2B5EF4-FFF2-40B4-BE49-F238E27FC236}">
                            <a16:creationId xmlns:a16="http://schemas.microsoft.com/office/drawing/2014/main" id="{217414B1-A462-4BC1-AE15-7DF27C7E81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377469" y="6321832"/>
                        <a:ext cx="99869" cy="80939"/>
                      </a:xfrm>
                      <a:custGeom>
                        <a:avLst/>
                        <a:gdLst>
                          <a:gd name="connsiteX0" fmla="*/ 99869 w 99869"/>
                          <a:gd name="connsiteY0" fmla="*/ 62049 h 80939"/>
                          <a:gd name="connsiteX1" fmla="*/ 428 w 99869"/>
                          <a:gd name="connsiteY1" fmla="*/ 42904 h 80939"/>
                          <a:gd name="connsiteX2" fmla="*/ 18240 w 99869"/>
                          <a:gd name="connsiteY2" fmla="*/ 4138 h 80939"/>
                          <a:gd name="connsiteX3" fmla="*/ 57007 w 99869"/>
                          <a:gd name="connsiteY3" fmla="*/ 12234 h 80939"/>
                          <a:gd name="connsiteX4" fmla="*/ 35957 w 99869"/>
                          <a:gd name="connsiteY4" fmla="*/ 44619 h 80939"/>
                          <a:gd name="connsiteX5" fmla="*/ 39195 w 99869"/>
                          <a:gd name="connsiteY5" fmla="*/ 30141 h 80939"/>
                          <a:gd name="connsiteX6" fmla="*/ 44910 w 99869"/>
                          <a:gd name="connsiteY6" fmla="*/ 12043 h 80939"/>
                          <a:gd name="connsiteX7" fmla="*/ 7477 w 99869"/>
                          <a:gd name="connsiteY7" fmla="*/ 42333 h 80939"/>
                          <a:gd name="connsiteX8" fmla="*/ 99869 w 99869"/>
                          <a:gd name="connsiteY8" fmla="*/ 62049 h 809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99869" h="80939">
                            <a:moveTo>
                              <a:pt x="99869" y="62049"/>
                            </a:moveTo>
                            <a:cubicBezTo>
                              <a:pt x="67103" y="92434"/>
                              <a:pt x="6239" y="86243"/>
                              <a:pt x="428" y="42904"/>
                            </a:cubicBezTo>
                            <a:cubicBezTo>
                              <a:pt x="-1477" y="28903"/>
                              <a:pt x="2714" y="13663"/>
                              <a:pt x="18240" y="4138"/>
                            </a:cubicBezTo>
                            <a:cubicBezTo>
                              <a:pt x="30432" y="-3387"/>
                              <a:pt x="48530" y="-625"/>
                              <a:pt x="57007" y="12234"/>
                            </a:cubicBezTo>
                            <a:cubicBezTo>
                              <a:pt x="70151" y="32046"/>
                              <a:pt x="54530" y="56144"/>
                              <a:pt x="35957" y="44619"/>
                            </a:cubicBezTo>
                            <a:cubicBezTo>
                              <a:pt x="31861" y="42142"/>
                              <a:pt x="33290" y="34713"/>
                              <a:pt x="39195" y="30141"/>
                            </a:cubicBezTo>
                            <a:cubicBezTo>
                              <a:pt x="47101" y="24140"/>
                              <a:pt x="55388" y="20140"/>
                              <a:pt x="44910" y="12043"/>
                            </a:cubicBezTo>
                            <a:cubicBezTo>
                              <a:pt x="30051" y="613"/>
                              <a:pt x="4048" y="16139"/>
                              <a:pt x="7477" y="42333"/>
                            </a:cubicBezTo>
                            <a:cubicBezTo>
                              <a:pt x="12906" y="83957"/>
                              <a:pt x="67103" y="87862"/>
                              <a:pt x="99869" y="62049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53" name="任意多边形: 形状 152">
                        <a:extLst>
                          <a:ext uri="{FF2B5EF4-FFF2-40B4-BE49-F238E27FC236}">
                            <a16:creationId xmlns:a16="http://schemas.microsoft.com/office/drawing/2014/main" id="{08A199DB-B811-4DD2-986C-2F32F2A94D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337593" y="6346716"/>
                        <a:ext cx="57068" cy="58787"/>
                      </a:xfrm>
                      <a:custGeom>
                        <a:avLst/>
                        <a:gdLst>
                          <a:gd name="connsiteX0" fmla="*/ 57068 w 57068"/>
                          <a:gd name="connsiteY0" fmla="*/ 58787 h 58787"/>
                          <a:gd name="connsiteX1" fmla="*/ 12587 w 57068"/>
                          <a:gd name="connsiteY1" fmla="*/ 3256 h 58787"/>
                          <a:gd name="connsiteX2" fmla="*/ 1633 w 57068"/>
                          <a:gd name="connsiteY2" fmla="*/ 19354 h 58787"/>
                          <a:gd name="connsiteX3" fmla="*/ 57068 w 57068"/>
                          <a:gd name="connsiteY3" fmla="*/ 58787 h 587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7068" h="58787">
                            <a:moveTo>
                              <a:pt x="57068" y="58787"/>
                            </a:moveTo>
                            <a:cubicBezTo>
                              <a:pt x="25731" y="47643"/>
                              <a:pt x="30494" y="18020"/>
                              <a:pt x="12587" y="3256"/>
                            </a:cubicBezTo>
                            <a:cubicBezTo>
                              <a:pt x="871" y="-6459"/>
                              <a:pt x="-2368" y="7543"/>
                              <a:pt x="1633" y="19354"/>
                            </a:cubicBezTo>
                            <a:cubicBezTo>
                              <a:pt x="6110" y="32689"/>
                              <a:pt x="21350" y="53929"/>
                              <a:pt x="57068" y="58787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54" name="任意多边形: 形状 153">
                        <a:extLst>
                          <a:ext uri="{FF2B5EF4-FFF2-40B4-BE49-F238E27FC236}">
                            <a16:creationId xmlns:a16="http://schemas.microsoft.com/office/drawing/2014/main" id="{40F3EB89-A546-4C70-A17F-DDEEF5798A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25401" y="6305865"/>
                        <a:ext cx="78892" cy="67040"/>
                      </a:xfrm>
                      <a:custGeom>
                        <a:avLst/>
                        <a:gdLst>
                          <a:gd name="connsiteX0" fmla="*/ 32900 w 78892"/>
                          <a:gd name="connsiteY0" fmla="*/ 3341 h 67040"/>
                          <a:gd name="connsiteX1" fmla="*/ 229 w 78892"/>
                          <a:gd name="connsiteY1" fmla="*/ 17247 h 67040"/>
                          <a:gd name="connsiteX2" fmla="*/ 32709 w 78892"/>
                          <a:gd name="connsiteY2" fmla="*/ 197 h 67040"/>
                          <a:gd name="connsiteX3" fmla="*/ 78334 w 78892"/>
                          <a:gd name="connsiteY3" fmla="*/ 30487 h 67040"/>
                          <a:gd name="connsiteX4" fmla="*/ 56426 w 78892"/>
                          <a:gd name="connsiteY4" fmla="*/ 66015 h 67040"/>
                          <a:gd name="connsiteX5" fmla="*/ 23756 w 78892"/>
                          <a:gd name="connsiteY5" fmla="*/ 50204 h 67040"/>
                          <a:gd name="connsiteX6" fmla="*/ 36043 w 78892"/>
                          <a:gd name="connsiteY6" fmla="*/ 27725 h 67040"/>
                          <a:gd name="connsiteX7" fmla="*/ 48997 w 78892"/>
                          <a:gd name="connsiteY7" fmla="*/ 42679 h 67040"/>
                          <a:gd name="connsiteX8" fmla="*/ 44425 w 78892"/>
                          <a:gd name="connsiteY8" fmla="*/ 39821 h 67040"/>
                          <a:gd name="connsiteX9" fmla="*/ 47473 w 78892"/>
                          <a:gd name="connsiteY9" fmla="*/ 32773 h 67040"/>
                          <a:gd name="connsiteX10" fmla="*/ 27375 w 78892"/>
                          <a:gd name="connsiteY10" fmla="*/ 36869 h 67040"/>
                          <a:gd name="connsiteX11" fmla="*/ 55093 w 78892"/>
                          <a:gd name="connsiteY11" fmla="*/ 59252 h 67040"/>
                          <a:gd name="connsiteX12" fmla="*/ 75095 w 78892"/>
                          <a:gd name="connsiteY12" fmla="*/ 31154 h 67040"/>
                          <a:gd name="connsiteX13" fmla="*/ 32900 w 78892"/>
                          <a:gd name="connsiteY13" fmla="*/ 3341 h 670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78892" h="67040">
                            <a:moveTo>
                              <a:pt x="32900" y="3341"/>
                            </a:moveTo>
                            <a:cubicBezTo>
                              <a:pt x="16136" y="6484"/>
                              <a:pt x="3753" y="21724"/>
                              <a:pt x="229" y="17247"/>
                            </a:cubicBezTo>
                            <a:cubicBezTo>
                              <a:pt x="-2152" y="14294"/>
                              <a:pt x="14421" y="1817"/>
                              <a:pt x="32709" y="197"/>
                            </a:cubicBezTo>
                            <a:cubicBezTo>
                              <a:pt x="51378" y="-1422"/>
                              <a:pt x="74143" y="6770"/>
                              <a:pt x="78334" y="30487"/>
                            </a:cubicBezTo>
                            <a:cubicBezTo>
                              <a:pt x="81382" y="47822"/>
                              <a:pt x="71666" y="62205"/>
                              <a:pt x="56426" y="66015"/>
                            </a:cubicBezTo>
                            <a:cubicBezTo>
                              <a:pt x="41186" y="69825"/>
                              <a:pt x="26994" y="62681"/>
                              <a:pt x="23756" y="50204"/>
                            </a:cubicBezTo>
                            <a:cubicBezTo>
                              <a:pt x="20708" y="38297"/>
                              <a:pt x="27375" y="29630"/>
                              <a:pt x="36043" y="27725"/>
                            </a:cubicBezTo>
                            <a:cubicBezTo>
                              <a:pt x="47187" y="25343"/>
                              <a:pt x="54617" y="36107"/>
                              <a:pt x="48997" y="42679"/>
                            </a:cubicBezTo>
                            <a:cubicBezTo>
                              <a:pt x="46997" y="45060"/>
                              <a:pt x="42996" y="43155"/>
                              <a:pt x="44425" y="39821"/>
                            </a:cubicBezTo>
                            <a:cubicBezTo>
                              <a:pt x="45758" y="36583"/>
                              <a:pt x="49949" y="37631"/>
                              <a:pt x="47473" y="32773"/>
                            </a:cubicBezTo>
                            <a:cubicBezTo>
                              <a:pt x="44139" y="26296"/>
                              <a:pt x="31566" y="26867"/>
                              <a:pt x="27375" y="36869"/>
                            </a:cubicBezTo>
                            <a:cubicBezTo>
                              <a:pt x="20993" y="52109"/>
                              <a:pt x="38615" y="62872"/>
                              <a:pt x="55093" y="59252"/>
                            </a:cubicBezTo>
                            <a:cubicBezTo>
                              <a:pt x="69380" y="56109"/>
                              <a:pt x="76810" y="43346"/>
                              <a:pt x="75095" y="31154"/>
                            </a:cubicBezTo>
                            <a:cubicBezTo>
                              <a:pt x="71476" y="6960"/>
                              <a:pt x="49378" y="197"/>
                              <a:pt x="32900" y="3341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55" name="任意多边形: 形状 154">
                        <a:extLst>
                          <a:ext uri="{FF2B5EF4-FFF2-40B4-BE49-F238E27FC236}">
                            <a16:creationId xmlns:a16="http://schemas.microsoft.com/office/drawing/2014/main" id="{DF5AA180-254F-4022-8549-85043B71C7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17439" y="6322064"/>
                        <a:ext cx="6381" cy="6381"/>
                      </a:xfrm>
                      <a:custGeom>
                        <a:avLst/>
                        <a:gdLst>
                          <a:gd name="connsiteX0" fmla="*/ 0 w 6381"/>
                          <a:gd name="connsiteY0" fmla="*/ 3143 h 6381"/>
                          <a:gd name="connsiteX1" fmla="*/ 3143 w 6381"/>
                          <a:gd name="connsiteY1" fmla="*/ 6382 h 6381"/>
                          <a:gd name="connsiteX2" fmla="*/ 6382 w 6381"/>
                          <a:gd name="connsiteY2" fmla="*/ 3239 h 6381"/>
                          <a:gd name="connsiteX3" fmla="*/ 3239 w 6381"/>
                          <a:gd name="connsiteY3" fmla="*/ 0 h 6381"/>
                          <a:gd name="connsiteX4" fmla="*/ 0 w 6381"/>
                          <a:gd name="connsiteY4" fmla="*/ 3143 h 63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381" h="6381">
                            <a:moveTo>
                              <a:pt x="0" y="3143"/>
                            </a:moveTo>
                            <a:cubicBezTo>
                              <a:pt x="0" y="4953"/>
                              <a:pt x="1429" y="6382"/>
                              <a:pt x="3143" y="6382"/>
                            </a:cubicBezTo>
                            <a:cubicBezTo>
                              <a:pt x="4953" y="6382"/>
                              <a:pt x="6382" y="4953"/>
                              <a:pt x="6382" y="3239"/>
                            </a:cubicBezTo>
                            <a:cubicBezTo>
                              <a:pt x="6382" y="1429"/>
                              <a:pt x="4953" y="0"/>
                              <a:pt x="3239" y="0"/>
                            </a:cubicBezTo>
                            <a:cubicBezTo>
                              <a:pt x="1524" y="0"/>
                              <a:pt x="95" y="1429"/>
                              <a:pt x="0" y="3143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</p:grpSp>
            <p:sp>
              <p:nvSpPr>
                <p:cNvPr id="136" name="任意多边形: 形状 135">
                  <a:extLst>
                    <a:ext uri="{FF2B5EF4-FFF2-40B4-BE49-F238E27FC236}">
                      <a16:creationId xmlns:a16="http://schemas.microsoft.com/office/drawing/2014/main" id="{23ED0BBB-FC34-431E-895E-7AB12FD3D833}"/>
                    </a:ext>
                  </a:extLst>
                </p:cNvPr>
                <p:cNvSpPr/>
                <p:nvPr/>
              </p:nvSpPr>
              <p:spPr>
                <a:xfrm>
                  <a:off x="11565704" y="6220692"/>
                  <a:ext cx="71996" cy="71977"/>
                </a:xfrm>
                <a:custGeom>
                  <a:avLst/>
                  <a:gdLst>
                    <a:gd name="connsiteX0" fmla="*/ 26 w 71996"/>
                    <a:gd name="connsiteY0" fmla="*/ 58414 h 71977"/>
                    <a:gd name="connsiteX1" fmla="*/ 17742 w 71996"/>
                    <a:gd name="connsiteY1" fmla="*/ 36411 h 71977"/>
                    <a:gd name="connsiteX2" fmla="*/ 21838 w 71996"/>
                    <a:gd name="connsiteY2" fmla="*/ 35745 h 71977"/>
                    <a:gd name="connsiteX3" fmla="*/ 16599 w 71996"/>
                    <a:gd name="connsiteY3" fmla="*/ 29934 h 71977"/>
                    <a:gd name="connsiteX4" fmla="*/ 13266 w 71996"/>
                    <a:gd name="connsiteY4" fmla="*/ 17552 h 71977"/>
                    <a:gd name="connsiteX5" fmla="*/ 7836 w 71996"/>
                    <a:gd name="connsiteY5" fmla="*/ 7932 h 71977"/>
                    <a:gd name="connsiteX6" fmla="*/ 17457 w 71996"/>
                    <a:gd name="connsiteY6" fmla="*/ 13361 h 71977"/>
                    <a:gd name="connsiteX7" fmla="*/ 29839 w 71996"/>
                    <a:gd name="connsiteY7" fmla="*/ 16695 h 71977"/>
                    <a:gd name="connsiteX8" fmla="*/ 35649 w 71996"/>
                    <a:gd name="connsiteY8" fmla="*/ 21933 h 71977"/>
                    <a:gd name="connsiteX9" fmla="*/ 36316 w 71996"/>
                    <a:gd name="connsiteY9" fmla="*/ 17742 h 71977"/>
                    <a:gd name="connsiteX10" fmla="*/ 58319 w 71996"/>
                    <a:gd name="connsiteY10" fmla="*/ 26 h 71977"/>
                    <a:gd name="connsiteX11" fmla="*/ 71463 w 71996"/>
                    <a:gd name="connsiteY11" fmla="*/ 15837 h 71977"/>
                    <a:gd name="connsiteX12" fmla="*/ 62510 w 71996"/>
                    <a:gd name="connsiteY12" fmla="*/ 18409 h 71977"/>
                    <a:gd name="connsiteX13" fmla="*/ 63367 w 71996"/>
                    <a:gd name="connsiteY13" fmla="*/ 11646 h 71977"/>
                    <a:gd name="connsiteX14" fmla="*/ 66701 w 71996"/>
                    <a:gd name="connsiteY14" fmla="*/ 14313 h 71977"/>
                    <a:gd name="connsiteX15" fmla="*/ 58509 w 71996"/>
                    <a:gd name="connsiteY15" fmla="*/ 4026 h 71977"/>
                    <a:gd name="connsiteX16" fmla="*/ 54223 w 71996"/>
                    <a:gd name="connsiteY16" fmla="*/ 26982 h 71977"/>
                    <a:gd name="connsiteX17" fmla="*/ 54699 w 71996"/>
                    <a:gd name="connsiteY17" fmla="*/ 54604 h 71977"/>
                    <a:gd name="connsiteX18" fmla="*/ 27077 w 71996"/>
                    <a:gd name="connsiteY18" fmla="*/ 54128 h 71977"/>
                    <a:gd name="connsiteX19" fmla="*/ 4122 w 71996"/>
                    <a:gd name="connsiteY19" fmla="*/ 58414 h 71977"/>
                    <a:gd name="connsiteX20" fmla="*/ 14409 w 71996"/>
                    <a:gd name="connsiteY20" fmla="*/ 66606 h 71977"/>
                    <a:gd name="connsiteX21" fmla="*/ 11742 w 71996"/>
                    <a:gd name="connsiteY21" fmla="*/ 63272 h 71977"/>
                    <a:gd name="connsiteX22" fmla="*/ 18504 w 71996"/>
                    <a:gd name="connsiteY22" fmla="*/ 62415 h 71977"/>
                    <a:gd name="connsiteX23" fmla="*/ 15933 w 71996"/>
                    <a:gd name="connsiteY23" fmla="*/ 71368 h 71977"/>
                    <a:gd name="connsiteX24" fmla="*/ 26 w 71996"/>
                    <a:gd name="connsiteY24" fmla="*/ 58414 h 71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1996" h="71977">
                      <a:moveTo>
                        <a:pt x="26" y="58414"/>
                      </a:moveTo>
                      <a:cubicBezTo>
                        <a:pt x="-546" y="47556"/>
                        <a:pt x="8408" y="38983"/>
                        <a:pt x="17742" y="36411"/>
                      </a:cubicBezTo>
                      <a:cubicBezTo>
                        <a:pt x="19171" y="36030"/>
                        <a:pt x="20505" y="35840"/>
                        <a:pt x="21838" y="35745"/>
                      </a:cubicBezTo>
                      <a:cubicBezTo>
                        <a:pt x="19552" y="34221"/>
                        <a:pt x="17838" y="32506"/>
                        <a:pt x="16599" y="29934"/>
                      </a:cubicBezTo>
                      <a:cubicBezTo>
                        <a:pt x="14885" y="26410"/>
                        <a:pt x="14694" y="21362"/>
                        <a:pt x="13266" y="17552"/>
                      </a:cubicBezTo>
                      <a:cubicBezTo>
                        <a:pt x="12218" y="14599"/>
                        <a:pt x="10599" y="11361"/>
                        <a:pt x="7836" y="7932"/>
                      </a:cubicBezTo>
                      <a:cubicBezTo>
                        <a:pt x="11265" y="10694"/>
                        <a:pt x="14504" y="12218"/>
                        <a:pt x="17457" y="13361"/>
                      </a:cubicBezTo>
                      <a:cubicBezTo>
                        <a:pt x="21267" y="14790"/>
                        <a:pt x="26315" y="14980"/>
                        <a:pt x="29839" y="16695"/>
                      </a:cubicBezTo>
                      <a:cubicBezTo>
                        <a:pt x="32411" y="17933"/>
                        <a:pt x="34125" y="19743"/>
                        <a:pt x="35649" y="21933"/>
                      </a:cubicBezTo>
                      <a:cubicBezTo>
                        <a:pt x="35745" y="20600"/>
                        <a:pt x="35935" y="19171"/>
                        <a:pt x="36316" y="17742"/>
                      </a:cubicBezTo>
                      <a:cubicBezTo>
                        <a:pt x="38888" y="8408"/>
                        <a:pt x="47460" y="-546"/>
                        <a:pt x="58319" y="26"/>
                      </a:cubicBezTo>
                      <a:cubicBezTo>
                        <a:pt x="68034" y="597"/>
                        <a:pt x="73845" y="8884"/>
                        <a:pt x="71463" y="15837"/>
                      </a:cubicBezTo>
                      <a:cubicBezTo>
                        <a:pt x="70035" y="19933"/>
                        <a:pt x="65463" y="20981"/>
                        <a:pt x="62510" y="18409"/>
                      </a:cubicBezTo>
                      <a:cubicBezTo>
                        <a:pt x="59652" y="15837"/>
                        <a:pt x="60891" y="12027"/>
                        <a:pt x="63367" y="11646"/>
                      </a:cubicBezTo>
                      <a:cubicBezTo>
                        <a:pt x="66129" y="11170"/>
                        <a:pt x="64701" y="15075"/>
                        <a:pt x="66701" y="14313"/>
                      </a:cubicBezTo>
                      <a:cubicBezTo>
                        <a:pt x="71654" y="12599"/>
                        <a:pt x="67653" y="2217"/>
                        <a:pt x="58509" y="4026"/>
                      </a:cubicBezTo>
                      <a:cubicBezTo>
                        <a:pt x="49556" y="5741"/>
                        <a:pt x="53556" y="17076"/>
                        <a:pt x="54223" y="26982"/>
                      </a:cubicBezTo>
                      <a:cubicBezTo>
                        <a:pt x="54890" y="36888"/>
                        <a:pt x="50509" y="49270"/>
                        <a:pt x="54699" y="54604"/>
                      </a:cubicBezTo>
                      <a:cubicBezTo>
                        <a:pt x="49365" y="50413"/>
                        <a:pt x="36983" y="54795"/>
                        <a:pt x="27077" y="54128"/>
                      </a:cubicBezTo>
                      <a:cubicBezTo>
                        <a:pt x="17171" y="53461"/>
                        <a:pt x="5836" y="49461"/>
                        <a:pt x="4122" y="58414"/>
                      </a:cubicBezTo>
                      <a:cubicBezTo>
                        <a:pt x="2312" y="67558"/>
                        <a:pt x="12694" y="71559"/>
                        <a:pt x="14409" y="66606"/>
                      </a:cubicBezTo>
                      <a:cubicBezTo>
                        <a:pt x="15075" y="64605"/>
                        <a:pt x="11170" y="66129"/>
                        <a:pt x="11742" y="63272"/>
                      </a:cubicBezTo>
                      <a:cubicBezTo>
                        <a:pt x="12218" y="60795"/>
                        <a:pt x="15933" y="59557"/>
                        <a:pt x="18504" y="62415"/>
                      </a:cubicBezTo>
                      <a:cubicBezTo>
                        <a:pt x="21076" y="65272"/>
                        <a:pt x="20028" y="69939"/>
                        <a:pt x="15933" y="71368"/>
                      </a:cubicBezTo>
                      <a:cubicBezTo>
                        <a:pt x="8979" y="73940"/>
                        <a:pt x="597" y="68130"/>
                        <a:pt x="26" y="5841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37" name="组合 136">
                  <a:extLst>
                    <a:ext uri="{FF2B5EF4-FFF2-40B4-BE49-F238E27FC236}">
                      <a16:creationId xmlns:a16="http://schemas.microsoft.com/office/drawing/2014/main" id="{7F42C108-2180-4B72-88BF-23990641A6E1}"/>
                    </a:ext>
                  </a:extLst>
                </p:cNvPr>
                <p:cNvGrpSpPr/>
                <p:nvPr/>
              </p:nvGrpSpPr>
              <p:grpSpPr>
                <a:xfrm>
                  <a:off x="11681875" y="6336958"/>
                  <a:ext cx="83348" cy="83173"/>
                  <a:chOff x="11681875" y="6336958"/>
                  <a:chExt cx="83348" cy="83173"/>
                </a:xfrm>
                <a:grpFill/>
              </p:grpSpPr>
              <p:grpSp>
                <p:nvGrpSpPr>
                  <p:cNvPr id="139" name="组合 138">
                    <a:extLst>
                      <a:ext uri="{FF2B5EF4-FFF2-40B4-BE49-F238E27FC236}">
                        <a16:creationId xmlns:a16="http://schemas.microsoft.com/office/drawing/2014/main" id="{562B3923-E3E5-4B27-9251-37EE2BA60701}"/>
                      </a:ext>
                    </a:extLst>
                  </p:cNvPr>
                  <p:cNvGrpSpPr/>
                  <p:nvPr/>
                </p:nvGrpSpPr>
                <p:grpSpPr>
                  <a:xfrm>
                    <a:off x="11681875" y="6336958"/>
                    <a:ext cx="79453" cy="79453"/>
                    <a:chOff x="11681875" y="6336958"/>
                    <a:chExt cx="79453" cy="79453"/>
                  </a:xfrm>
                  <a:grpFill/>
                </p:grpSpPr>
                <p:sp>
                  <p:nvSpPr>
                    <p:cNvPr id="141" name="任意多边形: 形状 140">
                      <a:extLst>
                        <a:ext uri="{FF2B5EF4-FFF2-40B4-BE49-F238E27FC236}">
                          <a16:creationId xmlns:a16="http://schemas.microsoft.com/office/drawing/2014/main" id="{BECD3F6A-EF94-4C17-8F51-5C9DC0A53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81875" y="6364736"/>
                      <a:ext cx="30593" cy="51675"/>
                    </a:xfrm>
                    <a:custGeom>
                      <a:avLst/>
                      <a:gdLst>
                        <a:gd name="connsiteX0" fmla="*/ 24921 w 30593"/>
                        <a:gd name="connsiteY0" fmla="*/ 0 h 51675"/>
                        <a:gd name="connsiteX1" fmla="*/ 21492 w 30593"/>
                        <a:gd name="connsiteY1" fmla="*/ 47911 h 51675"/>
                        <a:gd name="connsiteX2" fmla="*/ 251 w 30593"/>
                        <a:gd name="connsiteY2" fmla="*/ 40195 h 51675"/>
                        <a:gd name="connsiteX3" fmla="*/ 6633 w 30593"/>
                        <a:gd name="connsiteY3" fmla="*/ 36671 h 51675"/>
                        <a:gd name="connsiteX4" fmla="*/ 7680 w 30593"/>
                        <a:gd name="connsiteY4" fmla="*/ 41719 h 51675"/>
                        <a:gd name="connsiteX5" fmla="*/ 5109 w 30593"/>
                        <a:gd name="connsiteY5" fmla="*/ 39052 h 51675"/>
                        <a:gd name="connsiteX6" fmla="*/ 5585 w 30593"/>
                        <a:gd name="connsiteY6" fmla="*/ 45244 h 51675"/>
                        <a:gd name="connsiteX7" fmla="*/ 16539 w 30593"/>
                        <a:gd name="connsiteY7" fmla="*/ 44863 h 51675"/>
                        <a:gd name="connsiteX8" fmla="*/ 24921 w 30593"/>
                        <a:gd name="connsiteY8" fmla="*/ 0 h 51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0593" h="51675">
                          <a:moveTo>
                            <a:pt x="24921" y="0"/>
                          </a:moveTo>
                          <a:cubicBezTo>
                            <a:pt x="33493" y="16288"/>
                            <a:pt x="32350" y="39052"/>
                            <a:pt x="21492" y="47911"/>
                          </a:cubicBezTo>
                          <a:cubicBezTo>
                            <a:pt x="10633" y="56674"/>
                            <a:pt x="-1940" y="48482"/>
                            <a:pt x="251" y="40195"/>
                          </a:cubicBezTo>
                          <a:cubicBezTo>
                            <a:pt x="918" y="37528"/>
                            <a:pt x="3966" y="35433"/>
                            <a:pt x="6633" y="36671"/>
                          </a:cubicBezTo>
                          <a:cubicBezTo>
                            <a:pt x="8824" y="37719"/>
                            <a:pt x="9681" y="40576"/>
                            <a:pt x="7680" y="41719"/>
                          </a:cubicBezTo>
                          <a:cubicBezTo>
                            <a:pt x="5680" y="42767"/>
                            <a:pt x="3870" y="40386"/>
                            <a:pt x="5109" y="39052"/>
                          </a:cubicBezTo>
                          <a:cubicBezTo>
                            <a:pt x="3394" y="38005"/>
                            <a:pt x="1299" y="42005"/>
                            <a:pt x="5585" y="45244"/>
                          </a:cubicBezTo>
                          <a:cubicBezTo>
                            <a:pt x="8347" y="47339"/>
                            <a:pt x="13014" y="47339"/>
                            <a:pt x="16539" y="44863"/>
                          </a:cubicBezTo>
                          <a:cubicBezTo>
                            <a:pt x="29778" y="35719"/>
                            <a:pt x="30731" y="12859"/>
                            <a:pt x="24921" y="0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2" name="任意多边形: 形状 141">
                      <a:extLst>
                        <a:ext uri="{FF2B5EF4-FFF2-40B4-BE49-F238E27FC236}">
                          <a16:creationId xmlns:a16="http://schemas.microsoft.com/office/drawing/2014/main" id="{4DB0FD8C-D8D7-4525-9511-790F344C45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9653" y="6336958"/>
                      <a:ext cx="51675" cy="30593"/>
                    </a:xfrm>
                    <a:custGeom>
                      <a:avLst/>
                      <a:gdLst>
                        <a:gd name="connsiteX0" fmla="*/ 0 w 51675"/>
                        <a:gd name="connsiteY0" fmla="*/ 24921 h 30593"/>
                        <a:gd name="connsiteX1" fmla="*/ 47911 w 51675"/>
                        <a:gd name="connsiteY1" fmla="*/ 21492 h 30593"/>
                        <a:gd name="connsiteX2" fmla="*/ 40196 w 51675"/>
                        <a:gd name="connsiteY2" fmla="*/ 251 h 30593"/>
                        <a:gd name="connsiteX3" fmla="*/ 36671 w 51675"/>
                        <a:gd name="connsiteY3" fmla="*/ 6633 h 30593"/>
                        <a:gd name="connsiteX4" fmla="*/ 41719 w 51675"/>
                        <a:gd name="connsiteY4" fmla="*/ 7680 h 30593"/>
                        <a:gd name="connsiteX5" fmla="*/ 39052 w 51675"/>
                        <a:gd name="connsiteY5" fmla="*/ 5109 h 30593"/>
                        <a:gd name="connsiteX6" fmla="*/ 45244 w 51675"/>
                        <a:gd name="connsiteY6" fmla="*/ 5585 h 30593"/>
                        <a:gd name="connsiteX7" fmla="*/ 44863 w 51675"/>
                        <a:gd name="connsiteY7" fmla="*/ 16539 h 30593"/>
                        <a:gd name="connsiteX8" fmla="*/ 0 w 51675"/>
                        <a:gd name="connsiteY8" fmla="*/ 24921 h 305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1675" h="30593">
                          <a:moveTo>
                            <a:pt x="0" y="24921"/>
                          </a:moveTo>
                          <a:cubicBezTo>
                            <a:pt x="16288" y="33493"/>
                            <a:pt x="39052" y="32350"/>
                            <a:pt x="47911" y="21492"/>
                          </a:cubicBezTo>
                          <a:cubicBezTo>
                            <a:pt x="56674" y="10633"/>
                            <a:pt x="48482" y="-1940"/>
                            <a:pt x="40196" y="251"/>
                          </a:cubicBezTo>
                          <a:cubicBezTo>
                            <a:pt x="37529" y="918"/>
                            <a:pt x="35433" y="3966"/>
                            <a:pt x="36671" y="6633"/>
                          </a:cubicBezTo>
                          <a:cubicBezTo>
                            <a:pt x="37719" y="8823"/>
                            <a:pt x="40672" y="9681"/>
                            <a:pt x="41719" y="7680"/>
                          </a:cubicBezTo>
                          <a:cubicBezTo>
                            <a:pt x="42767" y="5680"/>
                            <a:pt x="40386" y="3870"/>
                            <a:pt x="39052" y="5109"/>
                          </a:cubicBezTo>
                          <a:cubicBezTo>
                            <a:pt x="38005" y="3394"/>
                            <a:pt x="42005" y="1394"/>
                            <a:pt x="45244" y="5585"/>
                          </a:cubicBezTo>
                          <a:cubicBezTo>
                            <a:pt x="47339" y="8347"/>
                            <a:pt x="47339" y="13014"/>
                            <a:pt x="44863" y="16539"/>
                          </a:cubicBezTo>
                          <a:cubicBezTo>
                            <a:pt x="35719" y="29778"/>
                            <a:pt x="12859" y="30731"/>
                            <a:pt x="0" y="24921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  <p:sp>
                <p:nvSpPr>
                  <p:cNvPr id="140" name="任意多边形: 形状 139">
                    <a:extLst>
                      <a:ext uri="{FF2B5EF4-FFF2-40B4-BE49-F238E27FC236}">
                        <a16:creationId xmlns:a16="http://schemas.microsoft.com/office/drawing/2014/main" id="{F849B4BB-A6B5-4A6C-BABC-103551181FCD}"/>
                      </a:ext>
                    </a:extLst>
                  </p:cNvPr>
                  <p:cNvSpPr/>
                  <p:nvPr/>
                </p:nvSpPr>
                <p:spPr>
                  <a:xfrm>
                    <a:off x="11713272" y="6368260"/>
                    <a:ext cx="51950" cy="51871"/>
                  </a:xfrm>
                  <a:custGeom>
                    <a:avLst/>
                    <a:gdLst>
                      <a:gd name="connsiteX0" fmla="*/ 28575 w 51950"/>
                      <a:gd name="connsiteY0" fmla="*/ 41339 h 51871"/>
                      <a:gd name="connsiteX1" fmla="*/ 42481 w 51950"/>
                      <a:gd name="connsiteY1" fmla="*/ 42577 h 51871"/>
                      <a:gd name="connsiteX2" fmla="*/ 41243 w 51950"/>
                      <a:gd name="connsiteY2" fmla="*/ 28670 h 51871"/>
                      <a:gd name="connsiteX3" fmla="*/ 1715 w 51950"/>
                      <a:gd name="connsiteY3" fmla="*/ 0 h 51871"/>
                      <a:gd name="connsiteX4" fmla="*/ 44863 w 51950"/>
                      <a:gd name="connsiteY4" fmla="*/ 24860 h 51871"/>
                      <a:gd name="connsiteX5" fmla="*/ 48292 w 51950"/>
                      <a:gd name="connsiteY5" fmla="*/ 48292 h 51871"/>
                      <a:gd name="connsiteX6" fmla="*/ 24860 w 51950"/>
                      <a:gd name="connsiteY6" fmla="*/ 44768 h 51871"/>
                      <a:gd name="connsiteX7" fmla="*/ 0 w 51950"/>
                      <a:gd name="connsiteY7" fmla="*/ 1619 h 51871"/>
                      <a:gd name="connsiteX8" fmla="*/ 28575 w 51950"/>
                      <a:gd name="connsiteY8" fmla="*/ 41339 h 518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1950" h="51871">
                        <a:moveTo>
                          <a:pt x="28575" y="41339"/>
                        </a:moveTo>
                        <a:cubicBezTo>
                          <a:pt x="34862" y="47339"/>
                          <a:pt x="40005" y="44958"/>
                          <a:pt x="42481" y="42577"/>
                        </a:cubicBezTo>
                        <a:cubicBezTo>
                          <a:pt x="44863" y="40196"/>
                          <a:pt x="47244" y="34957"/>
                          <a:pt x="41243" y="28670"/>
                        </a:cubicBezTo>
                        <a:cubicBezTo>
                          <a:pt x="29908" y="16669"/>
                          <a:pt x="7144" y="7906"/>
                          <a:pt x="1715" y="0"/>
                        </a:cubicBezTo>
                        <a:cubicBezTo>
                          <a:pt x="10858" y="9716"/>
                          <a:pt x="32861" y="13240"/>
                          <a:pt x="44863" y="24860"/>
                        </a:cubicBezTo>
                        <a:cubicBezTo>
                          <a:pt x="54007" y="33719"/>
                          <a:pt x="53340" y="42767"/>
                          <a:pt x="48292" y="48292"/>
                        </a:cubicBezTo>
                        <a:cubicBezTo>
                          <a:pt x="42672" y="53245"/>
                          <a:pt x="33719" y="53912"/>
                          <a:pt x="24860" y="44768"/>
                        </a:cubicBezTo>
                        <a:cubicBezTo>
                          <a:pt x="13240" y="32861"/>
                          <a:pt x="9716" y="10763"/>
                          <a:pt x="0" y="1619"/>
                        </a:cubicBezTo>
                        <a:cubicBezTo>
                          <a:pt x="7810" y="7239"/>
                          <a:pt x="16574" y="30004"/>
                          <a:pt x="28575" y="4133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38" name="任意多边形: 形状 137">
                  <a:extLst>
                    <a:ext uri="{FF2B5EF4-FFF2-40B4-BE49-F238E27FC236}">
                      <a16:creationId xmlns:a16="http://schemas.microsoft.com/office/drawing/2014/main" id="{8FDC11E4-F574-4B56-A0FC-0ABF54B622F3}"/>
                    </a:ext>
                  </a:extLst>
                </p:cNvPr>
                <p:cNvSpPr/>
                <p:nvPr/>
              </p:nvSpPr>
              <p:spPr>
                <a:xfrm>
                  <a:off x="11622618" y="6277702"/>
                  <a:ext cx="6429" cy="6524"/>
                </a:xfrm>
                <a:custGeom>
                  <a:avLst/>
                  <a:gdLst>
                    <a:gd name="connsiteX0" fmla="*/ 929 w 6429"/>
                    <a:gd name="connsiteY0" fmla="*/ 5596 h 6524"/>
                    <a:gd name="connsiteX1" fmla="*/ 5501 w 6429"/>
                    <a:gd name="connsiteY1" fmla="*/ 5596 h 6524"/>
                    <a:gd name="connsiteX2" fmla="*/ 5501 w 6429"/>
                    <a:gd name="connsiteY2" fmla="*/ 929 h 6524"/>
                    <a:gd name="connsiteX3" fmla="*/ 929 w 6429"/>
                    <a:gd name="connsiteY3" fmla="*/ 929 h 6524"/>
                    <a:gd name="connsiteX4" fmla="*/ 929 w 6429"/>
                    <a:gd name="connsiteY4" fmla="*/ 5596 h 6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29" h="6524">
                      <a:moveTo>
                        <a:pt x="929" y="5596"/>
                      </a:moveTo>
                      <a:cubicBezTo>
                        <a:pt x="2167" y="6834"/>
                        <a:pt x="4262" y="6834"/>
                        <a:pt x="5501" y="5596"/>
                      </a:cubicBezTo>
                      <a:cubicBezTo>
                        <a:pt x="6739" y="4358"/>
                        <a:pt x="6739" y="2262"/>
                        <a:pt x="5501" y="929"/>
                      </a:cubicBezTo>
                      <a:cubicBezTo>
                        <a:pt x="4262" y="-310"/>
                        <a:pt x="2167" y="-310"/>
                        <a:pt x="929" y="929"/>
                      </a:cubicBezTo>
                      <a:cubicBezTo>
                        <a:pt x="-310" y="2262"/>
                        <a:pt x="-310" y="4358"/>
                        <a:pt x="929" y="559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2824A36F-C49B-44B8-B339-75D30EFB00C0}"/>
                  </a:ext>
                </a:extLst>
              </p:cNvPr>
              <p:cNvGrpSpPr/>
              <p:nvPr/>
            </p:nvGrpSpPr>
            <p:grpSpPr>
              <a:xfrm>
                <a:off x="11006137" y="5661125"/>
                <a:ext cx="757332" cy="757713"/>
                <a:chOff x="11006137" y="5661125"/>
                <a:chExt cx="757332" cy="757713"/>
              </a:xfrm>
              <a:grpFill/>
            </p:grpSpPr>
            <p:sp>
              <p:nvSpPr>
                <p:cNvPr id="133" name="任意多边形: 形状 132">
                  <a:extLst>
                    <a:ext uri="{FF2B5EF4-FFF2-40B4-BE49-F238E27FC236}">
                      <a16:creationId xmlns:a16="http://schemas.microsoft.com/office/drawing/2014/main" id="{7DB0A2DC-0B81-4918-A13B-9E8E2AAB0756}"/>
                    </a:ext>
                  </a:extLst>
                </p:cNvPr>
                <p:cNvSpPr/>
                <p:nvPr/>
              </p:nvSpPr>
              <p:spPr>
                <a:xfrm>
                  <a:off x="11749849" y="5661125"/>
                  <a:ext cx="13620" cy="337375"/>
                </a:xfrm>
                <a:custGeom>
                  <a:avLst/>
                  <a:gdLst>
                    <a:gd name="connsiteX0" fmla="*/ 13621 w 13620"/>
                    <a:gd name="connsiteY0" fmla="*/ 0 h 337375"/>
                    <a:gd name="connsiteX1" fmla="*/ 7429 w 13620"/>
                    <a:gd name="connsiteY1" fmla="*/ 0 h 337375"/>
                    <a:gd name="connsiteX2" fmla="*/ 7429 w 13620"/>
                    <a:gd name="connsiteY2" fmla="*/ 323660 h 337375"/>
                    <a:gd name="connsiteX3" fmla="*/ 13049 w 13620"/>
                    <a:gd name="connsiteY3" fmla="*/ 336137 h 337375"/>
                    <a:gd name="connsiteX4" fmla="*/ 13621 w 13620"/>
                    <a:gd name="connsiteY4" fmla="*/ 337375 h 337375"/>
                    <a:gd name="connsiteX5" fmla="*/ 13621 w 13620"/>
                    <a:gd name="connsiteY5" fmla="*/ 0 h 337375"/>
                    <a:gd name="connsiteX6" fmla="*/ 0 w 13620"/>
                    <a:gd name="connsiteY6" fmla="*/ 8382 h 337375"/>
                    <a:gd name="connsiteX7" fmla="*/ 0 w 13620"/>
                    <a:gd name="connsiteY7" fmla="*/ 312801 h 337375"/>
                    <a:gd name="connsiteX8" fmla="*/ 2096 w 13620"/>
                    <a:gd name="connsiteY8" fmla="*/ 315659 h 337375"/>
                    <a:gd name="connsiteX9" fmla="*/ 2096 w 13620"/>
                    <a:gd name="connsiteY9" fmla="*/ 8382 h 337375"/>
                    <a:gd name="connsiteX10" fmla="*/ 0 w 13620"/>
                    <a:gd name="connsiteY10" fmla="*/ 8382 h 337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620" h="337375">
                      <a:moveTo>
                        <a:pt x="13621" y="0"/>
                      </a:moveTo>
                      <a:lnTo>
                        <a:pt x="7429" y="0"/>
                      </a:lnTo>
                      <a:lnTo>
                        <a:pt x="7429" y="323660"/>
                      </a:lnTo>
                      <a:cubicBezTo>
                        <a:pt x="9620" y="327660"/>
                        <a:pt x="11525" y="331851"/>
                        <a:pt x="13049" y="336137"/>
                      </a:cubicBezTo>
                      <a:cubicBezTo>
                        <a:pt x="13240" y="336614"/>
                        <a:pt x="13430" y="336995"/>
                        <a:pt x="13621" y="337375"/>
                      </a:cubicBezTo>
                      <a:lnTo>
                        <a:pt x="13621" y="0"/>
                      </a:lnTo>
                      <a:close/>
                      <a:moveTo>
                        <a:pt x="0" y="8382"/>
                      </a:moveTo>
                      <a:lnTo>
                        <a:pt x="0" y="312801"/>
                      </a:lnTo>
                      <a:cubicBezTo>
                        <a:pt x="667" y="313754"/>
                        <a:pt x="1429" y="314706"/>
                        <a:pt x="2096" y="315659"/>
                      </a:cubicBezTo>
                      <a:lnTo>
                        <a:pt x="2096" y="8382"/>
                      </a:lnTo>
                      <a:lnTo>
                        <a:pt x="0" y="838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4" name="任意多边形: 形状 133">
                  <a:extLst>
                    <a:ext uri="{FF2B5EF4-FFF2-40B4-BE49-F238E27FC236}">
                      <a16:creationId xmlns:a16="http://schemas.microsoft.com/office/drawing/2014/main" id="{B22ADE91-4966-4538-905A-E43CA5B97062}"/>
                    </a:ext>
                  </a:extLst>
                </p:cNvPr>
                <p:cNvSpPr/>
                <p:nvPr/>
              </p:nvSpPr>
              <p:spPr>
                <a:xfrm>
                  <a:off x="11006137" y="6405122"/>
                  <a:ext cx="337470" cy="13716"/>
                </a:xfrm>
                <a:custGeom>
                  <a:avLst/>
                  <a:gdLst>
                    <a:gd name="connsiteX0" fmla="*/ 337471 w 337470"/>
                    <a:gd name="connsiteY0" fmla="*/ 13716 h 13716"/>
                    <a:gd name="connsiteX1" fmla="*/ 336233 w 337470"/>
                    <a:gd name="connsiteY1" fmla="*/ 13144 h 13716"/>
                    <a:gd name="connsiteX2" fmla="*/ 323755 w 337470"/>
                    <a:gd name="connsiteY2" fmla="*/ 7525 h 13716"/>
                    <a:gd name="connsiteX3" fmla="*/ 0 w 337470"/>
                    <a:gd name="connsiteY3" fmla="*/ 7525 h 13716"/>
                    <a:gd name="connsiteX4" fmla="*/ 0 w 337470"/>
                    <a:gd name="connsiteY4" fmla="*/ 13716 h 13716"/>
                    <a:gd name="connsiteX5" fmla="*/ 337471 w 337470"/>
                    <a:gd name="connsiteY5" fmla="*/ 13716 h 13716"/>
                    <a:gd name="connsiteX6" fmla="*/ 8382 w 337470"/>
                    <a:gd name="connsiteY6" fmla="*/ 2096 h 13716"/>
                    <a:gd name="connsiteX7" fmla="*/ 315563 w 337470"/>
                    <a:gd name="connsiteY7" fmla="*/ 2096 h 13716"/>
                    <a:gd name="connsiteX8" fmla="*/ 312706 w 337470"/>
                    <a:gd name="connsiteY8" fmla="*/ 0 h 13716"/>
                    <a:gd name="connsiteX9" fmla="*/ 8382 w 337470"/>
                    <a:gd name="connsiteY9" fmla="*/ 0 h 13716"/>
                    <a:gd name="connsiteX10" fmla="*/ 8382 w 337470"/>
                    <a:gd name="connsiteY10" fmla="*/ 2096 h 13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37470" h="13716">
                      <a:moveTo>
                        <a:pt x="337471" y="13716"/>
                      </a:moveTo>
                      <a:cubicBezTo>
                        <a:pt x="336995" y="13525"/>
                        <a:pt x="336614" y="13335"/>
                        <a:pt x="336233" y="13144"/>
                      </a:cubicBezTo>
                      <a:cubicBezTo>
                        <a:pt x="331851" y="11525"/>
                        <a:pt x="327660" y="9715"/>
                        <a:pt x="323755" y="7525"/>
                      </a:cubicBezTo>
                      <a:lnTo>
                        <a:pt x="0" y="7525"/>
                      </a:lnTo>
                      <a:lnTo>
                        <a:pt x="0" y="13716"/>
                      </a:lnTo>
                      <a:lnTo>
                        <a:pt x="337471" y="13716"/>
                      </a:lnTo>
                      <a:close/>
                      <a:moveTo>
                        <a:pt x="8382" y="2096"/>
                      </a:moveTo>
                      <a:lnTo>
                        <a:pt x="315563" y="2096"/>
                      </a:lnTo>
                      <a:cubicBezTo>
                        <a:pt x="314611" y="1429"/>
                        <a:pt x="313658" y="762"/>
                        <a:pt x="312706" y="0"/>
                      </a:cubicBezTo>
                      <a:lnTo>
                        <a:pt x="8382" y="0"/>
                      </a:lnTo>
                      <a:lnTo>
                        <a:pt x="8382" y="209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1119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1DCF501-4F07-4C11-A6C5-0DF093EC04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1D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564FDB-1BB6-4A62-8551-837A3B7B92BF}"/>
              </a:ext>
            </a:extLst>
          </p:cNvPr>
          <p:cNvSpPr>
            <a:spLocks noChangeAspect="1"/>
          </p:cNvSpPr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blipFill dpi="0" rotWithShape="1">
            <a:blip r:embed="rId2" cstate="email">
              <a:alphaModFix amt="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A993F352-D76E-440A-B801-66BF6F3C2B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3330" y="957879"/>
            <a:ext cx="3708067" cy="4508927"/>
          </a:xfrm>
        </p:spPr>
        <p:txBody>
          <a:bodyPr wrap="none">
            <a:spAutoFit/>
          </a:bodyPr>
          <a:lstStyle>
            <a:lvl1pPr marL="0" indent="0" algn="ctr">
              <a:lnSpc>
                <a:spcPct val="100000"/>
              </a:lnSpc>
              <a:buNone/>
              <a:defRPr sz="28700" b="1">
                <a:solidFill>
                  <a:schemeClr val="accent2">
                    <a:alpha val="20000"/>
                  </a:schemeClr>
                </a:solidFill>
                <a:latin typeface="Edwardian Script ITC" panose="030303020407070D0804" pitchFamily="66" charset="0"/>
              </a:defRPr>
            </a:lvl1pPr>
            <a:lvl2pPr marL="457177" indent="0">
              <a:lnSpc>
                <a:spcPct val="100000"/>
              </a:lnSpc>
              <a:buNone/>
              <a:defRPr/>
            </a:lvl2pPr>
            <a:lvl3pPr marL="914353" indent="0">
              <a:lnSpc>
                <a:spcPct val="100000"/>
              </a:lnSpc>
              <a:buNone/>
              <a:defRPr/>
            </a:lvl3pPr>
            <a:lvl4pPr marL="1371531" indent="0">
              <a:lnSpc>
                <a:spcPct val="100000"/>
              </a:lnSpc>
              <a:buNone/>
              <a:defRPr/>
            </a:lvl4pPr>
            <a:lvl5pPr marL="1828709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GB" altLang="zh-CN" dirty="0"/>
              <a:t>01</a:t>
            </a:r>
            <a:endParaRPr lang="en-GB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B40EAC-1236-4C2C-A5B0-5B2D469D0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2290" y="3487960"/>
            <a:ext cx="5687454" cy="596638"/>
          </a:xfrm>
        </p:spPr>
        <p:txBody>
          <a:bodyPr wrap="none" anchor="b">
            <a:spAutoFit/>
          </a:bodyPr>
          <a:lstStyle>
            <a:lvl1pPr algn="ctr">
              <a:defRPr sz="3600">
                <a:solidFill>
                  <a:schemeClr val="accent1"/>
                </a:solidFill>
                <a:latin typeface="Bodoni MT" panose="02070603080606020203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12325-CA12-44BF-8B8C-2D3C6232D8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44789" y="5307148"/>
            <a:ext cx="8302423" cy="301942"/>
          </a:xfrm>
        </p:spPr>
        <p:txBody>
          <a:bodyPr wrap="square">
            <a:spAutoFit/>
          </a:bodyPr>
          <a:lstStyle>
            <a:lvl1pPr marL="0" indent="0" algn="ctr">
              <a:lnSpc>
                <a:spcPct val="120000"/>
              </a:lnSpc>
              <a:spcBef>
                <a:spcPts val="100"/>
              </a:spcBef>
              <a:buNone/>
              <a:defRPr sz="1200">
                <a:solidFill>
                  <a:schemeClr val="accent1"/>
                </a:solidFill>
                <a:latin typeface="Bodoni MT" panose="02070603080606020203" pitchFamily="18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E824318-A72D-49D5-90C1-B5CC9778517E}"/>
              </a:ext>
            </a:extLst>
          </p:cNvPr>
          <p:cNvGrpSpPr/>
          <p:nvPr userDrawn="1"/>
        </p:nvGrpSpPr>
        <p:grpSpPr>
          <a:xfrm>
            <a:off x="2847850" y="3339704"/>
            <a:ext cx="6496301" cy="893150"/>
            <a:chOff x="3353396" y="5285177"/>
            <a:chExt cx="5197783" cy="71462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38B072E-1FF4-49BB-966A-3C9C0D13CC5D}"/>
                </a:ext>
              </a:extLst>
            </p:cNvPr>
            <p:cNvGrpSpPr/>
            <p:nvPr/>
          </p:nvGrpSpPr>
          <p:grpSpPr>
            <a:xfrm>
              <a:off x="3987657" y="5361918"/>
              <a:ext cx="3929285" cy="561535"/>
              <a:chOff x="4140057" y="2636999"/>
              <a:chExt cx="3929285" cy="561535"/>
            </a:xfrm>
            <a:solidFill>
              <a:schemeClr val="accent2"/>
            </a:solidFill>
          </p:grpSpPr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BEC5421C-A6FC-4D87-A10E-E010D4A9B9FB}"/>
                  </a:ext>
                </a:extLst>
              </p:cNvPr>
              <p:cNvSpPr/>
              <p:nvPr/>
            </p:nvSpPr>
            <p:spPr>
              <a:xfrm>
                <a:off x="4140057" y="2636999"/>
                <a:ext cx="3929285" cy="61909"/>
              </a:xfrm>
              <a:custGeom>
                <a:avLst/>
                <a:gdLst>
                  <a:gd name="connsiteX0" fmla="*/ 3887703 w 3929285"/>
                  <a:gd name="connsiteY0" fmla="*/ 0 h 61909"/>
                  <a:gd name="connsiteX1" fmla="*/ 3887703 w 3929285"/>
                  <a:gd name="connsiteY1" fmla="*/ 0 h 61909"/>
                  <a:gd name="connsiteX2" fmla="*/ 41583 w 3929285"/>
                  <a:gd name="connsiteY2" fmla="*/ 0 h 61909"/>
                  <a:gd name="connsiteX3" fmla="*/ 41583 w 3929285"/>
                  <a:gd name="connsiteY3" fmla="*/ 0 h 61909"/>
                  <a:gd name="connsiteX4" fmla="*/ 61 w 3929285"/>
                  <a:gd name="connsiteY4" fmla="*/ 37567 h 61909"/>
                  <a:gd name="connsiteX5" fmla="*/ 36442 w 3929285"/>
                  <a:gd name="connsiteY5" fmla="*/ 56944 h 61909"/>
                  <a:gd name="connsiteX6" fmla="*/ 30510 w 3929285"/>
                  <a:gd name="connsiteY6" fmla="*/ 30449 h 61909"/>
                  <a:gd name="connsiteX7" fmla="*/ 38024 w 3929285"/>
                  <a:gd name="connsiteY7" fmla="*/ 13841 h 61909"/>
                  <a:gd name="connsiteX8" fmla="*/ 3891262 w 3929285"/>
                  <a:gd name="connsiteY8" fmla="*/ 13841 h 61909"/>
                  <a:gd name="connsiteX9" fmla="*/ 3898775 w 3929285"/>
                  <a:gd name="connsiteY9" fmla="*/ 30845 h 61909"/>
                  <a:gd name="connsiteX10" fmla="*/ 3892844 w 3929285"/>
                  <a:gd name="connsiteY10" fmla="*/ 57340 h 61909"/>
                  <a:gd name="connsiteX11" fmla="*/ 3929225 w 3929285"/>
                  <a:gd name="connsiteY11" fmla="*/ 37963 h 61909"/>
                  <a:gd name="connsiteX12" fmla="*/ 3887703 w 3929285"/>
                  <a:gd name="connsiteY12" fmla="*/ 0 h 61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929285" h="61909">
                    <a:moveTo>
                      <a:pt x="3887703" y="0"/>
                    </a:moveTo>
                    <a:lnTo>
                      <a:pt x="3887703" y="0"/>
                    </a:lnTo>
                    <a:lnTo>
                      <a:pt x="41583" y="0"/>
                    </a:lnTo>
                    <a:lnTo>
                      <a:pt x="41583" y="0"/>
                    </a:lnTo>
                    <a:cubicBezTo>
                      <a:pt x="15088" y="0"/>
                      <a:pt x="-1125" y="15818"/>
                      <a:pt x="61" y="37567"/>
                    </a:cubicBezTo>
                    <a:cubicBezTo>
                      <a:pt x="1247" y="56944"/>
                      <a:pt x="23788" y="68412"/>
                      <a:pt x="36442" y="56944"/>
                    </a:cubicBezTo>
                    <a:cubicBezTo>
                      <a:pt x="47119" y="47454"/>
                      <a:pt x="43165" y="31240"/>
                      <a:pt x="30510" y="30449"/>
                    </a:cubicBezTo>
                    <a:cubicBezTo>
                      <a:pt x="16670" y="32822"/>
                      <a:pt x="15483" y="13841"/>
                      <a:pt x="38024" y="13841"/>
                    </a:cubicBezTo>
                    <a:cubicBezTo>
                      <a:pt x="41187" y="13841"/>
                      <a:pt x="3888098" y="13841"/>
                      <a:pt x="3891262" y="13841"/>
                    </a:cubicBezTo>
                    <a:cubicBezTo>
                      <a:pt x="3913803" y="13841"/>
                      <a:pt x="3912221" y="32427"/>
                      <a:pt x="3898775" y="30845"/>
                    </a:cubicBezTo>
                    <a:cubicBezTo>
                      <a:pt x="3886121" y="31240"/>
                      <a:pt x="3882167" y="47849"/>
                      <a:pt x="3892844" y="57340"/>
                    </a:cubicBezTo>
                    <a:cubicBezTo>
                      <a:pt x="3905498" y="68808"/>
                      <a:pt x="3928039" y="57340"/>
                      <a:pt x="3929225" y="37963"/>
                    </a:cubicBezTo>
                    <a:cubicBezTo>
                      <a:pt x="3930411" y="15818"/>
                      <a:pt x="3914198" y="0"/>
                      <a:pt x="3887703" y="0"/>
                    </a:cubicBezTo>
                    <a:close/>
                  </a:path>
                </a:pathLst>
              </a:custGeom>
              <a:grpFill/>
              <a:ln w="39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76185B84-2821-43C0-8675-73921CE1E717}"/>
                  </a:ext>
                </a:extLst>
              </p:cNvPr>
              <p:cNvSpPr/>
              <p:nvPr/>
            </p:nvSpPr>
            <p:spPr>
              <a:xfrm>
                <a:off x="4140057" y="3136633"/>
                <a:ext cx="3929285" cy="61901"/>
              </a:xfrm>
              <a:custGeom>
                <a:avLst/>
                <a:gdLst>
                  <a:gd name="connsiteX0" fmla="*/ 3887703 w 3929285"/>
                  <a:gd name="connsiteY0" fmla="*/ 61902 h 61901"/>
                  <a:gd name="connsiteX1" fmla="*/ 3887703 w 3929285"/>
                  <a:gd name="connsiteY1" fmla="*/ 61902 h 61901"/>
                  <a:gd name="connsiteX2" fmla="*/ 41583 w 3929285"/>
                  <a:gd name="connsiteY2" fmla="*/ 61902 h 61901"/>
                  <a:gd name="connsiteX3" fmla="*/ 41583 w 3929285"/>
                  <a:gd name="connsiteY3" fmla="*/ 61902 h 61901"/>
                  <a:gd name="connsiteX4" fmla="*/ 61 w 3929285"/>
                  <a:gd name="connsiteY4" fmla="*/ 24334 h 61901"/>
                  <a:gd name="connsiteX5" fmla="*/ 36442 w 3929285"/>
                  <a:gd name="connsiteY5" fmla="*/ 4562 h 61901"/>
                  <a:gd name="connsiteX6" fmla="*/ 30510 w 3929285"/>
                  <a:gd name="connsiteY6" fmla="*/ 30661 h 61901"/>
                  <a:gd name="connsiteX7" fmla="*/ 38024 w 3929285"/>
                  <a:gd name="connsiteY7" fmla="*/ 47666 h 61901"/>
                  <a:gd name="connsiteX8" fmla="*/ 3891262 w 3929285"/>
                  <a:gd name="connsiteY8" fmla="*/ 47666 h 61901"/>
                  <a:gd name="connsiteX9" fmla="*/ 3898775 w 3929285"/>
                  <a:gd name="connsiteY9" fmla="*/ 30661 h 61901"/>
                  <a:gd name="connsiteX10" fmla="*/ 3892844 w 3929285"/>
                  <a:gd name="connsiteY10" fmla="*/ 4562 h 61901"/>
                  <a:gd name="connsiteX11" fmla="*/ 3929225 w 3929285"/>
                  <a:gd name="connsiteY11" fmla="*/ 24334 h 61901"/>
                  <a:gd name="connsiteX12" fmla="*/ 3887703 w 3929285"/>
                  <a:gd name="connsiteY12" fmla="*/ 61902 h 61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929285" h="61901">
                    <a:moveTo>
                      <a:pt x="3887703" y="61902"/>
                    </a:moveTo>
                    <a:lnTo>
                      <a:pt x="3887703" y="61902"/>
                    </a:lnTo>
                    <a:lnTo>
                      <a:pt x="41583" y="61902"/>
                    </a:lnTo>
                    <a:lnTo>
                      <a:pt x="41583" y="61902"/>
                    </a:lnTo>
                    <a:cubicBezTo>
                      <a:pt x="15088" y="61902"/>
                      <a:pt x="-1125" y="46084"/>
                      <a:pt x="61" y="24334"/>
                    </a:cubicBezTo>
                    <a:cubicBezTo>
                      <a:pt x="1247" y="4957"/>
                      <a:pt x="23788" y="-6511"/>
                      <a:pt x="36442" y="4562"/>
                    </a:cubicBezTo>
                    <a:cubicBezTo>
                      <a:pt x="47119" y="14053"/>
                      <a:pt x="43165" y="30661"/>
                      <a:pt x="30510" y="30661"/>
                    </a:cubicBezTo>
                    <a:cubicBezTo>
                      <a:pt x="16670" y="28684"/>
                      <a:pt x="15483" y="47666"/>
                      <a:pt x="38024" y="47666"/>
                    </a:cubicBezTo>
                    <a:cubicBezTo>
                      <a:pt x="41187" y="47666"/>
                      <a:pt x="3888098" y="47666"/>
                      <a:pt x="3891262" y="47666"/>
                    </a:cubicBezTo>
                    <a:cubicBezTo>
                      <a:pt x="3913803" y="47666"/>
                      <a:pt x="3912221" y="29080"/>
                      <a:pt x="3898775" y="30661"/>
                    </a:cubicBezTo>
                    <a:cubicBezTo>
                      <a:pt x="3886121" y="30266"/>
                      <a:pt x="3882167" y="13657"/>
                      <a:pt x="3892844" y="4562"/>
                    </a:cubicBezTo>
                    <a:cubicBezTo>
                      <a:pt x="3905498" y="-6906"/>
                      <a:pt x="3928039" y="4562"/>
                      <a:pt x="3929225" y="24334"/>
                    </a:cubicBezTo>
                    <a:cubicBezTo>
                      <a:pt x="3930411" y="45688"/>
                      <a:pt x="3914198" y="61902"/>
                      <a:pt x="3887703" y="61902"/>
                    </a:cubicBezTo>
                    <a:close/>
                  </a:path>
                </a:pathLst>
              </a:custGeom>
              <a:grpFill/>
              <a:ln w="39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E0FE23F-3260-4CC1-808C-D349B6D1BF52}"/>
                </a:ext>
              </a:extLst>
            </p:cNvPr>
            <p:cNvGrpSpPr/>
            <p:nvPr/>
          </p:nvGrpSpPr>
          <p:grpSpPr>
            <a:xfrm>
              <a:off x="3353396" y="5285177"/>
              <a:ext cx="5197783" cy="714622"/>
              <a:chOff x="3505796" y="2560258"/>
              <a:chExt cx="5197783" cy="714622"/>
            </a:xfrm>
            <a:solidFill>
              <a:schemeClr val="accent2"/>
            </a:solidFill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0F8C09C-4B53-4E01-B6D1-DDB12C0D168C}"/>
                  </a:ext>
                </a:extLst>
              </p:cNvPr>
              <p:cNvGrpSpPr/>
              <p:nvPr/>
            </p:nvGrpSpPr>
            <p:grpSpPr>
              <a:xfrm>
                <a:off x="3505796" y="2560258"/>
                <a:ext cx="613244" cy="714622"/>
                <a:chOff x="3505796" y="2560258"/>
                <a:chExt cx="613244" cy="714622"/>
              </a:xfrm>
              <a:grpFill/>
            </p:grpSpPr>
            <p:grpSp>
              <p:nvGrpSpPr>
                <p:cNvPr id="16" name="组合 15">
                  <a:extLst>
                    <a:ext uri="{FF2B5EF4-FFF2-40B4-BE49-F238E27FC236}">
                      <a16:creationId xmlns:a16="http://schemas.microsoft.com/office/drawing/2014/main" id="{5DE52ED3-282C-4B4A-8561-53E7335DA592}"/>
                    </a:ext>
                  </a:extLst>
                </p:cNvPr>
                <p:cNvGrpSpPr/>
                <p:nvPr/>
              </p:nvGrpSpPr>
              <p:grpSpPr>
                <a:xfrm>
                  <a:off x="3505796" y="2847784"/>
                  <a:ext cx="429480" cy="139965"/>
                  <a:chOff x="3505796" y="2847784"/>
                  <a:chExt cx="429480" cy="139965"/>
                </a:xfrm>
                <a:grpFill/>
              </p:grpSpPr>
              <p:sp>
                <p:nvSpPr>
                  <p:cNvPr id="17" name="任意多边形: 形状 16">
                    <a:extLst>
                      <a:ext uri="{FF2B5EF4-FFF2-40B4-BE49-F238E27FC236}">
                        <a16:creationId xmlns:a16="http://schemas.microsoft.com/office/drawing/2014/main" id="{D611B351-7909-4189-9333-A39F2DFC8AA1}"/>
                      </a:ext>
                    </a:extLst>
                  </p:cNvPr>
                  <p:cNvSpPr/>
                  <p:nvPr/>
                </p:nvSpPr>
                <p:spPr>
                  <a:xfrm>
                    <a:off x="3632784" y="2868787"/>
                    <a:ext cx="90532" cy="97601"/>
                  </a:xfrm>
                  <a:custGeom>
                    <a:avLst/>
                    <a:gdLst>
                      <a:gd name="connsiteX0" fmla="*/ 42684 w 90532"/>
                      <a:gd name="connsiteY0" fmla="*/ 5086 h 97601"/>
                      <a:gd name="connsiteX1" fmla="*/ 90533 w 90532"/>
                      <a:gd name="connsiteY1" fmla="*/ 48585 h 97601"/>
                      <a:gd name="connsiteX2" fmla="*/ 42684 w 90532"/>
                      <a:gd name="connsiteY2" fmla="*/ 92479 h 97601"/>
                      <a:gd name="connsiteX3" fmla="*/ 10652 w 90532"/>
                      <a:gd name="connsiteY3" fmla="*/ 48585 h 97601"/>
                      <a:gd name="connsiteX4" fmla="*/ 42684 w 90532"/>
                      <a:gd name="connsiteY4" fmla="*/ 5086 h 97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32" h="97601">
                        <a:moveTo>
                          <a:pt x="42684" y="5086"/>
                        </a:moveTo>
                        <a:cubicBezTo>
                          <a:pt x="62456" y="18135"/>
                          <a:pt x="63247" y="38699"/>
                          <a:pt x="90533" y="48585"/>
                        </a:cubicBezTo>
                        <a:cubicBezTo>
                          <a:pt x="63247" y="58471"/>
                          <a:pt x="62061" y="79430"/>
                          <a:pt x="42684" y="92479"/>
                        </a:cubicBezTo>
                        <a:cubicBezTo>
                          <a:pt x="16980" y="109484"/>
                          <a:pt x="-17820" y="81407"/>
                          <a:pt x="10652" y="48585"/>
                        </a:cubicBezTo>
                        <a:cubicBezTo>
                          <a:pt x="-17820" y="16554"/>
                          <a:pt x="16980" y="-11919"/>
                          <a:pt x="42684" y="5086"/>
                        </a:cubicBezTo>
                        <a:close/>
                      </a:path>
                    </a:pathLst>
                  </a:custGeom>
                  <a:grpFill/>
                  <a:ln w="3948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8" name="任意多边形: 形状 17">
                    <a:extLst>
                      <a:ext uri="{FF2B5EF4-FFF2-40B4-BE49-F238E27FC236}">
                        <a16:creationId xmlns:a16="http://schemas.microsoft.com/office/drawing/2014/main" id="{9B31C891-133E-4A6B-B5BE-A3D7A8F9323B}"/>
                      </a:ext>
                    </a:extLst>
                  </p:cNvPr>
                  <p:cNvSpPr/>
                  <p:nvPr/>
                </p:nvSpPr>
                <p:spPr>
                  <a:xfrm>
                    <a:off x="3505796" y="2890990"/>
                    <a:ext cx="123799" cy="53515"/>
                  </a:xfrm>
                  <a:custGeom>
                    <a:avLst/>
                    <a:gdLst>
                      <a:gd name="connsiteX0" fmla="*/ 13074 w 123799"/>
                      <a:gd name="connsiteY0" fmla="*/ 5027 h 53515"/>
                      <a:gd name="connsiteX1" fmla="*/ 123800 w 123799"/>
                      <a:gd name="connsiteY1" fmla="*/ 26777 h 53515"/>
                      <a:gd name="connsiteX2" fmla="*/ 123404 w 123799"/>
                      <a:gd name="connsiteY2" fmla="*/ 26777 h 53515"/>
                      <a:gd name="connsiteX3" fmla="*/ 123800 w 123799"/>
                      <a:gd name="connsiteY3" fmla="*/ 26777 h 53515"/>
                      <a:gd name="connsiteX4" fmla="*/ 13074 w 123799"/>
                      <a:gd name="connsiteY4" fmla="*/ 48526 h 53515"/>
                      <a:gd name="connsiteX5" fmla="*/ 25 w 123799"/>
                      <a:gd name="connsiteY5" fmla="*/ 26777 h 53515"/>
                      <a:gd name="connsiteX6" fmla="*/ 25 w 123799"/>
                      <a:gd name="connsiteY6" fmla="*/ 26777 h 53515"/>
                      <a:gd name="connsiteX7" fmla="*/ 25 w 123799"/>
                      <a:gd name="connsiteY7" fmla="*/ 26777 h 53515"/>
                      <a:gd name="connsiteX8" fmla="*/ 13074 w 123799"/>
                      <a:gd name="connsiteY8" fmla="*/ 5027 h 535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799" h="53515">
                        <a:moveTo>
                          <a:pt x="13074" y="5027"/>
                        </a:moveTo>
                        <a:cubicBezTo>
                          <a:pt x="43128" y="-12768"/>
                          <a:pt x="80301" y="22031"/>
                          <a:pt x="123800" y="26777"/>
                        </a:cubicBezTo>
                        <a:cubicBezTo>
                          <a:pt x="123800" y="26777"/>
                          <a:pt x="123800" y="26777"/>
                          <a:pt x="123404" y="26777"/>
                        </a:cubicBezTo>
                        <a:cubicBezTo>
                          <a:pt x="123404" y="26777"/>
                          <a:pt x="123404" y="26777"/>
                          <a:pt x="123800" y="26777"/>
                        </a:cubicBezTo>
                        <a:cubicBezTo>
                          <a:pt x="80301" y="31127"/>
                          <a:pt x="43128" y="66321"/>
                          <a:pt x="13074" y="48526"/>
                        </a:cubicBezTo>
                        <a:cubicBezTo>
                          <a:pt x="3979" y="42990"/>
                          <a:pt x="-371" y="34686"/>
                          <a:pt x="25" y="26777"/>
                        </a:cubicBezTo>
                        <a:lnTo>
                          <a:pt x="25" y="26777"/>
                        </a:lnTo>
                        <a:lnTo>
                          <a:pt x="25" y="26777"/>
                        </a:lnTo>
                        <a:cubicBezTo>
                          <a:pt x="-371" y="18472"/>
                          <a:pt x="3979" y="10168"/>
                          <a:pt x="13074" y="5027"/>
                        </a:cubicBezTo>
                        <a:close/>
                      </a:path>
                    </a:pathLst>
                  </a:custGeom>
                  <a:grpFill/>
                  <a:ln w="3948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19" name="任意多边形: 形状 18">
                    <a:extLst>
                      <a:ext uri="{FF2B5EF4-FFF2-40B4-BE49-F238E27FC236}">
                        <a16:creationId xmlns:a16="http://schemas.microsoft.com/office/drawing/2014/main" id="{EFA4A887-EE41-4701-88F4-F9CA61587423}"/>
                      </a:ext>
                    </a:extLst>
                  </p:cNvPr>
                  <p:cNvSpPr/>
                  <p:nvPr/>
                </p:nvSpPr>
                <p:spPr>
                  <a:xfrm>
                    <a:off x="3732010" y="2847784"/>
                    <a:ext cx="203265" cy="139965"/>
                  </a:xfrm>
                  <a:custGeom>
                    <a:avLst/>
                    <a:gdLst>
                      <a:gd name="connsiteX0" fmla="*/ 82654 w 203265"/>
                      <a:gd name="connsiteY0" fmla="*/ 11061 h 139965"/>
                      <a:gd name="connsiteX1" fmla="*/ 31642 w 203265"/>
                      <a:gd name="connsiteY1" fmla="*/ 42697 h 139965"/>
                      <a:gd name="connsiteX2" fmla="*/ 6 w 203265"/>
                      <a:gd name="connsiteY2" fmla="*/ 69983 h 139965"/>
                      <a:gd name="connsiteX3" fmla="*/ 31642 w 203265"/>
                      <a:gd name="connsiteY3" fmla="*/ 97269 h 139965"/>
                      <a:gd name="connsiteX4" fmla="*/ 82654 w 203265"/>
                      <a:gd name="connsiteY4" fmla="*/ 128905 h 139965"/>
                      <a:gd name="connsiteX5" fmla="*/ 203266 w 203265"/>
                      <a:gd name="connsiteY5" fmla="*/ 69983 h 139965"/>
                      <a:gd name="connsiteX6" fmla="*/ 82654 w 203265"/>
                      <a:gd name="connsiteY6" fmla="*/ 11061 h 139965"/>
                      <a:gd name="connsiteX7" fmla="*/ 92936 w 203265"/>
                      <a:gd name="connsiteY7" fmla="*/ 43488 h 139965"/>
                      <a:gd name="connsiteX8" fmla="*/ 175189 w 203265"/>
                      <a:gd name="connsiteY8" fmla="*/ 69588 h 139965"/>
                      <a:gd name="connsiteX9" fmla="*/ 92936 w 203265"/>
                      <a:gd name="connsiteY9" fmla="*/ 96082 h 139965"/>
                      <a:gd name="connsiteX10" fmla="*/ 63278 w 203265"/>
                      <a:gd name="connsiteY10" fmla="*/ 69983 h 139965"/>
                      <a:gd name="connsiteX11" fmla="*/ 92936 w 203265"/>
                      <a:gd name="connsiteY11" fmla="*/ 43488 h 13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03265" h="139965">
                        <a:moveTo>
                          <a:pt x="82654" y="11061"/>
                        </a:moveTo>
                        <a:cubicBezTo>
                          <a:pt x="51019" y="-15434"/>
                          <a:pt x="10683" y="9875"/>
                          <a:pt x="31642" y="42697"/>
                        </a:cubicBezTo>
                        <a:cubicBezTo>
                          <a:pt x="18987" y="41115"/>
                          <a:pt x="-389" y="49815"/>
                          <a:pt x="6" y="69983"/>
                        </a:cubicBezTo>
                        <a:cubicBezTo>
                          <a:pt x="6" y="90151"/>
                          <a:pt x="18987" y="98851"/>
                          <a:pt x="31642" y="97269"/>
                        </a:cubicBezTo>
                        <a:cubicBezTo>
                          <a:pt x="10288" y="130091"/>
                          <a:pt x="50623" y="155400"/>
                          <a:pt x="82654" y="128905"/>
                        </a:cubicBezTo>
                        <a:cubicBezTo>
                          <a:pt x="109940" y="105969"/>
                          <a:pt x="143553" y="74333"/>
                          <a:pt x="203266" y="69983"/>
                        </a:cubicBezTo>
                        <a:cubicBezTo>
                          <a:pt x="143949" y="65633"/>
                          <a:pt x="110336" y="33997"/>
                          <a:pt x="82654" y="11061"/>
                        </a:cubicBezTo>
                        <a:close/>
                        <a:moveTo>
                          <a:pt x="92936" y="43488"/>
                        </a:moveTo>
                        <a:cubicBezTo>
                          <a:pt x="115081" y="45861"/>
                          <a:pt x="128131" y="64842"/>
                          <a:pt x="175189" y="69588"/>
                        </a:cubicBezTo>
                        <a:cubicBezTo>
                          <a:pt x="127735" y="74728"/>
                          <a:pt x="115081" y="93710"/>
                          <a:pt x="92936" y="96082"/>
                        </a:cubicBezTo>
                        <a:cubicBezTo>
                          <a:pt x="73559" y="98455"/>
                          <a:pt x="63673" y="83824"/>
                          <a:pt x="63278" y="69983"/>
                        </a:cubicBezTo>
                        <a:cubicBezTo>
                          <a:pt x="63673" y="55747"/>
                          <a:pt x="73559" y="41115"/>
                          <a:pt x="92936" y="43488"/>
                        </a:cubicBezTo>
                        <a:close/>
                      </a:path>
                    </a:pathLst>
                  </a:custGeom>
                  <a:grpFill/>
                  <a:ln w="3948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F0029012-8829-4D1A-B267-1CB7D607E2D7}"/>
                    </a:ext>
                  </a:extLst>
                </p:cNvPr>
                <p:cNvGrpSpPr/>
                <p:nvPr/>
              </p:nvGrpSpPr>
              <p:grpSpPr>
                <a:xfrm>
                  <a:off x="3886360" y="2560258"/>
                  <a:ext cx="232679" cy="714622"/>
                  <a:chOff x="3886360" y="2560258"/>
                  <a:chExt cx="232679" cy="714622"/>
                </a:xfrm>
                <a:grpFill/>
              </p:grpSpPr>
              <p:grpSp>
                <p:nvGrpSpPr>
                  <p:cNvPr id="21" name="组合 20">
                    <a:extLst>
                      <a:ext uri="{FF2B5EF4-FFF2-40B4-BE49-F238E27FC236}">
                        <a16:creationId xmlns:a16="http://schemas.microsoft.com/office/drawing/2014/main" id="{1C89A793-1780-4B6A-BE1D-0D9521A3F368}"/>
                      </a:ext>
                    </a:extLst>
                  </p:cNvPr>
                  <p:cNvGrpSpPr/>
                  <p:nvPr/>
                </p:nvGrpSpPr>
                <p:grpSpPr>
                  <a:xfrm>
                    <a:off x="3886360" y="3028887"/>
                    <a:ext cx="232679" cy="245992"/>
                    <a:chOff x="3886360" y="3028887"/>
                    <a:chExt cx="232679" cy="245992"/>
                  </a:xfrm>
                  <a:grpFill/>
                </p:grpSpPr>
                <p:sp>
                  <p:nvSpPr>
                    <p:cNvPr id="22" name="任意多边形: 形状 21">
                      <a:extLst>
                        <a:ext uri="{FF2B5EF4-FFF2-40B4-BE49-F238E27FC236}">
                          <a16:creationId xmlns:a16="http://schemas.microsoft.com/office/drawing/2014/main" id="{C11A6F10-B35F-432A-ABF3-8FC3D0B234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80916" y="3081086"/>
                      <a:ext cx="43963" cy="193793"/>
                    </a:xfrm>
                    <a:custGeom>
                      <a:avLst/>
                      <a:gdLst>
                        <a:gd name="connsiteX0" fmla="*/ 4186 w 43963"/>
                        <a:gd name="connsiteY0" fmla="*/ 179533 h 193793"/>
                        <a:gd name="connsiteX1" fmla="*/ 21982 w 43963"/>
                        <a:gd name="connsiteY1" fmla="*/ 0 h 193793"/>
                        <a:gd name="connsiteX2" fmla="*/ 39777 w 43963"/>
                        <a:gd name="connsiteY2" fmla="*/ 179533 h 193793"/>
                        <a:gd name="connsiteX3" fmla="*/ 21982 w 43963"/>
                        <a:gd name="connsiteY3" fmla="*/ 193769 h 193793"/>
                        <a:gd name="connsiteX4" fmla="*/ 4186 w 43963"/>
                        <a:gd name="connsiteY4" fmla="*/ 179533 h 1937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3963" h="193793">
                          <a:moveTo>
                            <a:pt x="4186" y="179533"/>
                          </a:moveTo>
                          <a:cubicBezTo>
                            <a:pt x="-10445" y="145920"/>
                            <a:pt x="17632" y="70390"/>
                            <a:pt x="21982" y="0"/>
                          </a:cubicBezTo>
                          <a:cubicBezTo>
                            <a:pt x="26332" y="70390"/>
                            <a:pt x="54408" y="145920"/>
                            <a:pt x="39777" y="179533"/>
                          </a:cubicBezTo>
                          <a:cubicBezTo>
                            <a:pt x="35427" y="189815"/>
                            <a:pt x="28704" y="194165"/>
                            <a:pt x="21982" y="193769"/>
                          </a:cubicBezTo>
                          <a:cubicBezTo>
                            <a:pt x="15259" y="194165"/>
                            <a:pt x="8536" y="189815"/>
                            <a:pt x="4186" y="179533"/>
                          </a:cubicBezTo>
                          <a:close/>
                        </a:path>
                      </a:pathLst>
                    </a:custGeom>
                    <a:grpFill/>
                    <a:ln w="3948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3" name="任意多边形: 形状 22">
                      <a:extLst>
                        <a:ext uri="{FF2B5EF4-FFF2-40B4-BE49-F238E27FC236}">
                          <a16:creationId xmlns:a16="http://schemas.microsoft.com/office/drawing/2014/main" id="{F794AA18-F867-4A84-A681-884ADF0FA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8039" y="3028887"/>
                      <a:ext cx="111001" cy="159972"/>
                    </a:xfrm>
                    <a:custGeom>
                      <a:avLst/>
                      <a:gdLst>
                        <a:gd name="connsiteX0" fmla="*/ 62876 w 111001"/>
                        <a:gd name="connsiteY0" fmla="*/ 104794 h 159972"/>
                        <a:gd name="connsiteX1" fmla="*/ 0 w 111001"/>
                        <a:gd name="connsiteY1" fmla="*/ 0 h 159972"/>
                        <a:gd name="connsiteX2" fmla="*/ 38358 w 111001"/>
                        <a:gd name="connsiteY2" fmla="*/ 126939 h 159972"/>
                        <a:gd name="connsiteX3" fmla="*/ 110725 w 111001"/>
                        <a:gd name="connsiteY3" fmla="*/ 145525 h 159972"/>
                        <a:gd name="connsiteX4" fmla="*/ 62876 w 111001"/>
                        <a:gd name="connsiteY4" fmla="*/ 104794 h 1599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1001" h="159972">
                          <a:moveTo>
                            <a:pt x="62876" y="104794"/>
                          </a:moveTo>
                          <a:cubicBezTo>
                            <a:pt x="33218" y="81067"/>
                            <a:pt x="8700" y="40336"/>
                            <a:pt x="0" y="0"/>
                          </a:cubicBezTo>
                          <a:cubicBezTo>
                            <a:pt x="1186" y="26100"/>
                            <a:pt x="8700" y="89371"/>
                            <a:pt x="38358" y="126939"/>
                          </a:cubicBezTo>
                          <a:cubicBezTo>
                            <a:pt x="71971" y="169647"/>
                            <a:pt x="107562" y="165297"/>
                            <a:pt x="110725" y="145525"/>
                          </a:cubicBezTo>
                          <a:cubicBezTo>
                            <a:pt x="113889" y="127729"/>
                            <a:pt x="89371" y="126148"/>
                            <a:pt x="62876" y="104794"/>
                          </a:cubicBezTo>
                          <a:close/>
                        </a:path>
                      </a:pathLst>
                    </a:custGeom>
                    <a:grpFill/>
                    <a:ln w="3948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4" name="任意多边形: 形状 23">
                      <a:extLst>
                        <a:ext uri="{FF2B5EF4-FFF2-40B4-BE49-F238E27FC236}">
                          <a16:creationId xmlns:a16="http://schemas.microsoft.com/office/drawing/2014/main" id="{71FAC027-BF8A-4049-9E6E-F5AD98CAB9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6360" y="3029283"/>
                      <a:ext cx="111001" cy="159808"/>
                    </a:xfrm>
                    <a:custGeom>
                      <a:avLst/>
                      <a:gdLst>
                        <a:gd name="connsiteX0" fmla="*/ 48125 w 111001"/>
                        <a:gd name="connsiteY0" fmla="*/ 104398 h 159808"/>
                        <a:gd name="connsiteX1" fmla="*/ 276 w 111001"/>
                        <a:gd name="connsiteY1" fmla="*/ 145525 h 159808"/>
                        <a:gd name="connsiteX2" fmla="*/ 72643 w 111001"/>
                        <a:gd name="connsiteY2" fmla="*/ 126939 h 159808"/>
                        <a:gd name="connsiteX3" fmla="*/ 111001 w 111001"/>
                        <a:gd name="connsiteY3" fmla="*/ 0 h 159808"/>
                        <a:gd name="connsiteX4" fmla="*/ 48125 w 111001"/>
                        <a:gd name="connsiteY4" fmla="*/ 104398 h 15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1001" h="159808">
                          <a:moveTo>
                            <a:pt x="48125" y="104398"/>
                          </a:moveTo>
                          <a:cubicBezTo>
                            <a:pt x="21630" y="125752"/>
                            <a:pt x="-2887" y="127334"/>
                            <a:pt x="276" y="145525"/>
                          </a:cubicBezTo>
                          <a:cubicBezTo>
                            <a:pt x="3440" y="164902"/>
                            <a:pt x="39030" y="169647"/>
                            <a:pt x="72643" y="126939"/>
                          </a:cubicBezTo>
                          <a:cubicBezTo>
                            <a:pt x="102302" y="89371"/>
                            <a:pt x="109815" y="26100"/>
                            <a:pt x="111001" y="0"/>
                          </a:cubicBezTo>
                          <a:cubicBezTo>
                            <a:pt x="102697" y="39940"/>
                            <a:pt x="77784" y="80671"/>
                            <a:pt x="48125" y="104398"/>
                          </a:cubicBezTo>
                          <a:close/>
                        </a:path>
                      </a:pathLst>
                    </a:custGeom>
                    <a:grpFill/>
                    <a:ln w="3948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25" name="组合 24">
                    <a:extLst>
                      <a:ext uri="{FF2B5EF4-FFF2-40B4-BE49-F238E27FC236}">
                        <a16:creationId xmlns:a16="http://schemas.microsoft.com/office/drawing/2014/main" id="{2B42260C-7527-408C-B48E-EB7B08C0E764}"/>
                      </a:ext>
                    </a:extLst>
                  </p:cNvPr>
                  <p:cNvGrpSpPr/>
                  <p:nvPr/>
                </p:nvGrpSpPr>
                <p:grpSpPr>
                  <a:xfrm>
                    <a:off x="3886360" y="2560258"/>
                    <a:ext cx="232679" cy="246388"/>
                    <a:chOff x="3886360" y="2560258"/>
                    <a:chExt cx="232679" cy="246388"/>
                  </a:xfrm>
                  <a:grpFill/>
                </p:grpSpPr>
                <p:sp>
                  <p:nvSpPr>
                    <p:cNvPr id="26" name="任意多边形: 形状 25">
                      <a:extLst>
                        <a:ext uri="{FF2B5EF4-FFF2-40B4-BE49-F238E27FC236}">
                          <a16:creationId xmlns:a16="http://schemas.microsoft.com/office/drawing/2014/main" id="{5B3F58F0-D117-4D68-9793-D8CC9099C6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80916" y="2560258"/>
                      <a:ext cx="43963" cy="193793"/>
                    </a:xfrm>
                    <a:custGeom>
                      <a:avLst/>
                      <a:gdLst>
                        <a:gd name="connsiteX0" fmla="*/ 4186 w 43963"/>
                        <a:gd name="connsiteY0" fmla="*/ 14261 h 193793"/>
                        <a:gd name="connsiteX1" fmla="*/ 21982 w 43963"/>
                        <a:gd name="connsiteY1" fmla="*/ 193794 h 193793"/>
                        <a:gd name="connsiteX2" fmla="*/ 39777 w 43963"/>
                        <a:gd name="connsiteY2" fmla="*/ 14261 h 193793"/>
                        <a:gd name="connsiteX3" fmla="*/ 21982 w 43963"/>
                        <a:gd name="connsiteY3" fmla="*/ 25 h 193793"/>
                        <a:gd name="connsiteX4" fmla="*/ 4186 w 43963"/>
                        <a:gd name="connsiteY4" fmla="*/ 14261 h 1937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3963" h="193793">
                          <a:moveTo>
                            <a:pt x="4186" y="14261"/>
                          </a:moveTo>
                          <a:cubicBezTo>
                            <a:pt x="-10445" y="47874"/>
                            <a:pt x="17632" y="123404"/>
                            <a:pt x="21982" y="193794"/>
                          </a:cubicBezTo>
                          <a:cubicBezTo>
                            <a:pt x="26332" y="123404"/>
                            <a:pt x="54408" y="47874"/>
                            <a:pt x="39777" y="14261"/>
                          </a:cubicBezTo>
                          <a:cubicBezTo>
                            <a:pt x="35427" y="4375"/>
                            <a:pt x="28704" y="-371"/>
                            <a:pt x="21982" y="25"/>
                          </a:cubicBezTo>
                          <a:cubicBezTo>
                            <a:pt x="15259" y="-371"/>
                            <a:pt x="8536" y="3979"/>
                            <a:pt x="4186" y="14261"/>
                          </a:cubicBezTo>
                          <a:close/>
                        </a:path>
                      </a:pathLst>
                    </a:custGeom>
                    <a:grpFill/>
                    <a:ln w="3948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7" name="任意多边形: 形状 26">
                      <a:extLst>
                        <a:ext uri="{FF2B5EF4-FFF2-40B4-BE49-F238E27FC236}">
                          <a16:creationId xmlns:a16="http://schemas.microsoft.com/office/drawing/2014/main" id="{24071DD4-4FF8-4573-8AA0-618BAAD300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8039" y="2646081"/>
                      <a:ext cx="111001" cy="160170"/>
                    </a:xfrm>
                    <a:custGeom>
                      <a:avLst/>
                      <a:gdLst>
                        <a:gd name="connsiteX0" fmla="*/ 62876 w 111001"/>
                        <a:gd name="connsiteY0" fmla="*/ 55377 h 160170"/>
                        <a:gd name="connsiteX1" fmla="*/ 0 w 111001"/>
                        <a:gd name="connsiteY1" fmla="*/ 160170 h 160170"/>
                        <a:gd name="connsiteX2" fmla="*/ 38358 w 111001"/>
                        <a:gd name="connsiteY2" fmla="*/ 33232 h 160170"/>
                        <a:gd name="connsiteX3" fmla="*/ 110725 w 111001"/>
                        <a:gd name="connsiteY3" fmla="*/ 14250 h 160170"/>
                        <a:gd name="connsiteX4" fmla="*/ 62876 w 111001"/>
                        <a:gd name="connsiteY4" fmla="*/ 55377 h 1601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1001" h="160170">
                          <a:moveTo>
                            <a:pt x="62876" y="55377"/>
                          </a:moveTo>
                          <a:cubicBezTo>
                            <a:pt x="33218" y="79103"/>
                            <a:pt x="8700" y="119834"/>
                            <a:pt x="0" y="160170"/>
                          </a:cubicBezTo>
                          <a:cubicBezTo>
                            <a:pt x="1186" y="134071"/>
                            <a:pt x="8700" y="70799"/>
                            <a:pt x="38358" y="33232"/>
                          </a:cubicBezTo>
                          <a:cubicBezTo>
                            <a:pt x="71971" y="-9872"/>
                            <a:pt x="107562" y="-5127"/>
                            <a:pt x="110725" y="14250"/>
                          </a:cubicBezTo>
                          <a:cubicBezTo>
                            <a:pt x="113889" y="32441"/>
                            <a:pt x="89371" y="34022"/>
                            <a:pt x="62876" y="55377"/>
                          </a:cubicBezTo>
                          <a:close/>
                        </a:path>
                      </a:pathLst>
                    </a:custGeom>
                    <a:grpFill/>
                    <a:ln w="3948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9" name="任意多边形: 形状 28">
                      <a:extLst>
                        <a:ext uri="{FF2B5EF4-FFF2-40B4-BE49-F238E27FC236}">
                          <a16:creationId xmlns:a16="http://schemas.microsoft.com/office/drawing/2014/main" id="{D3D2EFDD-9AF8-4A3F-9957-AF4DB84B68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6360" y="2646312"/>
                      <a:ext cx="111001" cy="160333"/>
                    </a:xfrm>
                    <a:custGeom>
                      <a:avLst/>
                      <a:gdLst>
                        <a:gd name="connsiteX0" fmla="*/ 48125 w 111001"/>
                        <a:gd name="connsiteY0" fmla="*/ 55145 h 160333"/>
                        <a:gd name="connsiteX1" fmla="*/ 276 w 111001"/>
                        <a:gd name="connsiteY1" fmla="*/ 14414 h 160333"/>
                        <a:gd name="connsiteX2" fmla="*/ 72643 w 111001"/>
                        <a:gd name="connsiteY2" fmla="*/ 33395 h 160333"/>
                        <a:gd name="connsiteX3" fmla="*/ 111001 w 111001"/>
                        <a:gd name="connsiteY3" fmla="*/ 160334 h 160333"/>
                        <a:gd name="connsiteX4" fmla="*/ 48125 w 111001"/>
                        <a:gd name="connsiteY4" fmla="*/ 55145 h 160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1001" h="160333">
                          <a:moveTo>
                            <a:pt x="48125" y="55145"/>
                          </a:moveTo>
                          <a:cubicBezTo>
                            <a:pt x="21630" y="33791"/>
                            <a:pt x="-2887" y="32209"/>
                            <a:pt x="276" y="14414"/>
                          </a:cubicBezTo>
                          <a:cubicBezTo>
                            <a:pt x="3440" y="-5359"/>
                            <a:pt x="39030" y="-9709"/>
                            <a:pt x="72643" y="33395"/>
                          </a:cubicBezTo>
                          <a:cubicBezTo>
                            <a:pt x="102302" y="70963"/>
                            <a:pt x="109815" y="134234"/>
                            <a:pt x="111001" y="160334"/>
                          </a:cubicBezTo>
                          <a:cubicBezTo>
                            <a:pt x="102697" y="119603"/>
                            <a:pt x="77784" y="78872"/>
                            <a:pt x="48125" y="55145"/>
                          </a:cubicBezTo>
                          <a:close/>
                        </a:path>
                      </a:pathLst>
                    </a:custGeom>
                    <a:grpFill/>
                    <a:ln w="3948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75B35B3B-B9F5-4405-BCF9-76BEAF229D2C}"/>
                    </a:ext>
                  </a:extLst>
                </p:cNvPr>
                <p:cNvGrpSpPr/>
                <p:nvPr/>
              </p:nvGrpSpPr>
              <p:grpSpPr>
                <a:xfrm>
                  <a:off x="3795683" y="2710552"/>
                  <a:ext cx="225899" cy="414033"/>
                  <a:chOff x="3795683" y="2710552"/>
                  <a:chExt cx="225899" cy="414033"/>
                </a:xfrm>
                <a:grpFill/>
              </p:grpSpPr>
              <p:sp>
                <p:nvSpPr>
                  <p:cNvPr id="31" name="任意多边形: 形状 30">
                    <a:extLst>
                      <a:ext uri="{FF2B5EF4-FFF2-40B4-BE49-F238E27FC236}">
                        <a16:creationId xmlns:a16="http://schemas.microsoft.com/office/drawing/2014/main" id="{2C69F44C-6D08-4039-9337-FB410F31A60D}"/>
                      </a:ext>
                    </a:extLst>
                  </p:cNvPr>
                  <p:cNvSpPr/>
                  <p:nvPr/>
                </p:nvSpPr>
                <p:spPr>
                  <a:xfrm>
                    <a:off x="3795683" y="3036434"/>
                    <a:ext cx="88151" cy="88151"/>
                  </a:xfrm>
                  <a:custGeom>
                    <a:avLst/>
                    <a:gdLst>
                      <a:gd name="connsiteX0" fmla="*/ 64853 w 88151"/>
                      <a:gd name="connsiteY0" fmla="*/ 85383 h 88151"/>
                      <a:gd name="connsiteX1" fmla="*/ 0 w 88151"/>
                      <a:gd name="connsiteY1" fmla="*/ 88152 h 88151"/>
                      <a:gd name="connsiteX2" fmla="*/ 3164 w 88151"/>
                      <a:gd name="connsiteY2" fmla="*/ 23298 h 88151"/>
                      <a:gd name="connsiteX3" fmla="*/ 56549 w 88151"/>
                      <a:gd name="connsiteY3" fmla="*/ 31603 h 88151"/>
                      <a:gd name="connsiteX4" fmla="*/ 64853 w 88151"/>
                      <a:gd name="connsiteY4" fmla="*/ 85383 h 88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8151" h="88151">
                        <a:moveTo>
                          <a:pt x="64853" y="85383"/>
                        </a:moveTo>
                        <a:cubicBezTo>
                          <a:pt x="41917" y="90129"/>
                          <a:pt x="26495" y="76288"/>
                          <a:pt x="0" y="88152"/>
                        </a:cubicBezTo>
                        <a:cubicBezTo>
                          <a:pt x="12259" y="61657"/>
                          <a:pt x="-1582" y="46630"/>
                          <a:pt x="3164" y="23298"/>
                        </a:cubicBezTo>
                        <a:cubicBezTo>
                          <a:pt x="9095" y="-6756"/>
                          <a:pt x="53781" y="-11501"/>
                          <a:pt x="56549" y="31603"/>
                        </a:cubicBezTo>
                        <a:cubicBezTo>
                          <a:pt x="99653" y="34766"/>
                          <a:pt x="94907" y="79452"/>
                          <a:pt x="64853" y="85383"/>
                        </a:cubicBezTo>
                        <a:close/>
                      </a:path>
                    </a:pathLst>
                  </a:custGeom>
                  <a:grpFill/>
                  <a:ln w="3948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2" name="任意多边形: 形状 31">
                    <a:extLst>
                      <a:ext uri="{FF2B5EF4-FFF2-40B4-BE49-F238E27FC236}">
                        <a16:creationId xmlns:a16="http://schemas.microsoft.com/office/drawing/2014/main" id="{C477EAEC-4560-4CF3-81E5-7F724D2DD5BD}"/>
                      </a:ext>
                    </a:extLst>
                  </p:cNvPr>
                  <p:cNvSpPr/>
                  <p:nvPr/>
                </p:nvSpPr>
                <p:spPr>
                  <a:xfrm>
                    <a:off x="3861723" y="2935821"/>
                    <a:ext cx="122724" cy="122724"/>
                  </a:xfrm>
                  <a:custGeom>
                    <a:avLst/>
                    <a:gdLst>
                      <a:gd name="connsiteX0" fmla="*/ 121402 w 122724"/>
                      <a:gd name="connsiteY0" fmla="*/ 40867 h 122724"/>
                      <a:gd name="connsiteX1" fmla="*/ 0 w 122724"/>
                      <a:gd name="connsiteY1" fmla="*/ 122725 h 122724"/>
                      <a:gd name="connsiteX2" fmla="*/ 395 w 122724"/>
                      <a:gd name="connsiteY2" fmla="*/ 122329 h 122724"/>
                      <a:gd name="connsiteX3" fmla="*/ 0 w 122724"/>
                      <a:gd name="connsiteY3" fmla="*/ 122725 h 122724"/>
                      <a:gd name="connsiteX4" fmla="*/ 81858 w 122724"/>
                      <a:gd name="connsiteY4" fmla="*/ 1323 h 122724"/>
                      <a:gd name="connsiteX5" fmla="*/ 113493 w 122724"/>
                      <a:gd name="connsiteY5" fmla="*/ 9231 h 122724"/>
                      <a:gd name="connsiteX6" fmla="*/ 113493 w 122724"/>
                      <a:gd name="connsiteY6" fmla="*/ 9231 h 122724"/>
                      <a:gd name="connsiteX7" fmla="*/ 113493 w 122724"/>
                      <a:gd name="connsiteY7" fmla="*/ 9231 h 122724"/>
                      <a:gd name="connsiteX8" fmla="*/ 121402 w 122724"/>
                      <a:gd name="connsiteY8" fmla="*/ 40867 h 122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2724" h="122724">
                        <a:moveTo>
                          <a:pt x="121402" y="40867"/>
                        </a:moveTo>
                        <a:cubicBezTo>
                          <a:pt x="109934" y="84762"/>
                          <a:pt x="43895" y="86739"/>
                          <a:pt x="0" y="122725"/>
                        </a:cubicBezTo>
                        <a:cubicBezTo>
                          <a:pt x="0" y="122725"/>
                          <a:pt x="0" y="122329"/>
                          <a:pt x="395" y="122329"/>
                        </a:cubicBezTo>
                        <a:cubicBezTo>
                          <a:pt x="395" y="122329"/>
                          <a:pt x="0" y="122725"/>
                          <a:pt x="0" y="122725"/>
                        </a:cubicBezTo>
                        <a:cubicBezTo>
                          <a:pt x="35590" y="78830"/>
                          <a:pt x="37567" y="12791"/>
                          <a:pt x="81858" y="1323"/>
                        </a:cubicBezTo>
                        <a:cubicBezTo>
                          <a:pt x="94907" y="-2236"/>
                          <a:pt x="106375" y="1718"/>
                          <a:pt x="113493" y="9231"/>
                        </a:cubicBezTo>
                        <a:lnTo>
                          <a:pt x="113493" y="9231"/>
                        </a:lnTo>
                        <a:lnTo>
                          <a:pt x="113493" y="9231"/>
                        </a:lnTo>
                        <a:cubicBezTo>
                          <a:pt x="121007" y="16350"/>
                          <a:pt x="124961" y="27818"/>
                          <a:pt x="121402" y="40867"/>
                        </a:cubicBezTo>
                        <a:close/>
                      </a:path>
                    </a:pathLst>
                  </a:custGeom>
                  <a:grpFill/>
                  <a:ln w="3948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3" name="任意多边形: 形状 32">
                    <a:extLst>
                      <a:ext uri="{FF2B5EF4-FFF2-40B4-BE49-F238E27FC236}">
                        <a16:creationId xmlns:a16="http://schemas.microsoft.com/office/drawing/2014/main" id="{02E115BB-03AF-470F-88C7-21D39A9521F8}"/>
                      </a:ext>
                    </a:extLst>
                  </p:cNvPr>
                  <p:cNvSpPr/>
                  <p:nvPr/>
                </p:nvSpPr>
                <p:spPr>
                  <a:xfrm>
                    <a:off x="3795683" y="2710552"/>
                    <a:ext cx="88151" cy="88052"/>
                  </a:xfrm>
                  <a:custGeom>
                    <a:avLst/>
                    <a:gdLst>
                      <a:gd name="connsiteX0" fmla="*/ 3164 w 88151"/>
                      <a:gd name="connsiteY0" fmla="*/ 64458 h 88052"/>
                      <a:gd name="connsiteX1" fmla="*/ 56549 w 88151"/>
                      <a:gd name="connsiteY1" fmla="*/ 56154 h 88052"/>
                      <a:gd name="connsiteX2" fmla="*/ 64853 w 88151"/>
                      <a:gd name="connsiteY2" fmla="*/ 2768 h 88052"/>
                      <a:gd name="connsiteX3" fmla="*/ 0 w 88151"/>
                      <a:gd name="connsiteY3" fmla="*/ 0 h 88052"/>
                      <a:gd name="connsiteX4" fmla="*/ 3164 w 88151"/>
                      <a:gd name="connsiteY4" fmla="*/ 64458 h 88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8151" h="88052">
                        <a:moveTo>
                          <a:pt x="3164" y="64458"/>
                        </a:moveTo>
                        <a:cubicBezTo>
                          <a:pt x="9095" y="94907"/>
                          <a:pt x="53781" y="99653"/>
                          <a:pt x="56549" y="56154"/>
                        </a:cubicBezTo>
                        <a:cubicBezTo>
                          <a:pt x="99653" y="53385"/>
                          <a:pt x="94907" y="8700"/>
                          <a:pt x="64853" y="2768"/>
                        </a:cubicBezTo>
                        <a:cubicBezTo>
                          <a:pt x="41917" y="-1582"/>
                          <a:pt x="26495" y="11863"/>
                          <a:pt x="0" y="0"/>
                        </a:cubicBezTo>
                        <a:cubicBezTo>
                          <a:pt x="12259" y="26495"/>
                          <a:pt x="-1582" y="41522"/>
                          <a:pt x="3164" y="64458"/>
                        </a:cubicBezTo>
                        <a:close/>
                      </a:path>
                    </a:pathLst>
                  </a:custGeom>
                  <a:grpFill/>
                  <a:ln w="3948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4" name="任意多边形: 形状 33">
                    <a:extLst>
                      <a:ext uri="{FF2B5EF4-FFF2-40B4-BE49-F238E27FC236}">
                        <a16:creationId xmlns:a16="http://schemas.microsoft.com/office/drawing/2014/main" id="{40D4CF20-68DA-415D-9839-C6F4AE32BF73}"/>
                      </a:ext>
                    </a:extLst>
                  </p:cNvPr>
                  <p:cNvSpPr/>
                  <p:nvPr/>
                </p:nvSpPr>
                <p:spPr>
                  <a:xfrm>
                    <a:off x="3861723" y="2776592"/>
                    <a:ext cx="122724" cy="122724"/>
                  </a:xfrm>
                  <a:custGeom>
                    <a:avLst/>
                    <a:gdLst>
                      <a:gd name="connsiteX0" fmla="*/ 113493 w 122724"/>
                      <a:gd name="connsiteY0" fmla="*/ 113493 h 122724"/>
                      <a:gd name="connsiteX1" fmla="*/ 113493 w 122724"/>
                      <a:gd name="connsiteY1" fmla="*/ 113493 h 122724"/>
                      <a:gd name="connsiteX2" fmla="*/ 113493 w 122724"/>
                      <a:gd name="connsiteY2" fmla="*/ 113493 h 122724"/>
                      <a:gd name="connsiteX3" fmla="*/ 121402 w 122724"/>
                      <a:gd name="connsiteY3" fmla="*/ 81858 h 122724"/>
                      <a:gd name="connsiteX4" fmla="*/ 0 w 122724"/>
                      <a:gd name="connsiteY4" fmla="*/ 0 h 122724"/>
                      <a:gd name="connsiteX5" fmla="*/ 395 w 122724"/>
                      <a:gd name="connsiteY5" fmla="*/ 395 h 122724"/>
                      <a:gd name="connsiteX6" fmla="*/ 0 w 122724"/>
                      <a:gd name="connsiteY6" fmla="*/ 0 h 122724"/>
                      <a:gd name="connsiteX7" fmla="*/ 81858 w 122724"/>
                      <a:gd name="connsiteY7" fmla="*/ 121402 h 122724"/>
                      <a:gd name="connsiteX8" fmla="*/ 113493 w 122724"/>
                      <a:gd name="connsiteY8" fmla="*/ 113493 h 122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2724" h="122724">
                        <a:moveTo>
                          <a:pt x="113493" y="113493"/>
                        </a:moveTo>
                        <a:lnTo>
                          <a:pt x="113493" y="113493"/>
                        </a:lnTo>
                        <a:lnTo>
                          <a:pt x="113493" y="113493"/>
                        </a:lnTo>
                        <a:cubicBezTo>
                          <a:pt x="121007" y="106375"/>
                          <a:pt x="124961" y="94907"/>
                          <a:pt x="121402" y="81858"/>
                        </a:cubicBezTo>
                        <a:cubicBezTo>
                          <a:pt x="109934" y="37963"/>
                          <a:pt x="43895" y="35986"/>
                          <a:pt x="0" y="0"/>
                        </a:cubicBezTo>
                        <a:cubicBezTo>
                          <a:pt x="0" y="0"/>
                          <a:pt x="0" y="0"/>
                          <a:pt x="395" y="395"/>
                        </a:cubicBezTo>
                        <a:cubicBezTo>
                          <a:pt x="395" y="395"/>
                          <a:pt x="0" y="395"/>
                          <a:pt x="0" y="0"/>
                        </a:cubicBezTo>
                        <a:cubicBezTo>
                          <a:pt x="35590" y="43895"/>
                          <a:pt x="37963" y="109934"/>
                          <a:pt x="81858" y="121402"/>
                        </a:cubicBezTo>
                        <a:cubicBezTo>
                          <a:pt x="94907" y="124961"/>
                          <a:pt x="106375" y="121007"/>
                          <a:pt x="113493" y="113493"/>
                        </a:cubicBezTo>
                        <a:close/>
                      </a:path>
                    </a:pathLst>
                  </a:custGeom>
                  <a:grpFill/>
                  <a:ln w="3948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5" name="任意多边形: 形状 34">
                    <a:extLst>
                      <a:ext uri="{FF2B5EF4-FFF2-40B4-BE49-F238E27FC236}">
                        <a16:creationId xmlns:a16="http://schemas.microsoft.com/office/drawing/2014/main" id="{E3B7AF61-DA45-412C-A445-7267146D2402}"/>
                      </a:ext>
                    </a:extLst>
                  </p:cNvPr>
                  <p:cNvSpPr/>
                  <p:nvPr/>
                </p:nvSpPr>
                <p:spPr>
                  <a:xfrm>
                    <a:off x="3983817" y="2898686"/>
                    <a:ext cx="37765" cy="37765"/>
                  </a:xfrm>
                  <a:custGeom>
                    <a:avLst/>
                    <a:gdLst>
                      <a:gd name="connsiteX0" fmla="*/ 5635 w 37765"/>
                      <a:gd name="connsiteY0" fmla="*/ 32130 h 37765"/>
                      <a:gd name="connsiteX1" fmla="*/ 5635 w 37765"/>
                      <a:gd name="connsiteY1" fmla="*/ 5635 h 37765"/>
                      <a:gd name="connsiteX2" fmla="*/ 32130 w 37765"/>
                      <a:gd name="connsiteY2" fmla="*/ 5635 h 37765"/>
                      <a:gd name="connsiteX3" fmla="*/ 32130 w 37765"/>
                      <a:gd name="connsiteY3" fmla="*/ 32130 h 37765"/>
                      <a:gd name="connsiteX4" fmla="*/ 5635 w 37765"/>
                      <a:gd name="connsiteY4" fmla="*/ 32130 h 377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765" h="37765">
                        <a:moveTo>
                          <a:pt x="5635" y="32130"/>
                        </a:moveTo>
                        <a:cubicBezTo>
                          <a:pt x="-1878" y="24617"/>
                          <a:pt x="-1878" y="12753"/>
                          <a:pt x="5635" y="5635"/>
                        </a:cubicBezTo>
                        <a:cubicBezTo>
                          <a:pt x="13149" y="-1878"/>
                          <a:pt x="25012" y="-1878"/>
                          <a:pt x="32130" y="5635"/>
                        </a:cubicBezTo>
                        <a:cubicBezTo>
                          <a:pt x="39644" y="13149"/>
                          <a:pt x="39644" y="25012"/>
                          <a:pt x="32130" y="32130"/>
                        </a:cubicBezTo>
                        <a:cubicBezTo>
                          <a:pt x="25012" y="39644"/>
                          <a:pt x="13149" y="39644"/>
                          <a:pt x="5635" y="32130"/>
                        </a:cubicBezTo>
                        <a:close/>
                      </a:path>
                    </a:pathLst>
                  </a:custGeom>
                  <a:grpFill/>
                  <a:ln w="3948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5A0D390E-FC75-4977-9F08-4E9FCE38ED40}"/>
                  </a:ext>
                </a:extLst>
              </p:cNvPr>
              <p:cNvGrpSpPr/>
              <p:nvPr/>
            </p:nvGrpSpPr>
            <p:grpSpPr>
              <a:xfrm>
                <a:off x="8090360" y="2560258"/>
                <a:ext cx="613219" cy="714622"/>
                <a:chOff x="8090360" y="2560258"/>
                <a:chExt cx="613219" cy="714622"/>
              </a:xfrm>
              <a:grpFill/>
            </p:grpSpPr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E807FC36-097C-4136-B5FE-D22E58D69912}"/>
                    </a:ext>
                  </a:extLst>
                </p:cNvPr>
                <p:cNvGrpSpPr/>
                <p:nvPr/>
              </p:nvGrpSpPr>
              <p:grpSpPr>
                <a:xfrm>
                  <a:off x="8273728" y="2847562"/>
                  <a:ext cx="429851" cy="139792"/>
                  <a:chOff x="8273728" y="2847562"/>
                  <a:chExt cx="429851" cy="139792"/>
                </a:xfrm>
                <a:grpFill/>
              </p:grpSpPr>
              <p:sp>
                <p:nvSpPr>
                  <p:cNvPr id="38" name="任意多边形: 形状 37">
                    <a:extLst>
                      <a:ext uri="{FF2B5EF4-FFF2-40B4-BE49-F238E27FC236}">
                        <a16:creationId xmlns:a16="http://schemas.microsoft.com/office/drawing/2014/main" id="{0AD4DF60-83B0-4C87-A92E-4C09BBFD53CB}"/>
                      </a:ext>
                    </a:extLst>
                  </p:cNvPr>
                  <p:cNvSpPr/>
                  <p:nvPr/>
                </p:nvSpPr>
                <p:spPr>
                  <a:xfrm>
                    <a:off x="8486083" y="2868787"/>
                    <a:ext cx="90532" cy="97601"/>
                  </a:xfrm>
                  <a:custGeom>
                    <a:avLst/>
                    <a:gdLst>
                      <a:gd name="connsiteX0" fmla="*/ 47849 w 90532"/>
                      <a:gd name="connsiteY0" fmla="*/ 5086 h 97601"/>
                      <a:gd name="connsiteX1" fmla="*/ 0 w 90532"/>
                      <a:gd name="connsiteY1" fmla="*/ 48585 h 97601"/>
                      <a:gd name="connsiteX2" fmla="*/ 47849 w 90532"/>
                      <a:gd name="connsiteY2" fmla="*/ 92479 h 97601"/>
                      <a:gd name="connsiteX3" fmla="*/ 79880 w 90532"/>
                      <a:gd name="connsiteY3" fmla="*/ 48585 h 97601"/>
                      <a:gd name="connsiteX4" fmla="*/ 47849 w 90532"/>
                      <a:gd name="connsiteY4" fmla="*/ 5086 h 97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32" h="97601">
                        <a:moveTo>
                          <a:pt x="47849" y="5086"/>
                        </a:moveTo>
                        <a:cubicBezTo>
                          <a:pt x="28077" y="18135"/>
                          <a:pt x="27286" y="38699"/>
                          <a:pt x="0" y="48585"/>
                        </a:cubicBezTo>
                        <a:cubicBezTo>
                          <a:pt x="27286" y="58471"/>
                          <a:pt x="28472" y="79430"/>
                          <a:pt x="47849" y="92479"/>
                        </a:cubicBezTo>
                        <a:cubicBezTo>
                          <a:pt x="73553" y="109484"/>
                          <a:pt x="108352" y="81407"/>
                          <a:pt x="79880" y="48585"/>
                        </a:cubicBezTo>
                        <a:cubicBezTo>
                          <a:pt x="108352" y="16554"/>
                          <a:pt x="73158" y="-11919"/>
                          <a:pt x="47849" y="5086"/>
                        </a:cubicBezTo>
                        <a:close/>
                      </a:path>
                    </a:pathLst>
                  </a:custGeom>
                  <a:grpFill/>
                  <a:ln w="3948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39" name="任意多边形: 形状 38">
                    <a:extLst>
                      <a:ext uri="{FF2B5EF4-FFF2-40B4-BE49-F238E27FC236}">
                        <a16:creationId xmlns:a16="http://schemas.microsoft.com/office/drawing/2014/main" id="{5ACF4FA2-5E83-43E0-8A63-018E9C996D6E}"/>
                      </a:ext>
                    </a:extLst>
                  </p:cNvPr>
                  <p:cNvSpPr/>
                  <p:nvPr/>
                </p:nvSpPr>
                <p:spPr>
                  <a:xfrm>
                    <a:off x="8579804" y="2890990"/>
                    <a:ext cx="123775" cy="53515"/>
                  </a:xfrm>
                  <a:custGeom>
                    <a:avLst/>
                    <a:gdLst>
                      <a:gd name="connsiteX0" fmla="*/ 110725 w 123775"/>
                      <a:gd name="connsiteY0" fmla="*/ 5027 h 53515"/>
                      <a:gd name="connsiteX1" fmla="*/ 0 w 123775"/>
                      <a:gd name="connsiteY1" fmla="*/ 26777 h 53515"/>
                      <a:gd name="connsiteX2" fmla="*/ 396 w 123775"/>
                      <a:gd name="connsiteY2" fmla="*/ 26777 h 53515"/>
                      <a:gd name="connsiteX3" fmla="*/ 0 w 123775"/>
                      <a:gd name="connsiteY3" fmla="*/ 26777 h 53515"/>
                      <a:gd name="connsiteX4" fmla="*/ 110725 w 123775"/>
                      <a:gd name="connsiteY4" fmla="*/ 48526 h 53515"/>
                      <a:gd name="connsiteX5" fmla="*/ 123775 w 123775"/>
                      <a:gd name="connsiteY5" fmla="*/ 26777 h 53515"/>
                      <a:gd name="connsiteX6" fmla="*/ 123775 w 123775"/>
                      <a:gd name="connsiteY6" fmla="*/ 26777 h 53515"/>
                      <a:gd name="connsiteX7" fmla="*/ 123775 w 123775"/>
                      <a:gd name="connsiteY7" fmla="*/ 26777 h 53515"/>
                      <a:gd name="connsiteX8" fmla="*/ 110725 w 123775"/>
                      <a:gd name="connsiteY8" fmla="*/ 5027 h 535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775" h="53515">
                        <a:moveTo>
                          <a:pt x="110725" y="5027"/>
                        </a:moveTo>
                        <a:cubicBezTo>
                          <a:pt x="80672" y="-12768"/>
                          <a:pt x="43499" y="22031"/>
                          <a:pt x="0" y="26777"/>
                        </a:cubicBezTo>
                        <a:cubicBezTo>
                          <a:pt x="0" y="26777"/>
                          <a:pt x="0" y="26777"/>
                          <a:pt x="396" y="26777"/>
                        </a:cubicBezTo>
                        <a:cubicBezTo>
                          <a:pt x="396" y="26777"/>
                          <a:pt x="0" y="26777"/>
                          <a:pt x="0" y="26777"/>
                        </a:cubicBezTo>
                        <a:cubicBezTo>
                          <a:pt x="43499" y="31127"/>
                          <a:pt x="80672" y="66321"/>
                          <a:pt x="110725" y="48526"/>
                        </a:cubicBezTo>
                        <a:cubicBezTo>
                          <a:pt x="119820" y="42990"/>
                          <a:pt x="123775" y="35081"/>
                          <a:pt x="123775" y="26777"/>
                        </a:cubicBezTo>
                        <a:lnTo>
                          <a:pt x="123775" y="26777"/>
                        </a:lnTo>
                        <a:lnTo>
                          <a:pt x="123775" y="26777"/>
                        </a:lnTo>
                        <a:cubicBezTo>
                          <a:pt x="123775" y="18472"/>
                          <a:pt x="119820" y="10168"/>
                          <a:pt x="110725" y="5027"/>
                        </a:cubicBezTo>
                        <a:close/>
                      </a:path>
                    </a:pathLst>
                  </a:custGeom>
                  <a:grpFill/>
                  <a:ln w="3948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40" name="任意多边形: 形状 39">
                    <a:extLst>
                      <a:ext uri="{FF2B5EF4-FFF2-40B4-BE49-F238E27FC236}">
                        <a16:creationId xmlns:a16="http://schemas.microsoft.com/office/drawing/2014/main" id="{17D2DFDD-28F0-4B88-93A4-06BE592974BA}"/>
                      </a:ext>
                    </a:extLst>
                  </p:cNvPr>
                  <p:cNvSpPr/>
                  <p:nvPr/>
                </p:nvSpPr>
                <p:spPr>
                  <a:xfrm>
                    <a:off x="8273728" y="2847562"/>
                    <a:ext cx="203259" cy="139792"/>
                  </a:xfrm>
                  <a:custGeom>
                    <a:avLst/>
                    <a:gdLst>
                      <a:gd name="connsiteX0" fmla="*/ 0 w 203259"/>
                      <a:gd name="connsiteY0" fmla="*/ 69809 h 139792"/>
                      <a:gd name="connsiteX1" fmla="*/ 120612 w 203259"/>
                      <a:gd name="connsiteY1" fmla="*/ 128731 h 139792"/>
                      <a:gd name="connsiteX2" fmla="*/ 171624 w 203259"/>
                      <a:gd name="connsiteY2" fmla="*/ 97095 h 139792"/>
                      <a:gd name="connsiteX3" fmla="*/ 203260 w 203259"/>
                      <a:gd name="connsiteY3" fmla="*/ 69809 h 139792"/>
                      <a:gd name="connsiteX4" fmla="*/ 171624 w 203259"/>
                      <a:gd name="connsiteY4" fmla="*/ 42523 h 139792"/>
                      <a:gd name="connsiteX5" fmla="*/ 120612 w 203259"/>
                      <a:gd name="connsiteY5" fmla="*/ 10888 h 139792"/>
                      <a:gd name="connsiteX6" fmla="*/ 0 w 203259"/>
                      <a:gd name="connsiteY6" fmla="*/ 69809 h 139792"/>
                      <a:gd name="connsiteX7" fmla="*/ 139988 w 203259"/>
                      <a:gd name="connsiteY7" fmla="*/ 70205 h 139792"/>
                      <a:gd name="connsiteX8" fmla="*/ 110725 w 203259"/>
                      <a:gd name="connsiteY8" fmla="*/ 96700 h 139792"/>
                      <a:gd name="connsiteX9" fmla="*/ 28472 w 203259"/>
                      <a:gd name="connsiteY9" fmla="*/ 70205 h 139792"/>
                      <a:gd name="connsiteX10" fmla="*/ 110725 w 203259"/>
                      <a:gd name="connsiteY10" fmla="*/ 44105 h 139792"/>
                      <a:gd name="connsiteX11" fmla="*/ 139988 w 203259"/>
                      <a:gd name="connsiteY11" fmla="*/ 70205 h 139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03259" h="139792">
                        <a:moveTo>
                          <a:pt x="0" y="69809"/>
                        </a:moveTo>
                        <a:cubicBezTo>
                          <a:pt x="59713" y="74159"/>
                          <a:pt x="93326" y="105795"/>
                          <a:pt x="120612" y="128731"/>
                        </a:cubicBezTo>
                        <a:cubicBezTo>
                          <a:pt x="152247" y="155226"/>
                          <a:pt x="192583" y="129917"/>
                          <a:pt x="171624" y="97095"/>
                        </a:cubicBezTo>
                        <a:cubicBezTo>
                          <a:pt x="184279" y="98677"/>
                          <a:pt x="203260" y="89977"/>
                          <a:pt x="203260" y="69809"/>
                        </a:cubicBezTo>
                        <a:cubicBezTo>
                          <a:pt x="203260" y="49642"/>
                          <a:pt x="184279" y="40942"/>
                          <a:pt x="171624" y="42523"/>
                        </a:cubicBezTo>
                        <a:cubicBezTo>
                          <a:pt x="192978" y="9701"/>
                          <a:pt x="152643" y="-15212"/>
                          <a:pt x="120612" y="10888"/>
                        </a:cubicBezTo>
                        <a:cubicBezTo>
                          <a:pt x="93326" y="34219"/>
                          <a:pt x="59713" y="65855"/>
                          <a:pt x="0" y="69809"/>
                        </a:cubicBezTo>
                        <a:close/>
                        <a:moveTo>
                          <a:pt x="139988" y="70205"/>
                        </a:moveTo>
                        <a:cubicBezTo>
                          <a:pt x="139593" y="84045"/>
                          <a:pt x="129707" y="98677"/>
                          <a:pt x="110725" y="96700"/>
                        </a:cubicBezTo>
                        <a:cubicBezTo>
                          <a:pt x="88580" y="93932"/>
                          <a:pt x="75531" y="75346"/>
                          <a:pt x="28472" y="70205"/>
                        </a:cubicBezTo>
                        <a:cubicBezTo>
                          <a:pt x="75531" y="65064"/>
                          <a:pt x="88580" y="46478"/>
                          <a:pt x="110725" y="44105"/>
                        </a:cubicBezTo>
                        <a:cubicBezTo>
                          <a:pt x="129707" y="41337"/>
                          <a:pt x="139593" y="55969"/>
                          <a:pt x="139988" y="70205"/>
                        </a:cubicBezTo>
                        <a:close/>
                      </a:path>
                    </a:pathLst>
                  </a:custGeom>
                  <a:grpFill/>
                  <a:ln w="3948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F7CEF904-F671-4065-BEAA-4DC31A5B82F8}"/>
                    </a:ext>
                  </a:extLst>
                </p:cNvPr>
                <p:cNvGrpSpPr/>
                <p:nvPr/>
              </p:nvGrpSpPr>
              <p:grpSpPr>
                <a:xfrm>
                  <a:off x="8090360" y="2560258"/>
                  <a:ext cx="232284" cy="714622"/>
                  <a:chOff x="8090360" y="2560258"/>
                  <a:chExt cx="232284" cy="714622"/>
                </a:xfrm>
                <a:grpFill/>
              </p:grpSpPr>
              <p:grpSp>
                <p:nvGrpSpPr>
                  <p:cNvPr id="42" name="组合 41">
                    <a:extLst>
                      <a:ext uri="{FF2B5EF4-FFF2-40B4-BE49-F238E27FC236}">
                        <a16:creationId xmlns:a16="http://schemas.microsoft.com/office/drawing/2014/main" id="{6517466A-8960-4014-97FB-C1B35117A5F2}"/>
                      </a:ext>
                    </a:extLst>
                  </p:cNvPr>
                  <p:cNvGrpSpPr/>
                  <p:nvPr/>
                </p:nvGrpSpPr>
                <p:grpSpPr>
                  <a:xfrm>
                    <a:off x="8090360" y="3028887"/>
                    <a:ext cx="232284" cy="245992"/>
                    <a:chOff x="8090360" y="3028887"/>
                    <a:chExt cx="232284" cy="245992"/>
                  </a:xfrm>
                  <a:grpFill/>
                </p:grpSpPr>
                <p:sp>
                  <p:nvSpPr>
                    <p:cNvPr id="43" name="任意多边形: 形状 42">
                      <a:extLst>
                        <a:ext uri="{FF2B5EF4-FFF2-40B4-BE49-F238E27FC236}">
                          <a16:creationId xmlns:a16="http://schemas.microsoft.com/office/drawing/2014/main" id="{BA903939-CD8F-49A1-9D45-A07A3904EF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4520" y="3081086"/>
                      <a:ext cx="43963" cy="193793"/>
                    </a:xfrm>
                    <a:custGeom>
                      <a:avLst/>
                      <a:gdLst>
                        <a:gd name="connsiteX0" fmla="*/ 39777 w 43963"/>
                        <a:gd name="connsiteY0" fmla="*/ 179533 h 193793"/>
                        <a:gd name="connsiteX1" fmla="*/ 21982 w 43963"/>
                        <a:gd name="connsiteY1" fmla="*/ 0 h 193793"/>
                        <a:gd name="connsiteX2" fmla="*/ 4186 w 43963"/>
                        <a:gd name="connsiteY2" fmla="*/ 179533 h 193793"/>
                        <a:gd name="connsiteX3" fmla="*/ 21982 w 43963"/>
                        <a:gd name="connsiteY3" fmla="*/ 193769 h 193793"/>
                        <a:gd name="connsiteX4" fmla="*/ 39777 w 43963"/>
                        <a:gd name="connsiteY4" fmla="*/ 179533 h 1937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3963" h="193793">
                          <a:moveTo>
                            <a:pt x="39777" y="179533"/>
                          </a:moveTo>
                          <a:cubicBezTo>
                            <a:pt x="54408" y="145920"/>
                            <a:pt x="26332" y="70390"/>
                            <a:pt x="21982" y="0"/>
                          </a:cubicBezTo>
                          <a:cubicBezTo>
                            <a:pt x="17632" y="70390"/>
                            <a:pt x="-10445" y="145920"/>
                            <a:pt x="4186" y="179533"/>
                          </a:cubicBezTo>
                          <a:cubicBezTo>
                            <a:pt x="8536" y="189815"/>
                            <a:pt x="15259" y="194165"/>
                            <a:pt x="21982" y="193769"/>
                          </a:cubicBezTo>
                          <a:cubicBezTo>
                            <a:pt x="28704" y="194165"/>
                            <a:pt x="35427" y="189815"/>
                            <a:pt x="39777" y="179533"/>
                          </a:cubicBezTo>
                          <a:close/>
                        </a:path>
                      </a:pathLst>
                    </a:custGeom>
                    <a:grpFill/>
                    <a:ln w="3948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" name="任意多边形: 形状 43">
                      <a:extLst>
                        <a:ext uri="{FF2B5EF4-FFF2-40B4-BE49-F238E27FC236}">
                          <a16:creationId xmlns:a16="http://schemas.microsoft.com/office/drawing/2014/main" id="{E024C871-DD22-4D32-AC24-2BC32C93F0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0360" y="3028887"/>
                      <a:ext cx="111001" cy="159972"/>
                    </a:xfrm>
                    <a:custGeom>
                      <a:avLst/>
                      <a:gdLst>
                        <a:gd name="connsiteX0" fmla="*/ 48125 w 111001"/>
                        <a:gd name="connsiteY0" fmla="*/ 104794 h 159972"/>
                        <a:gd name="connsiteX1" fmla="*/ 111001 w 111001"/>
                        <a:gd name="connsiteY1" fmla="*/ 0 h 159972"/>
                        <a:gd name="connsiteX2" fmla="*/ 72643 w 111001"/>
                        <a:gd name="connsiteY2" fmla="*/ 126939 h 159972"/>
                        <a:gd name="connsiteX3" fmla="*/ 276 w 111001"/>
                        <a:gd name="connsiteY3" fmla="*/ 145525 h 159972"/>
                        <a:gd name="connsiteX4" fmla="*/ 48125 w 111001"/>
                        <a:gd name="connsiteY4" fmla="*/ 104794 h 1599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1001" h="159972">
                          <a:moveTo>
                            <a:pt x="48125" y="104794"/>
                          </a:moveTo>
                          <a:cubicBezTo>
                            <a:pt x="77784" y="81067"/>
                            <a:pt x="102301" y="40336"/>
                            <a:pt x="111001" y="0"/>
                          </a:cubicBezTo>
                          <a:cubicBezTo>
                            <a:pt x="109815" y="26100"/>
                            <a:pt x="102301" y="89371"/>
                            <a:pt x="72643" y="126939"/>
                          </a:cubicBezTo>
                          <a:cubicBezTo>
                            <a:pt x="39030" y="169647"/>
                            <a:pt x="3440" y="165297"/>
                            <a:pt x="276" y="145525"/>
                          </a:cubicBezTo>
                          <a:cubicBezTo>
                            <a:pt x="-2887" y="127729"/>
                            <a:pt x="21630" y="126148"/>
                            <a:pt x="48125" y="104794"/>
                          </a:cubicBezTo>
                          <a:close/>
                        </a:path>
                      </a:pathLst>
                    </a:custGeom>
                    <a:grpFill/>
                    <a:ln w="3948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" name="任意多边形: 形状 44">
                      <a:extLst>
                        <a:ext uri="{FF2B5EF4-FFF2-40B4-BE49-F238E27FC236}">
                          <a16:creationId xmlns:a16="http://schemas.microsoft.com/office/drawing/2014/main" id="{EDA398D7-C304-4DA6-BFA6-C7DBCD585D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1643" y="3029283"/>
                      <a:ext cx="111001" cy="159808"/>
                    </a:xfrm>
                    <a:custGeom>
                      <a:avLst/>
                      <a:gdLst>
                        <a:gd name="connsiteX0" fmla="*/ 62876 w 111001"/>
                        <a:gd name="connsiteY0" fmla="*/ 104398 h 159808"/>
                        <a:gd name="connsiteX1" fmla="*/ 110725 w 111001"/>
                        <a:gd name="connsiteY1" fmla="*/ 145525 h 159808"/>
                        <a:gd name="connsiteX2" fmla="*/ 38358 w 111001"/>
                        <a:gd name="connsiteY2" fmla="*/ 126939 h 159808"/>
                        <a:gd name="connsiteX3" fmla="*/ 0 w 111001"/>
                        <a:gd name="connsiteY3" fmla="*/ 0 h 159808"/>
                        <a:gd name="connsiteX4" fmla="*/ 62876 w 111001"/>
                        <a:gd name="connsiteY4" fmla="*/ 104398 h 15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1001" h="159808">
                          <a:moveTo>
                            <a:pt x="62876" y="104398"/>
                          </a:moveTo>
                          <a:cubicBezTo>
                            <a:pt x="89371" y="125752"/>
                            <a:pt x="113889" y="127334"/>
                            <a:pt x="110725" y="145525"/>
                          </a:cubicBezTo>
                          <a:cubicBezTo>
                            <a:pt x="107562" y="164902"/>
                            <a:pt x="71971" y="169647"/>
                            <a:pt x="38358" y="126939"/>
                          </a:cubicBezTo>
                          <a:cubicBezTo>
                            <a:pt x="8700" y="89371"/>
                            <a:pt x="1186" y="26100"/>
                            <a:pt x="0" y="0"/>
                          </a:cubicBezTo>
                          <a:cubicBezTo>
                            <a:pt x="8700" y="39940"/>
                            <a:pt x="33217" y="80671"/>
                            <a:pt x="62876" y="104398"/>
                          </a:cubicBezTo>
                          <a:close/>
                        </a:path>
                      </a:pathLst>
                    </a:custGeom>
                    <a:grpFill/>
                    <a:ln w="3948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6" name="组合 45">
                    <a:extLst>
                      <a:ext uri="{FF2B5EF4-FFF2-40B4-BE49-F238E27FC236}">
                        <a16:creationId xmlns:a16="http://schemas.microsoft.com/office/drawing/2014/main" id="{CAB74BB0-1A5A-45B3-81D8-81C3B0BC082D}"/>
                      </a:ext>
                    </a:extLst>
                  </p:cNvPr>
                  <p:cNvGrpSpPr/>
                  <p:nvPr/>
                </p:nvGrpSpPr>
                <p:grpSpPr>
                  <a:xfrm>
                    <a:off x="8090360" y="2560258"/>
                    <a:ext cx="232284" cy="246388"/>
                    <a:chOff x="8090360" y="2560258"/>
                    <a:chExt cx="232284" cy="246388"/>
                  </a:xfrm>
                  <a:grpFill/>
                </p:grpSpPr>
                <p:sp>
                  <p:nvSpPr>
                    <p:cNvPr id="47" name="任意多边形: 形状 46">
                      <a:extLst>
                        <a:ext uri="{FF2B5EF4-FFF2-40B4-BE49-F238E27FC236}">
                          <a16:creationId xmlns:a16="http://schemas.microsoft.com/office/drawing/2014/main" id="{2290616C-6972-49D6-9212-9FFC99A6C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4520" y="2560258"/>
                      <a:ext cx="43963" cy="193793"/>
                    </a:xfrm>
                    <a:custGeom>
                      <a:avLst/>
                      <a:gdLst>
                        <a:gd name="connsiteX0" fmla="*/ 39777 w 43963"/>
                        <a:gd name="connsiteY0" fmla="*/ 14261 h 193793"/>
                        <a:gd name="connsiteX1" fmla="*/ 21982 w 43963"/>
                        <a:gd name="connsiteY1" fmla="*/ 193794 h 193793"/>
                        <a:gd name="connsiteX2" fmla="*/ 4186 w 43963"/>
                        <a:gd name="connsiteY2" fmla="*/ 14261 h 193793"/>
                        <a:gd name="connsiteX3" fmla="*/ 21982 w 43963"/>
                        <a:gd name="connsiteY3" fmla="*/ 25 h 193793"/>
                        <a:gd name="connsiteX4" fmla="*/ 39777 w 43963"/>
                        <a:gd name="connsiteY4" fmla="*/ 14261 h 1937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3963" h="193793">
                          <a:moveTo>
                            <a:pt x="39777" y="14261"/>
                          </a:moveTo>
                          <a:cubicBezTo>
                            <a:pt x="54408" y="47874"/>
                            <a:pt x="26332" y="123404"/>
                            <a:pt x="21982" y="193794"/>
                          </a:cubicBezTo>
                          <a:cubicBezTo>
                            <a:pt x="17632" y="123404"/>
                            <a:pt x="-10445" y="47874"/>
                            <a:pt x="4186" y="14261"/>
                          </a:cubicBezTo>
                          <a:cubicBezTo>
                            <a:pt x="8536" y="4375"/>
                            <a:pt x="15259" y="-371"/>
                            <a:pt x="21982" y="25"/>
                          </a:cubicBezTo>
                          <a:cubicBezTo>
                            <a:pt x="28704" y="-371"/>
                            <a:pt x="35427" y="3979"/>
                            <a:pt x="39777" y="14261"/>
                          </a:cubicBezTo>
                          <a:close/>
                        </a:path>
                      </a:pathLst>
                    </a:custGeom>
                    <a:grpFill/>
                    <a:ln w="3948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任意多边形: 形状 47">
                      <a:extLst>
                        <a:ext uri="{FF2B5EF4-FFF2-40B4-BE49-F238E27FC236}">
                          <a16:creationId xmlns:a16="http://schemas.microsoft.com/office/drawing/2014/main" id="{26BB46EF-B4CC-4EAE-9E32-F1A872937C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90360" y="2646081"/>
                      <a:ext cx="111001" cy="160170"/>
                    </a:xfrm>
                    <a:custGeom>
                      <a:avLst/>
                      <a:gdLst>
                        <a:gd name="connsiteX0" fmla="*/ 48125 w 111001"/>
                        <a:gd name="connsiteY0" fmla="*/ 55377 h 160170"/>
                        <a:gd name="connsiteX1" fmla="*/ 111001 w 111001"/>
                        <a:gd name="connsiteY1" fmla="*/ 160170 h 160170"/>
                        <a:gd name="connsiteX2" fmla="*/ 72643 w 111001"/>
                        <a:gd name="connsiteY2" fmla="*/ 33232 h 160170"/>
                        <a:gd name="connsiteX3" fmla="*/ 276 w 111001"/>
                        <a:gd name="connsiteY3" fmla="*/ 14250 h 160170"/>
                        <a:gd name="connsiteX4" fmla="*/ 48125 w 111001"/>
                        <a:gd name="connsiteY4" fmla="*/ 55377 h 1601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1001" h="160170">
                          <a:moveTo>
                            <a:pt x="48125" y="55377"/>
                          </a:moveTo>
                          <a:cubicBezTo>
                            <a:pt x="77784" y="79103"/>
                            <a:pt x="102301" y="119834"/>
                            <a:pt x="111001" y="160170"/>
                          </a:cubicBezTo>
                          <a:cubicBezTo>
                            <a:pt x="109815" y="134071"/>
                            <a:pt x="102301" y="70799"/>
                            <a:pt x="72643" y="33232"/>
                          </a:cubicBezTo>
                          <a:cubicBezTo>
                            <a:pt x="39030" y="-9872"/>
                            <a:pt x="3440" y="-5127"/>
                            <a:pt x="276" y="14250"/>
                          </a:cubicBezTo>
                          <a:cubicBezTo>
                            <a:pt x="-2887" y="32441"/>
                            <a:pt x="21630" y="34022"/>
                            <a:pt x="48125" y="55377"/>
                          </a:cubicBezTo>
                          <a:close/>
                        </a:path>
                      </a:pathLst>
                    </a:custGeom>
                    <a:grpFill/>
                    <a:ln w="3948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" name="任意多边形: 形状 48">
                      <a:extLst>
                        <a:ext uri="{FF2B5EF4-FFF2-40B4-BE49-F238E27FC236}">
                          <a16:creationId xmlns:a16="http://schemas.microsoft.com/office/drawing/2014/main" id="{D3A49E01-6D71-43B7-888E-AD7A9F7047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11643" y="2646312"/>
                      <a:ext cx="111001" cy="160333"/>
                    </a:xfrm>
                    <a:custGeom>
                      <a:avLst/>
                      <a:gdLst>
                        <a:gd name="connsiteX0" fmla="*/ 62876 w 111001"/>
                        <a:gd name="connsiteY0" fmla="*/ 55145 h 160333"/>
                        <a:gd name="connsiteX1" fmla="*/ 110725 w 111001"/>
                        <a:gd name="connsiteY1" fmla="*/ 14414 h 160333"/>
                        <a:gd name="connsiteX2" fmla="*/ 38358 w 111001"/>
                        <a:gd name="connsiteY2" fmla="*/ 33395 h 160333"/>
                        <a:gd name="connsiteX3" fmla="*/ 0 w 111001"/>
                        <a:gd name="connsiteY3" fmla="*/ 160334 h 160333"/>
                        <a:gd name="connsiteX4" fmla="*/ 62876 w 111001"/>
                        <a:gd name="connsiteY4" fmla="*/ 55145 h 1603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1001" h="160333">
                          <a:moveTo>
                            <a:pt x="62876" y="55145"/>
                          </a:moveTo>
                          <a:cubicBezTo>
                            <a:pt x="89371" y="33791"/>
                            <a:pt x="113889" y="32209"/>
                            <a:pt x="110725" y="14414"/>
                          </a:cubicBezTo>
                          <a:cubicBezTo>
                            <a:pt x="107562" y="-5359"/>
                            <a:pt x="71971" y="-9709"/>
                            <a:pt x="38358" y="33395"/>
                          </a:cubicBezTo>
                          <a:cubicBezTo>
                            <a:pt x="8700" y="70963"/>
                            <a:pt x="1186" y="134234"/>
                            <a:pt x="0" y="160334"/>
                          </a:cubicBezTo>
                          <a:cubicBezTo>
                            <a:pt x="8700" y="119603"/>
                            <a:pt x="33217" y="78872"/>
                            <a:pt x="62876" y="55145"/>
                          </a:cubicBezTo>
                          <a:close/>
                        </a:path>
                      </a:pathLst>
                    </a:custGeom>
                    <a:grpFill/>
                    <a:ln w="39481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  <p:grpSp>
              <p:nvGrpSpPr>
                <p:cNvPr id="50" name="组合 49">
                  <a:extLst>
                    <a:ext uri="{FF2B5EF4-FFF2-40B4-BE49-F238E27FC236}">
                      <a16:creationId xmlns:a16="http://schemas.microsoft.com/office/drawing/2014/main" id="{DEECFEAE-0A6A-4B95-91D4-527B4F859ADE}"/>
                    </a:ext>
                  </a:extLst>
                </p:cNvPr>
                <p:cNvGrpSpPr/>
                <p:nvPr/>
              </p:nvGrpSpPr>
              <p:grpSpPr>
                <a:xfrm>
                  <a:off x="8188114" y="2710157"/>
                  <a:ext cx="225602" cy="414824"/>
                  <a:chOff x="8188114" y="2710157"/>
                  <a:chExt cx="225602" cy="414824"/>
                </a:xfrm>
                <a:grpFill/>
              </p:grpSpPr>
              <p:sp>
                <p:nvSpPr>
                  <p:cNvPr id="51" name="任意多边形: 形状 50">
                    <a:extLst>
                      <a:ext uri="{FF2B5EF4-FFF2-40B4-BE49-F238E27FC236}">
                        <a16:creationId xmlns:a16="http://schemas.microsoft.com/office/drawing/2014/main" id="{A9A35FE8-DD27-4F5C-82C1-1FD8E39D8EDF}"/>
                      </a:ext>
                    </a:extLst>
                  </p:cNvPr>
                  <p:cNvSpPr/>
                  <p:nvPr/>
                </p:nvSpPr>
                <p:spPr>
                  <a:xfrm>
                    <a:off x="8325610" y="3036830"/>
                    <a:ext cx="88105" cy="88151"/>
                  </a:xfrm>
                  <a:custGeom>
                    <a:avLst/>
                    <a:gdLst>
                      <a:gd name="connsiteX0" fmla="*/ 23253 w 88105"/>
                      <a:gd name="connsiteY0" fmla="*/ 84988 h 88151"/>
                      <a:gd name="connsiteX1" fmla="*/ 88106 w 88105"/>
                      <a:gd name="connsiteY1" fmla="*/ 88152 h 88151"/>
                      <a:gd name="connsiteX2" fmla="*/ 85338 w 88105"/>
                      <a:gd name="connsiteY2" fmla="*/ 23298 h 88151"/>
                      <a:gd name="connsiteX3" fmla="*/ 31953 w 88105"/>
                      <a:gd name="connsiteY3" fmla="*/ 31603 h 88151"/>
                      <a:gd name="connsiteX4" fmla="*/ 23253 w 88105"/>
                      <a:gd name="connsiteY4" fmla="*/ 84988 h 88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8105" h="88151">
                        <a:moveTo>
                          <a:pt x="23253" y="84988"/>
                        </a:moveTo>
                        <a:cubicBezTo>
                          <a:pt x="46189" y="89733"/>
                          <a:pt x="61611" y="75893"/>
                          <a:pt x="88106" y="88152"/>
                        </a:cubicBezTo>
                        <a:cubicBezTo>
                          <a:pt x="75847" y="61657"/>
                          <a:pt x="89688" y="46630"/>
                          <a:pt x="85338" y="23298"/>
                        </a:cubicBezTo>
                        <a:cubicBezTo>
                          <a:pt x="79406" y="-6756"/>
                          <a:pt x="34721" y="-11501"/>
                          <a:pt x="31953" y="31603"/>
                        </a:cubicBezTo>
                        <a:cubicBezTo>
                          <a:pt x="-11547" y="34371"/>
                          <a:pt x="-6801" y="79056"/>
                          <a:pt x="23253" y="84988"/>
                        </a:cubicBezTo>
                        <a:close/>
                      </a:path>
                    </a:pathLst>
                  </a:custGeom>
                  <a:grpFill/>
                  <a:ln w="3948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2" name="任意多边形: 形状 51">
                    <a:extLst>
                      <a:ext uri="{FF2B5EF4-FFF2-40B4-BE49-F238E27FC236}">
                        <a16:creationId xmlns:a16="http://schemas.microsoft.com/office/drawing/2014/main" id="{296A145F-BCD3-4F79-8AB4-13708B5C20DA}"/>
                      </a:ext>
                    </a:extLst>
                  </p:cNvPr>
                  <p:cNvSpPr/>
                  <p:nvPr/>
                </p:nvSpPr>
                <p:spPr>
                  <a:xfrm>
                    <a:off x="8224723" y="2935821"/>
                    <a:ext cx="122557" cy="122724"/>
                  </a:xfrm>
                  <a:custGeom>
                    <a:avLst/>
                    <a:gdLst>
                      <a:gd name="connsiteX0" fmla="*/ 1156 w 122557"/>
                      <a:gd name="connsiteY0" fmla="*/ 40867 h 122724"/>
                      <a:gd name="connsiteX1" fmla="*/ 122558 w 122557"/>
                      <a:gd name="connsiteY1" fmla="*/ 122725 h 122724"/>
                      <a:gd name="connsiteX2" fmla="*/ 122162 w 122557"/>
                      <a:gd name="connsiteY2" fmla="*/ 122329 h 122724"/>
                      <a:gd name="connsiteX3" fmla="*/ 122558 w 122557"/>
                      <a:gd name="connsiteY3" fmla="*/ 122725 h 122724"/>
                      <a:gd name="connsiteX4" fmla="*/ 40700 w 122557"/>
                      <a:gd name="connsiteY4" fmla="*/ 1323 h 122724"/>
                      <a:gd name="connsiteX5" fmla="*/ 9064 w 122557"/>
                      <a:gd name="connsiteY5" fmla="*/ 9231 h 122724"/>
                      <a:gd name="connsiteX6" fmla="*/ 9064 w 122557"/>
                      <a:gd name="connsiteY6" fmla="*/ 9231 h 122724"/>
                      <a:gd name="connsiteX7" fmla="*/ 9064 w 122557"/>
                      <a:gd name="connsiteY7" fmla="*/ 9231 h 122724"/>
                      <a:gd name="connsiteX8" fmla="*/ 1156 w 122557"/>
                      <a:gd name="connsiteY8" fmla="*/ 40867 h 122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2557" h="122724">
                        <a:moveTo>
                          <a:pt x="1156" y="40867"/>
                        </a:moveTo>
                        <a:cubicBezTo>
                          <a:pt x="12624" y="84762"/>
                          <a:pt x="78663" y="86739"/>
                          <a:pt x="122558" y="122725"/>
                        </a:cubicBezTo>
                        <a:cubicBezTo>
                          <a:pt x="122558" y="122725"/>
                          <a:pt x="122558" y="122329"/>
                          <a:pt x="122162" y="122329"/>
                        </a:cubicBezTo>
                        <a:cubicBezTo>
                          <a:pt x="122162" y="122329"/>
                          <a:pt x="122558" y="122725"/>
                          <a:pt x="122558" y="122725"/>
                        </a:cubicBezTo>
                        <a:cubicBezTo>
                          <a:pt x="86968" y="78830"/>
                          <a:pt x="84990" y="12791"/>
                          <a:pt x="40700" y="1323"/>
                        </a:cubicBezTo>
                        <a:cubicBezTo>
                          <a:pt x="27650" y="-2236"/>
                          <a:pt x="16182" y="1718"/>
                          <a:pt x="9064" y="9231"/>
                        </a:cubicBezTo>
                        <a:lnTo>
                          <a:pt x="9064" y="9231"/>
                        </a:lnTo>
                        <a:lnTo>
                          <a:pt x="9064" y="9231"/>
                        </a:lnTo>
                        <a:cubicBezTo>
                          <a:pt x="1551" y="16350"/>
                          <a:pt x="-2008" y="27818"/>
                          <a:pt x="1156" y="40867"/>
                        </a:cubicBezTo>
                        <a:close/>
                      </a:path>
                    </a:pathLst>
                  </a:custGeom>
                  <a:grpFill/>
                  <a:ln w="3948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3" name="任意多边形: 形状 52">
                    <a:extLst>
                      <a:ext uri="{FF2B5EF4-FFF2-40B4-BE49-F238E27FC236}">
                        <a16:creationId xmlns:a16="http://schemas.microsoft.com/office/drawing/2014/main" id="{20E9DEC6-12B0-46C9-AD51-77AD6CA731A5}"/>
                      </a:ext>
                    </a:extLst>
                  </p:cNvPr>
                  <p:cNvSpPr/>
                  <p:nvPr/>
                </p:nvSpPr>
                <p:spPr>
                  <a:xfrm>
                    <a:off x="8325565" y="2710157"/>
                    <a:ext cx="88151" cy="88151"/>
                  </a:xfrm>
                  <a:custGeom>
                    <a:avLst/>
                    <a:gdLst>
                      <a:gd name="connsiteX0" fmla="*/ 84988 w 88151"/>
                      <a:gd name="connsiteY0" fmla="*/ 64853 h 88151"/>
                      <a:gd name="connsiteX1" fmla="*/ 31603 w 88151"/>
                      <a:gd name="connsiteY1" fmla="*/ 56549 h 88151"/>
                      <a:gd name="connsiteX2" fmla="*/ 23298 w 88151"/>
                      <a:gd name="connsiteY2" fmla="*/ 3164 h 88151"/>
                      <a:gd name="connsiteX3" fmla="*/ 88152 w 88151"/>
                      <a:gd name="connsiteY3" fmla="*/ 0 h 88151"/>
                      <a:gd name="connsiteX4" fmla="*/ 84988 w 88151"/>
                      <a:gd name="connsiteY4" fmla="*/ 64853 h 88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8151" h="88151">
                        <a:moveTo>
                          <a:pt x="84988" y="64853"/>
                        </a:moveTo>
                        <a:cubicBezTo>
                          <a:pt x="79056" y="94907"/>
                          <a:pt x="34371" y="99653"/>
                          <a:pt x="31603" y="56549"/>
                        </a:cubicBezTo>
                        <a:cubicBezTo>
                          <a:pt x="-11501" y="53781"/>
                          <a:pt x="-6756" y="9095"/>
                          <a:pt x="23298" y="3164"/>
                        </a:cubicBezTo>
                        <a:cubicBezTo>
                          <a:pt x="46234" y="-1582"/>
                          <a:pt x="61657" y="12259"/>
                          <a:pt x="88152" y="0"/>
                        </a:cubicBezTo>
                        <a:cubicBezTo>
                          <a:pt x="75893" y="26890"/>
                          <a:pt x="89733" y="41917"/>
                          <a:pt x="84988" y="64853"/>
                        </a:cubicBezTo>
                        <a:close/>
                      </a:path>
                    </a:pathLst>
                  </a:custGeom>
                  <a:grpFill/>
                  <a:ln w="3948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4" name="任意多边形: 形状 53">
                    <a:extLst>
                      <a:ext uri="{FF2B5EF4-FFF2-40B4-BE49-F238E27FC236}">
                        <a16:creationId xmlns:a16="http://schemas.microsoft.com/office/drawing/2014/main" id="{5AE081EA-F8DB-48AC-B4DD-F619B7E22865}"/>
                      </a:ext>
                    </a:extLst>
                  </p:cNvPr>
                  <p:cNvSpPr/>
                  <p:nvPr/>
                </p:nvSpPr>
                <p:spPr>
                  <a:xfrm>
                    <a:off x="8224952" y="2776592"/>
                    <a:ext cx="122724" cy="122724"/>
                  </a:xfrm>
                  <a:custGeom>
                    <a:avLst/>
                    <a:gdLst>
                      <a:gd name="connsiteX0" fmla="*/ 9231 w 122724"/>
                      <a:gd name="connsiteY0" fmla="*/ 113493 h 122724"/>
                      <a:gd name="connsiteX1" fmla="*/ 9231 w 122724"/>
                      <a:gd name="connsiteY1" fmla="*/ 113493 h 122724"/>
                      <a:gd name="connsiteX2" fmla="*/ 9231 w 122724"/>
                      <a:gd name="connsiteY2" fmla="*/ 113493 h 122724"/>
                      <a:gd name="connsiteX3" fmla="*/ 1323 w 122724"/>
                      <a:gd name="connsiteY3" fmla="*/ 81858 h 122724"/>
                      <a:gd name="connsiteX4" fmla="*/ 122725 w 122724"/>
                      <a:gd name="connsiteY4" fmla="*/ 0 h 122724"/>
                      <a:gd name="connsiteX5" fmla="*/ 122329 w 122724"/>
                      <a:gd name="connsiteY5" fmla="*/ 395 h 122724"/>
                      <a:gd name="connsiteX6" fmla="*/ 122725 w 122724"/>
                      <a:gd name="connsiteY6" fmla="*/ 0 h 122724"/>
                      <a:gd name="connsiteX7" fmla="*/ 40867 w 122724"/>
                      <a:gd name="connsiteY7" fmla="*/ 121402 h 122724"/>
                      <a:gd name="connsiteX8" fmla="*/ 9231 w 122724"/>
                      <a:gd name="connsiteY8" fmla="*/ 113493 h 122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2724" h="122724">
                        <a:moveTo>
                          <a:pt x="9231" y="113493"/>
                        </a:moveTo>
                        <a:lnTo>
                          <a:pt x="9231" y="113493"/>
                        </a:lnTo>
                        <a:lnTo>
                          <a:pt x="9231" y="113493"/>
                        </a:lnTo>
                        <a:cubicBezTo>
                          <a:pt x="1718" y="106375"/>
                          <a:pt x="-2237" y="94907"/>
                          <a:pt x="1323" y="81858"/>
                        </a:cubicBezTo>
                        <a:cubicBezTo>
                          <a:pt x="12791" y="37963"/>
                          <a:pt x="78830" y="35986"/>
                          <a:pt x="122725" y="0"/>
                        </a:cubicBezTo>
                        <a:cubicBezTo>
                          <a:pt x="122725" y="0"/>
                          <a:pt x="122725" y="0"/>
                          <a:pt x="122329" y="395"/>
                        </a:cubicBezTo>
                        <a:cubicBezTo>
                          <a:pt x="122329" y="395"/>
                          <a:pt x="122725" y="395"/>
                          <a:pt x="122725" y="0"/>
                        </a:cubicBezTo>
                        <a:cubicBezTo>
                          <a:pt x="87135" y="43895"/>
                          <a:pt x="84762" y="109934"/>
                          <a:pt x="40867" y="121402"/>
                        </a:cubicBezTo>
                        <a:cubicBezTo>
                          <a:pt x="27422" y="124961"/>
                          <a:pt x="16350" y="121007"/>
                          <a:pt x="9231" y="113493"/>
                        </a:cubicBezTo>
                        <a:close/>
                      </a:path>
                    </a:pathLst>
                  </a:custGeom>
                  <a:grpFill/>
                  <a:ln w="3948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5" name="任意多边形: 形状 54">
                    <a:extLst>
                      <a:ext uri="{FF2B5EF4-FFF2-40B4-BE49-F238E27FC236}">
                        <a16:creationId xmlns:a16="http://schemas.microsoft.com/office/drawing/2014/main" id="{4050DCC5-F6E4-4A90-BC2C-F5544DF21412}"/>
                      </a:ext>
                    </a:extLst>
                  </p:cNvPr>
                  <p:cNvSpPr/>
                  <p:nvPr/>
                </p:nvSpPr>
                <p:spPr>
                  <a:xfrm>
                    <a:off x="8188114" y="2898686"/>
                    <a:ext cx="37468" cy="37765"/>
                  </a:xfrm>
                  <a:custGeom>
                    <a:avLst/>
                    <a:gdLst>
                      <a:gd name="connsiteX0" fmla="*/ 31833 w 37468"/>
                      <a:gd name="connsiteY0" fmla="*/ 32130 h 37765"/>
                      <a:gd name="connsiteX1" fmla="*/ 31833 w 37468"/>
                      <a:gd name="connsiteY1" fmla="*/ 5635 h 37765"/>
                      <a:gd name="connsiteX2" fmla="*/ 5339 w 37468"/>
                      <a:gd name="connsiteY2" fmla="*/ 5635 h 37765"/>
                      <a:gd name="connsiteX3" fmla="*/ 5339 w 37468"/>
                      <a:gd name="connsiteY3" fmla="*/ 32130 h 37765"/>
                      <a:gd name="connsiteX4" fmla="*/ 31833 w 37468"/>
                      <a:gd name="connsiteY4" fmla="*/ 32130 h 377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468" h="37765">
                        <a:moveTo>
                          <a:pt x="31833" y="32130"/>
                        </a:moveTo>
                        <a:cubicBezTo>
                          <a:pt x="39347" y="24617"/>
                          <a:pt x="39347" y="12753"/>
                          <a:pt x="31833" y="5635"/>
                        </a:cubicBezTo>
                        <a:cubicBezTo>
                          <a:pt x="24715" y="-1878"/>
                          <a:pt x="12457" y="-1878"/>
                          <a:pt x="5339" y="5635"/>
                        </a:cubicBezTo>
                        <a:cubicBezTo>
                          <a:pt x="-1780" y="13149"/>
                          <a:pt x="-1780" y="25012"/>
                          <a:pt x="5339" y="32130"/>
                        </a:cubicBezTo>
                        <a:cubicBezTo>
                          <a:pt x="12457" y="39644"/>
                          <a:pt x="24320" y="39644"/>
                          <a:pt x="31833" y="32130"/>
                        </a:cubicBezTo>
                        <a:close/>
                      </a:path>
                    </a:pathLst>
                  </a:custGeom>
                  <a:grpFill/>
                  <a:ln w="39481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57186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E4D4B6B-C525-40D4-8FB9-75B220CE938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1D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64D980-F1E3-4EEE-92A0-F840ECC8FA3F}"/>
              </a:ext>
            </a:extLst>
          </p:cNvPr>
          <p:cNvSpPr>
            <a:spLocks noChangeAspect="1"/>
          </p:cNvSpPr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blipFill dpi="0" rotWithShape="1">
            <a:blip r:embed="rId2" cstate="email">
              <a:alphaModFix amt="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5B5B30-EAE6-475D-9E77-B9C4E87F9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750" y="488103"/>
            <a:ext cx="10858500" cy="540597"/>
          </a:xfrm>
        </p:spPr>
        <p:txBody>
          <a:bodyPr>
            <a:spAutoFit/>
          </a:bodyPr>
          <a:lstStyle>
            <a:lvl1pPr algn="ctr">
              <a:defRPr sz="3200">
                <a:solidFill>
                  <a:schemeClr val="accent1"/>
                </a:solidFill>
                <a:latin typeface="Bodoni MT" panose="02070603080606020203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D47482C-BA78-45A4-AAF3-F9A7E84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43830" y="6235704"/>
            <a:ext cx="1704340" cy="215996"/>
          </a:xfrm>
          <a:prstGeom prst="rect">
            <a:avLst/>
          </a:prstGeom>
        </p:spPr>
        <p:txBody>
          <a:bodyPr wrap="none"/>
          <a:lstStyle>
            <a:lvl1pPr algn="ctr">
              <a:defRPr sz="800">
                <a:solidFill>
                  <a:schemeClr val="accent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9925DF8-6A60-4E8C-AA10-9FF86F6A1D65}"/>
              </a:ext>
            </a:extLst>
          </p:cNvPr>
          <p:cNvGrpSpPr/>
          <p:nvPr userDrawn="1"/>
        </p:nvGrpSpPr>
        <p:grpSpPr>
          <a:xfrm>
            <a:off x="364905" y="598064"/>
            <a:ext cx="11462191" cy="320675"/>
            <a:chOff x="393259" y="598064"/>
            <a:chExt cx="11462191" cy="320675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6AF2066B-F08C-4854-BD58-C3A538182A57}"/>
                </a:ext>
              </a:extLst>
            </p:cNvPr>
            <p:cNvGrpSpPr/>
            <p:nvPr userDrawn="1"/>
          </p:nvGrpSpPr>
          <p:grpSpPr>
            <a:xfrm>
              <a:off x="11590448" y="598064"/>
              <a:ext cx="265002" cy="320675"/>
              <a:chOff x="9444039" y="1987549"/>
              <a:chExt cx="1133475" cy="1371599"/>
            </a:xfrm>
          </p:grpSpPr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10BBADEB-0A9D-43A7-8D7D-4D289E8181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44039" y="2559049"/>
                <a:ext cx="296863" cy="200025"/>
              </a:xfrm>
              <a:custGeom>
                <a:avLst/>
                <a:gdLst>
                  <a:gd name="T0" fmla="*/ 7 w 11"/>
                  <a:gd name="T1" fmla="*/ 2 h 7"/>
                  <a:gd name="T2" fmla="*/ 6 w 11"/>
                  <a:gd name="T3" fmla="*/ 0 h 7"/>
                  <a:gd name="T4" fmla="*/ 4 w 11"/>
                  <a:gd name="T5" fmla="*/ 2 h 7"/>
                  <a:gd name="T6" fmla="*/ 0 w 11"/>
                  <a:gd name="T7" fmla="*/ 4 h 7"/>
                  <a:gd name="T8" fmla="*/ 4 w 11"/>
                  <a:gd name="T9" fmla="*/ 5 h 7"/>
                  <a:gd name="T10" fmla="*/ 6 w 11"/>
                  <a:gd name="T11" fmla="*/ 7 h 7"/>
                  <a:gd name="T12" fmla="*/ 7 w 11"/>
                  <a:gd name="T13" fmla="*/ 5 h 7"/>
                  <a:gd name="T14" fmla="*/ 11 w 11"/>
                  <a:gd name="T15" fmla="*/ 4 h 7"/>
                  <a:gd name="T16" fmla="*/ 7 w 11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7" y="2"/>
                    </a:move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1"/>
                      <a:pt x="4" y="2"/>
                    </a:cubicBezTo>
                    <a:cubicBezTo>
                      <a:pt x="3" y="3"/>
                      <a:pt x="0" y="3"/>
                      <a:pt x="0" y="4"/>
                    </a:cubicBezTo>
                    <a:cubicBezTo>
                      <a:pt x="0" y="4"/>
                      <a:pt x="3" y="4"/>
                      <a:pt x="4" y="5"/>
                    </a:cubicBezTo>
                    <a:cubicBezTo>
                      <a:pt x="5" y="6"/>
                      <a:pt x="5" y="7"/>
                      <a:pt x="6" y="7"/>
                    </a:cubicBezTo>
                    <a:cubicBezTo>
                      <a:pt x="6" y="7"/>
                      <a:pt x="6" y="6"/>
                      <a:pt x="7" y="5"/>
                    </a:cubicBezTo>
                    <a:cubicBezTo>
                      <a:pt x="8" y="4"/>
                      <a:pt x="11" y="4"/>
                      <a:pt x="11" y="4"/>
                    </a:cubicBezTo>
                    <a:cubicBezTo>
                      <a:pt x="11" y="3"/>
                      <a:pt x="8" y="3"/>
                      <a:pt x="7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58D132DA-E68D-4BBD-A4AC-DF11E79BF5F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713914" y="1987549"/>
                <a:ext cx="620713" cy="1371599"/>
              </a:xfrm>
              <a:custGeom>
                <a:avLst/>
                <a:gdLst>
                  <a:gd name="T0" fmla="*/ 20 w 23"/>
                  <a:gd name="T1" fmla="*/ 15 h 48"/>
                  <a:gd name="T2" fmla="*/ 18 w 23"/>
                  <a:gd name="T3" fmla="*/ 3 h 48"/>
                  <a:gd name="T4" fmla="*/ 8 w 23"/>
                  <a:gd name="T5" fmla="*/ 5 h 48"/>
                  <a:gd name="T6" fmla="*/ 13 w 23"/>
                  <a:gd name="T7" fmla="*/ 10 h 48"/>
                  <a:gd name="T8" fmla="*/ 10 w 23"/>
                  <a:gd name="T9" fmla="*/ 9 h 48"/>
                  <a:gd name="T10" fmla="*/ 10 w 23"/>
                  <a:gd name="T11" fmla="*/ 5 h 48"/>
                  <a:gd name="T12" fmla="*/ 15 w 23"/>
                  <a:gd name="T13" fmla="*/ 13 h 48"/>
                  <a:gd name="T14" fmla="*/ 7 w 23"/>
                  <a:gd name="T15" fmla="*/ 14 h 48"/>
                  <a:gd name="T16" fmla="*/ 0 w 23"/>
                  <a:gd name="T17" fmla="*/ 18 h 48"/>
                  <a:gd name="T18" fmla="*/ 20 w 23"/>
                  <a:gd name="T19" fmla="*/ 15 h 48"/>
                  <a:gd name="T20" fmla="*/ 0 w 23"/>
                  <a:gd name="T21" fmla="*/ 29 h 48"/>
                  <a:gd name="T22" fmla="*/ 7 w 23"/>
                  <a:gd name="T23" fmla="*/ 33 h 48"/>
                  <a:gd name="T24" fmla="*/ 15 w 23"/>
                  <a:gd name="T25" fmla="*/ 34 h 48"/>
                  <a:gd name="T26" fmla="*/ 10 w 23"/>
                  <a:gd name="T27" fmla="*/ 42 h 48"/>
                  <a:gd name="T28" fmla="*/ 10 w 23"/>
                  <a:gd name="T29" fmla="*/ 38 h 48"/>
                  <a:gd name="T30" fmla="*/ 13 w 23"/>
                  <a:gd name="T31" fmla="*/ 38 h 48"/>
                  <a:gd name="T32" fmla="*/ 8 w 23"/>
                  <a:gd name="T33" fmla="*/ 42 h 48"/>
                  <a:gd name="T34" fmla="*/ 18 w 23"/>
                  <a:gd name="T35" fmla="*/ 44 h 48"/>
                  <a:gd name="T36" fmla="*/ 20 w 23"/>
                  <a:gd name="T37" fmla="*/ 32 h 48"/>
                  <a:gd name="T38" fmla="*/ 0 w 23"/>
                  <a:gd name="T39" fmla="*/ 2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" h="48">
                    <a:moveTo>
                      <a:pt x="20" y="15"/>
                    </a:moveTo>
                    <a:cubicBezTo>
                      <a:pt x="22" y="11"/>
                      <a:pt x="22" y="6"/>
                      <a:pt x="18" y="3"/>
                    </a:cubicBezTo>
                    <a:cubicBezTo>
                      <a:pt x="14" y="0"/>
                      <a:pt x="9" y="1"/>
                      <a:pt x="8" y="5"/>
                    </a:cubicBezTo>
                    <a:cubicBezTo>
                      <a:pt x="7" y="9"/>
                      <a:pt x="11" y="12"/>
                      <a:pt x="13" y="10"/>
                    </a:cubicBezTo>
                    <a:cubicBezTo>
                      <a:pt x="13" y="9"/>
                      <a:pt x="12" y="7"/>
                      <a:pt x="10" y="9"/>
                    </a:cubicBezTo>
                    <a:cubicBezTo>
                      <a:pt x="10" y="9"/>
                      <a:pt x="9" y="7"/>
                      <a:pt x="10" y="5"/>
                    </a:cubicBezTo>
                    <a:cubicBezTo>
                      <a:pt x="13" y="0"/>
                      <a:pt x="23" y="7"/>
                      <a:pt x="15" y="13"/>
                    </a:cubicBezTo>
                    <a:cubicBezTo>
                      <a:pt x="13" y="15"/>
                      <a:pt x="10" y="14"/>
                      <a:pt x="7" y="14"/>
                    </a:cubicBezTo>
                    <a:cubicBezTo>
                      <a:pt x="3" y="13"/>
                      <a:pt x="0" y="14"/>
                      <a:pt x="0" y="18"/>
                    </a:cubicBezTo>
                    <a:cubicBezTo>
                      <a:pt x="0" y="26"/>
                      <a:pt x="16" y="22"/>
                      <a:pt x="20" y="15"/>
                    </a:cubicBezTo>
                    <a:close/>
                    <a:moveTo>
                      <a:pt x="0" y="29"/>
                    </a:moveTo>
                    <a:cubicBezTo>
                      <a:pt x="0" y="33"/>
                      <a:pt x="3" y="34"/>
                      <a:pt x="7" y="33"/>
                    </a:cubicBezTo>
                    <a:cubicBezTo>
                      <a:pt x="10" y="33"/>
                      <a:pt x="13" y="32"/>
                      <a:pt x="15" y="34"/>
                    </a:cubicBezTo>
                    <a:cubicBezTo>
                      <a:pt x="23" y="40"/>
                      <a:pt x="13" y="47"/>
                      <a:pt x="10" y="42"/>
                    </a:cubicBezTo>
                    <a:cubicBezTo>
                      <a:pt x="9" y="40"/>
                      <a:pt x="10" y="39"/>
                      <a:pt x="10" y="38"/>
                    </a:cubicBezTo>
                    <a:cubicBezTo>
                      <a:pt x="12" y="40"/>
                      <a:pt x="13" y="39"/>
                      <a:pt x="13" y="38"/>
                    </a:cubicBezTo>
                    <a:cubicBezTo>
                      <a:pt x="11" y="35"/>
                      <a:pt x="7" y="38"/>
                      <a:pt x="8" y="42"/>
                    </a:cubicBezTo>
                    <a:cubicBezTo>
                      <a:pt x="9" y="46"/>
                      <a:pt x="14" y="48"/>
                      <a:pt x="18" y="44"/>
                    </a:cubicBezTo>
                    <a:cubicBezTo>
                      <a:pt x="22" y="41"/>
                      <a:pt x="22" y="36"/>
                      <a:pt x="20" y="32"/>
                    </a:cubicBezTo>
                    <a:cubicBezTo>
                      <a:pt x="16" y="25"/>
                      <a:pt x="0" y="22"/>
                      <a:pt x="0" y="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E0F7BEBD-2794-48E8-8986-F0A7022E24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10776" y="2416174"/>
                <a:ext cx="566738" cy="485775"/>
              </a:xfrm>
              <a:custGeom>
                <a:avLst/>
                <a:gdLst>
                  <a:gd name="T0" fmla="*/ 21 w 21"/>
                  <a:gd name="T1" fmla="*/ 9 h 17"/>
                  <a:gd name="T2" fmla="*/ 17 w 21"/>
                  <a:gd name="T3" fmla="*/ 6 h 17"/>
                  <a:gd name="T4" fmla="*/ 12 w 21"/>
                  <a:gd name="T5" fmla="*/ 3 h 17"/>
                  <a:gd name="T6" fmla="*/ 0 w 21"/>
                  <a:gd name="T7" fmla="*/ 9 h 17"/>
                  <a:gd name="T8" fmla="*/ 12 w 21"/>
                  <a:gd name="T9" fmla="*/ 15 h 17"/>
                  <a:gd name="T10" fmla="*/ 17 w 21"/>
                  <a:gd name="T11" fmla="*/ 11 h 17"/>
                  <a:gd name="T12" fmla="*/ 21 w 21"/>
                  <a:gd name="T13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7">
                    <a:moveTo>
                      <a:pt x="21" y="9"/>
                    </a:moveTo>
                    <a:cubicBezTo>
                      <a:pt x="21" y="7"/>
                      <a:pt x="19" y="6"/>
                      <a:pt x="17" y="6"/>
                    </a:cubicBezTo>
                    <a:cubicBezTo>
                      <a:pt x="20" y="3"/>
                      <a:pt x="15" y="0"/>
                      <a:pt x="12" y="3"/>
                    </a:cubicBezTo>
                    <a:cubicBezTo>
                      <a:pt x="10" y="5"/>
                      <a:pt x="6" y="8"/>
                      <a:pt x="0" y="9"/>
                    </a:cubicBezTo>
                    <a:cubicBezTo>
                      <a:pt x="6" y="9"/>
                      <a:pt x="10" y="12"/>
                      <a:pt x="12" y="15"/>
                    </a:cubicBezTo>
                    <a:cubicBezTo>
                      <a:pt x="15" y="17"/>
                      <a:pt x="20" y="15"/>
                      <a:pt x="17" y="11"/>
                    </a:cubicBezTo>
                    <a:cubicBezTo>
                      <a:pt x="19" y="12"/>
                      <a:pt x="21" y="11"/>
                      <a:pt x="21" y="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35D44EF0-587B-4032-980A-BCB673533F80}"/>
                </a:ext>
              </a:extLst>
            </p:cNvPr>
            <p:cNvGrpSpPr/>
            <p:nvPr userDrawn="1"/>
          </p:nvGrpSpPr>
          <p:grpSpPr>
            <a:xfrm flipH="1">
              <a:off x="393259" y="598064"/>
              <a:ext cx="265002" cy="320675"/>
              <a:chOff x="9444039" y="1987549"/>
              <a:chExt cx="1133475" cy="1371599"/>
            </a:xfrm>
          </p:grpSpPr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BFAC1E25-69BB-482A-8BB2-2EA9DC06E4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444039" y="2559049"/>
                <a:ext cx="296863" cy="200025"/>
              </a:xfrm>
              <a:custGeom>
                <a:avLst/>
                <a:gdLst>
                  <a:gd name="T0" fmla="*/ 7 w 11"/>
                  <a:gd name="T1" fmla="*/ 2 h 7"/>
                  <a:gd name="T2" fmla="*/ 6 w 11"/>
                  <a:gd name="T3" fmla="*/ 0 h 7"/>
                  <a:gd name="T4" fmla="*/ 4 w 11"/>
                  <a:gd name="T5" fmla="*/ 2 h 7"/>
                  <a:gd name="T6" fmla="*/ 0 w 11"/>
                  <a:gd name="T7" fmla="*/ 4 h 7"/>
                  <a:gd name="T8" fmla="*/ 4 w 11"/>
                  <a:gd name="T9" fmla="*/ 5 h 7"/>
                  <a:gd name="T10" fmla="*/ 6 w 11"/>
                  <a:gd name="T11" fmla="*/ 7 h 7"/>
                  <a:gd name="T12" fmla="*/ 7 w 11"/>
                  <a:gd name="T13" fmla="*/ 5 h 7"/>
                  <a:gd name="T14" fmla="*/ 11 w 11"/>
                  <a:gd name="T15" fmla="*/ 4 h 7"/>
                  <a:gd name="T16" fmla="*/ 7 w 11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7">
                    <a:moveTo>
                      <a:pt x="7" y="2"/>
                    </a:move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1"/>
                      <a:pt x="4" y="2"/>
                    </a:cubicBezTo>
                    <a:cubicBezTo>
                      <a:pt x="3" y="3"/>
                      <a:pt x="0" y="3"/>
                      <a:pt x="0" y="4"/>
                    </a:cubicBezTo>
                    <a:cubicBezTo>
                      <a:pt x="0" y="4"/>
                      <a:pt x="3" y="4"/>
                      <a:pt x="4" y="5"/>
                    </a:cubicBezTo>
                    <a:cubicBezTo>
                      <a:pt x="5" y="6"/>
                      <a:pt x="5" y="7"/>
                      <a:pt x="6" y="7"/>
                    </a:cubicBezTo>
                    <a:cubicBezTo>
                      <a:pt x="6" y="7"/>
                      <a:pt x="6" y="6"/>
                      <a:pt x="7" y="5"/>
                    </a:cubicBezTo>
                    <a:cubicBezTo>
                      <a:pt x="8" y="4"/>
                      <a:pt x="11" y="4"/>
                      <a:pt x="11" y="4"/>
                    </a:cubicBezTo>
                    <a:cubicBezTo>
                      <a:pt x="11" y="3"/>
                      <a:pt x="8" y="3"/>
                      <a:pt x="7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BFAD986C-91F0-4FB9-A7F9-388A0C85D2A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713914" y="1987549"/>
                <a:ext cx="620713" cy="1371599"/>
              </a:xfrm>
              <a:custGeom>
                <a:avLst/>
                <a:gdLst>
                  <a:gd name="T0" fmla="*/ 20 w 23"/>
                  <a:gd name="T1" fmla="*/ 15 h 48"/>
                  <a:gd name="T2" fmla="*/ 18 w 23"/>
                  <a:gd name="T3" fmla="*/ 3 h 48"/>
                  <a:gd name="T4" fmla="*/ 8 w 23"/>
                  <a:gd name="T5" fmla="*/ 5 h 48"/>
                  <a:gd name="T6" fmla="*/ 13 w 23"/>
                  <a:gd name="T7" fmla="*/ 10 h 48"/>
                  <a:gd name="T8" fmla="*/ 10 w 23"/>
                  <a:gd name="T9" fmla="*/ 9 h 48"/>
                  <a:gd name="T10" fmla="*/ 10 w 23"/>
                  <a:gd name="T11" fmla="*/ 5 h 48"/>
                  <a:gd name="T12" fmla="*/ 15 w 23"/>
                  <a:gd name="T13" fmla="*/ 13 h 48"/>
                  <a:gd name="T14" fmla="*/ 7 w 23"/>
                  <a:gd name="T15" fmla="*/ 14 h 48"/>
                  <a:gd name="T16" fmla="*/ 0 w 23"/>
                  <a:gd name="T17" fmla="*/ 18 h 48"/>
                  <a:gd name="T18" fmla="*/ 20 w 23"/>
                  <a:gd name="T19" fmla="*/ 15 h 48"/>
                  <a:gd name="T20" fmla="*/ 0 w 23"/>
                  <a:gd name="T21" fmla="*/ 29 h 48"/>
                  <a:gd name="T22" fmla="*/ 7 w 23"/>
                  <a:gd name="T23" fmla="*/ 33 h 48"/>
                  <a:gd name="T24" fmla="*/ 15 w 23"/>
                  <a:gd name="T25" fmla="*/ 34 h 48"/>
                  <a:gd name="T26" fmla="*/ 10 w 23"/>
                  <a:gd name="T27" fmla="*/ 42 h 48"/>
                  <a:gd name="T28" fmla="*/ 10 w 23"/>
                  <a:gd name="T29" fmla="*/ 38 h 48"/>
                  <a:gd name="T30" fmla="*/ 13 w 23"/>
                  <a:gd name="T31" fmla="*/ 38 h 48"/>
                  <a:gd name="T32" fmla="*/ 8 w 23"/>
                  <a:gd name="T33" fmla="*/ 42 h 48"/>
                  <a:gd name="T34" fmla="*/ 18 w 23"/>
                  <a:gd name="T35" fmla="*/ 44 h 48"/>
                  <a:gd name="T36" fmla="*/ 20 w 23"/>
                  <a:gd name="T37" fmla="*/ 32 h 48"/>
                  <a:gd name="T38" fmla="*/ 0 w 23"/>
                  <a:gd name="T39" fmla="*/ 2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3" h="48">
                    <a:moveTo>
                      <a:pt x="20" y="15"/>
                    </a:moveTo>
                    <a:cubicBezTo>
                      <a:pt x="22" y="11"/>
                      <a:pt x="22" y="6"/>
                      <a:pt x="18" y="3"/>
                    </a:cubicBezTo>
                    <a:cubicBezTo>
                      <a:pt x="14" y="0"/>
                      <a:pt x="9" y="1"/>
                      <a:pt x="8" y="5"/>
                    </a:cubicBezTo>
                    <a:cubicBezTo>
                      <a:pt x="7" y="9"/>
                      <a:pt x="11" y="12"/>
                      <a:pt x="13" y="10"/>
                    </a:cubicBezTo>
                    <a:cubicBezTo>
                      <a:pt x="13" y="9"/>
                      <a:pt x="12" y="7"/>
                      <a:pt x="10" y="9"/>
                    </a:cubicBezTo>
                    <a:cubicBezTo>
                      <a:pt x="10" y="9"/>
                      <a:pt x="9" y="7"/>
                      <a:pt x="10" y="5"/>
                    </a:cubicBezTo>
                    <a:cubicBezTo>
                      <a:pt x="13" y="0"/>
                      <a:pt x="23" y="7"/>
                      <a:pt x="15" y="13"/>
                    </a:cubicBezTo>
                    <a:cubicBezTo>
                      <a:pt x="13" y="15"/>
                      <a:pt x="10" y="14"/>
                      <a:pt x="7" y="14"/>
                    </a:cubicBezTo>
                    <a:cubicBezTo>
                      <a:pt x="3" y="13"/>
                      <a:pt x="0" y="14"/>
                      <a:pt x="0" y="18"/>
                    </a:cubicBezTo>
                    <a:cubicBezTo>
                      <a:pt x="0" y="26"/>
                      <a:pt x="16" y="22"/>
                      <a:pt x="20" y="15"/>
                    </a:cubicBezTo>
                    <a:close/>
                    <a:moveTo>
                      <a:pt x="0" y="29"/>
                    </a:moveTo>
                    <a:cubicBezTo>
                      <a:pt x="0" y="33"/>
                      <a:pt x="3" y="34"/>
                      <a:pt x="7" y="33"/>
                    </a:cubicBezTo>
                    <a:cubicBezTo>
                      <a:pt x="10" y="33"/>
                      <a:pt x="13" y="32"/>
                      <a:pt x="15" y="34"/>
                    </a:cubicBezTo>
                    <a:cubicBezTo>
                      <a:pt x="23" y="40"/>
                      <a:pt x="13" y="47"/>
                      <a:pt x="10" y="42"/>
                    </a:cubicBezTo>
                    <a:cubicBezTo>
                      <a:pt x="9" y="40"/>
                      <a:pt x="10" y="39"/>
                      <a:pt x="10" y="38"/>
                    </a:cubicBezTo>
                    <a:cubicBezTo>
                      <a:pt x="12" y="40"/>
                      <a:pt x="13" y="39"/>
                      <a:pt x="13" y="38"/>
                    </a:cubicBezTo>
                    <a:cubicBezTo>
                      <a:pt x="11" y="35"/>
                      <a:pt x="7" y="38"/>
                      <a:pt x="8" y="42"/>
                    </a:cubicBezTo>
                    <a:cubicBezTo>
                      <a:pt x="9" y="46"/>
                      <a:pt x="14" y="48"/>
                      <a:pt x="18" y="44"/>
                    </a:cubicBezTo>
                    <a:cubicBezTo>
                      <a:pt x="22" y="41"/>
                      <a:pt x="22" y="36"/>
                      <a:pt x="20" y="32"/>
                    </a:cubicBezTo>
                    <a:cubicBezTo>
                      <a:pt x="16" y="25"/>
                      <a:pt x="0" y="22"/>
                      <a:pt x="0" y="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7CC581B3-138B-4848-956C-F4396359DD8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10776" y="2416174"/>
                <a:ext cx="566738" cy="485775"/>
              </a:xfrm>
              <a:custGeom>
                <a:avLst/>
                <a:gdLst>
                  <a:gd name="T0" fmla="*/ 21 w 21"/>
                  <a:gd name="T1" fmla="*/ 9 h 17"/>
                  <a:gd name="T2" fmla="*/ 17 w 21"/>
                  <a:gd name="T3" fmla="*/ 6 h 17"/>
                  <a:gd name="T4" fmla="*/ 12 w 21"/>
                  <a:gd name="T5" fmla="*/ 3 h 17"/>
                  <a:gd name="T6" fmla="*/ 0 w 21"/>
                  <a:gd name="T7" fmla="*/ 9 h 17"/>
                  <a:gd name="T8" fmla="*/ 12 w 21"/>
                  <a:gd name="T9" fmla="*/ 15 h 17"/>
                  <a:gd name="T10" fmla="*/ 17 w 21"/>
                  <a:gd name="T11" fmla="*/ 11 h 17"/>
                  <a:gd name="T12" fmla="*/ 21 w 21"/>
                  <a:gd name="T13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7">
                    <a:moveTo>
                      <a:pt x="21" y="9"/>
                    </a:moveTo>
                    <a:cubicBezTo>
                      <a:pt x="21" y="7"/>
                      <a:pt x="19" y="6"/>
                      <a:pt x="17" y="6"/>
                    </a:cubicBezTo>
                    <a:cubicBezTo>
                      <a:pt x="20" y="3"/>
                      <a:pt x="15" y="0"/>
                      <a:pt x="12" y="3"/>
                    </a:cubicBezTo>
                    <a:cubicBezTo>
                      <a:pt x="10" y="5"/>
                      <a:pt x="6" y="8"/>
                      <a:pt x="0" y="9"/>
                    </a:cubicBezTo>
                    <a:cubicBezTo>
                      <a:pt x="6" y="9"/>
                      <a:pt x="10" y="12"/>
                      <a:pt x="12" y="15"/>
                    </a:cubicBezTo>
                    <a:cubicBezTo>
                      <a:pt x="15" y="17"/>
                      <a:pt x="20" y="15"/>
                      <a:pt x="17" y="11"/>
                    </a:cubicBezTo>
                    <a:cubicBezTo>
                      <a:pt x="19" y="12"/>
                      <a:pt x="21" y="11"/>
                      <a:pt x="21" y="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5950544D-22A1-41D4-825C-F485D8CD1F46}"/>
              </a:ext>
            </a:extLst>
          </p:cNvPr>
          <p:cNvGrpSpPr/>
          <p:nvPr userDrawn="1"/>
        </p:nvGrpSpPr>
        <p:grpSpPr>
          <a:xfrm>
            <a:off x="434528" y="5173532"/>
            <a:ext cx="11322944" cy="1335776"/>
            <a:chOff x="405433" y="5173532"/>
            <a:chExt cx="11322944" cy="1335776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0C13F5F8-A813-482F-8D26-47BA75BE8F8C}"/>
                </a:ext>
              </a:extLst>
            </p:cNvPr>
            <p:cNvGrpSpPr/>
            <p:nvPr/>
          </p:nvGrpSpPr>
          <p:grpSpPr>
            <a:xfrm>
              <a:off x="10392924" y="5173532"/>
              <a:ext cx="1335453" cy="1335776"/>
              <a:chOff x="11006137" y="5661125"/>
              <a:chExt cx="789596" cy="789787"/>
            </a:xfrm>
            <a:solidFill>
              <a:schemeClr val="accent2"/>
            </a:solidFill>
          </p:grpSpPr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E5BC5371-DEEF-4C7A-8215-228FB00E71A6}"/>
                  </a:ext>
                </a:extLst>
              </p:cNvPr>
              <p:cNvGrpSpPr/>
              <p:nvPr/>
            </p:nvGrpSpPr>
            <p:grpSpPr>
              <a:xfrm>
                <a:off x="11141348" y="5796431"/>
                <a:ext cx="654385" cy="654480"/>
                <a:chOff x="11141348" y="5796431"/>
                <a:chExt cx="654385" cy="654480"/>
              </a:xfrm>
              <a:grpFill/>
            </p:grpSpPr>
            <p:grpSp>
              <p:nvGrpSpPr>
                <p:cNvPr id="95" name="组合 94">
                  <a:extLst>
                    <a:ext uri="{FF2B5EF4-FFF2-40B4-BE49-F238E27FC236}">
                      <a16:creationId xmlns:a16="http://schemas.microsoft.com/office/drawing/2014/main" id="{62A260A9-8B57-41CD-AAB1-27A85C47E460}"/>
                    </a:ext>
                  </a:extLst>
                </p:cNvPr>
                <p:cNvGrpSpPr/>
                <p:nvPr/>
              </p:nvGrpSpPr>
              <p:grpSpPr>
                <a:xfrm>
                  <a:off x="11141348" y="5796431"/>
                  <a:ext cx="654385" cy="654480"/>
                  <a:chOff x="11141348" y="5796431"/>
                  <a:chExt cx="654385" cy="654480"/>
                </a:xfrm>
                <a:grpFill/>
              </p:grpSpPr>
              <p:grpSp>
                <p:nvGrpSpPr>
                  <p:cNvPr id="96" name="组合 95">
                    <a:extLst>
                      <a:ext uri="{FF2B5EF4-FFF2-40B4-BE49-F238E27FC236}">
                        <a16:creationId xmlns:a16="http://schemas.microsoft.com/office/drawing/2014/main" id="{B94D1BC3-86E5-45C6-ADD6-FFB3C9382B7D}"/>
                      </a:ext>
                    </a:extLst>
                  </p:cNvPr>
                  <p:cNvGrpSpPr/>
                  <p:nvPr/>
                </p:nvGrpSpPr>
                <p:grpSpPr>
                  <a:xfrm>
                    <a:off x="11593143" y="5796431"/>
                    <a:ext cx="202589" cy="554992"/>
                    <a:chOff x="11593143" y="5796431"/>
                    <a:chExt cx="202589" cy="554992"/>
                  </a:xfrm>
                  <a:grpFill/>
                </p:grpSpPr>
                <p:sp>
                  <p:nvSpPr>
                    <p:cNvPr id="97" name="任意多边形: 形状 96">
                      <a:extLst>
                        <a:ext uri="{FF2B5EF4-FFF2-40B4-BE49-F238E27FC236}">
                          <a16:creationId xmlns:a16="http://schemas.microsoft.com/office/drawing/2014/main" id="{BC13707C-38C2-4ACB-BFE8-EF9A2F05D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4076" y="6171775"/>
                      <a:ext cx="161657" cy="179647"/>
                    </a:xfrm>
                    <a:custGeom>
                      <a:avLst/>
                      <a:gdLst>
                        <a:gd name="connsiteX0" fmla="*/ 133013 w 161657"/>
                        <a:gd name="connsiteY0" fmla="*/ 70660 h 179647"/>
                        <a:gd name="connsiteX1" fmla="*/ 135013 w 161657"/>
                        <a:gd name="connsiteY1" fmla="*/ 50943 h 179647"/>
                        <a:gd name="connsiteX2" fmla="*/ 114820 w 161657"/>
                        <a:gd name="connsiteY2" fmla="*/ 75708 h 179647"/>
                        <a:gd name="connsiteX3" fmla="*/ 150443 w 161657"/>
                        <a:gd name="connsiteY3" fmla="*/ 38465 h 179647"/>
                        <a:gd name="connsiteX4" fmla="*/ 20141 w 161657"/>
                        <a:gd name="connsiteY4" fmla="*/ 45514 h 179647"/>
                        <a:gd name="connsiteX5" fmla="*/ 15093 w 161657"/>
                        <a:gd name="connsiteY5" fmla="*/ 143145 h 179647"/>
                        <a:gd name="connsiteX6" fmla="*/ 102723 w 161657"/>
                        <a:gd name="connsiteY6" fmla="*/ 158195 h 179647"/>
                        <a:gd name="connsiteX7" fmla="*/ 83292 w 161657"/>
                        <a:gd name="connsiteY7" fmla="*/ 109903 h 179647"/>
                        <a:gd name="connsiteX8" fmla="*/ 78149 w 161657"/>
                        <a:gd name="connsiteY8" fmla="*/ 149527 h 179647"/>
                        <a:gd name="connsiteX9" fmla="*/ 87864 w 161657"/>
                        <a:gd name="connsiteY9" fmla="*/ 133334 h 179647"/>
                        <a:gd name="connsiteX10" fmla="*/ 78530 w 161657"/>
                        <a:gd name="connsiteY10" fmla="*/ 133430 h 179647"/>
                        <a:gd name="connsiteX11" fmla="*/ 88340 w 161657"/>
                        <a:gd name="connsiteY11" fmla="*/ 121619 h 179647"/>
                        <a:gd name="connsiteX12" fmla="*/ 89864 w 161657"/>
                        <a:gd name="connsiteY12" fmla="*/ 149527 h 179647"/>
                        <a:gd name="connsiteX13" fmla="*/ 58432 w 161657"/>
                        <a:gd name="connsiteY13" fmla="*/ 144860 h 179647"/>
                        <a:gd name="connsiteX14" fmla="*/ 102628 w 161657"/>
                        <a:gd name="connsiteY14" fmla="*/ 109522 h 179647"/>
                        <a:gd name="connsiteX15" fmla="*/ 89864 w 161657"/>
                        <a:gd name="connsiteY15" fmla="*/ 176102 h 179647"/>
                        <a:gd name="connsiteX16" fmla="*/ 19760 w 161657"/>
                        <a:gd name="connsiteY16" fmla="*/ 156671 h 179647"/>
                        <a:gd name="connsiteX17" fmla="*/ 18427 w 161657"/>
                        <a:gd name="connsiteY17" fmla="*/ 44085 h 179647"/>
                        <a:gd name="connsiteX18" fmla="*/ 148824 w 161657"/>
                        <a:gd name="connsiteY18" fmla="*/ 21987 h 179647"/>
                        <a:gd name="connsiteX19" fmla="*/ 136918 w 161657"/>
                        <a:gd name="connsiteY19" fmla="*/ 90567 h 179647"/>
                        <a:gd name="connsiteX20" fmla="*/ 104247 w 161657"/>
                        <a:gd name="connsiteY20" fmla="*/ 57230 h 179647"/>
                        <a:gd name="connsiteX21" fmla="*/ 140347 w 161657"/>
                        <a:gd name="connsiteY21" fmla="*/ 51896 h 179647"/>
                        <a:gd name="connsiteX22" fmla="*/ 127774 w 161657"/>
                        <a:gd name="connsiteY22" fmla="*/ 63802 h 179647"/>
                        <a:gd name="connsiteX23" fmla="*/ 133013 w 161657"/>
                        <a:gd name="connsiteY23" fmla="*/ 70660 h 1796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161657" h="179647">
                          <a:moveTo>
                            <a:pt x="133013" y="70660"/>
                          </a:moveTo>
                          <a:cubicBezTo>
                            <a:pt x="142252" y="67993"/>
                            <a:pt x="145300" y="55991"/>
                            <a:pt x="135013" y="50943"/>
                          </a:cubicBezTo>
                          <a:cubicBezTo>
                            <a:pt x="117963" y="42561"/>
                            <a:pt x="102914" y="62278"/>
                            <a:pt x="114820" y="75708"/>
                          </a:cubicBezTo>
                          <a:cubicBezTo>
                            <a:pt x="134537" y="97997"/>
                            <a:pt x="164540" y="69422"/>
                            <a:pt x="150443" y="38465"/>
                          </a:cubicBezTo>
                          <a:cubicBezTo>
                            <a:pt x="129679" y="-7445"/>
                            <a:pt x="56146" y="-9445"/>
                            <a:pt x="20141" y="45514"/>
                          </a:cubicBezTo>
                          <a:cubicBezTo>
                            <a:pt x="1949" y="73327"/>
                            <a:pt x="-5290" y="109808"/>
                            <a:pt x="15093" y="143145"/>
                          </a:cubicBezTo>
                          <a:cubicBezTo>
                            <a:pt x="35286" y="176006"/>
                            <a:pt x="82340" y="181817"/>
                            <a:pt x="102723" y="158195"/>
                          </a:cubicBezTo>
                          <a:cubicBezTo>
                            <a:pt x="117201" y="141431"/>
                            <a:pt x="107486" y="110665"/>
                            <a:pt x="83292" y="109903"/>
                          </a:cubicBezTo>
                          <a:cubicBezTo>
                            <a:pt x="56146" y="109046"/>
                            <a:pt x="52526" y="147527"/>
                            <a:pt x="78149" y="149527"/>
                          </a:cubicBezTo>
                          <a:cubicBezTo>
                            <a:pt x="86912" y="150194"/>
                            <a:pt x="94246" y="139811"/>
                            <a:pt x="87864" y="133334"/>
                          </a:cubicBezTo>
                          <a:cubicBezTo>
                            <a:pt x="85483" y="135716"/>
                            <a:pt x="80816" y="136573"/>
                            <a:pt x="78530" y="133430"/>
                          </a:cubicBezTo>
                          <a:cubicBezTo>
                            <a:pt x="73291" y="126286"/>
                            <a:pt x="82149" y="118761"/>
                            <a:pt x="88340" y="121619"/>
                          </a:cubicBezTo>
                          <a:cubicBezTo>
                            <a:pt x="100532" y="127334"/>
                            <a:pt x="97294" y="142669"/>
                            <a:pt x="89864" y="149527"/>
                          </a:cubicBezTo>
                          <a:cubicBezTo>
                            <a:pt x="81197" y="157528"/>
                            <a:pt x="66147" y="156575"/>
                            <a:pt x="58432" y="144860"/>
                          </a:cubicBezTo>
                          <a:cubicBezTo>
                            <a:pt x="42620" y="120666"/>
                            <a:pt x="73291" y="87995"/>
                            <a:pt x="102628" y="109522"/>
                          </a:cubicBezTo>
                          <a:cubicBezTo>
                            <a:pt x="124154" y="125429"/>
                            <a:pt x="122726" y="162671"/>
                            <a:pt x="89864" y="176102"/>
                          </a:cubicBezTo>
                          <a:cubicBezTo>
                            <a:pt x="69386" y="184484"/>
                            <a:pt x="40239" y="178007"/>
                            <a:pt x="19760" y="156671"/>
                          </a:cubicBezTo>
                          <a:cubicBezTo>
                            <a:pt x="-3385" y="132572"/>
                            <a:pt x="-9100" y="84757"/>
                            <a:pt x="18427" y="44085"/>
                          </a:cubicBezTo>
                          <a:cubicBezTo>
                            <a:pt x="59194" y="-16208"/>
                            <a:pt x="125964" y="-5445"/>
                            <a:pt x="148824" y="21987"/>
                          </a:cubicBezTo>
                          <a:cubicBezTo>
                            <a:pt x="169589" y="46752"/>
                            <a:pt x="164826" y="82280"/>
                            <a:pt x="136918" y="90567"/>
                          </a:cubicBezTo>
                          <a:cubicBezTo>
                            <a:pt x="117868" y="96187"/>
                            <a:pt x="96913" y="77042"/>
                            <a:pt x="104247" y="57230"/>
                          </a:cubicBezTo>
                          <a:cubicBezTo>
                            <a:pt x="111486" y="37418"/>
                            <a:pt x="136727" y="39227"/>
                            <a:pt x="140347" y="51896"/>
                          </a:cubicBezTo>
                          <a:cubicBezTo>
                            <a:pt x="143109" y="61992"/>
                            <a:pt x="135013" y="63897"/>
                            <a:pt x="127774" y="63802"/>
                          </a:cubicBezTo>
                          <a:cubicBezTo>
                            <a:pt x="120630" y="63802"/>
                            <a:pt x="126536" y="72565"/>
                            <a:pt x="133013" y="70660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98" name="组合 97">
                      <a:extLst>
                        <a:ext uri="{FF2B5EF4-FFF2-40B4-BE49-F238E27FC236}">
                          <a16:creationId xmlns:a16="http://schemas.microsoft.com/office/drawing/2014/main" id="{711F010E-C1CA-4340-9D32-F4AF3B23B3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593143" y="5796431"/>
                      <a:ext cx="181441" cy="462946"/>
                      <a:chOff x="11593143" y="5796431"/>
                      <a:chExt cx="181441" cy="462946"/>
                    </a:xfrm>
                    <a:grpFill/>
                  </p:grpSpPr>
                  <p:sp>
                    <p:nvSpPr>
                      <p:cNvPr id="99" name="任意多边形: 形状 98">
                        <a:extLst>
                          <a:ext uri="{FF2B5EF4-FFF2-40B4-BE49-F238E27FC236}">
                            <a16:creationId xmlns:a16="http://schemas.microsoft.com/office/drawing/2014/main" id="{88C066F3-7B5C-4D83-A0AA-11DBAF88C7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50936" y="5838011"/>
                        <a:ext cx="112724" cy="176776"/>
                      </a:xfrm>
                      <a:custGeom>
                        <a:avLst/>
                        <a:gdLst>
                          <a:gd name="connsiteX0" fmla="*/ 112724 w 112724"/>
                          <a:gd name="connsiteY0" fmla="*/ 176776 h 176776"/>
                          <a:gd name="connsiteX1" fmla="*/ 32428 w 112724"/>
                          <a:gd name="connsiteY1" fmla="*/ 96481 h 176776"/>
                          <a:gd name="connsiteX2" fmla="*/ 24618 w 112724"/>
                          <a:gd name="connsiteY2" fmla="*/ 6279 h 176776"/>
                          <a:gd name="connsiteX3" fmla="*/ 91388 w 112724"/>
                          <a:gd name="connsiteY3" fmla="*/ 29996 h 176776"/>
                          <a:gd name="connsiteX4" fmla="*/ 42525 w 112724"/>
                          <a:gd name="connsiteY4" fmla="*/ 50570 h 176776"/>
                          <a:gd name="connsiteX5" fmla="*/ 53955 w 112724"/>
                          <a:gd name="connsiteY5" fmla="*/ 28377 h 176776"/>
                          <a:gd name="connsiteX6" fmla="*/ 58432 w 112724"/>
                          <a:gd name="connsiteY6" fmla="*/ 46855 h 176776"/>
                          <a:gd name="connsiteX7" fmla="*/ 59575 w 112724"/>
                          <a:gd name="connsiteY7" fmla="*/ 39902 h 176776"/>
                          <a:gd name="connsiteX8" fmla="*/ 53193 w 112724"/>
                          <a:gd name="connsiteY8" fmla="*/ 33806 h 176776"/>
                          <a:gd name="connsiteX9" fmla="*/ 44906 w 112724"/>
                          <a:gd name="connsiteY9" fmla="*/ 50475 h 176776"/>
                          <a:gd name="connsiteX10" fmla="*/ 89197 w 112724"/>
                          <a:gd name="connsiteY10" fmla="*/ 31044 h 176776"/>
                          <a:gd name="connsiteX11" fmla="*/ 29571 w 112724"/>
                          <a:gd name="connsiteY11" fmla="*/ 12946 h 176776"/>
                          <a:gd name="connsiteX12" fmla="*/ 39382 w 112724"/>
                          <a:gd name="connsiteY12" fmla="*/ 92861 h 176776"/>
                          <a:gd name="connsiteX13" fmla="*/ 112724 w 112724"/>
                          <a:gd name="connsiteY13" fmla="*/ 176776 h 1767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12724" h="176776">
                            <a:moveTo>
                              <a:pt x="112724" y="176776"/>
                            </a:moveTo>
                            <a:cubicBezTo>
                              <a:pt x="101008" y="134676"/>
                              <a:pt x="69385" y="116674"/>
                              <a:pt x="32428" y="96481"/>
                            </a:cubicBezTo>
                            <a:cubicBezTo>
                              <a:pt x="-9005" y="73811"/>
                              <a:pt x="-9767" y="25424"/>
                              <a:pt x="24618" y="6279"/>
                            </a:cubicBezTo>
                            <a:cubicBezTo>
                              <a:pt x="47192" y="-6294"/>
                              <a:pt x="83482" y="-770"/>
                              <a:pt x="91388" y="29996"/>
                            </a:cubicBezTo>
                            <a:cubicBezTo>
                              <a:pt x="101008" y="67334"/>
                              <a:pt x="54050" y="82669"/>
                              <a:pt x="42525" y="50570"/>
                            </a:cubicBezTo>
                            <a:cubicBezTo>
                              <a:pt x="38429" y="39045"/>
                              <a:pt x="45192" y="29044"/>
                              <a:pt x="53955" y="28377"/>
                            </a:cubicBezTo>
                            <a:cubicBezTo>
                              <a:pt x="67195" y="27329"/>
                              <a:pt x="68242" y="46284"/>
                              <a:pt x="58432" y="46855"/>
                            </a:cubicBezTo>
                            <a:cubicBezTo>
                              <a:pt x="53383" y="47141"/>
                              <a:pt x="53383" y="40569"/>
                              <a:pt x="59575" y="39902"/>
                            </a:cubicBezTo>
                            <a:cubicBezTo>
                              <a:pt x="61480" y="36854"/>
                              <a:pt x="58146" y="33235"/>
                              <a:pt x="53193" y="33806"/>
                            </a:cubicBezTo>
                            <a:cubicBezTo>
                              <a:pt x="46525" y="34568"/>
                              <a:pt x="42239" y="42188"/>
                              <a:pt x="44906" y="50475"/>
                            </a:cubicBezTo>
                            <a:cubicBezTo>
                              <a:pt x="52621" y="74478"/>
                              <a:pt x="97103" y="62000"/>
                              <a:pt x="89197" y="31044"/>
                            </a:cubicBezTo>
                            <a:cubicBezTo>
                              <a:pt x="82911" y="6279"/>
                              <a:pt x="51574" y="-1532"/>
                              <a:pt x="29571" y="12946"/>
                            </a:cubicBezTo>
                            <a:cubicBezTo>
                              <a:pt x="6901" y="27901"/>
                              <a:pt x="-242" y="70096"/>
                              <a:pt x="39382" y="92861"/>
                            </a:cubicBezTo>
                            <a:cubicBezTo>
                              <a:pt x="74148" y="112864"/>
                              <a:pt x="106723" y="138581"/>
                              <a:pt x="112724" y="176776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0" name="任意多边形: 形状 99">
                        <a:extLst>
                          <a:ext uri="{FF2B5EF4-FFF2-40B4-BE49-F238E27FC236}">
                            <a16:creationId xmlns:a16="http://schemas.microsoft.com/office/drawing/2014/main" id="{99B30299-BCF7-4C42-B846-77F291E4AB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93556" y="5796431"/>
                        <a:ext cx="34826" cy="42049"/>
                      </a:xfrm>
                      <a:custGeom>
                        <a:avLst/>
                        <a:gdLst>
                          <a:gd name="connsiteX0" fmla="*/ 0 w 34826"/>
                          <a:gd name="connsiteY0" fmla="*/ 42049 h 42049"/>
                          <a:gd name="connsiteX1" fmla="*/ 28956 w 34826"/>
                          <a:gd name="connsiteY1" fmla="*/ 5568 h 42049"/>
                          <a:gd name="connsiteX2" fmla="*/ 5429 w 34826"/>
                          <a:gd name="connsiteY2" fmla="*/ 4997 h 42049"/>
                          <a:gd name="connsiteX3" fmla="*/ 12192 w 34826"/>
                          <a:gd name="connsiteY3" fmla="*/ 16236 h 42049"/>
                          <a:gd name="connsiteX4" fmla="*/ 14954 w 34826"/>
                          <a:gd name="connsiteY4" fmla="*/ 17189 h 42049"/>
                          <a:gd name="connsiteX5" fmla="*/ 9525 w 34826"/>
                          <a:gd name="connsiteY5" fmla="*/ 18903 h 42049"/>
                          <a:gd name="connsiteX6" fmla="*/ 7810 w 34826"/>
                          <a:gd name="connsiteY6" fmla="*/ 7759 h 42049"/>
                          <a:gd name="connsiteX7" fmla="*/ 25908 w 34826"/>
                          <a:gd name="connsiteY7" fmla="*/ 9188 h 42049"/>
                          <a:gd name="connsiteX8" fmla="*/ 0 w 34826"/>
                          <a:gd name="connsiteY8" fmla="*/ 42049 h 420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4826" h="42049">
                            <a:moveTo>
                              <a:pt x="0" y="42049"/>
                            </a:moveTo>
                            <a:cubicBezTo>
                              <a:pt x="38481" y="41478"/>
                              <a:pt x="39815" y="16808"/>
                              <a:pt x="28956" y="5568"/>
                            </a:cubicBezTo>
                            <a:cubicBezTo>
                              <a:pt x="22670" y="-909"/>
                              <a:pt x="11811" y="-2528"/>
                              <a:pt x="5429" y="4997"/>
                            </a:cubicBezTo>
                            <a:cubicBezTo>
                              <a:pt x="-3619" y="15855"/>
                              <a:pt x="13906" y="25380"/>
                              <a:pt x="12192" y="16236"/>
                            </a:cubicBezTo>
                            <a:cubicBezTo>
                              <a:pt x="11430" y="12141"/>
                              <a:pt x="15050" y="13379"/>
                              <a:pt x="14954" y="17189"/>
                            </a:cubicBezTo>
                            <a:cubicBezTo>
                              <a:pt x="14859" y="18903"/>
                              <a:pt x="13145" y="20427"/>
                              <a:pt x="9525" y="18903"/>
                            </a:cubicBezTo>
                            <a:cubicBezTo>
                              <a:pt x="5525" y="17284"/>
                              <a:pt x="4381" y="11283"/>
                              <a:pt x="7810" y="7759"/>
                            </a:cubicBezTo>
                            <a:cubicBezTo>
                              <a:pt x="12287" y="3092"/>
                              <a:pt x="20574" y="3378"/>
                              <a:pt x="25908" y="9188"/>
                            </a:cubicBezTo>
                            <a:cubicBezTo>
                              <a:pt x="33623" y="17570"/>
                              <a:pt x="36385" y="38334"/>
                              <a:pt x="0" y="42049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1" name="任意多边形: 形状 100">
                        <a:extLst>
                          <a:ext uri="{FF2B5EF4-FFF2-40B4-BE49-F238E27FC236}">
                            <a16:creationId xmlns:a16="http://schemas.microsoft.com/office/drawing/2014/main" id="{7241628A-D6A9-441C-A9D1-DFB1898C8A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19654" y="6121754"/>
                        <a:ext cx="54930" cy="42386"/>
                      </a:xfrm>
                      <a:custGeom>
                        <a:avLst/>
                        <a:gdLst>
                          <a:gd name="connsiteX0" fmla="*/ 0 w 54930"/>
                          <a:gd name="connsiteY0" fmla="*/ 42386 h 42386"/>
                          <a:gd name="connsiteX1" fmla="*/ 36100 w 54930"/>
                          <a:gd name="connsiteY1" fmla="*/ 21431 h 42386"/>
                          <a:gd name="connsiteX2" fmla="*/ 50482 w 54930"/>
                          <a:gd name="connsiteY2" fmla="*/ 0 h 42386"/>
                          <a:gd name="connsiteX3" fmla="*/ 52483 w 54930"/>
                          <a:gd name="connsiteY3" fmla="*/ 28480 h 42386"/>
                          <a:gd name="connsiteX4" fmla="*/ 0 w 54930"/>
                          <a:gd name="connsiteY4" fmla="*/ 42386 h 423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4930" h="42386">
                            <a:moveTo>
                              <a:pt x="0" y="42386"/>
                            </a:moveTo>
                            <a:cubicBezTo>
                              <a:pt x="16288" y="29242"/>
                              <a:pt x="27051" y="29337"/>
                              <a:pt x="36100" y="21431"/>
                            </a:cubicBezTo>
                            <a:cubicBezTo>
                              <a:pt x="47911" y="11144"/>
                              <a:pt x="45625" y="7334"/>
                              <a:pt x="50482" y="0"/>
                            </a:cubicBezTo>
                            <a:cubicBezTo>
                              <a:pt x="50292" y="9049"/>
                              <a:pt x="59055" y="17145"/>
                              <a:pt x="52483" y="28480"/>
                            </a:cubicBezTo>
                            <a:cubicBezTo>
                              <a:pt x="44386" y="42386"/>
                              <a:pt x="20098" y="35623"/>
                              <a:pt x="0" y="42386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2" name="任意多边形: 形状 101">
                        <a:extLst>
                          <a:ext uri="{FF2B5EF4-FFF2-40B4-BE49-F238E27FC236}">
                            <a16:creationId xmlns:a16="http://schemas.microsoft.com/office/drawing/2014/main" id="{5728E671-5AAD-48F6-8479-B0E25C1020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93143" y="5945049"/>
                        <a:ext cx="172115" cy="234901"/>
                      </a:xfrm>
                      <a:custGeom>
                        <a:avLst/>
                        <a:gdLst>
                          <a:gd name="connsiteX0" fmla="*/ 122415 w 172115"/>
                          <a:gd name="connsiteY0" fmla="*/ 14303 h 234901"/>
                          <a:gd name="connsiteX1" fmla="*/ 2495 w 172115"/>
                          <a:gd name="connsiteY1" fmla="*/ 44307 h 234901"/>
                          <a:gd name="connsiteX2" fmla="*/ 28022 w 172115"/>
                          <a:gd name="connsiteY2" fmla="*/ 103266 h 234901"/>
                          <a:gd name="connsiteX3" fmla="*/ 69266 w 172115"/>
                          <a:gd name="connsiteY3" fmla="*/ 79073 h 234901"/>
                          <a:gd name="connsiteX4" fmla="*/ 52025 w 172115"/>
                          <a:gd name="connsiteY4" fmla="*/ 58594 h 234901"/>
                          <a:gd name="connsiteX5" fmla="*/ 41453 w 172115"/>
                          <a:gd name="connsiteY5" fmla="*/ 77168 h 234901"/>
                          <a:gd name="connsiteX6" fmla="*/ 54121 w 172115"/>
                          <a:gd name="connsiteY6" fmla="*/ 72024 h 234901"/>
                          <a:gd name="connsiteX7" fmla="*/ 41453 w 172115"/>
                          <a:gd name="connsiteY7" fmla="*/ 95646 h 234901"/>
                          <a:gd name="connsiteX8" fmla="*/ 16211 w 172115"/>
                          <a:gd name="connsiteY8" fmla="*/ 56784 h 234901"/>
                          <a:gd name="connsiteX9" fmla="*/ 113271 w 172115"/>
                          <a:gd name="connsiteY9" fmla="*/ 21447 h 234901"/>
                          <a:gd name="connsiteX10" fmla="*/ 84696 w 172115"/>
                          <a:gd name="connsiteY10" fmla="*/ 234902 h 234901"/>
                          <a:gd name="connsiteX11" fmla="*/ 122415 w 172115"/>
                          <a:gd name="connsiteY11" fmla="*/ 14303 h 2349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172115" h="234901">
                            <a:moveTo>
                              <a:pt x="122415" y="14303"/>
                            </a:moveTo>
                            <a:cubicBezTo>
                              <a:pt x="74409" y="-13605"/>
                              <a:pt x="14592" y="873"/>
                              <a:pt x="2495" y="44307"/>
                            </a:cubicBezTo>
                            <a:cubicBezTo>
                              <a:pt x="-6363" y="76120"/>
                              <a:pt x="9830" y="97170"/>
                              <a:pt x="28022" y="103266"/>
                            </a:cubicBezTo>
                            <a:cubicBezTo>
                              <a:pt x="46310" y="109362"/>
                              <a:pt x="67361" y="100695"/>
                              <a:pt x="69266" y="79073"/>
                            </a:cubicBezTo>
                            <a:cubicBezTo>
                              <a:pt x="70028" y="70691"/>
                              <a:pt x="63646" y="59356"/>
                              <a:pt x="52025" y="58594"/>
                            </a:cubicBezTo>
                            <a:cubicBezTo>
                              <a:pt x="38976" y="57832"/>
                              <a:pt x="35071" y="72596"/>
                              <a:pt x="41453" y="77168"/>
                            </a:cubicBezTo>
                            <a:cubicBezTo>
                              <a:pt x="47072" y="81168"/>
                              <a:pt x="52883" y="78216"/>
                              <a:pt x="54121" y="72024"/>
                            </a:cubicBezTo>
                            <a:cubicBezTo>
                              <a:pt x="71075" y="71929"/>
                              <a:pt x="66980" y="99647"/>
                              <a:pt x="41453" y="95646"/>
                            </a:cubicBezTo>
                            <a:cubicBezTo>
                              <a:pt x="26975" y="93456"/>
                              <a:pt x="14021" y="77644"/>
                              <a:pt x="16211" y="56784"/>
                            </a:cubicBezTo>
                            <a:cubicBezTo>
                              <a:pt x="20879" y="12874"/>
                              <a:pt x="75362" y="2968"/>
                              <a:pt x="113271" y="21447"/>
                            </a:cubicBezTo>
                            <a:cubicBezTo>
                              <a:pt x="196615" y="62023"/>
                              <a:pt x="182327" y="183181"/>
                              <a:pt x="84696" y="234902"/>
                            </a:cubicBezTo>
                            <a:cubicBezTo>
                              <a:pt x="195186" y="178800"/>
                              <a:pt x="192995" y="55356"/>
                              <a:pt x="122415" y="14303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3" name="任意多边形: 形状 102">
                        <a:extLst>
                          <a:ext uri="{FF2B5EF4-FFF2-40B4-BE49-F238E27FC236}">
                            <a16:creationId xmlns:a16="http://schemas.microsoft.com/office/drawing/2014/main" id="{C0451E23-3E69-4F39-A380-A3425107E5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48170" y="6110733"/>
                        <a:ext cx="46348" cy="62034"/>
                      </a:xfrm>
                      <a:custGeom>
                        <a:avLst/>
                        <a:gdLst>
                          <a:gd name="connsiteX0" fmla="*/ 40814 w 46348"/>
                          <a:gd name="connsiteY0" fmla="*/ 11687 h 62034"/>
                          <a:gd name="connsiteX1" fmla="*/ 10239 w 46348"/>
                          <a:gd name="connsiteY1" fmla="*/ 2162 h 62034"/>
                          <a:gd name="connsiteX2" fmla="*/ 3857 w 46348"/>
                          <a:gd name="connsiteY2" fmla="*/ 26832 h 62034"/>
                          <a:gd name="connsiteX3" fmla="*/ 20335 w 46348"/>
                          <a:gd name="connsiteY3" fmla="*/ 22069 h 62034"/>
                          <a:gd name="connsiteX4" fmla="*/ 15668 w 46348"/>
                          <a:gd name="connsiteY4" fmla="*/ 26165 h 62034"/>
                          <a:gd name="connsiteX5" fmla="*/ 6715 w 46348"/>
                          <a:gd name="connsiteY5" fmla="*/ 23498 h 62034"/>
                          <a:gd name="connsiteX6" fmla="*/ 31194 w 46348"/>
                          <a:gd name="connsiteY6" fmla="*/ 19498 h 62034"/>
                          <a:gd name="connsiteX7" fmla="*/ 24050 w 46348"/>
                          <a:gd name="connsiteY7" fmla="*/ 38833 h 62034"/>
                          <a:gd name="connsiteX8" fmla="*/ 26146 w 46348"/>
                          <a:gd name="connsiteY8" fmla="*/ 61027 h 62034"/>
                          <a:gd name="connsiteX9" fmla="*/ 40814 w 46348"/>
                          <a:gd name="connsiteY9" fmla="*/ 11687 h 620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46348" h="62034">
                            <a:moveTo>
                              <a:pt x="40814" y="11687"/>
                            </a:moveTo>
                            <a:cubicBezTo>
                              <a:pt x="33861" y="1876"/>
                              <a:pt x="22336" y="-3172"/>
                              <a:pt x="10239" y="2162"/>
                            </a:cubicBezTo>
                            <a:cubicBezTo>
                              <a:pt x="-1667" y="7401"/>
                              <a:pt x="-2334" y="20260"/>
                              <a:pt x="3857" y="26832"/>
                            </a:cubicBezTo>
                            <a:cubicBezTo>
                              <a:pt x="11477" y="35023"/>
                              <a:pt x="24527" y="28642"/>
                              <a:pt x="20335" y="22069"/>
                            </a:cubicBezTo>
                            <a:cubicBezTo>
                              <a:pt x="18716" y="19498"/>
                              <a:pt x="13477" y="21593"/>
                              <a:pt x="15668" y="26165"/>
                            </a:cubicBezTo>
                            <a:cubicBezTo>
                              <a:pt x="14811" y="26832"/>
                              <a:pt x="9763" y="27880"/>
                              <a:pt x="6715" y="23498"/>
                            </a:cubicBezTo>
                            <a:cubicBezTo>
                              <a:pt x="-2429" y="10449"/>
                              <a:pt x="25669" y="-4791"/>
                              <a:pt x="31194" y="19498"/>
                            </a:cubicBezTo>
                            <a:cubicBezTo>
                              <a:pt x="32813" y="26737"/>
                              <a:pt x="28432" y="32642"/>
                              <a:pt x="24050" y="38833"/>
                            </a:cubicBezTo>
                            <a:cubicBezTo>
                              <a:pt x="17859" y="47692"/>
                              <a:pt x="17478" y="57026"/>
                              <a:pt x="26146" y="61027"/>
                            </a:cubicBezTo>
                            <a:cubicBezTo>
                              <a:pt x="43481" y="68837"/>
                              <a:pt x="53102" y="29213"/>
                              <a:pt x="40814" y="11687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4" name="任意多边形: 形状 103">
                        <a:extLst>
                          <a:ext uri="{FF2B5EF4-FFF2-40B4-BE49-F238E27FC236}">
                            <a16:creationId xmlns:a16="http://schemas.microsoft.com/office/drawing/2014/main" id="{148D3F9E-05BD-4C12-B7A7-95820D2C86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66749" y="6032552"/>
                        <a:ext cx="80939" cy="99869"/>
                      </a:xfrm>
                      <a:custGeom>
                        <a:avLst/>
                        <a:gdLst>
                          <a:gd name="connsiteX0" fmla="*/ 62050 w 80939"/>
                          <a:gd name="connsiteY0" fmla="*/ 99869 h 99869"/>
                          <a:gd name="connsiteX1" fmla="*/ 42904 w 80939"/>
                          <a:gd name="connsiteY1" fmla="*/ 428 h 99869"/>
                          <a:gd name="connsiteX2" fmla="*/ 4138 w 80939"/>
                          <a:gd name="connsiteY2" fmla="*/ 18240 h 99869"/>
                          <a:gd name="connsiteX3" fmla="*/ 12234 w 80939"/>
                          <a:gd name="connsiteY3" fmla="*/ 57007 h 99869"/>
                          <a:gd name="connsiteX4" fmla="*/ 44619 w 80939"/>
                          <a:gd name="connsiteY4" fmla="*/ 35957 h 99869"/>
                          <a:gd name="connsiteX5" fmla="*/ 30141 w 80939"/>
                          <a:gd name="connsiteY5" fmla="*/ 39195 h 99869"/>
                          <a:gd name="connsiteX6" fmla="*/ 12043 w 80939"/>
                          <a:gd name="connsiteY6" fmla="*/ 44910 h 99869"/>
                          <a:gd name="connsiteX7" fmla="*/ 42333 w 80939"/>
                          <a:gd name="connsiteY7" fmla="*/ 7477 h 99869"/>
                          <a:gd name="connsiteX8" fmla="*/ 62050 w 80939"/>
                          <a:gd name="connsiteY8" fmla="*/ 99869 h 998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0939" h="99869">
                            <a:moveTo>
                              <a:pt x="62050" y="99869"/>
                            </a:moveTo>
                            <a:cubicBezTo>
                              <a:pt x="92434" y="67103"/>
                              <a:pt x="86243" y="6239"/>
                              <a:pt x="42904" y="428"/>
                            </a:cubicBezTo>
                            <a:cubicBezTo>
                              <a:pt x="28903" y="-1477"/>
                              <a:pt x="13663" y="2714"/>
                              <a:pt x="4138" y="18240"/>
                            </a:cubicBezTo>
                            <a:cubicBezTo>
                              <a:pt x="-3387" y="30432"/>
                              <a:pt x="-625" y="48530"/>
                              <a:pt x="12234" y="57007"/>
                            </a:cubicBezTo>
                            <a:cubicBezTo>
                              <a:pt x="32046" y="70151"/>
                              <a:pt x="56144" y="54530"/>
                              <a:pt x="44619" y="35957"/>
                            </a:cubicBezTo>
                            <a:cubicBezTo>
                              <a:pt x="42142" y="31956"/>
                              <a:pt x="34618" y="33290"/>
                              <a:pt x="30141" y="39195"/>
                            </a:cubicBezTo>
                            <a:cubicBezTo>
                              <a:pt x="24140" y="47101"/>
                              <a:pt x="20140" y="55388"/>
                              <a:pt x="12043" y="44910"/>
                            </a:cubicBezTo>
                            <a:cubicBezTo>
                              <a:pt x="613" y="30051"/>
                              <a:pt x="16139" y="4048"/>
                              <a:pt x="42333" y="7477"/>
                            </a:cubicBezTo>
                            <a:cubicBezTo>
                              <a:pt x="83957" y="12906"/>
                              <a:pt x="87862" y="67103"/>
                              <a:pt x="62050" y="99869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5" name="任意多边形: 形状 104">
                        <a:extLst>
                          <a:ext uri="{FF2B5EF4-FFF2-40B4-BE49-F238E27FC236}">
                            <a16:creationId xmlns:a16="http://schemas.microsoft.com/office/drawing/2014/main" id="{CA650A0F-17F0-4BC0-BB62-CD3BC83A92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91633" y="5992676"/>
                        <a:ext cx="58787" cy="57068"/>
                      </a:xfrm>
                      <a:custGeom>
                        <a:avLst/>
                        <a:gdLst>
                          <a:gd name="connsiteX0" fmla="*/ 58787 w 58787"/>
                          <a:gd name="connsiteY0" fmla="*/ 57068 h 57068"/>
                          <a:gd name="connsiteX1" fmla="*/ 3256 w 58787"/>
                          <a:gd name="connsiteY1" fmla="*/ 12587 h 57068"/>
                          <a:gd name="connsiteX2" fmla="*/ 19354 w 58787"/>
                          <a:gd name="connsiteY2" fmla="*/ 1633 h 57068"/>
                          <a:gd name="connsiteX3" fmla="*/ 58787 w 58787"/>
                          <a:gd name="connsiteY3" fmla="*/ 57068 h 570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8787" h="57068">
                            <a:moveTo>
                              <a:pt x="58787" y="57068"/>
                            </a:moveTo>
                            <a:cubicBezTo>
                              <a:pt x="47643" y="25731"/>
                              <a:pt x="18020" y="30494"/>
                              <a:pt x="3256" y="12587"/>
                            </a:cubicBezTo>
                            <a:cubicBezTo>
                              <a:pt x="-6459" y="871"/>
                              <a:pt x="7543" y="-2368"/>
                              <a:pt x="19354" y="1633"/>
                            </a:cubicBezTo>
                            <a:cubicBezTo>
                              <a:pt x="32689" y="6205"/>
                              <a:pt x="53929" y="21445"/>
                              <a:pt x="58787" y="57068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6" name="任意多边形: 形状 105">
                        <a:extLst>
                          <a:ext uri="{FF2B5EF4-FFF2-40B4-BE49-F238E27FC236}">
                            <a16:creationId xmlns:a16="http://schemas.microsoft.com/office/drawing/2014/main" id="{F7A5898F-972C-4377-B176-BDFFB9C73A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50782" y="6180484"/>
                        <a:ext cx="67040" cy="78892"/>
                      </a:xfrm>
                      <a:custGeom>
                        <a:avLst/>
                        <a:gdLst>
                          <a:gd name="connsiteX0" fmla="*/ 3341 w 67040"/>
                          <a:gd name="connsiteY0" fmla="*/ 32900 h 78892"/>
                          <a:gd name="connsiteX1" fmla="*/ 17247 w 67040"/>
                          <a:gd name="connsiteY1" fmla="*/ 229 h 78892"/>
                          <a:gd name="connsiteX2" fmla="*/ 197 w 67040"/>
                          <a:gd name="connsiteY2" fmla="*/ 32709 h 78892"/>
                          <a:gd name="connsiteX3" fmla="*/ 30487 w 67040"/>
                          <a:gd name="connsiteY3" fmla="*/ 78334 h 78892"/>
                          <a:gd name="connsiteX4" fmla="*/ 66015 w 67040"/>
                          <a:gd name="connsiteY4" fmla="*/ 56426 h 78892"/>
                          <a:gd name="connsiteX5" fmla="*/ 50204 w 67040"/>
                          <a:gd name="connsiteY5" fmla="*/ 23756 h 78892"/>
                          <a:gd name="connsiteX6" fmla="*/ 27820 w 67040"/>
                          <a:gd name="connsiteY6" fmla="*/ 36043 h 78892"/>
                          <a:gd name="connsiteX7" fmla="*/ 42774 w 67040"/>
                          <a:gd name="connsiteY7" fmla="*/ 48997 h 78892"/>
                          <a:gd name="connsiteX8" fmla="*/ 39917 w 67040"/>
                          <a:gd name="connsiteY8" fmla="*/ 44425 h 78892"/>
                          <a:gd name="connsiteX9" fmla="*/ 32868 w 67040"/>
                          <a:gd name="connsiteY9" fmla="*/ 47473 h 78892"/>
                          <a:gd name="connsiteX10" fmla="*/ 36964 w 67040"/>
                          <a:gd name="connsiteY10" fmla="*/ 27375 h 78892"/>
                          <a:gd name="connsiteX11" fmla="*/ 59348 w 67040"/>
                          <a:gd name="connsiteY11" fmla="*/ 55093 h 78892"/>
                          <a:gd name="connsiteX12" fmla="*/ 31249 w 67040"/>
                          <a:gd name="connsiteY12" fmla="*/ 75095 h 78892"/>
                          <a:gd name="connsiteX13" fmla="*/ 3341 w 67040"/>
                          <a:gd name="connsiteY13" fmla="*/ 32900 h 788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67040" h="78892">
                            <a:moveTo>
                              <a:pt x="3341" y="32900"/>
                            </a:moveTo>
                            <a:cubicBezTo>
                              <a:pt x="6484" y="16136"/>
                              <a:pt x="21724" y="3753"/>
                              <a:pt x="17247" y="229"/>
                            </a:cubicBezTo>
                            <a:cubicBezTo>
                              <a:pt x="14294" y="-2152"/>
                              <a:pt x="1817" y="14421"/>
                              <a:pt x="197" y="32709"/>
                            </a:cubicBezTo>
                            <a:cubicBezTo>
                              <a:pt x="-1422" y="51378"/>
                              <a:pt x="6770" y="74143"/>
                              <a:pt x="30487" y="78334"/>
                            </a:cubicBezTo>
                            <a:cubicBezTo>
                              <a:pt x="47822" y="81382"/>
                              <a:pt x="62205" y="71666"/>
                              <a:pt x="66015" y="56426"/>
                            </a:cubicBezTo>
                            <a:cubicBezTo>
                              <a:pt x="69825" y="41186"/>
                              <a:pt x="62681" y="26899"/>
                              <a:pt x="50204" y="23756"/>
                            </a:cubicBezTo>
                            <a:cubicBezTo>
                              <a:pt x="38297" y="20708"/>
                              <a:pt x="29630" y="27375"/>
                              <a:pt x="27820" y="36043"/>
                            </a:cubicBezTo>
                            <a:cubicBezTo>
                              <a:pt x="25439" y="47187"/>
                              <a:pt x="36202" y="54617"/>
                              <a:pt x="42774" y="48997"/>
                            </a:cubicBezTo>
                            <a:cubicBezTo>
                              <a:pt x="45155" y="46997"/>
                              <a:pt x="43250" y="42996"/>
                              <a:pt x="39917" y="44425"/>
                            </a:cubicBezTo>
                            <a:cubicBezTo>
                              <a:pt x="36678" y="45758"/>
                              <a:pt x="37726" y="49949"/>
                              <a:pt x="32868" y="47473"/>
                            </a:cubicBezTo>
                            <a:cubicBezTo>
                              <a:pt x="26391" y="44139"/>
                              <a:pt x="26963" y="31566"/>
                              <a:pt x="36964" y="27375"/>
                            </a:cubicBezTo>
                            <a:cubicBezTo>
                              <a:pt x="52204" y="20993"/>
                              <a:pt x="62967" y="38615"/>
                              <a:pt x="59348" y="55093"/>
                            </a:cubicBezTo>
                            <a:cubicBezTo>
                              <a:pt x="56204" y="69380"/>
                              <a:pt x="43441" y="76810"/>
                              <a:pt x="31249" y="75095"/>
                            </a:cubicBezTo>
                            <a:cubicBezTo>
                              <a:pt x="6865" y="71476"/>
                              <a:pt x="197" y="49378"/>
                              <a:pt x="3341" y="32900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07" name="任意多边形: 形状 106">
                        <a:extLst>
                          <a:ext uri="{FF2B5EF4-FFF2-40B4-BE49-F238E27FC236}">
                            <a16:creationId xmlns:a16="http://schemas.microsoft.com/office/drawing/2014/main" id="{DC44610A-776B-4C8E-8392-D1899B1DCE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66981" y="6172522"/>
                        <a:ext cx="6381" cy="6381"/>
                      </a:xfrm>
                      <a:custGeom>
                        <a:avLst/>
                        <a:gdLst>
                          <a:gd name="connsiteX0" fmla="*/ 3143 w 6381"/>
                          <a:gd name="connsiteY0" fmla="*/ 0 h 6381"/>
                          <a:gd name="connsiteX1" fmla="*/ 6382 w 6381"/>
                          <a:gd name="connsiteY1" fmla="*/ 3143 h 6381"/>
                          <a:gd name="connsiteX2" fmla="*/ 3239 w 6381"/>
                          <a:gd name="connsiteY2" fmla="*/ 6382 h 6381"/>
                          <a:gd name="connsiteX3" fmla="*/ 0 w 6381"/>
                          <a:gd name="connsiteY3" fmla="*/ 3239 h 6381"/>
                          <a:gd name="connsiteX4" fmla="*/ 3143 w 6381"/>
                          <a:gd name="connsiteY4" fmla="*/ 0 h 63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381" h="6381">
                            <a:moveTo>
                              <a:pt x="3143" y="0"/>
                            </a:moveTo>
                            <a:cubicBezTo>
                              <a:pt x="4953" y="0"/>
                              <a:pt x="6382" y="1429"/>
                              <a:pt x="6382" y="3143"/>
                            </a:cubicBezTo>
                            <a:cubicBezTo>
                              <a:pt x="6382" y="4858"/>
                              <a:pt x="4953" y="6382"/>
                              <a:pt x="3239" y="6382"/>
                            </a:cubicBezTo>
                            <a:cubicBezTo>
                              <a:pt x="1429" y="6382"/>
                              <a:pt x="0" y="4953"/>
                              <a:pt x="0" y="3239"/>
                            </a:cubicBezTo>
                            <a:cubicBezTo>
                              <a:pt x="0" y="1524"/>
                              <a:pt x="1429" y="95"/>
                              <a:pt x="3143" y="0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  <p:grpSp>
                <p:nvGrpSpPr>
                  <p:cNvPr id="108" name="组合 107">
                    <a:extLst>
                      <a:ext uri="{FF2B5EF4-FFF2-40B4-BE49-F238E27FC236}">
                        <a16:creationId xmlns:a16="http://schemas.microsoft.com/office/drawing/2014/main" id="{92E6C57B-FA63-4917-A3BF-F4DECB5BADCF}"/>
                      </a:ext>
                    </a:extLst>
                  </p:cNvPr>
                  <p:cNvGrpSpPr/>
                  <p:nvPr/>
                </p:nvGrpSpPr>
                <p:grpSpPr>
                  <a:xfrm>
                    <a:off x="11141348" y="6248227"/>
                    <a:ext cx="555182" cy="202684"/>
                    <a:chOff x="11141348" y="6248227"/>
                    <a:chExt cx="555182" cy="202684"/>
                  </a:xfrm>
                  <a:grpFill/>
                </p:grpSpPr>
                <p:sp>
                  <p:nvSpPr>
                    <p:cNvPr id="109" name="任意多边形: 形状 108">
                      <a:extLst>
                        <a:ext uri="{FF2B5EF4-FFF2-40B4-BE49-F238E27FC236}">
                          <a16:creationId xmlns:a16="http://schemas.microsoft.com/office/drawing/2014/main" id="{57CA2386-84FB-4A7B-A32F-E38B84131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516883" y="6289255"/>
                      <a:ext cx="179647" cy="161657"/>
                    </a:xfrm>
                    <a:custGeom>
                      <a:avLst/>
                      <a:gdLst>
                        <a:gd name="connsiteX0" fmla="*/ 70469 w 179647"/>
                        <a:gd name="connsiteY0" fmla="*/ 132917 h 161657"/>
                        <a:gd name="connsiteX1" fmla="*/ 50753 w 179647"/>
                        <a:gd name="connsiteY1" fmla="*/ 134918 h 161657"/>
                        <a:gd name="connsiteX2" fmla="*/ 75518 w 179647"/>
                        <a:gd name="connsiteY2" fmla="*/ 114725 h 161657"/>
                        <a:gd name="connsiteX3" fmla="*/ 38275 w 179647"/>
                        <a:gd name="connsiteY3" fmla="*/ 150348 h 161657"/>
                        <a:gd name="connsiteX4" fmla="*/ 45323 w 179647"/>
                        <a:gd name="connsiteY4" fmla="*/ 20046 h 161657"/>
                        <a:gd name="connsiteX5" fmla="*/ 142955 w 179647"/>
                        <a:gd name="connsiteY5" fmla="*/ 14998 h 161657"/>
                        <a:gd name="connsiteX6" fmla="*/ 158099 w 179647"/>
                        <a:gd name="connsiteY6" fmla="*/ 102628 h 161657"/>
                        <a:gd name="connsiteX7" fmla="*/ 109808 w 179647"/>
                        <a:gd name="connsiteY7" fmla="*/ 83197 h 161657"/>
                        <a:gd name="connsiteX8" fmla="*/ 149432 w 179647"/>
                        <a:gd name="connsiteY8" fmla="*/ 78053 h 161657"/>
                        <a:gd name="connsiteX9" fmla="*/ 133334 w 179647"/>
                        <a:gd name="connsiteY9" fmla="*/ 87769 h 161657"/>
                        <a:gd name="connsiteX10" fmla="*/ 133430 w 179647"/>
                        <a:gd name="connsiteY10" fmla="*/ 78434 h 161657"/>
                        <a:gd name="connsiteX11" fmla="*/ 121714 w 179647"/>
                        <a:gd name="connsiteY11" fmla="*/ 88245 h 161657"/>
                        <a:gd name="connsiteX12" fmla="*/ 149527 w 179647"/>
                        <a:gd name="connsiteY12" fmla="*/ 89769 h 161657"/>
                        <a:gd name="connsiteX13" fmla="*/ 144860 w 179647"/>
                        <a:gd name="connsiteY13" fmla="*/ 58337 h 161657"/>
                        <a:gd name="connsiteX14" fmla="*/ 109522 w 179647"/>
                        <a:gd name="connsiteY14" fmla="*/ 102533 h 161657"/>
                        <a:gd name="connsiteX15" fmla="*/ 176102 w 179647"/>
                        <a:gd name="connsiteY15" fmla="*/ 89769 h 161657"/>
                        <a:gd name="connsiteX16" fmla="*/ 156671 w 179647"/>
                        <a:gd name="connsiteY16" fmla="*/ 19760 h 161657"/>
                        <a:gd name="connsiteX17" fmla="*/ 44085 w 179647"/>
                        <a:gd name="connsiteY17" fmla="*/ 18427 h 161657"/>
                        <a:gd name="connsiteX18" fmla="*/ 21987 w 179647"/>
                        <a:gd name="connsiteY18" fmla="*/ 148824 h 161657"/>
                        <a:gd name="connsiteX19" fmla="*/ 90567 w 179647"/>
                        <a:gd name="connsiteY19" fmla="*/ 136918 h 161657"/>
                        <a:gd name="connsiteX20" fmla="*/ 57230 w 179647"/>
                        <a:gd name="connsiteY20" fmla="*/ 104247 h 161657"/>
                        <a:gd name="connsiteX21" fmla="*/ 51896 w 179647"/>
                        <a:gd name="connsiteY21" fmla="*/ 140347 h 161657"/>
                        <a:gd name="connsiteX22" fmla="*/ 63802 w 179647"/>
                        <a:gd name="connsiteY22" fmla="*/ 127774 h 161657"/>
                        <a:gd name="connsiteX23" fmla="*/ 70469 w 179647"/>
                        <a:gd name="connsiteY23" fmla="*/ 132917 h 1616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179647" h="161657">
                          <a:moveTo>
                            <a:pt x="70469" y="132917"/>
                          </a:moveTo>
                          <a:cubicBezTo>
                            <a:pt x="67802" y="142157"/>
                            <a:pt x="55801" y="145205"/>
                            <a:pt x="50753" y="134918"/>
                          </a:cubicBezTo>
                          <a:cubicBezTo>
                            <a:pt x="42371" y="117868"/>
                            <a:pt x="62087" y="102818"/>
                            <a:pt x="75518" y="114725"/>
                          </a:cubicBezTo>
                          <a:cubicBezTo>
                            <a:pt x="97806" y="134441"/>
                            <a:pt x="69231" y="164445"/>
                            <a:pt x="38275" y="150348"/>
                          </a:cubicBezTo>
                          <a:cubicBezTo>
                            <a:pt x="-7636" y="129584"/>
                            <a:pt x="-9636" y="56051"/>
                            <a:pt x="45323" y="20046"/>
                          </a:cubicBezTo>
                          <a:cubicBezTo>
                            <a:pt x="73136" y="1853"/>
                            <a:pt x="109617" y="-5386"/>
                            <a:pt x="142955" y="14998"/>
                          </a:cubicBezTo>
                          <a:cubicBezTo>
                            <a:pt x="175816" y="35191"/>
                            <a:pt x="181626" y="82244"/>
                            <a:pt x="158099" y="102628"/>
                          </a:cubicBezTo>
                          <a:cubicBezTo>
                            <a:pt x="141335" y="117106"/>
                            <a:pt x="110665" y="107390"/>
                            <a:pt x="109808" y="83197"/>
                          </a:cubicBezTo>
                          <a:cubicBezTo>
                            <a:pt x="108950" y="56051"/>
                            <a:pt x="147431" y="52431"/>
                            <a:pt x="149432" y="78053"/>
                          </a:cubicBezTo>
                          <a:cubicBezTo>
                            <a:pt x="150098" y="86816"/>
                            <a:pt x="139716" y="94151"/>
                            <a:pt x="133334" y="87769"/>
                          </a:cubicBezTo>
                          <a:cubicBezTo>
                            <a:pt x="135716" y="85292"/>
                            <a:pt x="136573" y="80720"/>
                            <a:pt x="133430" y="78434"/>
                          </a:cubicBezTo>
                          <a:cubicBezTo>
                            <a:pt x="126381" y="73100"/>
                            <a:pt x="118761" y="82054"/>
                            <a:pt x="121714" y="88245"/>
                          </a:cubicBezTo>
                          <a:cubicBezTo>
                            <a:pt x="127334" y="100437"/>
                            <a:pt x="142764" y="97199"/>
                            <a:pt x="149527" y="89769"/>
                          </a:cubicBezTo>
                          <a:cubicBezTo>
                            <a:pt x="157528" y="81101"/>
                            <a:pt x="156671" y="66052"/>
                            <a:pt x="144860" y="58337"/>
                          </a:cubicBezTo>
                          <a:cubicBezTo>
                            <a:pt x="120666" y="42525"/>
                            <a:pt x="87995" y="73196"/>
                            <a:pt x="109522" y="102533"/>
                          </a:cubicBezTo>
                          <a:cubicBezTo>
                            <a:pt x="125429" y="124059"/>
                            <a:pt x="162671" y="122630"/>
                            <a:pt x="176102" y="89769"/>
                          </a:cubicBezTo>
                          <a:cubicBezTo>
                            <a:pt x="184484" y="69290"/>
                            <a:pt x="178007" y="40144"/>
                            <a:pt x="156671" y="19760"/>
                          </a:cubicBezTo>
                          <a:cubicBezTo>
                            <a:pt x="132572" y="-3385"/>
                            <a:pt x="84757" y="-9100"/>
                            <a:pt x="44085" y="18427"/>
                          </a:cubicBezTo>
                          <a:cubicBezTo>
                            <a:pt x="-16208" y="59194"/>
                            <a:pt x="-5445" y="125964"/>
                            <a:pt x="21987" y="148824"/>
                          </a:cubicBezTo>
                          <a:cubicBezTo>
                            <a:pt x="46752" y="169589"/>
                            <a:pt x="82280" y="164826"/>
                            <a:pt x="90567" y="136918"/>
                          </a:cubicBezTo>
                          <a:cubicBezTo>
                            <a:pt x="96187" y="117868"/>
                            <a:pt x="77042" y="96913"/>
                            <a:pt x="57230" y="104247"/>
                          </a:cubicBezTo>
                          <a:cubicBezTo>
                            <a:pt x="37418" y="111581"/>
                            <a:pt x="39132" y="136727"/>
                            <a:pt x="51896" y="140347"/>
                          </a:cubicBezTo>
                          <a:cubicBezTo>
                            <a:pt x="61992" y="143204"/>
                            <a:pt x="63897" y="135013"/>
                            <a:pt x="63802" y="127774"/>
                          </a:cubicBezTo>
                          <a:cubicBezTo>
                            <a:pt x="63611" y="120535"/>
                            <a:pt x="72374" y="126440"/>
                            <a:pt x="70469" y="132917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110" name="组合 109">
                      <a:extLst>
                        <a:ext uri="{FF2B5EF4-FFF2-40B4-BE49-F238E27FC236}">
                          <a16:creationId xmlns:a16="http://schemas.microsoft.com/office/drawing/2014/main" id="{6E798F5E-273F-43C9-B0B5-A8E5A8E1F6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141348" y="6248227"/>
                      <a:ext cx="462946" cy="181441"/>
                      <a:chOff x="11141348" y="6248227"/>
                      <a:chExt cx="462946" cy="181441"/>
                    </a:xfrm>
                    <a:grpFill/>
                  </p:grpSpPr>
                  <p:sp>
                    <p:nvSpPr>
                      <p:cNvPr id="111" name="任意多边形: 形状 110">
                        <a:extLst>
                          <a:ext uri="{FF2B5EF4-FFF2-40B4-BE49-F238E27FC236}">
                            <a16:creationId xmlns:a16="http://schemas.microsoft.com/office/drawing/2014/main" id="{71DC6469-CE9B-4232-90F9-AD825B9B3D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82928" y="6306019"/>
                        <a:ext cx="176776" cy="112724"/>
                      </a:xfrm>
                      <a:custGeom>
                        <a:avLst/>
                        <a:gdLst>
                          <a:gd name="connsiteX0" fmla="*/ 176776 w 176776"/>
                          <a:gd name="connsiteY0" fmla="*/ 112724 h 112724"/>
                          <a:gd name="connsiteX1" fmla="*/ 96481 w 176776"/>
                          <a:gd name="connsiteY1" fmla="*/ 32428 h 112724"/>
                          <a:gd name="connsiteX2" fmla="*/ 6279 w 176776"/>
                          <a:gd name="connsiteY2" fmla="*/ 24618 h 112724"/>
                          <a:gd name="connsiteX3" fmla="*/ 29996 w 176776"/>
                          <a:gd name="connsiteY3" fmla="*/ 91388 h 112724"/>
                          <a:gd name="connsiteX4" fmla="*/ 50570 w 176776"/>
                          <a:gd name="connsiteY4" fmla="*/ 42525 h 112724"/>
                          <a:gd name="connsiteX5" fmla="*/ 28377 w 176776"/>
                          <a:gd name="connsiteY5" fmla="*/ 53955 h 112724"/>
                          <a:gd name="connsiteX6" fmla="*/ 46855 w 176776"/>
                          <a:gd name="connsiteY6" fmla="*/ 58432 h 112724"/>
                          <a:gd name="connsiteX7" fmla="*/ 39902 w 176776"/>
                          <a:gd name="connsiteY7" fmla="*/ 59575 h 112724"/>
                          <a:gd name="connsiteX8" fmla="*/ 33806 w 176776"/>
                          <a:gd name="connsiteY8" fmla="*/ 53193 h 112724"/>
                          <a:gd name="connsiteX9" fmla="*/ 50475 w 176776"/>
                          <a:gd name="connsiteY9" fmla="*/ 44906 h 112724"/>
                          <a:gd name="connsiteX10" fmla="*/ 31044 w 176776"/>
                          <a:gd name="connsiteY10" fmla="*/ 89197 h 112724"/>
                          <a:gd name="connsiteX11" fmla="*/ 12946 w 176776"/>
                          <a:gd name="connsiteY11" fmla="*/ 29571 h 112724"/>
                          <a:gd name="connsiteX12" fmla="*/ 92861 w 176776"/>
                          <a:gd name="connsiteY12" fmla="*/ 39286 h 112724"/>
                          <a:gd name="connsiteX13" fmla="*/ 176776 w 176776"/>
                          <a:gd name="connsiteY13" fmla="*/ 112724 h 1127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76776" h="112724">
                            <a:moveTo>
                              <a:pt x="176776" y="112724"/>
                            </a:moveTo>
                            <a:cubicBezTo>
                              <a:pt x="134676" y="101008"/>
                              <a:pt x="116674" y="69385"/>
                              <a:pt x="96481" y="32428"/>
                            </a:cubicBezTo>
                            <a:cubicBezTo>
                              <a:pt x="73811" y="-9005"/>
                              <a:pt x="25424" y="-9767"/>
                              <a:pt x="6279" y="24618"/>
                            </a:cubicBezTo>
                            <a:cubicBezTo>
                              <a:pt x="-6294" y="47192"/>
                              <a:pt x="-770" y="83482"/>
                              <a:pt x="29996" y="91388"/>
                            </a:cubicBezTo>
                            <a:cubicBezTo>
                              <a:pt x="67334" y="100913"/>
                              <a:pt x="82669" y="54050"/>
                              <a:pt x="50570" y="42525"/>
                            </a:cubicBezTo>
                            <a:cubicBezTo>
                              <a:pt x="39045" y="38429"/>
                              <a:pt x="29044" y="45192"/>
                              <a:pt x="28377" y="53955"/>
                            </a:cubicBezTo>
                            <a:cubicBezTo>
                              <a:pt x="27329" y="67195"/>
                              <a:pt x="46284" y="68242"/>
                              <a:pt x="46855" y="58432"/>
                            </a:cubicBezTo>
                            <a:cubicBezTo>
                              <a:pt x="47141" y="53383"/>
                              <a:pt x="40569" y="53383"/>
                              <a:pt x="39902" y="59575"/>
                            </a:cubicBezTo>
                            <a:cubicBezTo>
                              <a:pt x="36854" y="61480"/>
                              <a:pt x="33235" y="58146"/>
                              <a:pt x="33806" y="53193"/>
                            </a:cubicBezTo>
                            <a:cubicBezTo>
                              <a:pt x="34568" y="46525"/>
                              <a:pt x="42188" y="42239"/>
                              <a:pt x="50475" y="44906"/>
                            </a:cubicBezTo>
                            <a:cubicBezTo>
                              <a:pt x="74478" y="52621"/>
                              <a:pt x="61905" y="97103"/>
                              <a:pt x="31044" y="89197"/>
                            </a:cubicBezTo>
                            <a:cubicBezTo>
                              <a:pt x="6279" y="82911"/>
                              <a:pt x="-1532" y="51574"/>
                              <a:pt x="12946" y="29571"/>
                            </a:cubicBezTo>
                            <a:cubicBezTo>
                              <a:pt x="27901" y="6901"/>
                              <a:pt x="70192" y="-242"/>
                              <a:pt x="92861" y="39286"/>
                            </a:cubicBezTo>
                            <a:cubicBezTo>
                              <a:pt x="112864" y="74148"/>
                              <a:pt x="138581" y="106723"/>
                              <a:pt x="176776" y="112724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12" name="任意多边形: 形状 111">
                        <a:extLst>
                          <a:ext uri="{FF2B5EF4-FFF2-40B4-BE49-F238E27FC236}">
                            <a16:creationId xmlns:a16="http://schemas.microsoft.com/office/drawing/2014/main" id="{298B0B69-E148-4138-987B-4D9A43800A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41348" y="6348639"/>
                        <a:ext cx="42049" cy="34826"/>
                      </a:xfrm>
                      <a:custGeom>
                        <a:avLst/>
                        <a:gdLst>
                          <a:gd name="connsiteX0" fmla="*/ 42049 w 42049"/>
                          <a:gd name="connsiteY0" fmla="*/ 0 h 34826"/>
                          <a:gd name="connsiteX1" fmla="*/ 5568 w 42049"/>
                          <a:gd name="connsiteY1" fmla="*/ 28956 h 34826"/>
                          <a:gd name="connsiteX2" fmla="*/ 4997 w 42049"/>
                          <a:gd name="connsiteY2" fmla="*/ 5429 h 34826"/>
                          <a:gd name="connsiteX3" fmla="*/ 16236 w 42049"/>
                          <a:gd name="connsiteY3" fmla="*/ 12192 h 34826"/>
                          <a:gd name="connsiteX4" fmla="*/ 17189 w 42049"/>
                          <a:gd name="connsiteY4" fmla="*/ 14954 h 34826"/>
                          <a:gd name="connsiteX5" fmla="*/ 18903 w 42049"/>
                          <a:gd name="connsiteY5" fmla="*/ 9525 h 34826"/>
                          <a:gd name="connsiteX6" fmla="*/ 7759 w 42049"/>
                          <a:gd name="connsiteY6" fmla="*/ 7810 h 34826"/>
                          <a:gd name="connsiteX7" fmla="*/ 9188 w 42049"/>
                          <a:gd name="connsiteY7" fmla="*/ 26003 h 34826"/>
                          <a:gd name="connsiteX8" fmla="*/ 42049 w 42049"/>
                          <a:gd name="connsiteY8" fmla="*/ 0 h 3482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42049" h="34826">
                            <a:moveTo>
                              <a:pt x="42049" y="0"/>
                            </a:moveTo>
                            <a:cubicBezTo>
                              <a:pt x="41478" y="38481"/>
                              <a:pt x="16808" y="39815"/>
                              <a:pt x="5568" y="28956"/>
                            </a:cubicBezTo>
                            <a:cubicBezTo>
                              <a:pt x="-909" y="22669"/>
                              <a:pt x="-2528" y="11811"/>
                              <a:pt x="4997" y="5429"/>
                            </a:cubicBezTo>
                            <a:cubicBezTo>
                              <a:pt x="15760" y="-3619"/>
                              <a:pt x="25380" y="13906"/>
                              <a:pt x="16236" y="12192"/>
                            </a:cubicBezTo>
                            <a:cubicBezTo>
                              <a:pt x="12141" y="11430"/>
                              <a:pt x="13379" y="15050"/>
                              <a:pt x="17189" y="14954"/>
                            </a:cubicBezTo>
                            <a:cubicBezTo>
                              <a:pt x="18903" y="14859"/>
                              <a:pt x="20427" y="13144"/>
                              <a:pt x="18903" y="9525"/>
                            </a:cubicBezTo>
                            <a:cubicBezTo>
                              <a:pt x="17284" y="5525"/>
                              <a:pt x="11283" y="4381"/>
                              <a:pt x="7759" y="7810"/>
                            </a:cubicBezTo>
                            <a:cubicBezTo>
                              <a:pt x="3092" y="12287"/>
                              <a:pt x="3378" y="20574"/>
                              <a:pt x="9188" y="26003"/>
                            </a:cubicBezTo>
                            <a:cubicBezTo>
                              <a:pt x="17570" y="33623"/>
                              <a:pt x="38334" y="36385"/>
                              <a:pt x="42049" y="0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13" name="任意多边形: 形状 112">
                        <a:extLst>
                          <a:ext uri="{FF2B5EF4-FFF2-40B4-BE49-F238E27FC236}">
                            <a16:creationId xmlns:a16="http://schemas.microsoft.com/office/drawing/2014/main" id="{0835E740-F652-4729-B8DB-7CD6D57F81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66766" y="6374737"/>
                        <a:ext cx="42290" cy="54930"/>
                      </a:xfrm>
                      <a:custGeom>
                        <a:avLst/>
                        <a:gdLst>
                          <a:gd name="connsiteX0" fmla="*/ 42291 w 42290"/>
                          <a:gd name="connsiteY0" fmla="*/ 0 h 54930"/>
                          <a:gd name="connsiteX1" fmla="*/ 21336 w 42290"/>
                          <a:gd name="connsiteY1" fmla="*/ 36100 h 54930"/>
                          <a:gd name="connsiteX2" fmla="*/ 0 w 42290"/>
                          <a:gd name="connsiteY2" fmla="*/ 50483 h 54930"/>
                          <a:gd name="connsiteX3" fmla="*/ 28480 w 42290"/>
                          <a:gd name="connsiteY3" fmla="*/ 52483 h 54930"/>
                          <a:gd name="connsiteX4" fmla="*/ 42291 w 42290"/>
                          <a:gd name="connsiteY4" fmla="*/ 0 h 549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2290" h="54930">
                            <a:moveTo>
                              <a:pt x="42291" y="0"/>
                            </a:moveTo>
                            <a:cubicBezTo>
                              <a:pt x="29146" y="16288"/>
                              <a:pt x="29242" y="27051"/>
                              <a:pt x="21336" y="36100"/>
                            </a:cubicBezTo>
                            <a:cubicBezTo>
                              <a:pt x="11049" y="47911"/>
                              <a:pt x="7239" y="45625"/>
                              <a:pt x="0" y="50483"/>
                            </a:cubicBezTo>
                            <a:cubicBezTo>
                              <a:pt x="9049" y="50292"/>
                              <a:pt x="17145" y="59055"/>
                              <a:pt x="28480" y="52483"/>
                            </a:cubicBezTo>
                            <a:cubicBezTo>
                              <a:pt x="42291" y="44387"/>
                              <a:pt x="35528" y="20098"/>
                              <a:pt x="42291" y="0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14" name="任意多边形: 形状 113">
                        <a:extLst>
                          <a:ext uri="{FF2B5EF4-FFF2-40B4-BE49-F238E27FC236}">
                            <a16:creationId xmlns:a16="http://schemas.microsoft.com/office/drawing/2014/main" id="{95284A2D-78B5-4133-8185-FB6B4A1B1B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89966" y="6248227"/>
                        <a:ext cx="234901" cy="172115"/>
                      </a:xfrm>
                      <a:custGeom>
                        <a:avLst/>
                        <a:gdLst>
                          <a:gd name="connsiteX0" fmla="*/ 14303 w 234901"/>
                          <a:gd name="connsiteY0" fmla="*/ 122415 h 172115"/>
                          <a:gd name="connsiteX1" fmla="*/ 44307 w 234901"/>
                          <a:gd name="connsiteY1" fmla="*/ 2495 h 172115"/>
                          <a:gd name="connsiteX2" fmla="*/ 103266 w 234901"/>
                          <a:gd name="connsiteY2" fmla="*/ 28022 h 172115"/>
                          <a:gd name="connsiteX3" fmla="*/ 78978 w 234901"/>
                          <a:gd name="connsiteY3" fmla="*/ 69266 h 172115"/>
                          <a:gd name="connsiteX4" fmla="*/ 58499 w 234901"/>
                          <a:gd name="connsiteY4" fmla="*/ 52025 h 172115"/>
                          <a:gd name="connsiteX5" fmla="*/ 77073 w 234901"/>
                          <a:gd name="connsiteY5" fmla="*/ 41453 h 172115"/>
                          <a:gd name="connsiteX6" fmla="*/ 71929 w 234901"/>
                          <a:gd name="connsiteY6" fmla="*/ 54121 h 172115"/>
                          <a:gd name="connsiteX7" fmla="*/ 95551 w 234901"/>
                          <a:gd name="connsiteY7" fmla="*/ 41453 h 172115"/>
                          <a:gd name="connsiteX8" fmla="*/ 56689 w 234901"/>
                          <a:gd name="connsiteY8" fmla="*/ 16211 h 172115"/>
                          <a:gd name="connsiteX9" fmla="*/ 21351 w 234901"/>
                          <a:gd name="connsiteY9" fmla="*/ 113271 h 172115"/>
                          <a:gd name="connsiteX10" fmla="*/ 234902 w 234901"/>
                          <a:gd name="connsiteY10" fmla="*/ 84696 h 172115"/>
                          <a:gd name="connsiteX11" fmla="*/ 14303 w 234901"/>
                          <a:gd name="connsiteY11" fmla="*/ 122415 h 1721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234901" h="172115">
                            <a:moveTo>
                              <a:pt x="14303" y="122415"/>
                            </a:moveTo>
                            <a:cubicBezTo>
                              <a:pt x="-13605" y="74409"/>
                              <a:pt x="873" y="14592"/>
                              <a:pt x="44307" y="2495"/>
                            </a:cubicBezTo>
                            <a:cubicBezTo>
                              <a:pt x="76025" y="-6363"/>
                              <a:pt x="97170" y="9830"/>
                              <a:pt x="103266" y="28022"/>
                            </a:cubicBezTo>
                            <a:cubicBezTo>
                              <a:pt x="109362" y="46310"/>
                              <a:pt x="100695" y="67361"/>
                              <a:pt x="78978" y="69266"/>
                            </a:cubicBezTo>
                            <a:cubicBezTo>
                              <a:pt x="70596" y="70028"/>
                              <a:pt x="59261" y="63646"/>
                              <a:pt x="58499" y="52025"/>
                            </a:cubicBezTo>
                            <a:cubicBezTo>
                              <a:pt x="57737" y="38976"/>
                              <a:pt x="72501" y="35071"/>
                              <a:pt x="77073" y="41453"/>
                            </a:cubicBezTo>
                            <a:cubicBezTo>
                              <a:pt x="81073" y="47072"/>
                              <a:pt x="78120" y="52883"/>
                              <a:pt x="71929" y="54121"/>
                            </a:cubicBezTo>
                            <a:cubicBezTo>
                              <a:pt x="71834" y="71075"/>
                              <a:pt x="99552" y="66980"/>
                              <a:pt x="95551" y="41453"/>
                            </a:cubicBezTo>
                            <a:cubicBezTo>
                              <a:pt x="93360" y="26975"/>
                              <a:pt x="77549" y="14021"/>
                              <a:pt x="56689" y="16211"/>
                            </a:cubicBezTo>
                            <a:cubicBezTo>
                              <a:pt x="12779" y="20879"/>
                              <a:pt x="2873" y="75362"/>
                              <a:pt x="21351" y="113271"/>
                            </a:cubicBezTo>
                            <a:cubicBezTo>
                              <a:pt x="61928" y="196520"/>
                              <a:pt x="183086" y="182327"/>
                              <a:pt x="234902" y="84696"/>
                            </a:cubicBezTo>
                            <a:cubicBezTo>
                              <a:pt x="178800" y="195186"/>
                              <a:pt x="55356" y="192995"/>
                              <a:pt x="14303" y="122415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15" name="任意多边形: 形状 114">
                        <a:extLst>
                          <a:ext uri="{FF2B5EF4-FFF2-40B4-BE49-F238E27FC236}">
                            <a16:creationId xmlns:a16="http://schemas.microsoft.com/office/drawing/2014/main" id="{FDC7587A-49A0-4347-88CA-B98A249C8D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55650" y="6303253"/>
                        <a:ext cx="62013" cy="46345"/>
                      </a:xfrm>
                      <a:custGeom>
                        <a:avLst/>
                        <a:gdLst>
                          <a:gd name="connsiteX0" fmla="*/ 11687 w 62013"/>
                          <a:gd name="connsiteY0" fmla="*/ 40814 h 46345"/>
                          <a:gd name="connsiteX1" fmla="*/ 2162 w 62013"/>
                          <a:gd name="connsiteY1" fmla="*/ 10239 h 46345"/>
                          <a:gd name="connsiteX2" fmla="*/ 26832 w 62013"/>
                          <a:gd name="connsiteY2" fmla="*/ 3857 h 46345"/>
                          <a:gd name="connsiteX3" fmla="*/ 22069 w 62013"/>
                          <a:gd name="connsiteY3" fmla="*/ 20240 h 46345"/>
                          <a:gd name="connsiteX4" fmla="*/ 26165 w 62013"/>
                          <a:gd name="connsiteY4" fmla="*/ 15573 h 46345"/>
                          <a:gd name="connsiteX5" fmla="*/ 23498 w 62013"/>
                          <a:gd name="connsiteY5" fmla="*/ 6620 h 46345"/>
                          <a:gd name="connsiteX6" fmla="*/ 19498 w 62013"/>
                          <a:gd name="connsiteY6" fmla="*/ 31099 h 46345"/>
                          <a:gd name="connsiteX7" fmla="*/ 38833 w 62013"/>
                          <a:gd name="connsiteY7" fmla="*/ 23955 h 46345"/>
                          <a:gd name="connsiteX8" fmla="*/ 61027 w 62013"/>
                          <a:gd name="connsiteY8" fmla="*/ 26051 h 46345"/>
                          <a:gd name="connsiteX9" fmla="*/ 11687 w 62013"/>
                          <a:gd name="connsiteY9" fmla="*/ 40814 h 463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62013" h="46345">
                            <a:moveTo>
                              <a:pt x="11687" y="40814"/>
                            </a:moveTo>
                            <a:cubicBezTo>
                              <a:pt x="1876" y="33861"/>
                              <a:pt x="-3172" y="22431"/>
                              <a:pt x="2162" y="10239"/>
                            </a:cubicBezTo>
                            <a:cubicBezTo>
                              <a:pt x="7401" y="-1667"/>
                              <a:pt x="20260" y="-2334"/>
                              <a:pt x="26832" y="3857"/>
                            </a:cubicBezTo>
                            <a:cubicBezTo>
                              <a:pt x="34928" y="11477"/>
                              <a:pt x="28642" y="24526"/>
                              <a:pt x="22069" y="20240"/>
                            </a:cubicBezTo>
                            <a:cubicBezTo>
                              <a:pt x="19498" y="18621"/>
                              <a:pt x="21593" y="13382"/>
                              <a:pt x="26165" y="15573"/>
                            </a:cubicBezTo>
                            <a:cubicBezTo>
                              <a:pt x="26832" y="14716"/>
                              <a:pt x="27880" y="9668"/>
                              <a:pt x="23498" y="6620"/>
                            </a:cubicBezTo>
                            <a:cubicBezTo>
                              <a:pt x="10449" y="-2524"/>
                              <a:pt x="-4791" y="25574"/>
                              <a:pt x="19498" y="31099"/>
                            </a:cubicBezTo>
                            <a:cubicBezTo>
                              <a:pt x="26737" y="32718"/>
                              <a:pt x="32642" y="28337"/>
                              <a:pt x="38833" y="23955"/>
                            </a:cubicBezTo>
                            <a:cubicBezTo>
                              <a:pt x="47692" y="17764"/>
                              <a:pt x="57026" y="17288"/>
                              <a:pt x="61027" y="26051"/>
                            </a:cubicBezTo>
                            <a:cubicBezTo>
                              <a:pt x="68742" y="43481"/>
                              <a:pt x="29213" y="53101"/>
                              <a:pt x="11687" y="40814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16" name="任意多边形: 形状 115">
                        <a:extLst>
                          <a:ext uri="{FF2B5EF4-FFF2-40B4-BE49-F238E27FC236}">
                            <a16:creationId xmlns:a16="http://schemas.microsoft.com/office/drawing/2014/main" id="{C4C13925-62D1-4E6D-B31E-333A14D500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377469" y="6321832"/>
                        <a:ext cx="99869" cy="80939"/>
                      </a:xfrm>
                      <a:custGeom>
                        <a:avLst/>
                        <a:gdLst>
                          <a:gd name="connsiteX0" fmla="*/ 99869 w 99869"/>
                          <a:gd name="connsiteY0" fmla="*/ 62049 h 80939"/>
                          <a:gd name="connsiteX1" fmla="*/ 428 w 99869"/>
                          <a:gd name="connsiteY1" fmla="*/ 42904 h 80939"/>
                          <a:gd name="connsiteX2" fmla="*/ 18240 w 99869"/>
                          <a:gd name="connsiteY2" fmla="*/ 4138 h 80939"/>
                          <a:gd name="connsiteX3" fmla="*/ 57007 w 99869"/>
                          <a:gd name="connsiteY3" fmla="*/ 12234 h 80939"/>
                          <a:gd name="connsiteX4" fmla="*/ 35957 w 99869"/>
                          <a:gd name="connsiteY4" fmla="*/ 44619 h 80939"/>
                          <a:gd name="connsiteX5" fmla="*/ 39195 w 99869"/>
                          <a:gd name="connsiteY5" fmla="*/ 30141 h 80939"/>
                          <a:gd name="connsiteX6" fmla="*/ 44910 w 99869"/>
                          <a:gd name="connsiteY6" fmla="*/ 12043 h 80939"/>
                          <a:gd name="connsiteX7" fmla="*/ 7477 w 99869"/>
                          <a:gd name="connsiteY7" fmla="*/ 42333 h 80939"/>
                          <a:gd name="connsiteX8" fmla="*/ 99869 w 99869"/>
                          <a:gd name="connsiteY8" fmla="*/ 62049 h 809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99869" h="80939">
                            <a:moveTo>
                              <a:pt x="99869" y="62049"/>
                            </a:moveTo>
                            <a:cubicBezTo>
                              <a:pt x="67103" y="92434"/>
                              <a:pt x="6239" y="86243"/>
                              <a:pt x="428" y="42904"/>
                            </a:cubicBezTo>
                            <a:cubicBezTo>
                              <a:pt x="-1477" y="28903"/>
                              <a:pt x="2714" y="13663"/>
                              <a:pt x="18240" y="4138"/>
                            </a:cubicBezTo>
                            <a:cubicBezTo>
                              <a:pt x="30432" y="-3387"/>
                              <a:pt x="48530" y="-625"/>
                              <a:pt x="57007" y="12234"/>
                            </a:cubicBezTo>
                            <a:cubicBezTo>
                              <a:pt x="70151" y="32046"/>
                              <a:pt x="54530" y="56144"/>
                              <a:pt x="35957" y="44619"/>
                            </a:cubicBezTo>
                            <a:cubicBezTo>
                              <a:pt x="31861" y="42142"/>
                              <a:pt x="33290" y="34713"/>
                              <a:pt x="39195" y="30141"/>
                            </a:cubicBezTo>
                            <a:cubicBezTo>
                              <a:pt x="47101" y="24140"/>
                              <a:pt x="55388" y="20140"/>
                              <a:pt x="44910" y="12043"/>
                            </a:cubicBezTo>
                            <a:cubicBezTo>
                              <a:pt x="30051" y="613"/>
                              <a:pt x="4048" y="16139"/>
                              <a:pt x="7477" y="42333"/>
                            </a:cubicBezTo>
                            <a:cubicBezTo>
                              <a:pt x="12906" y="83957"/>
                              <a:pt x="67103" y="87862"/>
                              <a:pt x="99869" y="62049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17" name="任意多边形: 形状 116">
                        <a:extLst>
                          <a:ext uri="{FF2B5EF4-FFF2-40B4-BE49-F238E27FC236}">
                            <a16:creationId xmlns:a16="http://schemas.microsoft.com/office/drawing/2014/main" id="{F91803D5-54BB-418E-BB4E-62BFC06C68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337593" y="6346716"/>
                        <a:ext cx="57068" cy="58787"/>
                      </a:xfrm>
                      <a:custGeom>
                        <a:avLst/>
                        <a:gdLst>
                          <a:gd name="connsiteX0" fmla="*/ 57068 w 57068"/>
                          <a:gd name="connsiteY0" fmla="*/ 58787 h 58787"/>
                          <a:gd name="connsiteX1" fmla="*/ 12587 w 57068"/>
                          <a:gd name="connsiteY1" fmla="*/ 3256 h 58787"/>
                          <a:gd name="connsiteX2" fmla="*/ 1633 w 57068"/>
                          <a:gd name="connsiteY2" fmla="*/ 19354 h 58787"/>
                          <a:gd name="connsiteX3" fmla="*/ 57068 w 57068"/>
                          <a:gd name="connsiteY3" fmla="*/ 58787 h 587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7068" h="58787">
                            <a:moveTo>
                              <a:pt x="57068" y="58787"/>
                            </a:moveTo>
                            <a:cubicBezTo>
                              <a:pt x="25731" y="47643"/>
                              <a:pt x="30494" y="18020"/>
                              <a:pt x="12587" y="3256"/>
                            </a:cubicBezTo>
                            <a:cubicBezTo>
                              <a:pt x="871" y="-6459"/>
                              <a:pt x="-2368" y="7543"/>
                              <a:pt x="1633" y="19354"/>
                            </a:cubicBezTo>
                            <a:cubicBezTo>
                              <a:pt x="6110" y="32689"/>
                              <a:pt x="21350" y="53929"/>
                              <a:pt x="57068" y="58787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18" name="任意多边形: 形状 117">
                        <a:extLst>
                          <a:ext uri="{FF2B5EF4-FFF2-40B4-BE49-F238E27FC236}">
                            <a16:creationId xmlns:a16="http://schemas.microsoft.com/office/drawing/2014/main" id="{07661533-9842-4ECD-982A-6A85510A97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25401" y="6305865"/>
                        <a:ext cx="78892" cy="67040"/>
                      </a:xfrm>
                      <a:custGeom>
                        <a:avLst/>
                        <a:gdLst>
                          <a:gd name="connsiteX0" fmla="*/ 32900 w 78892"/>
                          <a:gd name="connsiteY0" fmla="*/ 3341 h 67040"/>
                          <a:gd name="connsiteX1" fmla="*/ 229 w 78892"/>
                          <a:gd name="connsiteY1" fmla="*/ 17247 h 67040"/>
                          <a:gd name="connsiteX2" fmla="*/ 32709 w 78892"/>
                          <a:gd name="connsiteY2" fmla="*/ 197 h 67040"/>
                          <a:gd name="connsiteX3" fmla="*/ 78334 w 78892"/>
                          <a:gd name="connsiteY3" fmla="*/ 30487 h 67040"/>
                          <a:gd name="connsiteX4" fmla="*/ 56426 w 78892"/>
                          <a:gd name="connsiteY4" fmla="*/ 66015 h 67040"/>
                          <a:gd name="connsiteX5" fmla="*/ 23756 w 78892"/>
                          <a:gd name="connsiteY5" fmla="*/ 50204 h 67040"/>
                          <a:gd name="connsiteX6" fmla="*/ 36043 w 78892"/>
                          <a:gd name="connsiteY6" fmla="*/ 27725 h 67040"/>
                          <a:gd name="connsiteX7" fmla="*/ 48997 w 78892"/>
                          <a:gd name="connsiteY7" fmla="*/ 42679 h 67040"/>
                          <a:gd name="connsiteX8" fmla="*/ 44425 w 78892"/>
                          <a:gd name="connsiteY8" fmla="*/ 39821 h 67040"/>
                          <a:gd name="connsiteX9" fmla="*/ 47473 w 78892"/>
                          <a:gd name="connsiteY9" fmla="*/ 32773 h 67040"/>
                          <a:gd name="connsiteX10" fmla="*/ 27375 w 78892"/>
                          <a:gd name="connsiteY10" fmla="*/ 36869 h 67040"/>
                          <a:gd name="connsiteX11" fmla="*/ 55093 w 78892"/>
                          <a:gd name="connsiteY11" fmla="*/ 59252 h 67040"/>
                          <a:gd name="connsiteX12" fmla="*/ 75095 w 78892"/>
                          <a:gd name="connsiteY12" fmla="*/ 31154 h 67040"/>
                          <a:gd name="connsiteX13" fmla="*/ 32900 w 78892"/>
                          <a:gd name="connsiteY13" fmla="*/ 3341 h 670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78892" h="67040">
                            <a:moveTo>
                              <a:pt x="32900" y="3341"/>
                            </a:moveTo>
                            <a:cubicBezTo>
                              <a:pt x="16136" y="6484"/>
                              <a:pt x="3753" y="21724"/>
                              <a:pt x="229" y="17247"/>
                            </a:cubicBezTo>
                            <a:cubicBezTo>
                              <a:pt x="-2152" y="14294"/>
                              <a:pt x="14421" y="1817"/>
                              <a:pt x="32709" y="197"/>
                            </a:cubicBezTo>
                            <a:cubicBezTo>
                              <a:pt x="51378" y="-1422"/>
                              <a:pt x="74143" y="6770"/>
                              <a:pt x="78334" y="30487"/>
                            </a:cubicBezTo>
                            <a:cubicBezTo>
                              <a:pt x="81382" y="47822"/>
                              <a:pt x="71666" y="62205"/>
                              <a:pt x="56426" y="66015"/>
                            </a:cubicBezTo>
                            <a:cubicBezTo>
                              <a:pt x="41186" y="69825"/>
                              <a:pt x="26994" y="62681"/>
                              <a:pt x="23756" y="50204"/>
                            </a:cubicBezTo>
                            <a:cubicBezTo>
                              <a:pt x="20708" y="38297"/>
                              <a:pt x="27375" y="29630"/>
                              <a:pt x="36043" y="27725"/>
                            </a:cubicBezTo>
                            <a:cubicBezTo>
                              <a:pt x="47187" y="25343"/>
                              <a:pt x="54617" y="36107"/>
                              <a:pt x="48997" y="42679"/>
                            </a:cubicBezTo>
                            <a:cubicBezTo>
                              <a:pt x="46997" y="45060"/>
                              <a:pt x="42996" y="43155"/>
                              <a:pt x="44425" y="39821"/>
                            </a:cubicBezTo>
                            <a:cubicBezTo>
                              <a:pt x="45758" y="36583"/>
                              <a:pt x="49949" y="37631"/>
                              <a:pt x="47473" y="32773"/>
                            </a:cubicBezTo>
                            <a:cubicBezTo>
                              <a:pt x="44139" y="26296"/>
                              <a:pt x="31566" y="26867"/>
                              <a:pt x="27375" y="36869"/>
                            </a:cubicBezTo>
                            <a:cubicBezTo>
                              <a:pt x="20993" y="52109"/>
                              <a:pt x="38615" y="62872"/>
                              <a:pt x="55093" y="59252"/>
                            </a:cubicBezTo>
                            <a:cubicBezTo>
                              <a:pt x="69380" y="56109"/>
                              <a:pt x="76810" y="43346"/>
                              <a:pt x="75095" y="31154"/>
                            </a:cubicBezTo>
                            <a:cubicBezTo>
                              <a:pt x="71476" y="6960"/>
                              <a:pt x="49378" y="197"/>
                              <a:pt x="32900" y="3341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19" name="任意多边形: 形状 118">
                        <a:extLst>
                          <a:ext uri="{FF2B5EF4-FFF2-40B4-BE49-F238E27FC236}">
                            <a16:creationId xmlns:a16="http://schemas.microsoft.com/office/drawing/2014/main" id="{47EFF60E-525E-4257-A3BB-2F0AD8A3C8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17439" y="6322064"/>
                        <a:ext cx="6381" cy="6381"/>
                      </a:xfrm>
                      <a:custGeom>
                        <a:avLst/>
                        <a:gdLst>
                          <a:gd name="connsiteX0" fmla="*/ 0 w 6381"/>
                          <a:gd name="connsiteY0" fmla="*/ 3143 h 6381"/>
                          <a:gd name="connsiteX1" fmla="*/ 3143 w 6381"/>
                          <a:gd name="connsiteY1" fmla="*/ 6382 h 6381"/>
                          <a:gd name="connsiteX2" fmla="*/ 6382 w 6381"/>
                          <a:gd name="connsiteY2" fmla="*/ 3239 h 6381"/>
                          <a:gd name="connsiteX3" fmla="*/ 3239 w 6381"/>
                          <a:gd name="connsiteY3" fmla="*/ 0 h 6381"/>
                          <a:gd name="connsiteX4" fmla="*/ 0 w 6381"/>
                          <a:gd name="connsiteY4" fmla="*/ 3143 h 63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381" h="6381">
                            <a:moveTo>
                              <a:pt x="0" y="3143"/>
                            </a:moveTo>
                            <a:cubicBezTo>
                              <a:pt x="0" y="4953"/>
                              <a:pt x="1429" y="6382"/>
                              <a:pt x="3143" y="6382"/>
                            </a:cubicBezTo>
                            <a:cubicBezTo>
                              <a:pt x="4953" y="6382"/>
                              <a:pt x="6382" y="4953"/>
                              <a:pt x="6382" y="3239"/>
                            </a:cubicBezTo>
                            <a:cubicBezTo>
                              <a:pt x="6382" y="1429"/>
                              <a:pt x="4953" y="0"/>
                              <a:pt x="3239" y="0"/>
                            </a:cubicBezTo>
                            <a:cubicBezTo>
                              <a:pt x="1524" y="0"/>
                              <a:pt x="95" y="1429"/>
                              <a:pt x="0" y="3143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</p:grpSp>
            <p:sp>
              <p:nvSpPr>
                <p:cNvPr id="120" name="任意多边形: 形状 119">
                  <a:extLst>
                    <a:ext uri="{FF2B5EF4-FFF2-40B4-BE49-F238E27FC236}">
                      <a16:creationId xmlns:a16="http://schemas.microsoft.com/office/drawing/2014/main" id="{9DCE66EA-44DD-4F9C-ABD2-8DB07A3FC00B}"/>
                    </a:ext>
                  </a:extLst>
                </p:cNvPr>
                <p:cNvSpPr/>
                <p:nvPr/>
              </p:nvSpPr>
              <p:spPr>
                <a:xfrm>
                  <a:off x="11565704" y="6220692"/>
                  <a:ext cx="71996" cy="71977"/>
                </a:xfrm>
                <a:custGeom>
                  <a:avLst/>
                  <a:gdLst>
                    <a:gd name="connsiteX0" fmla="*/ 26 w 71996"/>
                    <a:gd name="connsiteY0" fmla="*/ 58414 h 71977"/>
                    <a:gd name="connsiteX1" fmla="*/ 17742 w 71996"/>
                    <a:gd name="connsiteY1" fmla="*/ 36411 h 71977"/>
                    <a:gd name="connsiteX2" fmla="*/ 21838 w 71996"/>
                    <a:gd name="connsiteY2" fmla="*/ 35745 h 71977"/>
                    <a:gd name="connsiteX3" fmla="*/ 16599 w 71996"/>
                    <a:gd name="connsiteY3" fmla="*/ 29934 h 71977"/>
                    <a:gd name="connsiteX4" fmla="*/ 13266 w 71996"/>
                    <a:gd name="connsiteY4" fmla="*/ 17552 h 71977"/>
                    <a:gd name="connsiteX5" fmla="*/ 7836 w 71996"/>
                    <a:gd name="connsiteY5" fmla="*/ 7932 h 71977"/>
                    <a:gd name="connsiteX6" fmla="*/ 17457 w 71996"/>
                    <a:gd name="connsiteY6" fmla="*/ 13361 h 71977"/>
                    <a:gd name="connsiteX7" fmla="*/ 29839 w 71996"/>
                    <a:gd name="connsiteY7" fmla="*/ 16695 h 71977"/>
                    <a:gd name="connsiteX8" fmla="*/ 35649 w 71996"/>
                    <a:gd name="connsiteY8" fmla="*/ 21933 h 71977"/>
                    <a:gd name="connsiteX9" fmla="*/ 36316 w 71996"/>
                    <a:gd name="connsiteY9" fmla="*/ 17742 h 71977"/>
                    <a:gd name="connsiteX10" fmla="*/ 58319 w 71996"/>
                    <a:gd name="connsiteY10" fmla="*/ 26 h 71977"/>
                    <a:gd name="connsiteX11" fmla="*/ 71463 w 71996"/>
                    <a:gd name="connsiteY11" fmla="*/ 15837 h 71977"/>
                    <a:gd name="connsiteX12" fmla="*/ 62510 w 71996"/>
                    <a:gd name="connsiteY12" fmla="*/ 18409 h 71977"/>
                    <a:gd name="connsiteX13" fmla="*/ 63367 w 71996"/>
                    <a:gd name="connsiteY13" fmla="*/ 11646 h 71977"/>
                    <a:gd name="connsiteX14" fmla="*/ 66701 w 71996"/>
                    <a:gd name="connsiteY14" fmla="*/ 14313 h 71977"/>
                    <a:gd name="connsiteX15" fmla="*/ 58509 w 71996"/>
                    <a:gd name="connsiteY15" fmla="*/ 4026 h 71977"/>
                    <a:gd name="connsiteX16" fmla="*/ 54223 w 71996"/>
                    <a:gd name="connsiteY16" fmla="*/ 26982 h 71977"/>
                    <a:gd name="connsiteX17" fmla="*/ 54699 w 71996"/>
                    <a:gd name="connsiteY17" fmla="*/ 54604 h 71977"/>
                    <a:gd name="connsiteX18" fmla="*/ 27077 w 71996"/>
                    <a:gd name="connsiteY18" fmla="*/ 54128 h 71977"/>
                    <a:gd name="connsiteX19" fmla="*/ 4122 w 71996"/>
                    <a:gd name="connsiteY19" fmla="*/ 58414 h 71977"/>
                    <a:gd name="connsiteX20" fmla="*/ 14409 w 71996"/>
                    <a:gd name="connsiteY20" fmla="*/ 66606 h 71977"/>
                    <a:gd name="connsiteX21" fmla="*/ 11742 w 71996"/>
                    <a:gd name="connsiteY21" fmla="*/ 63272 h 71977"/>
                    <a:gd name="connsiteX22" fmla="*/ 18504 w 71996"/>
                    <a:gd name="connsiteY22" fmla="*/ 62415 h 71977"/>
                    <a:gd name="connsiteX23" fmla="*/ 15933 w 71996"/>
                    <a:gd name="connsiteY23" fmla="*/ 71368 h 71977"/>
                    <a:gd name="connsiteX24" fmla="*/ 26 w 71996"/>
                    <a:gd name="connsiteY24" fmla="*/ 58414 h 71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1996" h="71977">
                      <a:moveTo>
                        <a:pt x="26" y="58414"/>
                      </a:moveTo>
                      <a:cubicBezTo>
                        <a:pt x="-546" y="47556"/>
                        <a:pt x="8408" y="38983"/>
                        <a:pt x="17742" y="36411"/>
                      </a:cubicBezTo>
                      <a:cubicBezTo>
                        <a:pt x="19171" y="36030"/>
                        <a:pt x="20505" y="35840"/>
                        <a:pt x="21838" y="35745"/>
                      </a:cubicBezTo>
                      <a:cubicBezTo>
                        <a:pt x="19552" y="34221"/>
                        <a:pt x="17838" y="32506"/>
                        <a:pt x="16599" y="29934"/>
                      </a:cubicBezTo>
                      <a:cubicBezTo>
                        <a:pt x="14885" y="26410"/>
                        <a:pt x="14694" y="21362"/>
                        <a:pt x="13266" y="17552"/>
                      </a:cubicBezTo>
                      <a:cubicBezTo>
                        <a:pt x="12218" y="14599"/>
                        <a:pt x="10599" y="11361"/>
                        <a:pt x="7836" y="7932"/>
                      </a:cubicBezTo>
                      <a:cubicBezTo>
                        <a:pt x="11265" y="10694"/>
                        <a:pt x="14504" y="12218"/>
                        <a:pt x="17457" y="13361"/>
                      </a:cubicBezTo>
                      <a:cubicBezTo>
                        <a:pt x="21267" y="14790"/>
                        <a:pt x="26315" y="14980"/>
                        <a:pt x="29839" y="16695"/>
                      </a:cubicBezTo>
                      <a:cubicBezTo>
                        <a:pt x="32411" y="17933"/>
                        <a:pt x="34125" y="19743"/>
                        <a:pt x="35649" y="21933"/>
                      </a:cubicBezTo>
                      <a:cubicBezTo>
                        <a:pt x="35745" y="20600"/>
                        <a:pt x="35935" y="19171"/>
                        <a:pt x="36316" y="17742"/>
                      </a:cubicBezTo>
                      <a:cubicBezTo>
                        <a:pt x="38888" y="8408"/>
                        <a:pt x="47460" y="-546"/>
                        <a:pt x="58319" y="26"/>
                      </a:cubicBezTo>
                      <a:cubicBezTo>
                        <a:pt x="68034" y="597"/>
                        <a:pt x="73845" y="8884"/>
                        <a:pt x="71463" y="15837"/>
                      </a:cubicBezTo>
                      <a:cubicBezTo>
                        <a:pt x="70035" y="19933"/>
                        <a:pt x="65463" y="20981"/>
                        <a:pt x="62510" y="18409"/>
                      </a:cubicBezTo>
                      <a:cubicBezTo>
                        <a:pt x="59652" y="15837"/>
                        <a:pt x="60891" y="12027"/>
                        <a:pt x="63367" y="11646"/>
                      </a:cubicBezTo>
                      <a:cubicBezTo>
                        <a:pt x="66129" y="11170"/>
                        <a:pt x="64701" y="15075"/>
                        <a:pt x="66701" y="14313"/>
                      </a:cubicBezTo>
                      <a:cubicBezTo>
                        <a:pt x="71654" y="12599"/>
                        <a:pt x="67653" y="2217"/>
                        <a:pt x="58509" y="4026"/>
                      </a:cubicBezTo>
                      <a:cubicBezTo>
                        <a:pt x="49556" y="5741"/>
                        <a:pt x="53556" y="17076"/>
                        <a:pt x="54223" y="26982"/>
                      </a:cubicBezTo>
                      <a:cubicBezTo>
                        <a:pt x="54890" y="36888"/>
                        <a:pt x="50509" y="49270"/>
                        <a:pt x="54699" y="54604"/>
                      </a:cubicBezTo>
                      <a:cubicBezTo>
                        <a:pt x="49365" y="50413"/>
                        <a:pt x="36983" y="54795"/>
                        <a:pt x="27077" y="54128"/>
                      </a:cubicBezTo>
                      <a:cubicBezTo>
                        <a:pt x="17171" y="53461"/>
                        <a:pt x="5836" y="49461"/>
                        <a:pt x="4122" y="58414"/>
                      </a:cubicBezTo>
                      <a:cubicBezTo>
                        <a:pt x="2312" y="67558"/>
                        <a:pt x="12694" y="71559"/>
                        <a:pt x="14409" y="66606"/>
                      </a:cubicBezTo>
                      <a:cubicBezTo>
                        <a:pt x="15075" y="64605"/>
                        <a:pt x="11170" y="66129"/>
                        <a:pt x="11742" y="63272"/>
                      </a:cubicBezTo>
                      <a:cubicBezTo>
                        <a:pt x="12218" y="60795"/>
                        <a:pt x="15933" y="59557"/>
                        <a:pt x="18504" y="62415"/>
                      </a:cubicBezTo>
                      <a:cubicBezTo>
                        <a:pt x="21076" y="65272"/>
                        <a:pt x="20028" y="69939"/>
                        <a:pt x="15933" y="71368"/>
                      </a:cubicBezTo>
                      <a:cubicBezTo>
                        <a:pt x="8979" y="73940"/>
                        <a:pt x="597" y="68130"/>
                        <a:pt x="26" y="5841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D7EB54F9-67AB-4316-92B3-648EF916349D}"/>
                    </a:ext>
                  </a:extLst>
                </p:cNvPr>
                <p:cNvGrpSpPr/>
                <p:nvPr/>
              </p:nvGrpSpPr>
              <p:grpSpPr>
                <a:xfrm>
                  <a:off x="11681875" y="6336958"/>
                  <a:ext cx="83348" cy="83173"/>
                  <a:chOff x="11681875" y="6336958"/>
                  <a:chExt cx="83348" cy="83173"/>
                </a:xfrm>
                <a:grpFill/>
              </p:grpSpPr>
              <p:grpSp>
                <p:nvGrpSpPr>
                  <p:cNvPr id="122" name="组合 121">
                    <a:extLst>
                      <a:ext uri="{FF2B5EF4-FFF2-40B4-BE49-F238E27FC236}">
                        <a16:creationId xmlns:a16="http://schemas.microsoft.com/office/drawing/2014/main" id="{BE754A97-9AA0-411C-B2F1-E2BD6BD55E86}"/>
                      </a:ext>
                    </a:extLst>
                  </p:cNvPr>
                  <p:cNvGrpSpPr/>
                  <p:nvPr/>
                </p:nvGrpSpPr>
                <p:grpSpPr>
                  <a:xfrm>
                    <a:off x="11681875" y="6336958"/>
                    <a:ext cx="79453" cy="79453"/>
                    <a:chOff x="11681875" y="6336958"/>
                    <a:chExt cx="79453" cy="79453"/>
                  </a:xfrm>
                  <a:grpFill/>
                </p:grpSpPr>
                <p:sp>
                  <p:nvSpPr>
                    <p:cNvPr id="123" name="任意多边形: 形状 122">
                      <a:extLst>
                        <a:ext uri="{FF2B5EF4-FFF2-40B4-BE49-F238E27FC236}">
                          <a16:creationId xmlns:a16="http://schemas.microsoft.com/office/drawing/2014/main" id="{B8C67793-6E77-403C-AD7E-C472A7E2A6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81875" y="6364736"/>
                      <a:ext cx="30593" cy="51675"/>
                    </a:xfrm>
                    <a:custGeom>
                      <a:avLst/>
                      <a:gdLst>
                        <a:gd name="connsiteX0" fmla="*/ 24921 w 30593"/>
                        <a:gd name="connsiteY0" fmla="*/ 0 h 51675"/>
                        <a:gd name="connsiteX1" fmla="*/ 21492 w 30593"/>
                        <a:gd name="connsiteY1" fmla="*/ 47911 h 51675"/>
                        <a:gd name="connsiteX2" fmla="*/ 251 w 30593"/>
                        <a:gd name="connsiteY2" fmla="*/ 40195 h 51675"/>
                        <a:gd name="connsiteX3" fmla="*/ 6633 w 30593"/>
                        <a:gd name="connsiteY3" fmla="*/ 36671 h 51675"/>
                        <a:gd name="connsiteX4" fmla="*/ 7680 w 30593"/>
                        <a:gd name="connsiteY4" fmla="*/ 41719 h 51675"/>
                        <a:gd name="connsiteX5" fmla="*/ 5109 w 30593"/>
                        <a:gd name="connsiteY5" fmla="*/ 39052 h 51675"/>
                        <a:gd name="connsiteX6" fmla="*/ 5585 w 30593"/>
                        <a:gd name="connsiteY6" fmla="*/ 45244 h 51675"/>
                        <a:gd name="connsiteX7" fmla="*/ 16539 w 30593"/>
                        <a:gd name="connsiteY7" fmla="*/ 44863 h 51675"/>
                        <a:gd name="connsiteX8" fmla="*/ 24921 w 30593"/>
                        <a:gd name="connsiteY8" fmla="*/ 0 h 51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0593" h="51675">
                          <a:moveTo>
                            <a:pt x="24921" y="0"/>
                          </a:moveTo>
                          <a:cubicBezTo>
                            <a:pt x="33493" y="16288"/>
                            <a:pt x="32350" y="39052"/>
                            <a:pt x="21492" y="47911"/>
                          </a:cubicBezTo>
                          <a:cubicBezTo>
                            <a:pt x="10633" y="56674"/>
                            <a:pt x="-1940" y="48482"/>
                            <a:pt x="251" y="40195"/>
                          </a:cubicBezTo>
                          <a:cubicBezTo>
                            <a:pt x="918" y="37528"/>
                            <a:pt x="3966" y="35433"/>
                            <a:pt x="6633" y="36671"/>
                          </a:cubicBezTo>
                          <a:cubicBezTo>
                            <a:pt x="8824" y="37719"/>
                            <a:pt x="9681" y="40576"/>
                            <a:pt x="7680" y="41719"/>
                          </a:cubicBezTo>
                          <a:cubicBezTo>
                            <a:pt x="5680" y="42767"/>
                            <a:pt x="3870" y="40386"/>
                            <a:pt x="5109" y="39052"/>
                          </a:cubicBezTo>
                          <a:cubicBezTo>
                            <a:pt x="3394" y="38005"/>
                            <a:pt x="1299" y="42005"/>
                            <a:pt x="5585" y="45244"/>
                          </a:cubicBezTo>
                          <a:cubicBezTo>
                            <a:pt x="8347" y="47339"/>
                            <a:pt x="13014" y="47339"/>
                            <a:pt x="16539" y="44863"/>
                          </a:cubicBezTo>
                          <a:cubicBezTo>
                            <a:pt x="29778" y="35719"/>
                            <a:pt x="30731" y="12859"/>
                            <a:pt x="24921" y="0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24" name="任意多边形: 形状 123">
                      <a:extLst>
                        <a:ext uri="{FF2B5EF4-FFF2-40B4-BE49-F238E27FC236}">
                          <a16:creationId xmlns:a16="http://schemas.microsoft.com/office/drawing/2014/main" id="{65EEE766-ECF4-4482-A770-E99D95318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9653" y="6336958"/>
                      <a:ext cx="51675" cy="30593"/>
                    </a:xfrm>
                    <a:custGeom>
                      <a:avLst/>
                      <a:gdLst>
                        <a:gd name="connsiteX0" fmla="*/ 0 w 51675"/>
                        <a:gd name="connsiteY0" fmla="*/ 24921 h 30593"/>
                        <a:gd name="connsiteX1" fmla="*/ 47911 w 51675"/>
                        <a:gd name="connsiteY1" fmla="*/ 21492 h 30593"/>
                        <a:gd name="connsiteX2" fmla="*/ 40196 w 51675"/>
                        <a:gd name="connsiteY2" fmla="*/ 251 h 30593"/>
                        <a:gd name="connsiteX3" fmla="*/ 36671 w 51675"/>
                        <a:gd name="connsiteY3" fmla="*/ 6633 h 30593"/>
                        <a:gd name="connsiteX4" fmla="*/ 41719 w 51675"/>
                        <a:gd name="connsiteY4" fmla="*/ 7680 h 30593"/>
                        <a:gd name="connsiteX5" fmla="*/ 39052 w 51675"/>
                        <a:gd name="connsiteY5" fmla="*/ 5109 h 30593"/>
                        <a:gd name="connsiteX6" fmla="*/ 45244 w 51675"/>
                        <a:gd name="connsiteY6" fmla="*/ 5585 h 30593"/>
                        <a:gd name="connsiteX7" fmla="*/ 44863 w 51675"/>
                        <a:gd name="connsiteY7" fmla="*/ 16539 h 30593"/>
                        <a:gd name="connsiteX8" fmla="*/ 0 w 51675"/>
                        <a:gd name="connsiteY8" fmla="*/ 24921 h 305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1675" h="30593">
                          <a:moveTo>
                            <a:pt x="0" y="24921"/>
                          </a:moveTo>
                          <a:cubicBezTo>
                            <a:pt x="16288" y="33493"/>
                            <a:pt x="39052" y="32350"/>
                            <a:pt x="47911" y="21492"/>
                          </a:cubicBezTo>
                          <a:cubicBezTo>
                            <a:pt x="56674" y="10633"/>
                            <a:pt x="48482" y="-1940"/>
                            <a:pt x="40196" y="251"/>
                          </a:cubicBezTo>
                          <a:cubicBezTo>
                            <a:pt x="37529" y="918"/>
                            <a:pt x="35433" y="3966"/>
                            <a:pt x="36671" y="6633"/>
                          </a:cubicBezTo>
                          <a:cubicBezTo>
                            <a:pt x="37719" y="8823"/>
                            <a:pt x="40672" y="9681"/>
                            <a:pt x="41719" y="7680"/>
                          </a:cubicBezTo>
                          <a:cubicBezTo>
                            <a:pt x="42767" y="5680"/>
                            <a:pt x="40386" y="3870"/>
                            <a:pt x="39052" y="5109"/>
                          </a:cubicBezTo>
                          <a:cubicBezTo>
                            <a:pt x="38005" y="3394"/>
                            <a:pt x="42005" y="1394"/>
                            <a:pt x="45244" y="5585"/>
                          </a:cubicBezTo>
                          <a:cubicBezTo>
                            <a:pt x="47339" y="8347"/>
                            <a:pt x="47339" y="13014"/>
                            <a:pt x="44863" y="16539"/>
                          </a:cubicBezTo>
                          <a:cubicBezTo>
                            <a:pt x="35719" y="29778"/>
                            <a:pt x="12859" y="30731"/>
                            <a:pt x="0" y="24921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  <p:sp>
                <p:nvSpPr>
                  <p:cNvPr id="125" name="任意多边形: 形状 124">
                    <a:extLst>
                      <a:ext uri="{FF2B5EF4-FFF2-40B4-BE49-F238E27FC236}">
                        <a16:creationId xmlns:a16="http://schemas.microsoft.com/office/drawing/2014/main" id="{AE67A18F-5A90-49AC-9AAB-FE4CDB25E59F}"/>
                      </a:ext>
                    </a:extLst>
                  </p:cNvPr>
                  <p:cNvSpPr/>
                  <p:nvPr/>
                </p:nvSpPr>
                <p:spPr>
                  <a:xfrm>
                    <a:off x="11713272" y="6368260"/>
                    <a:ext cx="51950" cy="51871"/>
                  </a:xfrm>
                  <a:custGeom>
                    <a:avLst/>
                    <a:gdLst>
                      <a:gd name="connsiteX0" fmla="*/ 28575 w 51950"/>
                      <a:gd name="connsiteY0" fmla="*/ 41339 h 51871"/>
                      <a:gd name="connsiteX1" fmla="*/ 42481 w 51950"/>
                      <a:gd name="connsiteY1" fmla="*/ 42577 h 51871"/>
                      <a:gd name="connsiteX2" fmla="*/ 41243 w 51950"/>
                      <a:gd name="connsiteY2" fmla="*/ 28670 h 51871"/>
                      <a:gd name="connsiteX3" fmla="*/ 1715 w 51950"/>
                      <a:gd name="connsiteY3" fmla="*/ 0 h 51871"/>
                      <a:gd name="connsiteX4" fmla="*/ 44863 w 51950"/>
                      <a:gd name="connsiteY4" fmla="*/ 24860 h 51871"/>
                      <a:gd name="connsiteX5" fmla="*/ 48292 w 51950"/>
                      <a:gd name="connsiteY5" fmla="*/ 48292 h 51871"/>
                      <a:gd name="connsiteX6" fmla="*/ 24860 w 51950"/>
                      <a:gd name="connsiteY6" fmla="*/ 44768 h 51871"/>
                      <a:gd name="connsiteX7" fmla="*/ 0 w 51950"/>
                      <a:gd name="connsiteY7" fmla="*/ 1619 h 51871"/>
                      <a:gd name="connsiteX8" fmla="*/ 28575 w 51950"/>
                      <a:gd name="connsiteY8" fmla="*/ 41339 h 518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1950" h="51871">
                        <a:moveTo>
                          <a:pt x="28575" y="41339"/>
                        </a:moveTo>
                        <a:cubicBezTo>
                          <a:pt x="34862" y="47339"/>
                          <a:pt x="40005" y="44958"/>
                          <a:pt x="42481" y="42577"/>
                        </a:cubicBezTo>
                        <a:cubicBezTo>
                          <a:pt x="44863" y="40196"/>
                          <a:pt x="47244" y="34957"/>
                          <a:pt x="41243" y="28670"/>
                        </a:cubicBezTo>
                        <a:cubicBezTo>
                          <a:pt x="29908" y="16669"/>
                          <a:pt x="7144" y="7906"/>
                          <a:pt x="1715" y="0"/>
                        </a:cubicBezTo>
                        <a:cubicBezTo>
                          <a:pt x="10858" y="9716"/>
                          <a:pt x="32861" y="13240"/>
                          <a:pt x="44863" y="24860"/>
                        </a:cubicBezTo>
                        <a:cubicBezTo>
                          <a:pt x="54007" y="33719"/>
                          <a:pt x="53340" y="42767"/>
                          <a:pt x="48292" y="48292"/>
                        </a:cubicBezTo>
                        <a:cubicBezTo>
                          <a:pt x="42672" y="53245"/>
                          <a:pt x="33719" y="53912"/>
                          <a:pt x="24860" y="44768"/>
                        </a:cubicBezTo>
                        <a:cubicBezTo>
                          <a:pt x="13240" y="32861"/>
                          <a:pt x="9716" y="10763"/>
                          <a:pt x="0" y="1619"/>
                        </a:cubicBezTo>
                        <a:cubicBezTo>
                          <a:pt x="7810" y="7239"/>
                          <a:pt x="16574" y="30004"/>
                          <a:pt x="28575" y="4133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26" name="任意多边形: 形状 125">
                  <a:extLst>
                    <a:ext uri="{FF2B5EF4-FFF2-40B4-BE49-F238E27FC236}">
                      <a16:creationId xmlns:a16="http://schemas.microsoft.com/office/drawing/2014/main" id="{E6DF93A0-EADD-4278-9F9F-71FC996A7933}"/>
                    </a:ext>
                  </a:extLst>
                </p:cNvPr>
                <p:cNvSpPr/>
                <p:nvPr/>
              </p:nvSpPr>
              <p:spPr>
                <a:xfrm>
                  <a:off x="11622618" y="6277702"/>
                  <a:ext cx="6429" cy="6524"/>
                </a:xfrm>
                <a:custGeom>
                  <a:avLst/>
                  <a:gdLst>
                    <a:gd name="connsiteX0" fmla="*/ 929 w 6429"/>
                    <a:gd name="connsiteY0" fmla="*/ 5596 h 6524"/>
                    <a:gd name="connsiteX1" fmla="*/ 5501 w 6429"/>
                    <a:gd name="connsiteY1" fmla="*/ 5596 h 6524"/>
                    <a:gd name="connsiteX2" fmla="*/ 5501 w 6429"/>
                    <a:gd name="connsiteY2" fmla="*/ 929 h 6524"/>
                    <a:gd name="connsiteX3" fmla="*/ 929 w 6429"/>
                    <a:gd name="connsiteY3" fmla="*/ 929 h 6524"/>
                    <a:gd name="connsiteX4" fmla="*/ 929 w 6429"/>
                    <a:gd name="connsiteY4" fmla="*/ 5596 h 6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29" h="6524">
                      <a:moveTo>
                        <a:pt x="929" y="5596"/>
                      </a:moveTo>
                      <a:cubicBezTo>
                        <a:pt x="2167" y="6834"/>
                        <a:pt x="4262" y="6834"/>
                        <a:pt x="5501" y="5596"/>
                      </a:cubicBezTo>
                      <a:cubicBezTo>
                        <a:pt x="6739" y="4358"/>
                        <a:pt x="6739" y="2262"/>
                        <a:pt x="5501" y="929"/>
                      </a:cubicBezTo>
                      <a:cubicBezTo>
                        <a:pt x="4262" y="-310"/>
                        <a:pt x="2167" y="-310"/>
                        <a:pt x="929" y="929"/>
                      </a:cubicBezTo>
                      <a:cubicBezTo>
                        <a:pt x="-310" y="2262"/>
                        <a:pt x="-310" y="4358"/>
                        <a:pt x="929" y="559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37C994C9-2242-4CD5-B0C5-99E8AA8DA30D}"/>
                  </a:ext>
                </a:extLst>
              </p:cNvPr>
              <p:cNvGrpSpPr/>
              <p:nvPr/>
            </p:nvGrpSpPr>
            <p:grpSpPr>
              <a:xfrm>
                <a:off x="11006137" y="5661125"/>
                <a:ext cx="757332" cy="757713"/>
                <a:chOff x="11006137" y="5661125"/>
                <a:chExt cx="757332" cy="757713"/>
              </a:xfrm>
              <a:grpFill/>
            </p:grpSpPr>
            <p:sp>
              <p:nvSpPr>
                <p:cNvPr id="128" name="任意多边形: 形状 127">
                  <a:extLst>
                    <a:ext uri="{FF2B5EF4-FFF2-40B4-BE49-F238E27FC236}">
                      <a16:creationId xmlns:a16="http://schemas.microsoft.com/office/drawing/2014/main" id="{A86842D2-A4D6-4A36-B7A2-106381C6E32C}"/>
                    </a:ext>
                  </a:extLst>
                </p:cNvPr>
                <p:cNvSpPr/>
                <p:nvPr/>
              </p:nvSpPr>
              <p:spPr>
                <a:xfrm>
                  <a:off x="11749849" y="5661125"/>
                  <a:ext cx="13620" cy="337375"/>
                </a:xfrm>
                <a:custGeom>
                  <a:avLst/>
                  <a:gdLst>
                    <a:gd name="connsiteX0" fmla="*/ 13621 w 13620"/>
                    <a:gd name="connsiteY0" fmla="*/ 0 h 337375"/>
                    <a:gd name="connsiteX1" fmla="*/ 7429 w 13620"/>
                    <a:gd name="connsiteY1" fmla="*/ 0 h 337375"/>
                    <a:gd name="connsiteX2" fmla="*/ 7429 w 13620"/>
                    <a:gd name="connsiteY2" fmla="*/ 323660 h 337375"/>
                    <a:gd name="connsiteX3" fmla="*/ 13049 w 13620"/>
                    <a:gd name="connsiteY3" fmla="*/ 336137 h 337375"/>
                    <a:gd name="connsiteX4" fmla="*/ 13621 w 13620"/>
                    <a:gd name="connsiteY4" fmla="*/ 337375 h 337375"/>
                    <a:gd name="connsiteX5" fmla="*/ 13621 w 13620"/>
                    <a:gd name="connsiteY5" fmla="*/ 0 h 337375"/>
                    <a:gd name="connsiteX6" fmla="*/ 0 w 13620"/>
                    <a:gd name="connsiteY6" fmla="*/ 8382 h 337375"/>
                    <a:gd name="connsiteX7" fmla="*/ 0 w 13620"/>
                    <a:gd name="connsiteY7" fmla="*/ 312801 h 337375"/>
                    <a:gd name="connsiteX8" fmla="*/ 2096 w 13620"/>
                    <a:gd name="connsiteY8" fmla="*/ 315659 h 337375"/>
                    <a:gd name="connsiteX9" fmla="*/ 2096 w 13620"/>
                    <a:gd name="connsiteY9" fmla="*/ 8382 h 337375"/>
                    <a:gd name="connsiteX10" fmla="*/ 0 w 13620"/>
                    <a:gd name="connsiteY10" fmla="*/ 8382 h 337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620" h="337375">
                      <a:moveTo>
                        <a:pt x="13621" y="0"/>
                      </a:moveTo>
                      <a:lnTo>
                        <a:pt x="7429" y="0"/>
                      </a:lnTo>
                      <a:lnTo>
                        <a:pt x="7429" y="323660"/>
                      </a:lnTo>
                      <a:cubicBezTo>
                        <a:pt x="9620" y="327660"/>
                        <a:pt x="11525" y="331851"/>
                        <a:pt x="13049" y="336137"/>
                      </a:cubicBezTo>
                      <a:cubicBezTo>
                        <a:pt x="13240" y="336614"/>
                        <a:pt x="13430" y="336995"/>
                        <a:pt x="13621" y="337375"/>
                      </a:cubicBezTo>
                      <a:lnTo>
                        <a:pt x="13621" y="0"/>
                      </a:lnTo>
                      <a:close/>
                      <a:moveTo>
                        <a:pt x="0" y="8382"/>
                      </a:moveTo>
                      <a:lnTo>
                        <a:pt x="0" y="312801"/>
                      </a:lnTo>
                      <a:cubicBezTo>
                        <a:pt x="667" y="313754"/>
                        <a:pt x="1429" y="314706"/>
                        <a:pt x="2096" y="315659"/>
                      </a:cubicBezTo>
                      <a:lnTo>
                        <a:pt x="2096" y="8382"/>
                      </a:lnTo>
                      <a:lnTo>
                        <a:pt x="0" y="838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9" name="任意多边形: 形状 128">
                  <a:extLst>
                    <a:ext uri="{FF2B5EF4-FFF2-40B4-BE49-F238E27FC236}">
                      <a16:creationId xmlns:a16="http://schemas.microsoft.com/office/drawing/2014/main" id="{B7594CAD-DBAA-4B2F-A996-F850D937DE99}"/>
                    </a:ext>
                  </a:extLst>
                </p:cNvPr>
                <p:cNvSpPr/>
                <p:nvPr/>
              </p:nvSpPr>
              <p:spPr>
                <a:xfrm>
                  <a:off x="11006137" y="6405122"/>
                  <a:ext cx="337470" cy="13716"/>
                </a:xfrm>
                <a:custGeom>
                  <a:avLst/>
                  <a:gdLst>
                    <a:gd name="connsiteX0" fmla="*/ 337471 w 337470"/>
                    <a:gd name="connsiteY0" fmla="*/ 13716 h 13716"/>
                    <a:gd name="connsiteX1" fmla="*/ 336233 w 337470"/>
                    <a:gd name="connsiteY1" fmla="*/ 13144 h 13716"/>
                    <a:gd name="connsiteX2" fmla="*/ 323755 w 337470"/>
                    <a:gd name="connsiteY2" fmla="*/ 7525 h 13716"/>
                    <a:gd name="connsiteX3" fmla="*/ 0 w 337470"/>
                    <a:gd name="connsiteY3" fmla="*/ 7525 h 13716"/>
                    <a:gd name="connsiteX4" fmla="*/ 0 w 337470"/>
                    <a:gd name="connsiteY4" fmla="*/ 13716 h 13716"/>
                    <a:gd name="connsiteX5" fmla="*/ 337471 w 337470"/>
                    <a:gd name="connsiteY5" fmla="*/ 13716 h 13716"/>
                    <a:gd name="connsiteX6" fmla="*/ 8382 w 337470"/>
                    <a:gd name="connsiteY6" fmla="*/ 2096 h 13716"/>
                    <a:gd name="connsiteX7" fmla="*/ 315563 w 337470"/>
                    <a:gd name="connsiteY7" fmla="*/ 2096 h 13716"/>
                    <a:gd name="connsiteX8" fmla="*/ 312706 w 337470"/>
                    <a:gd name="connsiteY8" fmla="*/ 0 h 13716"/>
                    <a:gd name="connsiteX9" fmla="*/ 8382 w 337470"/>
                    <a:gd name="connsiteY9" fmla="*/ 0 h 13716"/>
                    <a:gd name="connsiteX10" fmla="*/ 8382 w 337470"/>
                    <a:gd name="connsiteY10" fmla="*/ 2096 h 13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37470" h="13716">
                      <a:moveTo>
                        <a:pt x="337471" y="13716"/>
                      </a:moveTo>
                      <a:cubicBezTo>
                        <a:pt x="336995" y="13525"/>
                        <a:pt x="336614" y="13335"/>
                        <a:pt x="336233" y="13144"/>
                      </a:cubicBezTo>
                      <a:cubicBezTo>
                        <a:pt x="331851" y="11525"/>
                        <a:pt x="327660" y="9715"/>
                        <a:pt x="323755" y="7525"/>
                      </a:cubicBezTo>
                      <a:lnTo>
                        <a:pt x="0" y="7525"/>
                      </a:lnTo>
                      <a:lnTo>
                        <a:pt x="0" y="13716"/>
                      </a:lnTo>
                      <a:lnTo>
                        <a:pt x="337471" y="13716"/>
                      </a:lnTo>
                      <a:close/>
                      <a:moveTo>
                        <a:pt x="8382" y="2096"/>
                      </a:moveTo>
                      <a:lnTo>
                        <a:pt x="315563" y="2096"/>
                      </a:lnTo>
                      <a:cubicBezTo>
                        <a:pt x="314611" y="1429"/>
                        <a:pt x="313658" y="762"/>
                        <a:pt x="312706" y="0"/>
                      </a:cubicBezTo>
                      <a:lnTo>
                        <a:pt x="8382" y="0"/>
                      </a:lnTo>
                      <a:lnTo>
                        <a:pt x="8382" y="209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078E9D64-3D29-465D-A010-4B202168593B}"/>
                </a:ext>
              </a:extLst>
            </p:cNvPr>
            <p:cNvGrpSpPr/>
            <p:nvPr userDrawn="1"/>
          </p:nvGrpSpPr>
          <p:grpSpPr>
            <a:xfrm flipH="1">
              <a:off x="405433" y="5173532"/>
              <a:ext cx="1335453" cy="1335776"/>
              <a:chOff x="11006137" y="5661125"/>
              <a:chExt cx="789596" cy="789787"/>
            </a:xfrm>
            <a:solidFill>
              <a:schemeClr val="accent2"/>
            </a:solidFill>
          </p:grpSpPr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14D2ADBB-198F-4DB5-B7C3-677FEB4B7F9A}"/>
                  </a:ext>
                </a:extLst>
              </p:cNvPr>
              <p:cNvGrpSpPr/>
              <p:nvPr/>
            </p:nvGrpSpPr>
            <p:grpSpPr>
              <a:xfrm>
                <a:off x="11141348" y="5796431"/>
                <a:ext cx="654385" cy="654480"/>
                <a:chOff x="11141348" y="5796431"/>
                <a:chExt cx="654385" cy="654480"/>
              </a:xfrm>
              <a:grpFill/>
            </p:grpSpPr>
            <p:grpSp>
              <p:nvGrpSpPr>
                <p:cNvPr id="135" name="组合 134">
                  <a:extLst>
                    <a:ext uri="{FF2B5EF4-FFF2-40B4-BE49-F238E27FC236}">
                      <a16:creationId xmlns:a16="http://schemas.microsoft.com/office/drawing/2014/main" id="{F3D99D9C-B9DE-4810-904E-0F0A8B222FC6}"/>
                    </a:ext>
                  </a:extLst>
                </p:cNvPr>
                <p:cNvGrpSpPr/>
                <p:nvPr/>
              </p:nvGrpSpPr>
              <p:grpSpPr>
                <a:xfrm>
                  <a:off x="11141348" y="5796431"/>
                  <a:ext cx="654385" cy="654480"/>
                  <a:chOff x="11141348" y="5796431"/>
                  <a:chExt cx="654385" cy="654480"/>
                </a:xfrm>
                <a:grpFill/>
              </p:grpSpPr>
              <p:grpSp>
                <p:nvGrpSpPr>
                  <p:cNvPr id="143" name="组合 142">
                    <a:extLst>
                      <a:ext uri="{FF2B5EF4-FFF2-40B4-BE49-F238E27FC236}">
                        <a16:creationId xmlns:a16="http://schemas.microsoft.com/office/drawing/2014/main" id="{E95B37D8-2EFC-4565-B213-314AB1A131EC}"/>
                      </a:ext>
                    </a:extLst>
                  </p:cNvPr>
                  <p:cNvGrpSpPr/>
                  <p:nvPr/>
                </p:nvGrpSpPr>
                <p:grpSpPr>
                  <a:xfrm>
                    <a:off x="11593143" y="5796431"/>
                    <a:ext cx="202589" cy="554992"/>
                    <a:chOff x="11593143" y="5796431"/>
                    <a:chExt cx="202589" cy="554992"/>
                  </a:xfrm>
                  <a:grpFill/>
                </p:grpSpPr>
                <p:sp>
                  <p:nvSpPr>
                    <p:cNvPr id="156" name="任意多边形: 形状 155">
                      <a:extLst>
                        <a:ext uri="{FF2B5EF4-FFF2-40B4-BE49-F238E27FC236}">
                          <a16:creationId xmlns:a16="http://schemas.microsoft.com/office/drawing/2014/main" id="{33282E49-73E5-4D24-850A-A9525FAFCB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4076" y="6171775"/>
                      <a:ext cx="161657" cy="179647"/>
                    </a:xfrm>
                    <a:custGeom>
                      <a:avLst/>
                      <a:gdLst>
                        <a:gd name="connsiteX0" fmla="*/ 133013 w 161657"/>
                        <a:gd name="connsiteY0" fmla="*/ 70660 h 179647"/>
                        <a:gd name="connsiteX1" fmla="*/ 135013 w 161657"/>
                        <a:gd name="connsiteY1" fmla="*/ 50943 h 179647"/>
                        <a:gd name="connsiteX2" fmla="*/ 114820 w 161657"/>
                        <a:gd name="connsiteY2" fmla="*/ 75708 h 179647"/>
                        <a:gd name="connsiteX3" fmla="*/ 150443 w 161657"/>
                        <a:gd name="connsiteY3" fmla="*/ 38465 h 179647"/>
                        <a:gd name="connsiteX4" fmla="*/ 20141 w 161657"/>
                        <a:gd name="connsiteY4" fmla="*/ 45514 h 179647"/>
                        <a:gd name="connsiteX5" fmla="*/ 15093 w 161657"/>
                        <a:gd name="connsiteY5" fmla="*/ 143145 h 179647"/>
                        <a:gd name="connsiteX6" fmla="*/ 102723 w 161657"/>
                        <a:gd name="connsiteY6" fmla="*/ 158195 h 179647"/>
                        <a:gd name="connsiteX7" fmla="*/ 83292 w 161657"/>
                        <a:gd name="connsiteY7" fmla="*/ 109903 h 179647"/>
                        <a:gd name="connsiteX8" fmla="*/ 78149 w 161657"/>
                        <a:gd name="connsiteY8" fmla="*/ 149527 h 179647"/>
                        <a:gd name="connsiteX9" fmla="*/ 87864 w 161657"/>
                        <a:gd name="connsiteY9" fmla="*/ 133334 h 179647"/>
                        <a:gd name="connsiteX10" fmla="*/ 78530 w 161657"/>
                        <a:gd name="connsiteY10" fmla="*/ 133430 h 179647"/>
                        <a:gd name="connsiteX11" fmla="*/ 88340 w 161657"/>
                        <a:gd name="connsiteY11" fmla="*/ 121619 h 179647"/>
                        <a:gd name="connsiteX12" fmla="*/ 89864 w 161657"/>
                        <a:gd name="connsiteY12" fmla="*/ 149527 h 179647"/>
                        <a:gd name="connsiteX13" fmla="*/ 58432 w 161657"/>
                        <a:gd name="connsiteY13" fmla="*/ 144860 h 179647"/>
                        <a:gd name="connsiteX14" fmla="*/ 102628 w 161657"/>
                        <a:gd name="connsiteY14" fmla="*/ 109522 h 179647"/>
                        <a:gd name="connsiteX15" fmla="*/ 89864 w 161657"/>
                        <a:gd name="connsiteY15" fmla="*/ 176102 h 179647"/>
                        <a:gd name="connsiteX16" fmla="*/ 19760 w 161657"/>
                        <a:gd name="connsiteY16" fmla="*/ 156671 h 179647"/>
                        <a:gd name="connsiteX17" fmla="*/ 18427 w 161657"/>
                        <a:gd name="connsiteY17" fmla="*/ 44085 h 179647"/>
                        <a:gd name="connsiteX18" fmla="*/ 148824 w 161657"/>
                        <a:gd name="connsiteY18" fmla="*/ 21987 h 179647"/>
                        <a:gd name="connsiteX19" fmla="*/ 136918 w 161657"/>
                        <a:gd name="connsiteY19" fmla="*/ 90567 h 179647"/>
                        <a:gd name="connsiteX20" fmla="*/ 104247 w 161657"/>
                        <a:gd name="connsiteY20" fmla="*/ 57230 h 179647"/>
                        <a:gd name="connsiteX21" fmla="*/ 140347 w 161657"/>
                        <a:gd name="connsiteY21" fmla="*/ 51896 h 179647"/>
                        <a:gd name="connsiteX22" fmla="*/ 127774 w 161657"/>
                        <a:gd name="connsiteY22" fmla="*/ 63802 h 179647"/>
                        <a:gd name="connsiteX23" fmla="*/ 133013 w 161657"/>
                        <a:gd name="connsiteY23" fmla="*/ 70660 h 1796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161657" h="179647">
                          <a:moveTo>
                            <a:pt x="133013" y="70660"/>
                          </a:moveTo>
                          <a:cubicBezTo>
                            <a:pt x="142252" y="67993"/>
                            <a:pt x="145300" y="55991"/>
                            <a:pt x="135013" y="50943"/>
                          </a:cubicBezTo>
                          <a:cubicBezTo>
                            <a:pt x="117963" y="42561"/>
                            <a:pt x="102914" y="62278"/>
                            <a:pt x="114820" y="75708"/>
                          </a:cubicBezTo>
                          <a:cubicBezTo>
                            <a:pt x="134537" y="97997"/>
                            <a:pt x="164540" y="69422"/>
                            <a:pt x="150443" y="38465"/>
                          </a:cubicBezTo>
                          <a:cubicBezTo>
                            <a:pt x="129679" y="-7445"/>
                            <a:pt x="56146" y="-9445"/>
                            <a:pt x="20141" y="45514"/>
                          </a:cubicBezTo>
                          <a:cubicBezTo>
                            <a:pt x="1949" y="73327"/>
                            <a:pt x="-5290" y="109808"/>
                            <a:pt x="15093" y="143145"/>
                          </a:cubicBezTo>
                          <a:cubicBezTo>
                            <a:pt x="35286" y="176006"/>
                            <a:pt x="82340" y="181817"/>
                            <a:pt x="102723" y="158195"/>
                          </a:cubicBezTo>
                          <a:cubicBezTo>
                            <a:pt x="117201" y="141431"/>
                            <a:pt x="107486" y="110665"/>
                            <a:pt x="83292" y="109903"/>
                          </a:cubicBezTo>
                          <a:cubicBezTo>
                            <a:pt x="56146" y="109046"/>
                            <a:pt x="52526" y="147527"/>
                            <a:pt x="78149" y="149527"/>
                          </a:cubicBezTo>
                          <a:cubicBezTo>
                            <a:pt x="86912" y="150194"/>
                            <a:pt x="94246" y="139811"/>
                            <a:pt x="87864" y="133334"/>
                          </a:cubicBezTo>
                          <a:cubicBezTo>
                            <a:pt x="85483" y="135716"/>
                            <a:pt x="80816" y="136573"/>
                            <a:pt x="78530" y="133430"/>
                          </a:cubicBezTo>
                          <a:cubicBezTo>
                            <a:pt x="73291" y="126286"/>
                            <a:pt x="82149" y="118761"/>
                            <a:pt x="88340" y="121619"/>
                          </a:cubicBezTo>
                          <a:cubicBezTo>
                            <a:pt x="100532" y="127334"/>
                            <a:pt x="97294" y="142669"/>
                            <a:pt x="89864" y="149527"/>
                          </a:cubicBezTo>
                          <a:cubicBezTo>
                            <a:pt x="81197" y="157528"/>
                            <a:pt x="66147" y="156575"/>
                            <a:pt x="58432" y="144860"/>
                          </a:cubicBezTo>
                          <a:cubicBezTo>
                            <a:pt x="42620" y="120666"/>
                            <a:pt x="73291" y="87995"/>
                            <a:pt x="102628" y="109522"/>
                          </a:cubicBezTo>
                          <a:cubicBezTo>
                            <a:pt x="124154" y="125429"/>
                            <a:pt x="122726" y="162671"/>
                            <a:pt x="89864" y="176102"/>
                          </a:cubicBezTo>
                          <a:cubicBezTo>
                            <a:pt x="69386" y="184484"/>
                            <a:pt x="40239" y="178007"/>
                            <a:pt x="19760" y="156671"/>
                          </a:cubicBezTo>
                          <a:cubicBezTo>
                            <a:pt x="-3385" y="132572"/>
                            <a:pt x="-9100" y="84757"/>
                            <a:pt x="18427" y="44085"/>
                          </a:cubicBezTo>
                          <a:cubicBezTo>
                            <a:pt x="59194" y="-16208"/>
                            <a:pt x="125964" y="-5445"/>
                            <a:pt x="148824" y="21987"/>
                          </a:cubicBezTo>
                          <a:cubicBezTo>
                            <a:pt x="169589" y="46752"/>
                            <a:pt x="164826" y="82280"/>
                            <a:pt x="136918" y="90567"/>
                          </a:cubicBezTo>
                          <a:cubicBezTo>
                            <a:pt x="117868" y="96187"/>
                            <a:pt x="96913" y="77042"/>
                            <a:pt x="104247" y="57230"/>
                          </a:cubicBezTo>
                          <a:cubicBezTo>
                            <a:pt x="111486" y="37418"/>
                            <a:pt x="136727" y="39227"/>
                            <a:pt x="140347" y="51896"/>
                          </a:cubicBezTo>
                          <a:cubicBezTo>
                            <a:pt x="143109" y="61992"/>
                            <a:pt x="135013" y="63897"/>
                            <a:pt x="127774" y="63802"/>
                          </a:cubicBezTo>
                          <a:cubicBezTo>
                            <a:pt x="120630" y="63802"/>
                            <a:pt x="126536" y="72565"/>
                            <a:pt x="133013" y="70660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157" name="组合 156">
                      <a:extLst>
                        <a:ext uri="{FF2B5EF4-FFF2-40B4-BE49-F238E27FC236}">
                          <a16:creationId xmlns:a16="http://schemas.microsoft.com/office/drawing/2014/main" id="{D30046E6-AFED-4D88-8A54-703C681038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593143" y="5796431"/>
                      <a:ext cx="181441" cy="462946"/>
                      <a:chOff x="11593143" y="5796431"/>
                      <a:chExt cx="181441" cy="462946"/>
                    </a:xfrm>
                    <a:grpFill/>
                  </p:grpSpPr>
                  <p:sp>
                    <p:nvSpPr>
                      <p:cNvPr id="158" name="任意多边形: 形状 157">
                        <a:extLst>
                          <a:ext uri="{FF2B5EF4-FFF2-40B4-BE49-F238E27FC236}">
                            <a16:creationId xmlns:a16="http://schemas.microsoft.com/office/drawing/2014/main" id="{29780CAF-6FEE-4DD9-9ADD-1A3C3B2517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50936" y="5838011"/>
                        <a:ext cx="112724" cy="176776"/>
                      </a:xfrm>
                      <a:custGeom>
                        <a:avLst/>
                        <a:gdLst>
                          <a:gd name="connsiteX0" fmla="*/ 112724 w 112724"/>
                          <a:gd name="connsiteY0" fmla="*/ 176776 h 176776"/>
                          <a:gd name="connsiteX1" fmla="*/ 32428 w 112724"/>
                          <a:gd name="connsiteY1" fmla="*/ 96481 h 176776"/>
                          <a:gd name="connsiteX2" fmla="*/ 24618 w 112724"/>
                          <a:gd name="connsiteY2" fmla="*/ 6279 h 176776"/>
                          <a:gd name="connsiteX3" fmla="*/ 91388 w 112724"/>
                          <a:gd name="connsiteY3" fmla="*/ 29996 h 176776"/>
                          <a:gd name="connsiteX4" fmla="*/ 42525 w 112724"/>
                          <a:gd name="connsiteY4" fmla="*/ 50570 h 176776"/>
                          <a:gd name="connsiteX5" fmla="*/ 53955 w 112724"/>
                          <a:gd name="connsiteY5" fmla="*/ 28377 h 176776"/>
                          <a:gd name="connsiteX6" fmla="*/ 58432 w 112724"/>
                          <a:gd name="connsiteY6" fmla="*/ 46855 h 176776"/>
                          <a:gd name="connsiteX7" fmla="*/ 59575 w 112724"/>
                          <a:gd name="connsiteY7" fmla="*/ 39902 h 176776"/>
                          <a:gd name="connsiteX8" fmla="*/ 53193 w 112724"/>
                          <a:gd name="connsiteY8" fmla="*/ 33806 h 176776"/>
                          <a:gd name="connsiteX9" fmla="*/ 44906 w 112724"/>
                          <a:gd name="connsiteY9" fmla="*/ 50475 h 176776"/>
                          <a:gd name="connsiteX10" fmla="*/ 89197 w 112724"/>
                          <a:gd name="connsiteY10" fmla="*/ 31044 h 176776"/>
                          <a:gd name="connsiteX11" fmla="*/ 29571 w 112724"/>
                          <a:gd name="connsiteY11" fmla="*/ 12946 h 176776"/>
                          <a:gd name="connsiteX12" fmla="*/ 39382 w 112724"/>
                          <a:gd name="connsiteY12" fmla="*/ 92861 h 176776"/>
                          <a:gd name="connsiteX13" fmla="*/ 112724 w 112724"/>
                          <a:gd name="connsiteY13" fmla="*/ 176776 h 1767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12724" h="176776">
                            <a:moveTo>
                              <a:pt x="112724" y="176776"/>
                            </a:moveTo>
                            <a:cubicBezTo>
                              <a:pt x="101008" y="134676"/>
                              <a:pt x="69385" y="116674"/>
                              <a:pt x="32428" y="96481"/>
                            </a:cubicBezTo>
                            <a:cubicBezTo>
                              <a:pt x="-9005" y="73811"/>
                              <a:pt x="-9767" y="25424"/>
                              <a:pt x="24618" y="6279"/>
                            </a:cubicBezTo>
                            <a:cubicBezTo>
                              <a:pt x="47192" y="-6294"/>
                              <a:pt x="83482" y="-770"/>
                              <a:pt x="91388" y="29996"/>
                            </a:cubicBezTo>
                            <a:cubicBezTo>
                              <a:pt x="101008" y="67334"/>
                              <a:pt x="54050" y="82669"/>
                              <a:pt x="42525" y="50570"/>
                            </a:cubicBezTo>
                            <a:cubicBezTo>
                              <a:pt x="38429" y="39045"/>
                              <a:pt x="45192" y="29044"/>
                              <a:pt x="53955" y="28377"/>
                            </a:cubicBezTo>
                            <a:cubicBezTo>
                              <a:pt x="67195" y="27329"/>
                              <a:pt x="68242" y="46284"/>
                              <a:pt x="58432" y="46855"/>
                            </a:cubicBezTo>
                            <a:cubicBezTo>
                              <a:pt x="53383" y="47141"/>
                              <a:pt x="53383" y="40569"/>
                              <a:pt x="59575" y="39902"/>
                            </a:cubicBezTo>
                            <a:cubicBezTo>
                              <a:pt x="61480" y="36854"/>
                              <a:pt x="58146" y="33235"/>
                              <a:pt x="53193" y="33806"/>
                            </a:cubicBezTo>
                            <a:cubicBezTo>
                              <a:pt x="46525" y="34568"/>
                              <a:pt x="42239" y="42188"/>
                              <a:pt x="44906" y="50475"/>
                            </a:cubicBezTo>
                            <a:cubicBezTo>
                              <a:pt x="52621" y="74478"/>
                              <a:pt x="97103" y="62000"/>
                              <a:pt x="89197" y="31044"/>
                            </a:cubicBezTo>
                            <a:cubicBezTo>
                              <a:pt x="82911" y="6279"/>
                              <a:pt x="51574" y="-1532"/>
                              <a:pt x="29571" y="12946"/>
                            </a:cubicBezTo>
                            <a:cubicBezTo>
                              <a:pt x="6901" y="27901"/>
                              <a:pt x="-242" y="70096"/>
                              <a:pt x="39382" y="92861"/>
                            </a:cubicBezTo>
                            <a:cubicBezTo>
                              <a:pt x="74148" y="112864"/>
                              <a:pt x="106723" y="138581"/>
                              <a:pt x="112724" y="176776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59" name="任意多边形: 形状 158">
                        <a:extLst>
                          <a:ext uri="{FF2B5EF4-FFF2-40B4-BE49-F238E27FC236}">
                            <a16:creationId xmlns:a16="http://schemas.microsoft.com/office/drawing/2014/main" id="{529D7DAA-8FA8-4F89-92BF-CEC6758E7C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93556" y="5796431"/>
                        <a:ext cx="34826" cy="42049"/>
                      </a:xfrm>
                      <a:custGeom>
                        <a:avLst/>
                        <a:gdLst>
                          <a:gd name="connsiteX0" fmla="*/ 0 w 34826"/>
                          <a:gd name="connsiteY0" fmla="*/ 42049 h 42049"/>
                          <a:gd name="connsiteX1" fmla="*/ 28956 w 34826"/>
                          <a:gd name="connsiteY1" fmla="*/ 5568 h 42049"/>
                          <a:gd name="connsiteX2" fmla="*/ 5429 w 34826"/>
                          <a:gd name="connsiteY2" fmla="*/ 4997 h 42049"/>
                          <a:gd name="connsiteX3" fmla="*/ 12192 w 34826"/>
                          <a:gd name="connsiteY3" fmla="*/ 16236 h 42049"/>
                          <a:gd name="connsiteX4" fmla="*/ 14954 w 34826"/>
                          <a:gd name="connsiteY4" fmla="*/ 17189 h 42049"/>
                          <a:gd name="connsiteX5" fmla="*/ 9525 w 34826"/>
                          <a:gd name="connsiteY5" fmla="*/ 18903 h 42049"/>
                          <a:gd name="connsiteX6" fmla="*/ 7810 w 34826"/>
                          <a:gd name="connsiteY6" fmla="*/ 7759 h 42049"/>
                          <a:gd name="connsiteX7" fmla="*/ 25908 w 34826"/>
                          <a:gd name="connsiteY7" fmla="*/ 9188 h 42049"/>
                          <a:gd name="connsiteX8" fmla="*/ 0 w 34826"/>
                          <a:gd name="connsiteY8" fmla="*/ 42049 h 420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4826" h="42049">
                            <a:moveTo>
                              <a:pt x="0" y="42049"/>
                            </a:moveTo>
                            <a:cubicBezTo>
                              <a:pt x="38481" y="41478"/>
                              <a:pt x="39815" y="16808"/>
                              <a:pt x="28956" y="5568"/>
                            </a:cubicBezTo>
                            <a:cubicBezTo>
                              <a:pt x="22670" y="-909"/>
                              <a:pt x="11811" y="-2528"/>
                              <a:pt x="5429" y="4997"/>
                            </a:cubicBezTo>
                            <a:cubicBezTo>
                              <a:pt x="-3619" y="15855"/>
                              <a:pt x="13906" y="25380"/>
                              <a:pt x="12192" y="16236"/>
                            </a:cubicBezTo>
                            <a:cubicBezTo>
                              <a:pt x="11430" y="12141"/>
                              <a:pt x="15050" y="13379"/>
                              <a:pt x="14954" y="17189"/>
                            </a:cubicBezTo>
                            <a:cubicBezTo>
                              <a:pt x="14859" y="18903"/>
                              <a:pt x="13145" y="20427"/>
                              <a:pt x="9525" y="18903"/>
                            </a:cubicBezTo>
                            <a:cubicBezTo>
                              <a:pt x="5525" y="17284"/>
                              <a:pt x="4381" y="11283"/>
                              <a:pt x="7810" y="7759"/>
                            </a:cubicBezTo>
                            <a:cubicBezTo>
                              <a:pt x="12287" y="3092"/>
                              <a:pt x="20574" y="3378"/>
                              <a:pt x="25908" y="9188"/>
                            </a:cubicBezTo>
                            <a:cubicBezTo>
                              <a:pt x="33623" y="17570"/>
                              <a:pt x="36385" y="38334"/>
                              <a:pt x="0" y="42049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0" name="任意多边形: 形状 159">
                        <a:extLst>
                          <a:ext uri="{FF2B5EF4-FFF2-40B4-BE49-F238E27FC236}">
                            <a16:creationId xmlns:a16="http://schemas.microsoft.com/office/drawing/2014/main" id="{4BD8E5B6-0405-4378-B743-26B8F54AA0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19654" y="6121754"/>
                        <a:ext cx="54930" cy="42386"/>
                      </a:xfrm>
                      <a:custGeom>
                        <a:avLst/>
                        <a:gdLst>
                          <a:gd name="connsiteX0" fmla="*/ 0 w 54930"/>
                          <a:gd name="connsiteY0" fmla="*/ 42386 h 42386"/>
                          <a:gd name="connsiteX1" fmla="*/ 36100 w 54930"/>
                          <a:gd name="connsiteY1" fmla="*/ 21431 h 42386"/>
                          <a:gd name="connsiteX2" fmla="*/ 50482 w 54930"/>
                          <a:gd name="connsiteY2" fmla="*/ 0 h 42386"/>
                          <a:gd name="connsiteX3" fmla="*/ 52483 w 54930"/>
                          <a:gd name="connsiteY3" fmla="*/ 28480 h 42386"/>
                          <a:gd name="connsiteX4" fmla="*/ 0 w 54930"/>
                          <a:gd name="connsiteY4" fmla="*/ 42386 h 423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4930" h="42386">
                            <a:moveTo>
                              <a:pt x="0" y="42386"/>
                            </a:moveTo>
                            <a:cubicBezTo>
                              <a:pt x="16288" y="29242"/>
                              <a:pt x="27051" y="29337"/>
                              <a:pt x="36100" y="21431"/>
                            </a:cubicBezTo>
                            <a:cubicBezTo>
                              <a:pt x="47911" y="11144"/>
                              <a:pt x="45625" y="7334"/>
                              <a:pt x="50482" y="0"/>
                            </a:cubicBezTo>
                            <a:cubicBezTo>
                              <a:pt x="50292" y="9049"/>
                              <a:pt x="59055" y="17145"/>
                              <a:pt x="52483" y="28480"/>
                            </a:cubicBezTo>
                            <a:cubicBezTo>
                              <a:pt x="44386" y="42386"/>
                              <a:pt x="20098" y="35623"/>
                              <a:pt x="0" y="42386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1" name="任意多边形: 形状 160">
                        <a:extLst>
                          <a:ext uri="{FF2B5EF4-FFF2-40B4-BE49-F238E27FC236}">
                            <a16:creationId xmlns:a16="http://schemas.microsoft.com/office/drawing/2014/main" id="{9B69239D-0CC8-44C1-BDAE-4D87B7532E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93143" y="5945049"/>
                        <a:ext cx="172115" cy="234901"/>
                      </a:xfrm>
                      <a:custGeom>
                        <a:avLst/>
                        <a:gdLst>
                          <a:gd name="connsiteX0" fmla="*/ 122415 w 172115"/>
                          <a:gd name="connsiteY0" fmla="*/ 14303 h 234901"/>
                          <a:gd name="connsiteX1" fmla="*/ 2495 w 172115"/>
                          <a:gd name="connsiteY1" fmla="*/ 44307 h 234901"/>
                          <a:gd name="connsiteX2" fmla="*/ 28022 w 172115"/>
                          <a:gd name="connsiteY2" fmla="*/ 103266 h 234901"/>
                          <a:gd name="connsiteX3" fmla="*/ 69266 w 172115"/>
                          <a:gd name="connsiteY3" fmla="*/ 79073 h 234901"/>
                          <a:gd name="connsiteX4" fmla="*/ 52025 w 172115"/>
                          <a:gd name="connsiteY4" fmla="*/ 58594 h 234901"/>
                          <a:gd name="connsiteX5" fmla="*/ 41453 w 172115"/>
                          <a:gd name="connsiteY5" fmla="*/ 77168 h 234901"/>
                          <a:gd name="connsiteX6" fmla="*/ 54121 w 172115"/>
                          <a:gd name="connsiteY6" fmla="*/ 72024 h 234901"/>
                          <a:gd name="connsiteX7" fmla="*/ 41453 w 172115"/>
                          <a:gd name="connsiteY7" fmla="*/ 95646 h 234901"/>
                          <a:gd name="connsiteX8" fmla="*/ 16211 w 172115"/>
                          <a:gd name="connsiteY8" fmla="*/ 56784 h 234901"/>
                          <a:gd name="connsiteX9" fmla="*/ 113271 w 172115"/>
                          <a:gd name="connsiteY9" fmla="*/ 21447 h 234901"/>
                          <a:gd name="connsiteX10" fmla="*/ 84696 w 172115"/>
                          <a:gd name="connsiteY10" fmla="*/ 234902 h 234901"/>
                          <a:gd name="connsiteX11" fmla="*/ 122415 w 172115"/>
                          <a:gd name="connsiteY11" fmla="*/ 14303 h 23490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172115" h="234901">
                            <a:moveTo>
                              <a:pt x="122415" y="14303"/>
                            </a:moveTo>
                            <a:cubicBezTo>
                              <a:pt x="74409" y="-13605"/>
                              <a:pt x="14592" y="873"/>
                              <a:pt x="2495" y="44307"/>
                            </a:cubicBezTo>
                            <a:cubicBezTo>
                              <a:pt x="-6363" y="76120"/>
                              <a:pt x="9830" y="97170"/>
                              <a:pt x="28022" y="103266"/>
                            </a:cubicBezTo>
                            <a:cubicBezTo>
                              <a:pt x="46310" y="109362"/>
                              <a:pt x="67361" y="100695"/>
                              <a:pt x="69266" y="79073"/>
                            </a:cubicBezTo>
                            <a:cubicBezTo>
                              <a:pt x="70028" y="70691"/>
                              <a:pt x="63646" y="59356"/>
                              <a:pt x="52025" y="58594"/>
                            </a:cubicBezTo>
                            <a:cubicBezTo>
                              <a:pt x="38976" y="57832"/>
                              <a:pt x="35071" y="72596"/>
                              <a:pt x="41453" y="77168"/>
                            </a:cubicBezTo>
                            <a:cubicBezTo>
                              <a:pt x="47072" y="81168"/>
                              <a:pt x="52883" y="78216"/>
                              <a:pt x="54121" y="72024"/>
                            </a:cubicBezTo>
                            <a:cubicBezTo>
                              <a:pt x="71075" y="71929"/>
                              <a:pt x="66980" y="99647"/>
                              <a:pt x="41453" y="95646"/>
                            </a:cubicBezTo>
                            <a:cubicBezTo>
                              <a:pt x="26975" y="93456"/>
                              <a:pt x="14021" y="77644"/>
                              <a:pt x="16211" y="56784"/>
                            </a:cubicBezTo>
                            <a:cubicBezTo>
                              <a:pt x="20879" y="12874"/>
                              <a:pt x="75362" y="2968"/>
                              <a:pt x="113271" y="21447"/>
                            </a:cubicBezTo>
                            <a:cubicBezTo>
                              <a:pt x="196615" y="62023"/>
                              <a:pt x="182327" y="183181"/>
                              <a:pt x="84696" y="234902"/>
                            </a:cubicBezTo>
                            <a:cubicBezTo>
                              <a:pt x="195186" y="178800"/>
                              <a:pt x="192995" y="55356"/>
                              <a:pt x="122415" y="14303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2" name="任意多边形: 形状 161">
                        <a:extLst>
                          <a:ext uri="{FF2B5EF4-FFF2-40B4-BE49-F238E27FC236}">
                            <a16:creationId xmlns:a16="http://schemas.microsoft.com/office/drawing/2014/main" id="{4D3667DA-AAB8-43AE-A52D-7418E28203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48170" y="6110733"/>
                        <a:ext cx="46348" cy="62034"/>
                      </a:xfrm>
                      <a:custGeom>
                        <a:avLst/>
                        <a:gdLst>
                          <a:gd name="connsiteX0" fmla="*/ 40814 w 46348"/>
                          <a:gd name="connsiteY0" fmla="*/ 11687 h 62034"/>
                          <a:gd name="connsiteX1" fmla="*/ 10239 w 46348"/>
                          <a:gd name="connsiteY1" fmla="*/ 2162 h 62034"/>
                          <a:gd name="connsiteX2" fmla="*/ 3857 w 46348"/>
                          <a:gd name="connsiteY2" fmla="*/ 26832 h 62034"/>
                          <a:gd name="connsiteX3" fmla="*/ 20335 w 46348"/>
                          <a:gd name="connsiteY3" fmla="*/ 22069 h 62034"/>
                          <a:gd name="connsiteX4" fmla="*/ 15668 w 46348"/>
                          <a:gd name="connsiteY4" fmla="*/ 26165 h 62034"/>
                          <a:gd name="connsiteX5" fmla="*/ 6715 w 46348"/>
                          <a:gd name="connsiteY5" fmla="*/ 23498 h 62034"/>
                          <a:gd name="connsiteX6" fmla="*/ 31194 w 46348"/>
                          <a:gd name="connsiteY6" fmla="*/ 19498 h 62034"/>
                          <a:gd name="connsiteX7" fmla="*/ 24050 w 46348"/>
                          <a:gd name="connsiteY7" fmla="*/ 38833 h 62034"/>
                          <a:gd name="connsiteX8" fmla="*/ 26146 w 46348"/>
                          <a:gd name="connsiteY8" fmla="*/ 61027 h 62034"/>
                          <a:gd name="connsiteX9" fmla="*/ 40814 w 46348"/>
                          <a:gd name="connsiteY9" fmla="*/ 11687 h 620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46348" h="62034">
                            <a:moveTo>
                              <a:pt x="40814" y="11687"/>
                            </a:moveTo>
                            <a:cubicBezTo>
                              <a:pt x="33861" y="1876"/>
                              <a:pt x="22336" y="-3172"/>
                              <a:pt x="10239" y="2162"/>
                            </a:cubicBezTo>
                            <a:cubicBezTo>
                              <a:pt x="-1667" y="7401"/>
                              <a:pt x="-2334" y="20260"/>
                              <a:pt x="3857" y="26832"/>
                            </a:cubicBezTo>
                            <a:cubicBezTo>
                              <a:pt x="11477" y="35023"/>
                              <a:pt x="24527" y="28642"/>
                              <a:pt x="20335" y="22069"/>
                            </a:cubicBezTo>
                            <a:cubicBezTo>
                              <a:pt x="18716" y="19498"/>
                              <a:pt x="13477" y="21593"/>
                              <a:pt x="15668" y="26165"/>
                            </a:cubicBezTo>
                            <a:cubicBezTo>
                              <a:pt x="14811" y="26832"/>
                              <a:pt x="9763" y="27880"/>
                              <a:pt x="6715" y="23498"/>
                            </a:cubicBezTo>
                            <a:cubicBezTo>
                              <a:pt x="-2429" y="10449"/>
                              <a:pt x="25669" y="-4791"/>
                              <a:pt x="31194" y="19498"/>
                            </a:cubicBezTo>
                            <a:cubicBezTo>
                              <a:pt x="32813" y="26737"/>
                              <a:pt x="28432" y="32642"/>
                              <a:pt x="24050" y="38833"/>
                            </a:cubicBezTo>
                            <a:cubicBezTo>
                              <a:pt x="17859" y="47692"/>
                              <a:pt x="17478" y="57026"/>
                              <a:pt x="26146" y="61027"/>
                            </a:cubicBezTo>
                            <a:cubicBezTo>
                              <a:pt x="43481" y="68837"/>
                              <a:pt x="53102" y="29213"/>
                              <a:pt x="40814" y="11687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3" name="任意多边形: 形状 162">
                        <a:extLst>
                          <a:ext uri="{FF2B5EF4-FFF2-40B4-BE49-F238E27FC236}">
                            <a16:creationId xmlns:a16="http://schemas.microsoft.com/office/drawing/2014/main" id="{36D4B4FE-6A8D-4594-A41A-6B5DDE2D2B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66749" y="6032552"/>
                        <a:ext cx="80939" cy="99869"/>
                      </a:xfrm>
                      <a:custGeom>
                        <a:avLst/>
                        <a:gdLst>
                          <a:gd name="connsiteX0" fmla="*/ 62050 w 80939"/>
                          <a:gd name="connsiteY0" fmla="*/ 99869 h 99869"/>
                          <a:gd name="connsiteX1" fmla="*/ 42904 w 80939"/>
                          <a:gd name="connsiteY1" fmla="*/ 428 h 99869"/>
                          <a:gd name="connsiteX2" fmla="*/ 4138 w 80939"/>
                          <a:gd name="connsiteY2" fmla="*/ 18240 h 99869"/>
                          <a:gd name="connsiteX3" fmla="*/ 12234 w 80939"/>
                          <a:gd name="connsiteY3" fmla="*/ 57007 h 99869"/>
                          <a:gd name="connsiteX4" fmla="*/ 44619 w 80939"/>
                          <a:gd name="connsiteY4" fmla="*/ 35957 h 99869"/>
                          <a:gd name="connsiteX5" fmla="*/ 30141 w 80939"/>
                          <a:gd name="connsiteY5" fmla="*/ 39195 h 99869"/>
                          <a:gd name="connsiteX6" fmla="*/ 12043 w 80939"/>
                          <a:gd name="connsiteY6" fmla="*/ 44910 h 99869"/>
                          <a:gd name="connsiteX7" fmla="*/ 42333 w 80939"/>
                          <a:gd name="connsiteY7" fmla="*/ 7477 h 99869"/>
                          <a:gd name="connsiteX8" fmla="*/ 62050 w 80939"/>
                          <a:gd name="connsiteY8" fmla="*/ 99869 h 998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80939" h="99869">
                            <a:moveTo>
                              <a:pt x="62050" y="99869"/>
                            </a:moveTo>
                            <a:cubicBezTo>
                              <a:pt x="92434" y="67103"/>
                              <a:pt x="86243" y="6239"/>
                              <a:pt x="42904" y="428"/>
                            </a:cubicBezTo>
                            <a:cubicBezTo>
                              <a:pt x="28903" y="-1477"/>
                              <a:pt x="13663" y="2714"/>
                              <a:pt x="4138" y="18240"/>
                            </a:cubicBezTo>
                            <a:cubicBezTo>
                              <a:pt x="-3387" y="30432"/>
                              <a:pt x="-625" y="48530"/>
                              <a:pt x="12234" y="57007"/>
                            </a:cubicBezTo>
                            <a:cubicBezTo>
                              <a:pt x="32046" y="70151"/>
                              <a:pt x="56144" y="54530"/>
                              <a:pt x="44619" y="35957"/>
                            </a:cubicBezTo>
                            <a:cubicBezTo>
                              <a:pt x="42142" y="31956"/>
                              <a:pt x="34618" y="33290"/>
                              <a:pt x="30141" y="39195"/>
                            </a:cubicBezTo>
                            <a:cubicBezTo>
                              <a:pt x="24140" y="47101"/>
                              <a:pt x="20140" y="55388"/>
                              <a:pt x="12043" y="44910"/>
                            </a:cubicBezTo>
                            <a:cubicBezTo>
                              <a:pt x="613" y="30051"/>
                              <a:pt x="16139" y="4048"/>
                              <a:pt x="42333" y="7477"/>
                            </a:cubicBezTo>
                            <a:cubicBezTo>
                              <a:pt x="83957" y="12906"/>
                              <a:pt x="87862" y="67103"/>
                              <a:pt x="62050" y="99869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4" name="任意多边形: 形状 163">
                        <a:extLst>
                          <a:ext uri="{FF2B5EF4-FFF2-40B4-BE49-F238E27FC236}">
                            <a16:creationId xmlns:a16="http://schemas.microsoft.com/office/drawing/2014/main" id="{537A6FE5-4D8B-4E7D-B8B7-2CD519F66D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91633" y="5992676"/>
                        <a:ext cx="58787" cy="57068"/>
                      </a:xfrm>
                      <a:custGeom>
                        <a:avLst/>
                        <a:gdLst>
                          <a:gd name="connsiteX0" fmla="*/ 58787 w 58787"/>
                          <a:gd name="connsiteY0" fmla="*/ 57068 h 57068"/>
                          <a:gd name="connsiteX1" fmla="*/ 3256 w 58787"/>
                          <a:gd name="connsiteY1" fmla="*/ 12587 h 57068"/>
                          <a:gd name="connsiteX2" fmla="*/ 19354 w 58787"/>
                          <a:gd name="connsiteY2" fmla="*/ 1633 h 57068"/>
                          <a:gd name="connsiteX3" fmla="*/ 58787 w 58787"/>
                          <a:gd name="connsiteY3" fmla="*/ 57068 h 570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8787" h="57068">
                            <a:moveTo>
                              <a:pt x="58787" y="57068"/>
                            </a:moveTo>
                            <a:cubicBezTo>
                              <a:pt x="47643" y="25731"/>
                              <a:pt x="18020" y="30494"/>
                              <a:pt x="3256" y="12587"/>
                            </a:cubicBezTo>
                            <a:cubicBezTo>
                              <a:pt x="-6459" y="871"/>
                              <a:pt x="7543" y="-2368"/>
                              <a:pt x="19354" y="1633"/>
                            </a:cubicBezTo>
                            <a:cubicBezTo>
                              <a:pt x="32689" y="6205"/>
                              <a:pt x="53929" y="21445"/>
                              <a:pt x="58787" y="57068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5" name="任意多边形: 形状 164">
                        <a:extLst>
                          <a:ext uri="{FF2B5EF4-FFF2-40B4-BE49-F238E27FC236}">
                            <a16:creationId xmlns:a16="http://schemas.microsoft.com/office/drawing/2014/main" id="{28E28279-7423-4E40-A1CE-D76B222408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50782" y="6180484"/>
                        <a:ext cx="67040" cy="78892"/>
                      </a:xfrm>
                      <a:custGeom>
                        <a:avLst/>
                        <a:gdLst>
                          <a:gd name="connsiteX0" fmla="*/ 3341 w 67040"/>
                          <a:gd name="connsiteY0" fmla="*/ 32900 h 78892"/>
                          <a:gd name="connsiteX1" fmla="*/ 17247 w 67040"/>
                          <a:gd name="connsiteY1" fmla="*/ 229 h 78892"/>
                          <a:gd name="connsiteX2" fmla="*/ 197 w 67040"/>
                          <a:gd name="connsiteY2" fmla="*/ 32709 h 78892"/>
                          <a:gd name="connsiteX3" fmla="*/ 30487 w 67040"/>
                          <a:gd name="connsiteY3" fmla="*/ 78334 h 78892"/>
                          <a:gd name="connsiteX4" fmla="*/ 66015 w 67040"/>
                          <a:gd name="connsiteY4" fmla="*/ 56426 h 78892"/>
                          <a:gd name="connsiteX5" fmla="*/ 50204 w 67040"/>
                          <a:gd name="connsiteY5" fmla="*/ 23756 h 78892"/>
                          <a:gd name="connsiteX6" fmla="*/ 27820 w 67040"/>
                          <a:gd name="connsiteY6" fmla="*/ 36043 h 78892"/>
                          <a:gd name="connsiteX7" fmla="*/ 42774 w 67040"/>
                          <a:gd name="connsiteY7" fmla="*/ 48997 h 78892"/>
                          <a:gd name="connsiteX8" fmla="*/ 39917 w 67040"/>
                          <a:gd name="connsiteY8" fmla="*/ 44425 h 78892"/>
                          <a:gd name="connsiteX9" fmla="*/ 32868 w 67040"/>
                          <a:gd name="connsiteY9" fmla="*/ 47473 h 78892"/>
                          <a:gd name="connsiteX10" fmla="*/ 36964 w 67040"/>
                          <a:gd name="connsiteY10" fmla="*/ 27375 h 78892"/>
                          <a:gd name="connsiteX11" fmla="*/ 59348 w 67040"/>
                          <a:gd name="connsiteY11" fmla="*/ 55093 h 78892"/>
                          <a:gd name="connsiteX12" fmla="*/ 31249 w 67040"/>
                          <a:gd name="connsiteY12" fmla="*/ 75095 h 78892"/>
                          <a:gd name="connsiteX13" fmla="*/ 3341 w 67040"/>
                          <a:gd name="connsiteY13" fmla="*/ 32900 h 788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67040" h="78892">
                            <a:moveTo>
                              <a:pt x="3341" y="32900"/>
                            </a:moveTo>
                            <a:cubicBezTo>
                              <a:pt x="6484" y="16136"/>
                              <a:pt x="21724" y="3753"/>
                              <a:pt x="17247" y="229"/>
                            </a:cubicBezTo>
                            <a:cubicBezTo>
                              <a:pt x="14294" y="-2152"/>
                              <a:pt x="1817" y="14421"/>
                              <a:pt x="197" y="32709"/>
                            </a:cubicBezTo>
                            <a:cubicBezTo>
                              <a:pt x="-1422" y="51378"/>
                              <a:pt x="6770" y="74143"/>
                              <a:pt x="30487" y="78334"/>
                            </a:cubicBezTo>
                            <a:cubicBezTo>
                              <a:pt x="47822" y="81382"/>
                              <a:pt x="62205" y="71666"/>
                              <a:pt x="66015" y="56426"/>
                            </a:cubicBezTo>
                            <a:cubicBezTo>
                              <a:pt x="69825" y="41186"/>
                              <a:pt x="62681" y="26899"/>
                              <a:pt x="50204" y="23756"/>
                            </a:cubicBezTo>
                            <a:cubicBezTo>
                              <a:pt x="38297" y="20708"/>
                              <a:pt x="29630" y="27375"/>
                              <a:pt x="27820" y="36043"/>
                            </a:cubicBezTo>
                            <a:cubicBezTo>
                              <a:pt x="25439" y="47187"/>
                              <a:pt x="36202" y="54617"/>
                              <a:pt x="42774" y="48997"/>
                            </a:cubicBezTo>
                            <a:cubicBezTo>
                              <a:pt x="45155" y="46997"/>
                              <a:pt x="43250" y="42996"/>
                              <a:pt x="39917" y="44425"/>
                            </a:cubicBezTo>
                            <a:cubicBezTo>
                              <a:pt x="36678" y="45758"/>
                              <a:pt x="37726" y="49949"/>
                              <a:pt x="32868" y="47473"/>
                            </a:cubicBezTo>
                            <a:cubicBezTo>
                              <a:pt x="26391" y="44139"/>
                              <a:pt x="26963" y="31566"/>
                              <a:pt x="36964" y="27375"/>
                            </a:cubicBezTo>
                            <a:cubicBezTo>
                              <a:pt x="52204" y="20993"/>
                              <a:pt x="62967" y="38615"/>
                              <a:pt x="59348" y="55093"/>
                            </a:cubicBezTo>
                            <a:cubicBezTo>
                              <a:pt x="56204" y="69380"/>
                              <a:pt x="43441" y="76810"/>
                              <a:pt x="31249" y="75095"/>
                            </a:cubicBezTo>
                            <a:cubicBezTo>
                              <a:pt x="6865" y="71476"/>
                              <a:pt x="197" y="49378"/>
                              <a:pt x="3341" y="32900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66" name="任意多边形: 形状 165">
                        <a:extLst>
                          <a:ext uri="{FF2B5EF4-FFF2-40B4-BE49-F238E27FC236}">
                            <a16:creationId xmlns:a16="http://schemas.microsoft.com/office/drawing/2014/main" id="{5AD94614-C292-46CE-8E98-40D68D12CF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66981" y="6172522"/>
                        <a:ext cx="6381" cy="6381"/>
                      </a:xfrm>
                      <a:custGeom>
                        <a:avLst/>
                        <a:gdLst>
                          <a:gd name="connsiteX0" fmla="*/ 3143 w 6381"/>
                          <a:gd name="connsiteY0" fmla="*/ 0 h 6381"/>
                          <a:gd name="connsiteX1" fmla="*/ 6382 w 6381"/>
                          <a:gd name="connsiteY1" fmla="*/ 3143 h 6381"/>
                          <a:gd name="connsiteX2" fmla="*/ 3239 w 6381"/>
                          <a:gd name="connsiteY2" fmla="*/ 6382 h 6381"/>
                          <a:gd name="connsiteX3" fmla="*/ 0 w 6381"/>
                          <a:gd name="connsiteY3" fmla="*/ 3239 h 6381"/>
                          <a:gd name="connsiteX4" fmla="*/ 3143 w 6381"/>
                          <a:gd name="connsiteY4" fmla="*/ 0 h 63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381" h="6381">
                            <a:moveTo>
                              <a:pt x="3143" y="0"/>
                            </a:moveTo>
                            <a:cubicBezTo>
                              <a:pt x="4953" y="0"/>
                              <a:pt x="6382" y="1429"/>
                              <a:pt x="6382" y="3143"/>
                            </a:cubicBezTo>
                            <a:cubicBezTo>
                              <a:pt x="6382" y="4858"/>
                              <a:pt x="4953" y="6382"/>
                              <a:pt x="3239" y="6382"/>
                            </a:cubicBezTo>
                            <a:cubicBezTo>
                              <a:pt x="1429" y="6382"/>
                              <a:pt x="0" y="4953"/>
                              <a:pt x="0" y="3239"/>
                            </a:cubicBezTo>
                            <a:cubicBezTo>
                              <a:pt x="0" y="1524"/>
                              <a:pt x="1429" y="95"/>
                              <a:pt x="3143" y="0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  <p:grpSp>
                <p:nvGrpSpPr>
                  <p:cNvPr id="144" name="组合 143">
                    <a:extLst>
                      <a:ext uri="{FF2B5EF4-FFF2-40B4-BE49-F238E27FC236}">
                        <a16:creationId xmlns:a16="http://schemas.microsoft.com/office/drawing/2014/main" id="{B2ED455D-1FD4-465B-95D1-AC7B52CB505D}"/>
                      </a:ext>
                    </a:extLst>
                  </p:cNvPr>
                  <p:cNvGrpSpPr/>
                  <p:nvPr/>
                </p:nvGrpSpPr>
                <p:grpSpPr>
                  <a:xfrm>
                    <a:off x="11141348" y="6248227"/>
                    <a:ext cx="555182" cy="202684"/>
                    <a:chOff x="11141348" y="6248227"/>
                    <a:chExt cx="555182" cy="202684"/>
                  </a:xfrm>
                  <a:grpFill/>
                </p:grpSpPr>
                <p:sp>
                  <p:nvSpPr>
                    <p:cNvPr id="145" name="任意多边形: 形状 144">
                      <a:extLst>
                        <a:ext uri="{FF2B5EF4-FFF2-40B4-BE49-F238E27FC236}">
                          <a16:creationId xmlns:a16="http://schemas.microsoft.com/office/drawing/2014/main" id="{F66F5D38-7A0F-4C6D-8FBC-38D6686E7A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516883" y="6289255"/>
                      <a:ext cx="179647" cy="161657"/>
                    </a:xfrm>
                    <a:custGeom>
                      <a:avLst/>
                      <a:gdLst>
                        <a:gd name="connsiteX0" fmla="*/ 70469 w 179647"/>
                        <a:gd name="connsiteY0" fmla="*/ 132917 h 161657"/>
                        <a:gd name="connsiteX1" fmla="*/ 50753 w 179647"/>
                        <a:gd name="connsiteY1" fmla="*/ 134918 h 161657"/>
                        <a:gd name="connsiteX2" fmla="*/ 75518 w 179647"/>
                        <a:gd name="connsiteY2" fmla="*/ 114725 h 161657"/>
                        <a:gd name="connsiteX3" fmla="*/ 38275 w 179647"/>
                        <a:gd name="connsiteY3" fmla="*/ 150348 h 161657"/>
                        <a:gd name="connsiteX4" fmla="*/ 45323 w 179647"/>
                        <a:gd name="connsiteY4" fmla="*/ 20046 h 161657"/>
                        <a:gd name="connsiteX5" fmla="*/ 142955 w 179647"/>
                        <a:gd name="connsiteY5" fmla="*/ 14998 h 161657"/>
                        <a:gd name="connsiteX6" fmla="*/ 158099 w 179647"/>
                        <a:gd name="connsiteY6" fmla="*/ 102628 h 161657"/>
                        <a:gd name="connsiteX7" fmla="*/ 109808 w 179647"/>
                        <a:gd name="connsiteY7" fmla="*/ 83197 h 161657"/>
                        <a:gd name="connsiteX8" fmla="*/ 149432 w 179647"/>
                        <a:gd name="connsiteY8" fmla="*/ 78053 h 161657"/>
                        <a:gd name="connsiteX9" fmla="*/ 133334 w 179647"/>
                        <a:gd name="connsiteY9" fmla="*/ 87769 h 161657"/>
                        <a:gd name="connsiteX10" fmla="*/ 133430 w 179647"/>
                        <a:gd name="connsiteY10" fmla="*/ 78434 h 161657"/>
                        <a:gd name="connsiteX11" fmla="*/ 121714 w 179647"/>
                        <a:gd name="connsiteY11" fmla="*/ 88245 h 161657"/>
                        <a:gd name="connsiteX12" fmla="*/ 149527 w 179647"/>
                        <a:gd name="connsiteY12" fmla="*/ 89769 h 161657"/>
                        <a:gd name="connsiteX13" fmla="*/ 144860 w 179647"/>
                        <a:gd name="connsiteY13" fmla="*/ 58337 h 161657"/>
                        <a:gd name="connsiteX14" fmla="*/ 109522 w 179647"/>
                        <a:gd name="connsiteY14" fmla="*/ 102533 h 161657"/>
                        <a:gd name="connsiteX15" fmla="*/ 176102 w 179647"/>
                        <a:gd name="connsiteY15" fmla="*/ 89769 h 161657"/>
                        <a:gd name="connsiteX16" fmla="*/ 156671 w 179647"/>
                        <a:gd name="connsiteY16" fmla="*/ 19760 h 161657"/>
                        <a:gd name="connsiteX17" fmla="*/ 44085 w 179647"/>
                        <a:gd name="connsiteY17" fmla="*/ 18427 h 161657"/>
                        <a:gd name="connsiteX18" fmla="*/ 21987 w 179647"/>
                        <a:gd name="connsiteY18" fmla="*/ 148824 h 161657"/>
                        <a:gd name="connsiteX19" fmla="*/ 90567 w 179647"/>
                        <a:gd name="connsiteY19" fmla="*/ 136918 h 161657"/>
                        <a:gd name="connsiteX20" fmla="*/ 57230 w 179647"/>
                        <a:gd name="connsiteY20" fmla="*/ 104247 h 161657"/>
                        <a:gd name="connsiteX21" fmla="*/ 51896 w 179647"/>
                        <a:gd name="connsiteY21" fmla="*/ 140347 h 161657"/>
                        <a:gd name="connsiteX22" fmla="*/ 63802 w 179647"/>
                        <a:gd name="connsiteY22" fmla="*/ 127774 h 161657"/>
                        <a:gd name="connsiteX23" fmla="*/ 70469 w 179647"/>
                        <a:gd name="connsiteY23" fmla="*/ 132917 h 1616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179647" h="161657">
                          <a:moveTo>
                            <a:pt x="70469" y="132917"/>
                          </a:moveTo>
                          <a:cubicBezTo>
                            <a:pt x="67802" y="142157"/>
                            <a:pt x="55801" y="145205"/>
                            <a:pt x="50753" y="134918"/>
                          </a:cubicBezTo>
                          <a:cubicBezTo>
                            <a:pt x="42371" y="117868"/>
                            <a:pt x="62087" y="102818"/>
                            <a:pt x="75518" y="114725"/>
                          </a:cubicBezTo>
                          <a:cubicBezTo>
                            <a:pt x="97806" y="134441"/>
                            <a:pt x="69231" y="164445"/>
                            <a:pt x="38275" y="150348"/>
                          </a:cubicBezTo>
                          <a:cubicBezTo>
                            <a:pt x="-7636" y="129584"/>
                            <a:pt x="-9636" y="56051"/>
                            <a:pt x="45323" y="20046"/>
                          </a:cubicBezTo>
                          <a:cubicBezTo>
                            <a:pt x="73136" y="1853"/>
                            <a:pt x="109617" y="-5386"/>
                            <a:pt x="142955" y="14998"/>
                          </a:cubicBezTo>
                          <a:cubicBezTo>
                            <a:pt x="175816" y="35191"/>
                            <a:pt x="181626" y="82244"/>
                            <a:pt x="158099" y="102628"/>
                          </a:cubicBezTo>
                          <a:cubicBezTo>
                            <a:pt x="141335" y="117106"/>
                            <a:pt x="110665" y="107390"/>
                            <a:pt x="109808" y="83197"/>
                          </a:cubicBezTo>
                          <a:cubicBezTo>
                            <a:pt x="108950" y="56051"/>
                            <a:pt x="147431" y="52431"/>
                            <a:pt x="149432" y="78053"/>
                          </a:cubicBezTo>
                          <a:cubicBezTo>
                            <a:pt x="150098" y="86816"/>
                            <a:pt x="139716" y="94151"/>
                            <a:pt x="133334" y="87769"/>
                          </a:cubicBezTo>
                          <a:cubicBezTo>
                            <a:pt x="135716" y="85292"/>
                            <a:pt x="136573" y="80720"/>
                            <a:pt x="133430" y="78434"/>
                          </a:cubicBezTo>
                          <a:cubicBezTo>
                            <a:pt x="126381" y="73100"/>
                            <a:pt x="118761" y="82054"/>
                            <a:pt x="121714" y="88245"/>
                          </a:cubicBezTo>
                          <a:cubicBezTo>
                            <a:pt x="127334" y="100437"/>
                            <a:pt x="142764" y="97199"/>
                            <a:pt x="149527" y="89769"/>
                          </a:cubicBezTo>
                          <a:cubicBezTo>
                            <a:pt x="157528" y="81101"/>
                            <a:pt x="156671" y="66052"/>
                            <a:pt x="144860" y="58337"/>
                          </a:cubicBezTo>
                          <a:cubicBezTo>
                            <a:pt x="120666" y="42525"/>
                            <a:pt x="87995" y="73196"/>
                            <a:pt x="109522" y="102533"/>
                          </a:cubicBezTo>
                          <a:cubicBezTo>
                            <a:pt x="125429" y="124059"/>
                            <a:pt x="162671" y="122630"/>
                            <a:pt x="176102" y="89769"/>
                          </a:cubicBezTo>
                          <a:cubicBezTo>
                            <a:pt x="184484" y="69290"/>
                            <a:pt x="178007" y="40144"/>
                            <a:pt x="156671" y="19760"/>
                          </a:cubicBezTo>
                          <a:cubicBezTo>
                            <a:pt x="132572" y="-3385"/>
                            <a:pt x="84757" y="-9100"/>
                            <a:pt x="44085" y="18427"/>
                          </a:cubicBezTo>
                          <a:cubicBezTo>
                            <a:pt x="-16208" y="59194"/>
                            <a:pt x="-5445" y="125964"/>
                            <a:pt x="21987" y="148824"/>
                          </a:cubicBezTo>
                          <a:cubicBezTo>
                            <a:pt x="46752" y="169589"/>
                            <a:pt x="82280" y="164826"/>
                            <a:pt x="90567" y="136918"/>
                          </a:cubicBezTo>
                          <a:cubicBezTo>
                            <a:pt x="96187" y="117868"/>
                            <a:pt x="77042" y="96913"/>
                            <a:pt x="57230" y="104247"/>
                          </a:cubicBezTo>
                          <a:cubicBezTo>
                            <a:pt x="37418" y="111581"/>
                            <a:pt x="39132" y="136727"/>
                            <a:pt x="51896" y="140347"/>
                          </a:cubicBezTo>
                          <a:cubicBezTo>
                            <a:pt x="61992" y="143204"/>
                            <a:pt x="63897" y="135013"/>
                            <a:pt x="63802" y="127774"/>
                          </a:cubicBezTo>
                          <a:cubicBezTo>
                            <a:pt x="63611" y="120535"/>
                            <a:pt x="72374" y="126440"/>
                            <a:pt x="70469" y="132917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grpSp>
                  <p:nvGrpSpPr>
                    <p:cNvPr id="146" name="组合 145">
                      <a:extLst>
                        <a:ext uri="{FF2B5EF4-FFF2-40B4-BE49-F238E27FC236}">
                          <a16:creationId xmlns:a16="http://schemas.microsoft.com/office/drawing/2014/main" id="{3312D212-FDDE-4259-A560-20FC24B427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141348" y="6248227"/>
                      <a:ext cx="462946" cy="181441"/>
                      <a:chOff x="11141348" y="6248227"/>
                      <a:chExt cx="462946" cy="181441"/>
                    </a:xfrm>
                    <a:grpFill/>
                  </p:grpSpPr>
                  <p:sp>
                    <p:nvSpPr>
                      <p:cNvPr id="147" name="任意多边形: 形状 146">
                        <a:extLst>
                          <a:ext uri="{FF2B5EF4-FFF2-40B4-BE49-F238E27FC236}">
                            <a16:creationId xmlns:a16="http://schemas.microsoft.com/office/drawing/2014/main" id="{AE08A4DA-2025-4470-A27F-E857D09A2B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82928" y="6306019"/>
                        <a:ext cx="176776" cy="112724"/>
                      </a:xfrm>
                      <a:custGeom>
                        <a:avLst/>
                        <a:gdLst>
                          <a:gd name="connsiteX0" fmla="*/ 176776 w 176776"/>
                          <a:gd name="connsiteY0" fmla="*/ 112724 h 112724"/>
                          <a:gd name="connsiteX1" fmla="*/ 96481 w 176776"/>
                          <a:gd name="connsiteY1" fmla="*/ 32428 h 112724"/>
                          <a:gd name="connsiteX2" fmla="*/ 6279 w 176776"/>
                          <a:gd name="connsiteY2" fmla="*/ 24618 h 112724"/>
                          <a:gd name="connsiteX3" fmla="*/ 29996 w 176776"/>
                          <a:gd name="connsiteY3" fmla="*/ 91388 h 112724"/>
                          <a:gd name="connsiteX4" fmla="*/ 50570 w 176776"/>
                          <a:gd name="connsiteY4" fmla="*/ 42525 h 112724"/>
                          <a:gd name="connsiteX5" fmla="*/ 28377 w 176776"/>
                          <a:gd name="connsiteY5" fmla="*/ 53955 h 112724"/>
                          <a:gd name="connsiteX6" fmla="*/ 46855 w 176776"/>
                          <a:gd name="connsiteY6" fmla="*/ 58432 h 112724"/>
                          <a:gd name="connsiteX7" fmla="*/ 39902 w 176776"/>
                          <a:gd name="connsiteY7" fmla="*/ 59575 h 112724"/>
                          <a:gd name="connsiteX8" fmla="*/ 33806 w 176776"/>
                          <a:gd name="connsiteY8" fmla="*/ 53193 h 112724"/>
                          <a:gd name="connsiteX9" fmla="*/ 50475 w 176776"/>
                          <a:gd name="connsiteY9" fmla="*/ 44906 h 112724"/>
                          <a:gd name="connsiteX10" fmla="*/ 31044 w 176776"/>
                          <a:gd name="connsiteY10" fmla="*/ 89197 h 112724"/>
                          <a:gd name="connsiteX11" fmla="*/ 12946 w 176776"/>
                          <a:gd name="connsiteY11" fmla="*/ 29571 h 112724"/>
                          <a:gd name="connsiteX12" fmla="*/ 92861 w 176776"/>
                          <a:gd name="connsiteY12" fmla="*/ 39286 h 112724"/>
                          <a:gd name="connsiteX13" fmla="*/ 176776 w 176776"/>
                          <a:gd name="connsiteY13" fmla="*/ 112724 h 1127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176776" h="112724">
                            <a:moveTo>
                              <a:pt x="176776" y="112724"/>
                            </a:moveTo>
                            <a:cubicBezTo>
                              <a:pt x="134676" y="101008"/>
                              <a:pt x="116674" y="69385"/>
                              <a:pt x="96481" y="32428"/>
                            </a:cubicBezTo>
                            <a:cubicBezTo>
                              <a:pt x="73811" y="-9005"/>
                              <a:pt x="25424" y="-9767"/>
                              <a:pt x="6279" y="24618"/>
                            </a:cubicBezTo>
                            <a:cubicBezTo>
                              <a:pt x="-6294" y="47192"/>
                              <a:pt x="-770" y="83482"/>
                              <a:pt x="29996" y="91388"/>
                            </a:cubicBezTo>
                            <a:cubicBezTo>
                              <a:pt x="67334" y="100913"/>
                              <a:pt x="82669" y="54050"/>
                              <a:pt x="50570" y="42525"/>
                            </a:cubicBezTo>
                            <a:cubicBezTo>
                              <a:pt x="39045" y="38429"/>
                              <a:pt x="29044" y="45192"/>
                              <a:pt x="28377" y="53955"/>
                            </a:cubicBezTo>
                            <a:cubicBezTo>
                              <a:pt x="27329" y="67195"/>
                              <a:pt x="46284" y="68242"/>
                              <a:pt x="46855" y="58432"/>
                            </a:cubicBezTo>
                            <a:cubicBezTo>
                              <a:pt x="47141" y="53383"/>
                              <a:pt x="40569" y="53383"/>
                              <a:pt x="39902" y="59575"/>
                            </a:cubicBezTo>
                            <a:cubicBezTo>
                              <a:pt x="36854" y="61480"/>
                              <a:pt x="33235" y="58146"/>
                              <a:pt x="33806" y="53193"/>
                            </a:cubicBezTo>
                            <a:cubicBezTo>
                              <a:pt x="34568" y="46525"/>
                              <a:pt x="42188" y="42239"/>
                              <a:pt x="50475" y="44906"/>
                            </a:cubicBezTo>
                            <a:cubicBezTo>
                              <a:pt x="74478" y="52621"/>
                              <a:pt x="61905" y="97103"/>
                              <a:pt x="31044" y="89197"/>
                            </a:cubicBezTo>
                            <a:cubicBezTo>
                              <a:pt x="6279" y="82911"/>
                              <a:pt x="-1532" y="51574"/>
                              <a:pt x="12946" y="29571"/>
                            </a:cubicBezTo>
                            <a:cubicBezTo>
                              <a:pt x="27901" y="6901"/>
                              <a:pt x="70192" y="-242"/>
                              <a:pt x="92861" y="39286"/>
                            </a:cubicBezTo>
                            <a:cubicBezTo>
                              <a:pt x="112864" y="74148"/>
                              <a:pt x="138581" y="106723"/>
                              <a:pt x="176776" y="112724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48" name="任意多边形: 形状 147">
                        <a:extLst>
                          <a:ext uri="{FF2B5EF4-FFF2-40B4-BE49-F238E27FC236}">
                            <a16:creationId xmlns:a16="http://schemas.microsoft.com/office/drawing/2014/main" id="{DB9F9C1F-97DA-442E-821F-3ED9A645AB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41348" y="6348639"/>
                        <a:ext cx="42049" cy="34826"/>
                      </a:xfrm>
                      <a:custGeom>
                        <a:avLst/>
                        <a:gdLst>
                          <a:gd name="connsiteX0" fmla="*/ 42049 w 42049"/>
                          <a:gd name="connsiteY0" fmla="*/ 0 h 34826"/>
                          <a:gd name="connsiteX1" fmla="*/ 5568 w 42049"/>
                          <a:gd name="connsiteY1" fmla="*/ 28956 h 34826"/>
                          <a:gd name="connsiteX2" fmla="*/ 4997 w 42049"/>
                          <a:gd name="connsiteY2" fmla="*/ 5429 h 34826"/>
                          <a:gd name="connsiteX3" fmla="*/ 16236 w 42049"/>
                          <a:gd name="connsiteY3" fmla="*/ 12192 h 34826"/>
                          <a:gd name="connsiteX4" fmla="*/ 17189 w 42049"/>
                          <a:gd name="connsiteY4" fmla="*/ 14954 h 34826"/>
                          <a:gd name="connsiteX5" fmla="*/ 18903 w 42049"/>
                          <a:gd name="connsiteY5" fmla="*/ 9525 h 34826"/>
                          <a:gd name="connsiteX6" fmla="*/ 7759 w 42049"/>
                          <a:gd name="connsiteY6" fmla="*/ 7810 h 34826"/>
                          <a:gd name="connsiteX7" fmla="*/ 9188 w 42049"/>
                          <a:gd name="connsiteY7" fmla="*/ 26003 h 34826"/>
                          <a:gd name="connsiteX8" fmla="*/ 42049 w 42049"/>
                          <a:gd name="connsiteY8" fmla="*/ 0 h 3482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42049" h="34826">
                            <a:moveTo>
                              <a:pt x="42049" y="0"/>
                            </a:moveTo>
                            <a:cubicBezTo>
                              <a:pt x="41478" y="38481"/>
                              <a:pt x="16808" y="39815"/>
                              <a:pt x="5568" y="28956"/>
                            </a:cubicBezTo>
                            <a:cubicBezTo>
                              <a:pt x="-909" y="22669"/>
                              <a:pt x="-2528" y="11811"/>
                              <a:pt x="4997" y="5429"/>
                            </a:cubicBezTo>
                            <a:cubicBezTo>
                              <a:pt x="15760" y="-3619"/>
                              <a:pt x="25380" y="13906"/>
                              <a:pt x="16236" y="12192"/>
                            </a:cubicBezTo>
                            <a:cubicBezTo>
                              <a:pt x="12141" y="11430"/>
                              <a:pt x="13379" y="15050"/>
                              <a:pt x="17189" y="14954"/>
                            </a:cubicBezTo>
                            <a:cubicBezTo>
                              <a:pt x="18903" y="14859"/>
                              <a:pt x="20427" y="13144"/>
                              <a:pt x="18903" y="9525"/>
                            </a:cubicBezTo>
                            <a:cubicBezTo>
                              <a:pt x="17284" y="5525"/>
                              <a:pt x="11283" y="4381"/>
                              <a:pt x="7759" y="7810"/>
                            </a:cubicBezTo>
                            <a:cubicBezTo>
                              <a:pt x="3092" y="12287"/>
                              <a:pt x="3378" y="20574"/>
                              <a:pt x="9188" y="26003"/>
                            </a:cubicBezTo>
                            <a:cubicBezTo>
                              <a:pt x="17570" y="33623"/>
                              <a:pt x="38334" y="36385"/>
                              <a:pt x="42049" y="0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49" name="任意多边形: 形状 148">
                        <a:extLst>
                          <a:ext uri="{FF2B5EF4-FFF2-40B4-BE49-F238E27FC236}">
                            <a16:creationId xmlns:a16="http://schemas.microsoft.com/office/drawing/2014/main" id="{55D2CD8B-CA08-4AB8-91E0-955A23A6C0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66766" y="6374737"/>
                        <a:ext cx="42290" cy="54930"/>
                      </a:xfrm>
                      <a:custGeom>
                        <a:avLst/>
                        <a:gdLst>
                          <a:gd name="connsiteX0" fmla="*/ 42291 w 42290"/>
                          <a:gd name="connsiteY0" fmla="*/ 0 h 54930"/>
                          <a:gd name="connsiteX1" fmla="*/ 21336 w 42290"/>
                          <a:gd name="connsiteY1" fmla="*/ 36100 h 54930"/>
                          <a:gd name="connsiteX2" fmla="*/ 0 w 42290"/>
                          <a:gd name="connsiteY2" fmla="*/ 50483 h 54930"/>
                          <a:gd name="connsiteX3" fmla="*/ 28480 w 42290"/>
                          <a:gd name="connsiteY3" fmla="*/ 52483 h 54930"/>
                          <a:gd name="connsiteX4" fmla="*/ 42291 w 42290"/>
                          <a:gd name="connsiteY4" fmla="*/ 0 h 549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2290" h="54930">
                            <a:moveTo>
                              <a:pt x="42291" y="0"/>
                            </a:moveTo>
                            <a:cubicBezTo>
                              <a:pt x="29146" y="16288"/>
                              <a:pt x="29242" y="27051"/>
                              <a:pt x="21336" y="36100"/>
                            </a:cubicBezTo>
                            <a:cubicBezTo>
                              <a:pt x="11049" y="47911"/>
                              <a:pt x="7239" y="45625"/>
                              <a:pt x="0" y="50483"/>
                            </a:cubicBezTo>
                            <a:cubicBezTo>
                              <a:pt x="9049" y="50292"/>
                              <a:pt x="17145" y="59055"/>
                              <a:pt x="28480" y="52483"/>
                            </a:cubicBezTo>
                            <a:cubicBezTo>
                              <a:pt x="42291" y="44387"/>
                              <a:pt x="35528" y="20098"/>
                              <a:pt x="42291" y="0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50" name="任意多边形: 形状 149">
                        <a:extLst>
                          <a:ext uri="{FF2B5EF4-FFF2-40B4-BE49-F238E27FC236}">
                            <a16:creationId xmlns:a16="http://schemas.microsoft.com/office/drawing/2014/main" id="{FCA67FF2-744F-4BEE-92DA-C9A6D1D5D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89966" y="6248227"/>
                        <a:ext cx="234901" cy="172115"/>
                      </a:xfrm>
                      <a:custGeom>
                        <a:avLst/>
                        <a:gdLst>
                          <a:gd name="connsiteX0" fmla="*/ 14303 w 234901"/>
                          <a:gd name="connsiteY0" fmla="*/ 122415 h 172115"/>
                          <a:gd name="connsiteX1" fmla="*/ 44307 w 234901"/>
                          <a:gd name="connsiteY1" fmla="*/ 2495 h 172115"/>
                          <a:gd name="connsiteX2" fmla="*/ 103266 w 234901"/>
                          <a:gd name="connsiteY2" fmla="*/ 28022 h 172115"/>
                          <a:gd name="connsiteX3" fmla="*/ 78978 w 234901"/>
                          <a:gd name="connsiteY3" fmla="*/ 69266 h 172115"/>
                          <a:gd name="connsiteX4" fmla="*/ 58499 w 234901"/>
                          <a:gd name="connsiteY4" fmla="*/ 52025 h 172115"/>
                          <a:gd name="connsiteX5" fmla="*/ 77073 w 234901"/>
                          <a:gd name="connsiteY5" fmla="*/ 41453 h 172115"/>
                          <a:gd name="connsiteX6" fmla="*/ 71929 w 234901"/>
                          <a:gd name="connsiteY6" fmla="*/ 54121 h 172115"/>
                          <a:gd name="connsiteX7" fmla="*/ 95551 w 234901"/>
                          <a:gd name="connsiteY7" fmla="*/ 41453 h 172115"/>
                          <a:gd name="connsiteX8" fmla="*/ 56689 w 234901"/>
                          <a:gd name="connsiteY8" fmla="*/ 16211 h 172115"/>
                          <a:gd name="connsiteX9" fmla="*/ 21351 w 234901"/>
                          <a:gd name="connsiteY9" fmla="*/ 113271 h 172115"/>
                          <a:gd name="connsiteX10" fmla="*/ 234902 w 234901"/>
                          <a:gd name="connsiteY10" fmla="*/ 84696 h 172115"/>
                          <a:gd name="connsiteX11" fmla="*/ 14303 w 234901"/>
                          <a:gd name="connsiteY11" fmla="*/ 122415 h 1721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234901" h="172115">
                            <a:moveTo>
                              <a:pt x="14303" y="122415"/>
                            </a:moveTo>
                            <a:cubicBezTo>
                              <a:pt x="-13605" y="74409"/>
                              <a:pt x="873" y="14592"/>
                              <a:pt x="44307" y="2495"/>
                            </a:cubicBezTo>
                            <a:cubicBezTo>
                              <a:pt x="76025" y="-6363"/>
                              <a:pt x="97170" y="9830"/>
                              <a:pt x="103266" y="28022"/>
                            </a:cubicBezTo>
                            <a:cubicBezTo>
                              <a:pt x="109362" y="46310"/>
                              <a:pt x="100695" y="67361"/>
                              <a:pt x="78978" y="69266"/>
                            </a:cubicBezTo>
                            <a:cubicBezTo>
                              <a:pt x="70596" y="70028"/>
                              <a:pt x="59261" y="63646"/>
                              <a:pt x="58499" y="52025"/>
                            </a:cubicBezTo>
                            <a:cubicBezTo>
                              <a:pt x="57737" y="38976"/>
                              <a:pt x="72501" y="35071"/>
                              <a:pt x="77073" y="41453"/>
                            </a:cubicBezTo>
                            <a:cubicBezTo>
                              <a:pt x="81073" y="47072"/>
                              <a:pt x="78120" y="52883"/>
                              <a:pt x="71929" y="54121"/>
                            </a:cubicBezTo>
                            <a:cubicBezTo>
                              <a:pt x="71834" y="71075"/>
                              <a:pt x="99552" y="66980"/>
                              <a:pt x="95551" y="41453"/>
                            </a:cubicBezTo>
                            <a:cubicBezTo>
                              <a:pt x="93360" y="26975"/>
                              <a:pt x="77549" y="14021"/>
                              <a:pt x="56689" y="16211"/>
                            </a:cubicBezTo>
                            <a:cubicBezTo>
                              <a:pt x="12779" y="20879"/>
                              <a:pt x="2873" y="75362"/>
                              <a:pt x="21351" y="113271"/>
                            </a:cubicBezTo>
                            <a:cubicBezTo>
                              <a:pt x="61928" y="196520"/>
                              <a:pt x="183086" y="182327"/>
                              <a:pt x="234902" y="84696"/>
                            </a:cubicBezTo>
                            <a:cubicBezTo>
                              <a:pt x="178800" y="195186"/>
                              <a:pt x="55356" y="192995"/>
                              <a:pt x="14303" y="122415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51" name="任意多边形: 形状 150">
                        <a:extLst>
                          <a:ext uri="{FF2B5EF4-FFF2-40B4-BE49-F238E27FC236}">
                            <a16:creationId xmlns:a16="http://schemas.microsoft.com/office/drawing/2014/main" id="{0B84B189-0DD8-4F22-8314-F2D54EC74B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455650" y="6303253"/>
                        <a:ext cx="62013" cy="46345"/>
                      </a:xfrm>
                      <a:custGeom>
                        <a:avLst/>
                        <a:gdLst>
                          <a:gd name="connsiteX0" fmla="*/ 11687 w 62013"/>
                          <a:gd name="connsiteY0" fmla="*/ 40814 h 46345"/>
                          <a:gd name="connsiteX1" fmla="*/ 2162 w 62013"/>
                          <a:gd name="connsiteY1" fmla="*/ 10239 h 46345"/>
                          <a:gd name="connsiteX2" fmla="*/ 26832 w 62013"/>
                          <a:gd name="connsiteY2" fmla="*/ 3857 h 46345"/>
                          <a:gd name="connsiteX3" fmla="*/ 22069 w 62013"/>
                          <a:gd name="connsiteY3" fmla="*/ 20240 h 46345"/>
                          <a:gd name="connsiteX4" fmla="*/ 26165 w 62013"/>
                          <a:gd name="connsiteY4" fmla="*/ 15573 h 46345"/>
                          <a:gd name="connsiteX5" fmla="*/ 23498 w 62013"/>
                          <a:gd name="connsiteY5" fmla="*/ 6620 h 46345"/>
                          <a:gd name="connsiteX6" fmla="*/ 19498 w 62013"/>
                          <a:gd name="connsiteY6" fmla="*/ 31099 h 46345"/>
                          <a:gd name="connsiteX7" fmla="*/ 38833 w 62013"/>
                          <a:gd name="connsiteY7" fmla="*/ 23955 h 46345"/>
                          <a:gd name="connsiteX8" fmla="*/ 61027 w 62013"/>
                          <a:gd name="connsiteY8" fmla="*/ 26051 h 46345"/>
                          <a:gd name="connsiteX9" fmla="*/ 11687 w 62013"/>
                          <a:gd name="connsiteY9" fmla="*/ 40814 h 463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</a:cxnLst>
                        <a:rect l="l" t="t" r="r" b="b"/>
                        <a:pathLst>
                          <a:path w="62013" h="46345">
                            <a:moveTo>
                              <a:pt x="11687" y="40814"/>
                            </a:moveTo>
                            <a:cubicBezTo>
                              <a:pt x="1876" y="33861"/>
                              <a:pt x="-3172" y="22431"/>
                              <a:pt x="2162" y="10239"/>
                            </a:cubicBezTo>
                            <a:cubicBezTo>
                              <a:pt x="7401" y="-1667"/>
                              <a:pt x="20260" y="-2334"/>
                              <a:pt x="26832" y="3857"/>
                            </a:cubicBezTo>
                            <a:cubicBezTo>
                              <a:pt x="34928" y="11477"/>
                              <a:pt x="28642" y="24526"/>
                              <a:pt x="22069" y="20240"/>
                            </a:cubicBezTo>
                            <a:cubicBezTo>
                              <a:pt x="19498" y="18621"/>
                              <a:pt x="21593" y="13382"/>
                              <a:pt x="26165" y="15573"/>
                            </a:cubicBezTo>
                            <a:cubicBezTo>
                              <a:pt x="26832" y="14716"/>
                              <a:pt x="27880" y="9668"/>
                              <a:pt x="23498" y="6620"/>
                            </a:cubicBezTo>
                            <a:cubicBezTo>
                              <a:pt x="10449" y="-2524"/>
                              <a:pt x="-4791" y="25574"/>
                              <a:pt x="19498" y="31099"/>
                            </a:cubicBezTo>
                            <a:cubicBezTo>
                              <a:pt x="26737" y="32718"/>
                              <a:pt x="32642" y="28337"/>
                              <a:pt x="38833" y="23955"/>
                            </a:cubicBezTo>
                            <a:cubicBezTo>
                              <a:pt x="47692" y="17764"/>
                              <a:pt x="57026" y="17288"/>
                              <a:pt x="61027" y="26051"/>
                            </a:cubicBezTo>
                            <a:cubicBezTo>
                              <a:pt x="68742" y="43481"/>
                              <a:pt x="29213" y="53101"/>
                              <a:pt x="11687" y="40814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52" name="任意多边形: 形状 151">
                        <a:extLst>
                          <a:ext uri="{FF2B5EF4-FFF2-40B4-BE49-F238E27FC236}">
                            <a16:creationId xmlns:a16="http://schemas.microsoft.com/office/drawing/2014/main" id="{217414B1-A462-4BC1-AE15-7DF27C7E81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377469" y="6321832"/>
                        <a:ext cx="99869" cy="80939"/>
                      </a:xfrm>
                      <a:custGeom>
                        <a:avLst/>
                        <a:gdLst>
                          <a:gd name="connsiteX0" fmla="*/ 99869 w 99869"/>
                          <a:gd name="connsiteY0" fmla="*/ 62049 h 80939"/>
                          <a:gd name="connsiteX1" fmla="*/ 428 w 99869"/>
                          <a:gd name="connsiteY1" fmla="*/ 42904 h 80939"/>
                          <a:gd name="connsiteX2" fmla="*/ 18240 w 99869"/>
                          <a:gd name="connsiteY2" fmla="*/ 4138 h 80939"/>
                          <a:gd name="connsiteX3" fmla="*/ 57007 w 99869"/>
                          <a:gd name="connsiteY3" fmla="*/ 12234 h 80939"/>
                          <a:gd name="connsiteX4" fmla="*/ 35957 w 99869"/>
                          <a:gd name="connsiteY4" fmla="*/ 44619 h 80939"/>
                          <a:gd name="connsiteX5" fmla="*/ 39195 w 99869"/>
                          <a:gd name="connsiteY5" fmla="*/ 30141 h 80939"/>
                          <a:gd name="connsiteX6" fmla="*/ 44910 w 99869"/>
                          <a:gd name="connsiteY6" fmla="*/ 12043 h 80939"/>
                          <a:gd name="connsiteX7" fmla="*/ 7477 w 99869"/>
                          <a:gd name="connsiteY7" fmla="*/ 42333 h 80939"/>
                          <a:gd name="connsiteX8" fmla="*/ 99869 w 99869"/>
                          <a:gd name="connsiteY8" fmla="*/ 62049 h 809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99869" h="80939">
                            <a:moveTo>
                              <a:pt x="99869" y="62049"/>
                            </a:moveTo>
                            <a:cubicBezTo>
                              <a:pt x="67103" y="92434"/>
                              <a:pt x="6239" y="86243"/>
                              <a:pt x="428" y="42904"/>
                            </a:cubicBezTo>
                            <a:cubicBezTo>
                              <a:pt x="-1477" y="28903"/>
                              <a:pt x="2714" y="13663"/>
                              <a:pt x="18240" y="4138"/>
                            </a:cubicBezTo>
                            <a:cubicBezTo>
                              <a:pt x="30432" y="-3387"/>
                              <a:pt x="48530" y="-625"/>
                              <a:pt x="57007" y="12234"/>
                            </a:cubicBezTo>
                            <a:cubicBezTo>
                              <a:pt x="70151" y="32046"/>
                              <a:pt x="54530" y="56144"/>
                              <a:pt x="35957" y="44619"/>
                            </a:cubicBezTo>
                            <a:cubicBezTo>
                              <a:pt x="31861" y="42142"/>
                              <a:pt x="33290" y="34713"/>
                              <a:pt x="39195" y="30141"/>
                            </a:cubicBezTo>
                            <a:cubicBezTo>
                              <a:pt x="47101" y="24140"/>
                              <a:pt x="55388" y="20140"/>
                              <a:pt x="44910" y="12043"/>
                            </a:cubicBezTo>
                            <a:cubicBezTo>
                              <a:pt x="30051" y="613"/>
                              <a:pt x="4048" y="16139"/>
                              <a:pt x="7477" y="42333"/>
                            </a:cubicBezTo>
                            <a:cubicBezTo>
                              <a:pt x="12906" y="83957"/>
                              <a:pt x="67103" y="87862"/>
                              <a:pt x="99869" y="62049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53" name="任意多边形: 形状 152">
                        <a:extLst>
                          <a:ext uri="{FF2B5EF4-FFF2-40B4-BE49-F238E27FC236}">
                            <a16:creationId xmlns:a16="http://schemas.microsoft.com/office/drawing/2014/main" id="{08A199DB-B811-4DD2-986C-2F32F2A94D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337593" y="6346716"/>
                        <a:ext cx="57068" cy="58787"/>
                      </a:xfrm>
                      <a:custGeom>
                        <a:avLst/>
                        <a:gdLst>
                          <a:gd name="connsiteX0" fmla="*/ 57068 w 57068"/>
                          <a:gd name="connsiteY0" fmla="*/ 58787 h 58787"/>
                          <a:gd name="connsiteX1" fmla="*/ 12587 w 57068"/>
                          <a:gd name="connsiteY1" fmla="*/ 3256 h 58787"/>
                          <a:gd name="connsiteX2" fmla="*/ 1633 w 57068"/>
                          <a:gd name="connsiteY2" fmla="*/ 19354 h 58787"/>
                          <a:gd name="connsiteX3" fmla="*/ 57068 w 57068"/>
                          <a:gd name="connsiteY3" fmla="*/ 58787 h 587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57068" h="58787">
                            <a:moveTo>
                              <a:pt x="57068" y="58787"/>
                            </a:moveTo>
                            <a:cubicBezTo>
                              <a:pt x="25731" y="47643"/>
                              <a:pt x="30494" y="18020"/>
                              <a:pt x="12587" y="3256"/>
                            </a:cubicBezTo>
                            <a:cubicBezTo>
                              <a:pt x="871" y="-6459"/>
                              <a:pt x="-2368" y="7543"/>
                              <a:pt x="1633" y="19354"/>
                            </a:cubicBezTo>
                            <a:cubicBezTo>
                              <a:pt x="6110" y="32689"/>
                              <a:pt x="21350" y="53929"/>
                              <a:pt x="57068" y="58787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54" name="任意多边形: 形状 153">
                        <a:extLst>
                          <a:ext uri="{FF2B5EF4-FFF2-40B4-BE49-F238E27FC236}">
                            <a16:creationId xmlns:a16="http://schemas.microsoft.com/office/drawing/2014/main" id="{40F3EB89-A546-4C70-A17F-DDEEF5798A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25401" y="6305865"/>
                        <a:ext cx="78892" cy="67040"/>
                      </a:xfrm>
                      <a:custGeom>
                        <a:avLst/>
                        <a:gdLst>
                          <a:gd name="connsiteX0" fmla="*/ 32900 w 78892"/>
                          <a:gd name="connsiteY0" fmla="*/ 3341 h 67040"/>
                          <a:gd name="connsiteX1" fmla="*/ 229 w 78892"/>
                          <a:gd name="connsiteY1" fmla="*/ 17247 h 67040"/>
                          <a:gd name="connsiteX2" fmla="*/ 32709 w 78892"/>
                          <a:gd name="connsiteY2" fmla="*/ 197 h 67040"/>
                          <a:gd name="connsiteX3" fmla="*/ 78334 w 78892"/>
                          <a:gd name="connsiteY3" fmla="*/ 30487 h 67040"/>
                          <a:gd name="connsiteX4" fmla="*/ 56426 w 78892"/>
                          <a:gd name="connsiteY4" fmla="*/ 66015 h 67040"/>
                          <a:gd name="connsiteX5" fmla="*/ 23756 w 78892"/>
                          <a:gd name="connsiteY5" fmla="*/ 50204 h 67040"/>
                          <a:gd name="connsiteX6" fmla="*/ 36043 w 78892"/>
                          <a:gd name="connsiteY6" fmla="*/ 27725 h 67040"/>
                          <a:gd name="connsiteX7" fmla="*/ 48997 w 78892"/>
                          <a:gd name="connsiteY7" fmla="*/ 42679 h 67040"/>
                          <a:gd name="connsiteX8" fmla="*/ 44425 w 78892"/>
                          <a:gd name="connsiteY8" fmla="*/ 39821 h 67040"/>
                          <a:gd name="connsiteX9" fmla="*/ 47473 w 78892"/>
                          <a:gd name="connsiteY9" fmla="*/ 32773 h 67040"/>
                          <a:gd name="connsiteX10" fmla="*/ 27375 w 78892"/>
                          <a:gd name="connsiteY10" fmla="*/ 36869 h 67040"/>
                          <a:gd name="connsiteX11" fmla="*/ 55093 w 78892"/>
                          <a:gd name="connsiteY11" fmla="*/ 59252 h 67040"/>
                          <a:gd name="connsiteX12" fmla="*/ 75095 w 78892"/>
                          <a:gd name="connsiteY12" fmla="*/ 31154 h 67040"/>
                          <a:gd name="connsiteX13" fmla="*/ 32900 w 78892"/>
                          <a:gd name="connsiteY13" fmla="*/ 3341 h 670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78892" h="67040">
                            <a:moveTo>
                              <a:pt x="32900" y="3341"/>
                            </a:moveTo>
                            <a:cubicBezTo>
                              <a:pt x="16136" y="6484"/>
                              <a:pt x="3753" y="21724"/>
                              <a:pt x="229" y="17247"/>
                            </a:cubicBezTo>
                            <a:cubicBezTo>
                              <a:pt x="-2152" y="14294"/>
                              <a:pt x="14421" y="1817"/>
                              <a:pt x="32709" y="197"/>
                            </a:cubicBezTo>
                            <a:cubicBezTo>
                              <a:pt x="51378" y="-1422"/>
                              <a:pt x="74143" y="6770"/>
                              <a:pt x="78334" y="30487"/>
                            </a:cubicBezTo>
                            <a:cubicBezTo>
                              <a:pt x="81382" y="47822"/>
                              <a:pt x="71666" y="62205"/>
                              <a:pt x="56426" y="66015"/>
                            </a:cubicBezTo>
                            <a:cubicBezTo>
                              <a:pt x="41186" y="69825"/>
                              <a:pt x="26994" y="62681"/>
                              <a:pt x="23756" y="50204"/>
                            </a:cubicBezTo>
                            <a:cubicBezTo>
                              <a:pt x="20708" y="38297"/>
                              <a:pt x="27375" y="29630"/>
                              <a:pt x="36043" y="27725"/>
                            </a:cubicBezTo>
                            <a:cubicBezTo>
                              <a:pt x="47187" y="25343"/>
                              <a:pt x="54617" y="36107"/>
                              <a:pt x="48997" y="42679"/>
                            </a:cubicBezTo>
                            <a:cubicBezTo>
                              <a:pt x="46997" y="45060"/>
                              <a:pt x="42996" y="43155"/>
                              <a:pt x="44425" y="39821"/>
                            </a:cubicBezTo>
                            <a:cubicBezTo>
                              <a:pt x="45758" y="36583"/>
                              <a:pt x="49949" y="37631"/>
                              <a:pt x="47473" y="32773"/>
                            </a:cubicBezTo>
                            <a:cubicBezTo>
                              <a:pt x="44139" y="26296"/>
                              <a:pt x="31566" y="26867"/>
                              <a:pt x="27375" y="36869"/>
                            </a:cubicBezTo>
                            <a:cubicBezTo>
                              <a:pt x="20993" y="52109"/>
                              <a:pt x="38615" y="62872"/>
                              <a:pt x="55093" y="59252"/>
                            </a:cubicBezTo>
                            <a:cubicBezTo>
                              <a:pt x="69380" y="56109"/>
                              <a:pt x="76810" y="43346"/>
                              <a:pt x="75095" y="31154"/>
                            </a:cubicBezTo>
                            <a:cubicBezTo>
                              <a:pt x="71476" y="6960"/>
                              <a:pt x="49378" y="197"/>
                              <a:pt x="32900" y="3341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  <p:sp>
                    <p:nvSpPr>
                      <p:cNvPr id="155" name="任意多边形: 形状 154">
                        <a:extLst>
                          <a:ext uri="{FF2B5EF4-FFF2-40B4-BE49-F238E27FC236}">
                            <a16:creationId xmlns:a16="http://schemas.microsoft.com/office/drawing/2014/main" id="{DF5AA180-254F-4022-8549-85043B71C7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17439" y="6322064"/>
                        <a:ext cx="6381" cy="6381"/>
                      </a:xfrm>
                      <a:custGeom>
                        <a:avLst/>
                        <a:gdLst>
                          <a:gd name="connsiteX0" fmla="*/ 0 w 6381"/>
                          <a:gd name="connsiteY0" fmla="*/ 3143 h 6381"/>
                          <a:gd name="connsiteX1" fmla="*/ 3143 w 6381"/>
                          <a:gd name="connsiteY1" fmla="*/ 6382 h 6381"/>
                          <a:gd name="connsiteX2" fmla="*/ 6382 w 6381"/>
                          <a:gd name="connsiteY2" fmla="*/ 3239 h 6381"/>
                          <a:gd name="connsiteX3" fmla="*/ 3239 w 6381"/>
                          <a:gd name="connsiteY3" fmla="*/ 0 h 6381"/>
                          <a:gd name="connsiteX4" fmla="*/ 0 w 6381"/>
                          <a:gd name="connsiteY4" fmla="*/ 3143 h 63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381" h="6381">
                            <a:moveTo>
                              <a:pt x="0" y="3143"/>
                            </a:moveTo>
                            <a:cubicBezTo>
                              <a:pt x="0" y="4953"/>
                              <a:pt x="1429" y="6382"/>
                              <a:pt x="3143" y="6382"/>
                            </a:cubicBezTo>
                            <a:cubicBezTo>
                              <a:pt x="4953" y="6382"/>
                              <a:pt x="6382" y="4953"/>
                              <a:pt x="6382" y="3239"/>
                            </a:cubicBezTo>
                            <a:cubicBezTo>
                              <a:pt x="6382" y="1429"/>
                              <a:pt x="4953" y="0"/>
                              <a:pt x="3239" y="0"/>
                            </a:cubicBezTo>
                            <a:cubicBezTo>
                              <a:pt x="1524" y="0"/>
                              <a:pt x="95" y="1429"/>
                              <a:pt x="0" y="3143"/>
                            </a:cubicBezTo>
                            <a:close/>
                          </a:path>
                        </a:pathLst>
                      </a:custGeom>
                      <a:grpFill/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GB"/>
                      </a:p>
                    </p:txBody>
                  </p:sp>
                </p:grpSp>
              </p:grpSp>
            </p:grpSp>
            <p:sp>
              <p:nvSpPr>
                <p:cNvPr id="136" name="任意多边形: 形状 135">
                  <a:extLst>
                    <a:ext uri="{FF2B5EF4-FFF2-40B4-BE49-F238E27FC236}">
                      <a16:creationId xmlns:a16="http://schemas.microsoft.com/office/drawing/2014/main" id="{23ED0BBB-FC34-431E-895E-7AB12FD3D833}"/>
                    </a:ext>
                  </a:extLst>
                </p:cNvPr>
                <p:cNvSpPr/>
                <p:nvPr/>
              </p:nvSpPr>
              <p:spPr>
                <a:xfrm>
                  <a:off x="11565704" y="6220692"/>
                  <a:ext cx="71996" cy="71977"/>
                </a:xfrm>
                <a:custGeom>
                  <a:avLst/>
                  <a:gdLst>
                    <a:gd name="connsiteX0" fmla="*/ 26 w 71996"/>
                    <a:gd name="connsiteY0" fmla="*/ 58414 h 71977"/>
                    <a:gd name="connsiteX1" fmla="*/ 17742 w 71996"/>
                    <a:gd name="connsiteY1" fmla="*/ 36411 h 71977"/>
                    <a:gd name="connsiteX2" fmla="*/ 21838 w 71996"/>
                    <a:gd name="connsiteY2" fmla="*/ 35745 h 71977"/>
                    <a:gd name="connsiteX3" fmla="*/ 16599 w 71996"/>
                    <a:gd name="connsiteY3" fmla="*/ 29934 h 71977"/>
                    <a:gd name="connsiteX4" fmla="*/ 13266 w 71996"/>
                    <a:gd name="connsiteY4" fmla="*/ 17552 h 71977"/>
                    <a:gd name="connsiteX5" fmla="*/ 7836 w 71996"/>
                    <a:gd name="connsiteY5" fmla="*/ 7932 h 71977"/>
                    <a:gd name="connsiteX6" fmla="*/ 17457 w 71996"/>
                    <a:gd name="connsiteY6" fmla="*/ 13361 h 71977"/>
                    <a:gd name="connsiteX7" fmla="*/ 29839 w 71996"/>
                    <a:gd name="connsiteY7" fmla="*/ 16695 h 71977"/>
                    <a:gd name="connsiteX8" fmla="*/ 35649 w 71996"/>
                    <a:gd name="connsiteY8" fmla="*/ 21933 h 71977"/>
                    <a:gd name="connsiteX9" fmla="*/ 36316 w 71996"/>
                    <a:gd name="connsiteY9" fmla="*/ 17742 h 71977"/>
                    <a:gd name="connsiteX10" fmla="*/ 58319 w 71996"/>
                    <a:gd name="connsiteY10" fmla="*/ 26 h 71977"/>
                    <a:gd name="connsiteX11" fmla="*/ 71463 w 71996"/>
                    <a:gd name="connsiteY11" fmla="*/ 15837 h 71977"/>
                    <a:gd name="connsiteX12" fmla="*/ 62510 w 71996"/>
                    <a:gd name="connsiteY12" fmla="*/ 18409 h 71977"/>
                    <a:gd name="connsiteX13" fmla="*/ 63367 w 71996"/>
                    <a:gd name="connsiteY13" fmla="*/ 11646 h 71977"/>
                    <a:gd name="connsiteX14" fmla="*/ 66701 w 71996"/>
                    <a:gd name="connsiteY14" fmla="*/ 14313 h 71977"/>
                    <a:gd name="connsiteX15" fmla="*/ 58509 w 71996"/>
                    <a:gd name="connsiteY15" fmla="*/ 4026 h 71977"/>
                    <a:gd name="connsiteX16" fmla="*/ 54223 w 71996"/>
                    <a:gd name="connsiteY16" fmla="*/ 26982 h 71977"/>
                    <a:gd name="connsiteX17" fmla="*/ 54699 w 71996"/>
                    <a:gd name="connsiteY17" fmla="*/ 54604 h 71977"/>
                    <a:gd name="connsiteX18" fmla="*/ 27077 w 71996"/>
                    <a:gd name="connsiteY18" fmla="*/ 54128 h 71977"/>
                    <a:gd name="connsiteX19" fmla="*/ 4122 w 71996"/>
                    <a:gd name="connsiteY19" fmla="*/ 58414 h 71977"/>
                    <a:gd name="connsiteX20" fmla="*/ 14409 w 71996"/>
                    <a:gd name="connsiteY20" fmla="*/ 66606 h 71977"/>
                    <a:gd name="connsiteX21" fmla="*/ 11742 w 71996"/>
                    <a:gd name="connsiteY21" fmla="*/ 63272 h 71977"/>
                    <a:gd name="connsiteX22" fmla="*/ 18504 w 71996"/>
                    <a:gd name="connsiteY22" fmla="*/ 62415 h 71977"/>
                    <a:gd name="connsiteX23" fmla="*/ 15933 w 71996"/>
                    <a:gd name="connsiteY23" fmla="*/ 71368 h 71977"/>
                    <a:gd name="connsiteX24" fmla="*/ 26 w 71996"/>
                    <a:gd name="connsiteY24" fmla="*/ 58414 h 71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1996" h="71977">
                      <a:moveTo>
                        <a:pt x="26" y="58414"/>
                      </a:moveTo>
                      <a:cubicBezTo>
                        <a:pt x="-546" y="47556"/>
                        <a:pt x="8408" y="38983"/>
                        <a:pt x="17742" y="36411"/>
                      </a:cubicBezTo>
                      <a:cubicBezTo>
                        <a:pt x="19171" y="36030"/>
                        <a:pt x="20505" y="35840"/>
                        <a:pt x="21838" y="35745"/>
                      </a:cubicBezTo>
                      <a:cubicBezTo>
                        <a:pt x="19552" y="34221"/>
                        <a:pt x="17838" y="32506"/>
                        <a:pt x="16599" y="29934"/>
                      </a:cubicBezTo>
                      <a:cubicBezTo>
                        <a:pt x="14885" y="26410"/>
                        <a:pt x="14694" y="21362"/>
                        <a:pt x="13266" y="17552"/>
                      </a:cubicBezTo>
                      <a:cubicBezTo>
                        <a:pt x="12218" y="14599"/>
                        <a:pt x="10599" y="11361"/>
                        <a:pt x="7836" y="7932"/>
                      </a:cubicBezTo>
                      <a:cubicBezTo>
                        <a:pt x="11265" y="10694"/>
                        <a:pt x="14504" y="12218"/>
                        <a:pt x="17457" y="13361"/>
                      </a:cubicBezTo>
                      <a:cubicBezTo>
                        <a:pt x="21267" y="14790"/>
                        <a:pt x="26315" y="14980"/>
                        <a:pt x="29839" y="16695"/>
                      </a:cubicBezTo>
                      <a:cubicBezTo>
                        <a:pt x="32411" y="17933"/>
                        <a:pt x="34125" y="19743"/>
                        <a:pt x="35649" y="21933"/>
                      </a:cubicBezTo>
                      <a:cubicBezTo>
                        <a:pt x="35745" y="20600"/>
                        <a:pt x="35935" y="19171"/>
                        <a:pt x="36316" y="17742"/>
                      </a:cubicBezTo>
                      <a:cubicBezTo>
                        <a:pt x="38888" y="8408"/>
                        <a:pt x="47460" y="-546"/>
                        <a:pt x="58319" y="26"/>
                      </a:cubicBezTo>
                      <a:cubicBezTo>
                        <a:pt x="68034" y="597"/>
                        <a:pt x="73845" y="8884"/>
                        <a:pt x="71463" y="15837"/>
                      </a:cubicBezTo>
                      <a:cubicBezTo>
                        <a:pt x="70035" y="19933"/>
                        <a:pt x="65463" y="20981"/>
                        <a:pt x="62510" y="18409"/>
                      </a:cubicBezTo>
                      <a:cubicBezTo>
                        <a:pt x="59652" y="15837"/>
                        <a:pt x="60891" y="12027"/>
                        <a:pt x="63367" y="11646"/>
                      </a:cubicBezTo>
                      <a:cubicBezTo>
                        <a:pt x="66129" y="11170"/>
                        <a:pt x="64701" y="15075"/>
                        <a:pt x="66701" y="14313"/>
                      </a:cubicBezTo>
                      <a:cubicBezTo>
                        <a:pt x="71654" y="12599"/>
                        <a:pt x="67653" y="2217"/>
                        <a:pt x="58509" y="4026"/>
                      </a:cubicBezTo>
                      <a:cubicBezTo>
                        <a:pt x="49556" y="5741"/>
                        <a:pt x="53556" y="17076"/>
                        <a:pt x="54223" y="26982"/>
                      </a:cubicBezTo>
                      <a:cubicBezTo>
                        <a:pt x="54890" y="36888"/>
                        <a:pt x="50509" y="49270"/>
                        <a:pt x="54699" y="54604"/>
                      </a:cubicBezTo>
                      <a:cubicBezTo>
                        <a:pt x="49365" y="50413"/>
                        <a:pt x="36983" y="54795"/>
                        <a:pt x="27077" y="54128"/>
                      </a:cubicBezTo>
                      <a:cubicBezTo>
                        <a:pt x="17171" y="53461"/>
                        <a:pt x="5836" y="49461"/>
                        <a:pt x="4122" y="58414"/>
                      </a:cubicBezTo>
                      <a:cubicBezTo>
                        <a:pt x="2312" y="67558"/>
                        <a:pt x="12694" y="71559"/>
                        <a:pt x="14409" y="66606"/>
                      </a:cubicBezTo>
                      <a:cubicBezTo>
                        <a:pt x="15075" y="64605"/>
                        <a:pt x="11170" y="66129"/>
                        <a:pt x="11742" y="63272"/>
                      </a:cubicBezTo>
                      <a:cubicBezTo>
                        <a:pt x="12218" y="60795"/>
                        <a:pt x="15933" y="59557"/>
                        <a:pt x="18504" y="62415"/>
                      </a:cubicBezTo>
                      <a:cubicBezTo>
                        <a:pt x="21076" y="65272"/>
                        <a:pt x="20028" y="69939"/>
                        <a:pt x="15933" y="71368"/>
                      </a:cubicBezTo>
                      <a:cubicBezTo>
                        <a:pt x="8979" y="73940"/>
                        <a:pt x="597" y="68130"/>
                        <a:pt x="26" y="5841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grpSp>
              <p:nvGrpSpPr>
                <p:cNvPr id="137" name="组合 136">
                  <a:extLst>
                    <a:ext uri="{FF2B5EF4-FFF2-40B4-BE49-F238E27FC236}">
                      <a16:creationId xmlns:a16="http://schemas.microsoft.com/office/drawing/2014/main" id="{7F42C108-2180-4B72-88BF-23990641A6E1}"/>
                    </a:ext>
                  </a:extLst>
                </p:cNvPr>
                <p:cNvGrpSpPr/>
                <p:nvPr/>
              </p:nvGrpSpPr>
              <p:grpSpPr>
                <a:xfrm>
                  <a:off x="11681875" y="6336958"/>
                  <a:ext cx="83348" cy="83173"/>
                  <a:chOff x="11681875" y="6336958"/>
                  <a:chExt cx="83348" cy="83173"/>
                </a:xfrm>
                <a:grpFill/>
              </p:grpSpPr>
              <p:grpSp>
                <p:nvGrpSpPr>
                  <p:cNvPr id="139" name="组合 138">
                    <a:extLst>
                      <a:ext uri="{FF2B5EF4-FFF2-40B4-BE49-F238E27FC236}">
                        <a16:creationId xmlns:a16="http://schemas.microsoft.com/office/drawing/2014/main" id="{562B3923-E3E5-4B27-9251-37EE2BA60701}"/>
                      </a:ext>
                    </a:extLst>
                  </p:cNvPr>
                  <p:cNvGrpSpPr/>
                  <p:nvPr/>
                </p:nvGrpSpPr>
                <p:grpSpPr>
                  <a:xfrm>
                    <a:off x="11681875" y="6336958"/>
                    <a:ext cx="79453" cy="79453"/>
                    <a:chOff x="11681875" y="6336958"/>
                    <a:chExt cx="79453" cy="79453"/>
                  </a:xfrm>
                  <a:grpFill/>
                </p:grpSpPr>
                <p:sp>
                  <p:nvSpPr>
                    <p:cNvPr id="141" name="任意多边形: 形状 140">
                      <a:extLst>
                        <a:ext uri="{FF2B5EF4-FFF2-40B4-BE49-F238E27FC236}">
                          <a16:creationId xmlns:a16="http://schemas.microsoft.com/office/drawing/2014/main" id="{BECD3F6A-EF94-4C17-8F51-5C9DC0A53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81875" y="6364736"/>
                      <a:ext cx="30593" cy="51675"/>
                    </a:xfrm>
                    <a:custGeom>
                      <a:avLst/>
                      <a:gdLst>
                        <a:gd name="connsiteX0" fmla="*/ 24921 w 30593"/>
                        <a:gd name="connsiteY0" fmla="*/ 0 h 51675"/>
                        <a:gd name="connsiteX1" fmla="*/ 21492 w 30593"/>
                        <a:gd name="connsiteY1" fmla="*/ 47911 h 51675"/>
                        <a:gd name="connsiteX2" fmla="*/ 251 w 30593"/>
                        <a:gd name="connsiteY2" fmla="*/ 40195 h 51675"/>
                        <a:gd name="connsiteX3" fmla="*/ 6633 w 30593"/>
                        <a:gd name="connsiteY3" fmla="*/ 36671 h 51675"/>
                        <a:gd name="connsiteX4" fmla="*/ 7680 w 30593"/>
                        <a:gd name="connsiteY4" fmla="*/ 41719 h 51675"/>
                        <a:gd name="connsiteX5" fmla="*/ 5109 w 30593"/>
                        <a:gd name="connsiteY5" fmla="*/ 39052 h 51675"/>
                        <a:gd name="connsiteX6" fmla="*/ 5585 w 30593"/>
                        <a:gd name="connsiteY6" fmla="*/ 45244 h 51675"/>
                        <a:gd name="connsiteX7" fmla="*/ 16539 w 30593"/>
                        <a:gd name="connsiteY7" fmla="*/ 44863 h 51675"/>
                        <a:gd name="connsiteX8" fmla="*/ 24921 w 30593"/>
                        <a:gd name="connsiteY8" fmla="*/ 0 h 51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0593" h="51675">
                          <a:moveTo>
                            <a:pt x="24921" y="0"/>
                          </a:moveTo>
                          <a:cubicBezTo>
                            <a:pt x="33493" y="16288"/>
                            <a:pt x="32350" y="39052"/>
                            <a:pt x="21492" y="47911"/>
                          </a:cubicBezTo>
                          <a:cubicBezTo>
                            <a:pt x="10633" y="56674"/>
                            <a:pt x="-1940" y="48482"/>
                            <a:pt x="251" y="40195"/>
                          </a:cubicBezTo>
                          <a:cubicBezTo>
                            <a:pt x="918" y="37528"/>
                            <a:pt x="3966" y="35433"/>
                            <a:pt x="6633" y="36671"/>
                          </a:cubicBezTo>
                          <a:cubicBezTo>
                            <a:pt x="8824" y="37719"/>
                            <a:pt x="9681" y="40576"/>
                            <a:pt x="7680" y="41719"/>
                          </a:cubicBezTo>
                          <a:cubicBezTo>
                            <a:pt x="5680" y="42767"/>
                            <a:pt x="3870" y="40386"/>
                            <a:pt x="5109" y="39052"/>
                          </a:cubicBezTo>
                          <a:cubicBezTo>
                            <a:pt x="3394" y="38005"/>
                            <a:pt x="1299" y="42005"/>
                            <a:pt x="5585" y="45244"/>
                          </a:cubicBezTo>
                          <a:cubicBezTo>
                            <a:pt x="8347" y="47339"/>
                            <a:pt x="13014" y="47339"/>
                            <a:pt x="16539" y="44863"/>
                          </a:cubicBezTo>
                          <a:cubicBezTo>
                            <a:pt x="29778" y="35719"/>
                            <a:pt x="30731" y="12859"/>
                            <a:pt x="24921" y="0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2" name="任意多边形: 形状 141">
                      <a:extLst>
                        <a:ext uri="{FF2B5EF4-FFF2-40B4-BE49-F238E27FC236}">
                          <a16:creationId xmlns:a16="http://schemas.microsoft.com/office/drawing/2014/main" id="{4DB0FD8C-D8D7-4525-9511-790F344C45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09653" y="6336958"/>
                      <a:ext cx="51675" cy="30593"/>
                    </a:xfrm>
                    <a:custGeom>
                      <a:avLst/>
                      <a:gdLst>
                        <a:gd name="connsiteX0" fmla="*/ 0 w 51675"/>
                        <a:gd name="connsiteY0" fmla="*/ 24921 h 30593"/>
                        <a:gd name="connsiteX1" fmla="*/ 47911 w 51675"/>
                        <a:gd name="connsiteY1" fmla="*/ 21492 h 30593"/>
                        <a:gd name="connsiteX2" fmla="*/ 40196 w 51675"/>
                        <a:gd name="connsiteY2" fmla="*/ 251 h 30593"/>
                        <a:gd name="connsiteX3" fmla="*/ 36671 w 51675"/>
                        <a:gd name="connsiteY3" fmla="*/ 6633 h 30593"/>
                        <a:gd name="connsiteX4" fmla="*/ 41719 w 51675"/>
                        <a:gd name="connsiteY4" fmla="*/ 7680 h 30593"/>
                        <a:gd name="connsiteX5" fmla="*/ 39052 w 51675"/>
                        <a:gd name="connsiteY5" fmla="*/ 5109 h 30593"/>
                        <a:gd name="connsiteX6" fmla="*/ 45244 w 51675"/>
                        <a:gd name="connsiteY6" fmla="*/ 5585 h 30593"/>
                        <a:gd name="connsiteX7" fmla="*/ 44863 w 51675"/>
                        <a:gd name="connsiteY7" fmla="*/ 16539 h 30593"/>
                        <a:gd name="connsiteX8" fmla="*/ 0 w 51675"/>
                        <a:gd name="connsiteY8" fmla="*/ 24921 h 305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1675" h="30593">
                          <a:moveTo>
                            <a:pt x="0" y="24921"/>
                          </a:moveTo>
                          <a:cubicBezTo>
                            <a:pt x="16288" y="33493"/>
                            <a:pt x="39052" y="32350"/>
                            <a:pt x="47911" y="21492"/>
                          </a:cubicBezTo>
                          <a:cubicBezTo>
                            <a:pt x="56674" y="10633"/>
                            <a:pt x="48482" y="-1940"/>
                            <a:pt x="40196" y="251"/>
                          </a:cubicBezTo>
                          <a:cubicBezTo>
                            <a:pt x="37529" y="918"/>
                            <a:pt x="35433" y="3966"/>
                            <a:pt x="36671" y="6633"/>
                          </a:cubicBezTo>
                          <a:cubicBezTo>
                            <a:pt x="37719" y="8823"/>
                            <a:pt x="40672" y="9681"/>
                            <a:pt x="41719" y="7680"/>
                          </a:cubicBezTo>
                          <a:cubicBezTo>
                            <a:pt x="42767" y="5680"/>
                            <a:pt x="40386" y="3870"/>
                            <a:pt x="39052" y="5109"/>
                          </a:cubicBezTo>
                          <a:cubicBezTo>
                            <a:pt x="38005" y="3394"/>
                            <a:pt x="42005" y="1394"/>
                            <a:pt x="45244" y="5585"/>
                          </a:cubicBezTo>
                          <a:cubicBezTo>
                            <a:pt x="47339" y="8347"/>
                            <a:pt x="47339" y="13014"/>
                            <a:pt x="44863" y="16539"/>
                          </a:cubicBezTo>
                          <a:cubicBezTo>
                            <a:pt x="35719" y="29778"/>
                            <a:pt x="12859" y="30731"/>
                            <a:pt x="0" y="24921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  <p:sp>
                <p:nvSpPr>
                  <p:cNvPr id="140" name="任意多边形: 形状 139">
                    <a:extLst>
                      <a:ext uri="{FF2B5EF4-FFF2-40B4-BE49-F238E27FC236}">
                        <a16:creationId xmlns:a16="http://schemas.microsoft.com/office/drawing/2014/main" id="{F849B4BB-A6B5-4A6C-BABC-103551181FCD}"/>
                      </a:ext>
                    </a:extLst>
                  </p:cNvPr>
                  <p:cNvSpPr/>
                  <p:nvPr/>
                </p:nvSpPr>
                <p:spPr>
                  <a:xfrm>
                    <a:off x="11713272" y="6368260"/>
                    <a:ext cx="51950" cy="51871"/>
                  </a:xfrm>
                  <a:custGeom>
                    <a:avLst/>
                    <a:gdLst>
                      <a:gd name="connsiteX0" fmla="*/ 28575 w 51950"/>
                      <a:gd name="connsiteY0" fmla="*/ 41339 h 51871"/>
                      <a:gd name="connsiteX1" fmla="*/ 42481 w 51950"/>
                      <a:gd name="connsiteY1" fmla="*/ 42577 h 51871"/>
                      <a:gd name="connsiteX2" fmla="*/ 41243 w 51950"/>
                      <a:gd name="connsiteY2" fmla="*/ 28670 h 51871"/>
                      <a:gd name="connsiteX3" fmla="*/ 1715 w 51950"/>
                      <a:gd name="connsiteY3" fmla="*/ 0 h 51871"/>
                      <a:gd name="connsiteX4" fmla="*/ 44863 w 51950"/>
                      <a:gd name="connsiteY4" fmla="*/ 24860 h 51871"/>
                      <a:gd name="connsiteX5" fmla="*/ 48292 w 51950"/>
                      <a:gd name="connsiteY5" fmla="*/ 48292 h 51871"/>
                      <a:gd name="connsiteX6" fmla="*/ 24860 w 51950"/>
                      <a:gd name="connsiteY6" fmla="*/ 44768 h 51871"/>
                      <a:gd name="connsiteX7" fmla="*/ 0 w 51950"/>
                      <a:gd name="connsiteY7" fmla="*/ 1619 h 51871"/>
                      <a:gd name="connsiteX8" fmla="*/ 28575 w 51950"/>
                      <a:gd name="connsiteY8" fmla="*/ 41339 h 518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1950" h="51871">
                        <a:moveTo>
                          <a:pt x="28575" y="41339"/>
                        </a:moveTo>
                        <a:cubicBezTo>
                          <a:pt x="34862" y="47339"/>
                          <a:pt x="40005" y="44958"/>
                          <a:pt x="42481" y="42577"/>
                        </a:cubicBezTo>
                        <a:cubicBezTo>
                          <a:pt x="44863" y="40196"/>
                          <a:pt x="47244" y="34957"/>
                          <a:pt x="41243" y="28670"/>
                        </a:cubicBezTo>
                        <a:cubicBezTo>
                          <a:pt x="29908" y="16669"/>
                          <a:pt x="7144" y="7906"/>
                          <a:pt x="1715" y="0"/>
                        </a:cubicBezTo>
                        <a:cubicBezTo>
                          <a:pt x="10858" y="9716"/>
                          <a:pt x="32861" y="13240"/>
                          <a:pt x="44863" y="24860"/>
                        </a:cubicBezTo>
                        <a:cubicBezTo>
                          <a:pt x="54007" y="33719"/>
                          <a:pt x="53340" y="42767"/>
                          <a:pt x="48292" y="48292"/>
                        </a:cubicBezTo>
                        <a:cubicBezTo>
                          <a:pt x="42672" y="53245"/>
                          <a:pt x="33719" y="53912"/>
                          <a:pt x="24860" y="44768"/>
                        </a:cubicBezTo>
                        <a:cubicBezTo>
                          <a:pt x="13240" y="32861"/>
                          <a:pt x="9716" y="10763"/>
                          <a:pt x="0" y="1619"/>
                        </a:cubicBezTo>
                        <a:cubicBezTo>
                          <a:pt x="7810" y="7239"/>
                          <a:pt x="16574" y="30004"/>
                          <a:pt x="28575" y="4133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138" name="任意多边形: 形状 137">
                  <a:extLst>
                    <a:ext uri="{FF2B5EF4-FFF2-40B4-BE49-F238E27FC236}">
                      <a16:creationId xmlns:a16="http://schemas.microsoft.com/office/drawing/2014/main" id="{8FDC11E4-F574-4B56-A0FC-0ABF54B622F3}"/>
                    </a:ext>
                  </a:extLst>
                </p:cNvPr>
                <p:cNvSpPr/>
                <p:nvPr/>
              </p:nvSpPr>
              <p:spPr>
                <a:xfrm>
                  <a:off x="11622618" y="6277702"/>
                  <a:ext cx="6429" cy="6524"/>
                </a:xfrm>
                <a:custGeom>
                  <a:avLst/>
                  <a:gdLst>
                    <a:gd name="connsiteX0" fmla="*/ 929 w 6429"/>
                    <a:gd name="connsiteY0" fmla="*/ 5596 h 6524"/>
                    <a:gd name="connsiteX1" fmla="*/ 5501 w 6429"/>
                    <a:gd name="connsiteY1" fmla="*/ 5596 h 6524"/>
                    <a:gd name="connsiteX2" fmla="*/ 5501 w 6429"/>
                    <a:gd name="connsiteY2" fmla="*/ 929 h 6524"/>
                    <a:gd name="connsiteX3" fmla="*/ 929 w 6429"/>
                    <a:gd name="connsiteY3" fmla="*/ 929 h 6524"/>
                    <a:gd name="connsiteX4" fmla="*/ 929 w 6429"/>
                    <a:gd name="connsiteY4" fmla="*/ 5596 h 6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29" h="6524">
                      <a:moveTo>
                        <a:pt x="929" y="5596"/>
                      </a:moveTo>
                      <a:cubicBezTo>
                        <a:pt x="2167" y="6834"/>
                        <a:pt x="4262" y="6834"/>
                        <a:pt x="5501" y="5596"/>
                      </a:cubicBezTo>
                      <a:cubicBezTo>
                        <a:pt x="6739" y="4358"/>
                        <a:pt x="6739" y="2262"/>
                        <a:pt x="5501" y="929"/>
                      </a:cubicBezTo>
                      <a:cubicBezTo>
                        <a:pt x="4262" y="-310"/>
                        <a:pt x="2167" y="-310"/>
                        <a:pt x="929" y="929"/>
                      </a:cubicBezTo>
                      <a:cubicBezTo>
                        <a:pt x="-310" y="2262"/>
                        <a:pt x="-310" y="4358"/>
                        <a:pt x="929" y="559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2824A36F-C49B-44B8-B339-75D30EFB00C0}"/>
                  </a:ext>
                </a:extLst>
              </p:cNvPr>
              <p:cNvGrpSpPr/>
              <p:nvPr/>
            </p:nvGrpSpPr>
            <p:grpSpPr>
              <a:xfrm>
                <a:off x="11006137" y="5661125"/>
                <a:ext cx="757332" cy="757713"/>
                <a:chOff x="11006137" y="5661125"/>
                <a:chExt cx="757332" cy="757713"/>
              </a:xfrm>
              <a:grpFill/>
            </p:grpSpPr>
            <p:sp>
              <p:nvSpPr>
                <p:cNvPr id="133" name="任意多边形: 形状 132">
                  <a:extLst>
                    <a:ext uri="{FF2B5EF4-FFF2-40B4-BE49-F238E27FC236}">
                      <a16:creationId xmlns:a16="http://schemas.microsoft.com/office/drawing/2014/main" id="{7DB0A2DC-0B81-4918-A13B-9E8E2AAB0756}"/>
                    </a:ext>
                  </a:extLst>
                </p:cNvPr>
                <p:cNvSpPr/>
                <p:nvPr/>
              </p:nvSpPr>
              <p:spPr>
                <a:xfrm>
                  <a:off x="11749849" y="5661125"/>
                  <a:ext cx="13620" cy="337375"/>
                </a:xfrm>
                <a:custGeom>
                  <a:avLst/>
                  <a:gdLst>
                    <a:gd name="connsiteX0" fmla="*/ 13621 w 13620"/>
                    <a:gd name="connsiteY0" fmla="*/ 0 h 337375"/>
                    <a:gd name="connsiteX1" fmla="*/ 7429 w 13620"/>
                    <a:gd name="connsiteY1" fmla="*/ 0 h 337375"/>
                    <a:gd name="connsiteX2" fmla="*/ 7429 w 13620"/>
                    <a:gd name="connsiteY2" fmla="*/ 323660 h 337375"/>
                    <a:gd name="connsiteX3" fmla="*/ 13049 w 13620"/>
                    <a:gd name="connsiteY3" fmla="*/ 336137 h 337375"/>
                    <a:gd name="connsiteX4" fmla="*/ 13621 w 13620"/>
                    <a:gd name="connsiteY4" fmla="*/ 337375 h 337375"/>
                    <a:gd name="connsiteX5" fmla="*/ 13621 w 13620"/>
                    <a:gd name="connsiteY5" fmla="*/ 0 h 337375"/>
                    <a:gd name="connsiteX6" fmla="*/ 0 w 13620"/>
                    <a:gd name="connsiteY6" fmla="*/ 8382 h 337375"/>
                    <a:gd name="connsiteX7" fmla="*/ 0 w 13620"/>
                    <a:gd name="connsiteY7" fmla="*/ 312801 h 337375"/>
                    <a:gd name="connsiteX8" fmla="*/ 2096 w 13620"/>
                    <a:gd name="connsiteY8" fmla="*/ 315659 h 337375"/>
                    <a:gd name="connsiteX9" fmla="*/ 2096 w 13620"/>
                    <a:gd name="connsiteY9" fmla="*/ 8382 h 337375"/>
                    <a:gd name="connsiteX10" fmla="*/ 0 w 13620"/>
                    <a:gd name="connsiteY10" fmla="*/ 8382 h 337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620" h="337375">
                      <a:moveTo>
                        <a:pt x="13621" y="0"/>
                      </a:moveTo>
                      <a:lnTo>
                        <a:pt x="7429" y="0"/>
                      </a:lnTo>
                      <a:lnTo>
                        <a:pt x="7429" y="323660"/>
                      </a:lnTo>
                      <a:cubicBezTo>
                        <a:pt x="9620" y="327660"/>
                        <a:pt x="11525" y="331851"/>
                        <a:pt x="13049" y="336137"/>
                      </a:cubicBezTo>
                      <a:cubicBezTo>
                        <a:pt x="13240" y="336614"/>
                        <a:pt x="13430" y="336995"/>
                        <a:pt x="13621" y="337375"/>
                      </a:cubicBezTo>
                      <a:lnTo>
                        <a:pt x="13621" y="0"/>
                      </a:lnTo>
                      <a:close/>
                      <a:moveTo>
                        <a:pt x="0" y="8382"/>
                      </a:moveTo>
                      <a:lnTo>
                        <a:pt x="0" y="312801"/>
                      </a:lnTo>
                      <a:cubicBezTo>
                        <a:pt x="667" y="313754"/>
                        <a:pt x="1429" y="314706"/>
                        <a:pt x="2096" y="315659"/>
                      </a:cubicBezTo>
                      <a:lnTo>
                        <a:pt x="2096" y="8382"/>
                      </a:lnTo>
                      <a:lnTo>
                        <a:pt x="0" y="838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4" name="任意多边形: 形状 133">
                  <a:extLst>
                    <a:ext uri="{FF2B5EF4-FFF2-40B4-BE49-F238E27FC236}">
                      <a16:creationId xmlns:a16="http://schemas.microsoft.com/office/drawing/2014/main" id="{B22ADE91-4966-4538-905A-E43CA5B97062}"/>
                    </a:ext>
                  </a:extLst>
                </p:cNvPr>
                <p:cNvSpPr/>
                <p:nvPr/>
              </p:nvSpPr>
              <p:spPr>
                <a:xfrm>
                  <a:off x="11006137" y="6405122"/>
                  <a:ext cx="337470" cy="13716"/>
                </a:xfrm>
                <a:custGeom>
                  <a:avLst/>
                  <a:gdLst>
                    <a:gd name="connsiteX0" fmla="*/ 337471 w 337470"/>
                    <a:gd name="connsiteY0" fmla="*/ 13716 h 13716"/>
                    <a:gd name="connsiteX1" fmla="*/ 336233 w 337470"/>
                    <a:gd name="connsiteY1" fmla="*/ 13144 h 13716"/>
                    <a:gd name="connsiteX2" fmla="*/ 323755 w 337470"/>
                    <a:gd name="connsiteY2" fmla="*/ 7525 h 13716"/>
                    <a:gd name="connsiteX3" fmla="*/ 0 w 337470"/>
                    <a:gd name="connsiteY3" fmla="*/ 7525 h 13716"/>
                    <a:gd name="connsiteX4" fmla="*/ 0 w 337470"/>
                    <a:gd name="connsiteY4" fmla="*/ 13716 h 13716"/>
                    <a:gd name="connsiteX5" fmla="*/ 337471 w 337470"/>
                    <a:gd name="connsiteY5" fmla="*/ 13716 h 13716"/>
                    <a:gd name="connsiteX6" fmla="*/ 8382 w 337470"/>
                    <a:gd name="connsiteY6" fmla="*/ 2096 h 13716"/>
                    <a:gd name="connsiteX7" fmla="*/ 315563 w 337470"/>
                    <a:gd name="connsiteY7" fmla="*/ 2096 h 13716"/>
                    <a:gd name="connsiteX8" fmla="*/ 312706 w 337470"/>
                    <a:gd name="connsiteY8" fmla="*/ 0 h 13716"/>
                    <a:gd name="connsiteX9" fmla="*/ 8382 w 337470"/>
                    <a:gd name="connsiteY9" fmla="*/ 0 h 13716"/>
                    <a:gd name="connsiteX10" fmla="*/ 8382 w 337470"/>
                    <a:gd name="connsiteY10" fmla="*/ 2096 h 13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37470" h="13716">
                      <a:moveTo>
                        <a:pt x="337471" y="13716"/>
                      </a:moveTo>
                      <a:cubicBezTo>
                        <a:pt x="336995" y="13525"/>
                        <a:pt x="336614" y="13335"/>
                        <a:pt x="336233" y="13144"/>
                      </a:cubicBezTo>
                      <a:cubicBezTo>
                        <a:pt x="331851" y="11525"/>
                        <a:pt x="327660" y="9715"/>
                        <a:pt x="323755" y="7525"/>
                      </a:cubicBezTo>
                      <a:lnTo>
                        <a:pt x="0" y="7525"/>
                      </a:lnTo>
                      <a:lnTo>
                        <a:pt x="0" y="13716"/>
                      </a:lnTo>
                      <a:lnTo>
                        <a:pt x="337471" y="13716"/>
                      </a:lnTo>
                      <a:close/>
                      <a:moveTo>
                        <a:pt x="8382" y="2096"/>
                      </a:moveTo>
                      <a:lnTo>
                        <a:pt x="315563" y="2096"/>
                      </a:lnTo>
                      <a:cubicBezTo>
                        <a:pt x="314611" y="1429"/>
                        <a:pt x="313658" y="762"/>
                        <a:pt x="312706" y="0"/>
                      </a:cubicBezTo>
                      <a:lnTo>
                        <a:pt x="8382" y="0"/>
                      </a:lnTo>
                      <a:lnTo>
                        <a:pt x="8382" y="209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5112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17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CAB585D-DAC2-4933-B788-F3B3AB0457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1D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A2D5C0-FC69-4D0C-9DA5-84BE700501A5}"/>
              </a:ext>
            </a:extLst>
          </p:cNvPr>
          <p:cNvSpPr>
            <a:spLocks noChangeAspect="1"/>
          </p:cNvSpPr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blipFill dpi="0" rotWithShape="1">
            <a:blip r:embed="rId2" cstate="email">
              <a:alphaModFix amt="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14C84A20-CF9D-4080-959D-55F32AB29A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399" y="6065977"/>
            <a:ext cx="5422899" cy="2308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>
              <a:buNone/>
              <a:defRPr lang="zh-CN" altLang="en-US" sz="1000" b="0" dirty="0" smtClean="0">
                <a:ln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altLang="zh-CN" dirty="0"/>
              <a:t>Signature</a:t>
            </a:r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FEA7D86A-A334-4E0C-B01B-43F345A176D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6065977"/>
            <a:ext cx="5422899" cy="230832"/>
          </a:xfr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zh-CN" altLang="en-US" sz="1000" b="0" dirty="0" smtClean="0">
                <a:ln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zh-CN" dirty="0"/>
              <a:t>Date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A48BB-A1A1-4744-B0D3-FD4F42C33B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751" y="2556304"/>
            <a:ext cx="10858499" cy="1245469"/>
          </a:xfrm>
        </p:spPr>
        <p:txBody>
          <a:bodyPr anchor="b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6600" b="1">
                <a:solidFill>
                  <a:schemeClr val="accent1"/>
                </a:solidFill>
                <a:latin typeface="Bodoni MT" panose="02070603080606020203" pitchFamily="18" charset="0"/>
              </a:defRPr>
            </a:lvl1pPr>
          </a:lstStyle>
          <a:p>
            <a:pPr lvl="0"/>
            <a:r>
              <a:rPr lang="en-US" altLang="zh-CN" dirty="0"/>
              <a:t>Thank you for Watching.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83C6179-CDA6-424D-8932-7D7A70C2B6B5}"/>
              </a:ext>
            </a:extLst>
          </p:cNvPr>
          <p:cNvGrpSpPr/>
          <p:nvPr userDrawn="1"/>
        </p:nvGrpSpPr>
        <p:grpSpPr>
          <a:xfrm>
            <a:off x="3774876" y="4356044"/>
            <a:ext cx="4642248" cy="963027"/>
            <a:chOff x="5154433" y="-976289"/>
            <a:chExt cx="1097371" cy="227648"/>
          </a:xfrm>
          <a:solidFill>
            <a:schemeClr val="accent2"/>
          </a:solidFill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E875832-0E0A-493B-8F55-B3D5441E9F40}"/>
                </a:ext>
              </a:extLst>
            </p:cNvPr>
            <p:cNvGrpSpPr/>
            <p:nvPr/>
          </p:nvGrpSpPr>
          <p:grpSpPr>
            <a:xfrm>
              <a:off x="5651243" y="-976289"/>
              <a:ext cx="103731" cy="75438"/>
              <a:chOff x="5651243" y="-976289"/>
              <a:chExt cx="103731" cy="75438"/>
            </a:xfrm>
            <a:grpFill/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A0E6525-CB77-40BD-B8E4-F75F36EC792F}"/>
                  </a:ext>
                </a:extLst>
              </p:cNvPr>
              <p:cNvGrpSpPr/>
              <p:nvPr/>
            </p:nvGrpSpPr>
            <p:grpSpPr>
              <a:xfrm>
                <a:off x="5651243" y="-932375"/>
                <a:ext cx="103731" cy="31524"/>
                <a:chOff x="5651243" y="-932375"/>
                <a:chExt cx="103731" cy="31524"/>
              </a:xfrm>
              <a:grpFill/>
            </p:grpSpPr>
            <p:sp>
              <p:nvSpPr>
                <p:cNvPr id="39" name="任意多边形: 形状 38">
                  <a:extLst>
                    <a:ext uri="{FF2B5EF4-FFF2-40B4-BE49-F238E27FC236}">
                      <a16:creationId xmlns:a16="http://schemas.microsoft.com/office/drawing/2014/main" id="{DA8ECBF4-5702-41AB-BFE8-6E10E7776EFE}"/>
                    </a:ext>
                  </a:extLst>
                </p:cNvPr>
                <p:cNvSpPr/>
                <p:nvPr/>
              </p:nvSpPr>
              <p:spPr>
                <a:xfrm>
                  <a:off x="5651243" y="-932375"/>
                  <a:ext cx="49817" cy="31524"/>
                </a:xfrm>
                <a:custGeom>
                  <a:avLst/>
                  <a:gdLst>
                    <a:gd name="connsiteX0" fmla="*/ 49818 w 49817"/>
                    <a:gd name="connsiteY0" fmla="*/ 31525 h 31524"/>
                    <a:gd name="connsiteX1" fmla="*/ 13528 w 49817"/>
                    <a:gd name="connsiteY1" fmla="*/ 92 h 31524"/>
                    <a:gd name="connsiteX2" fmla="*/ 3907 w 49817"/>
                    <a:gd name="connsiteY2" fmla="*/ 20571 h 31524"/>
                    <a:gd name="connsiteX3" fmla="*/ 10861 w 49817"/>
                    <a:gd name="connsiteY3" fmla="*/ 18571 h 31524"/>
                    <a:gd name="connsiteX4" fmla="*/ 8003 w 49817"/>
                    <a:gd name="connsiteY4" fmla="*/ 14285 h 31524"/>
                    <a:gd name="connsiteX5" fmla="*/ 8098 w 49817"/>
                    <a:gd name="connsiteY5" fmla="*/ 17999 h 31524"/>
                    <a:gd name="connsiteX6" fmla="*/ 4098 w 49817"/>
                    <a:gd name="connsiteY6" fmla="*/ 13332 h 31524"/>
                    <a:gd name="connsiteX7" fmla="*/ 12099 w 49817"/>
                    <a:gd name="connsiteY7" fmla="*/ 5807 h 31524"/>
                    <a:gd name="connsiteX8" fmla="*/ 49818 w 49817"/>
                    <a:gd name="connsiteY8" fmla="*/ 31525 h 31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9817" h="31524">
                      <a:moveTo>
                        <a:pt x="49818" y="31525"/>
                      </a:moveTo>
                      <a:cubicBezTo>
                        <a:pt x="44389" y="13999"/>
                        <a:pt x="27434" y="-1336"/>
                        <a:pt x="13528" y="92"/>
                      </a:cubicBezTo>
                      <a:cubicBezTo>
                        <a:pt x="-379" y="1616"/>
                        <a:pt x="-3522" y="16285"/>
                        <a:pt x="3907" y="20571"/>
                      </a:cubicBezTo>
                      <a:cubicBezTo>
                        <a:pt x="6289" y="22000"/>
                        <a:pt x="9908" y="21333"/>
                        <a:pt x="10861" y="18571"/>
                      </a:cubicBezTo>
                      <a:cubicBezTo>
                        <a:pt x="11718" y="16285"/>
                        <a:pt x="10194" y="13618"/>
                        <a:pt x="8003" y="14285"/>
                      </a:cubicBezTo>
                      <a:cubicBezTo>
                        <a:pt x="5908" y="14951"/>
                        <a:pt x="6289" y="17904"/>
                        <a:pt x="8098" y="17999"/>
                      </a:cubicBezTo>
                      <a:cubicBezTo>
                        <a:pt x="7622" y="20000"/>
                        <a:pt x="3336" y="18571"/>
                        <a:pt x="4098" y="13332"/>
                      </a:cubicBezTo>
                      <a:cubicBezTo>
                        <a:pt x="4574" y="9808"/>
                        <a:pt x="7908" y="6569"/>
                        <a:pt x="12099" y="5807"/>
                      </a:cubicBezTo>
                      <a:cubicBezTo>
                        <a:pt x="28006" y="2855"/>
                        <a:pt x="44865" y="18285"/>
                        <a:pt x="49818" y="3152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7B65A495-FD1E-41D1-B0B8-5104950FE890}"/>
                    </a:ext>
                  </a:extLst>
                </p:cNvPr>
                <p:cNvSpPr/>
                <p:nvPr/>
              </p:nvSpPr>
              <p:spPr>
                <a:xfrm>
                  <a:off x="5705157" y="-932375"/>
                  <a:ext cx="49817" cy="31524"/>
                </a:xfrm>
                <a:custGeom>
                  <a:avLst/>
                  <a:gdLst>
                    <a:gd name="connsiteX0" fmla="*/ 0 w 49817"/>
                    <a:gd name="connsiteY0" fmla="*/ 31525 h 31524"/>
                    <a:gd name="connsiteX1" fmla="*/ 36290 w 49817"/>
                    <a:gd name="connsiteY1" fmla="*/ 92 h 31524"/>
                    <a:gd name="connsiteX2" fmla="*/ 45910 w 49817"/>
                    <a:gd name="connsiteY2" fmla="*/ 20571 h 31524"/>
                    <a:gd name="connsiteX3" fmla="*/ 38957 w 49817"/>
                    <a:gd name="connsiteY3" fmla="*/ 18571 h 31524"/>
                    <a:gd name="connsiteX4" fmla="*/ 41720 w 49817"/>
                    <a:gd name="connsiteY4" fmla="*/ 14285 h 31524"/>
                    <a:gd name="connsiteX5" fmla="*/ 41624 w 49817"/>
                    <a:gd name="connsiteY5" fmla="*/ 17999 h 31524"/>
                    <a:gd name="connsiteX6" fmla="*/ 45625 w 49817"/>
                    <a:gd name="connsiteY6" fmla="*/ 13332 h 31524"/>
                    <a:gd name="connsiteX7" fmla="*/ 37624 w 49817"/>
                    <a:gd name="connsiteY7" fmla="*/ 5807 h 31524"/>
                    <a:gd name="connsiteX8" fmla="*/ 0 w 49817"/>
                    <a:gd name="connsiteY8" fmla="*/ 31525 h 31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9817" h="31524">
                      <a:moveTo>
                        <a:pt x="0" y="31525"/>
                      </a:moveTo>
                      <a:cubicBezTo>
                        <a:pt x="5429" y="13999"/>
                        <a:pt x="22384" y="-1336"/>
                        <a:pt x="36290" y="92"/>
                      </a:cubicBezTo>
                      <a:cubicBezTo>
                        <a:pt x="50197" y="1616"/>
                        <a:pt x="53340" y="16285"/>
                        <a:pt x="45910" y="20571"/>
                      </a:cubicBezTo>
                      <a:cubicBezTo>
                        <a:pt x="43529" y="22000"/>
                        <a:pt x="39910" y="21333"/>
                        <a:pt x="38957" y="18571"/>
                      </a:cubicBezTo>
                      <a:cubicBezTo>
                        <a:pt x="38100" y="16285"/>
                        <a:pt x="39624" y="13618"/>
                        <a:pt x="41720" y="14285"/>
                      </a:cubicBezTo>
                      <a:cubicBezTo>
                        <a:pt x="43910" y="14951"/>
                        <a:pt x="43434" y="17904"/>
                        <a:pt x="41624" y="17999"/>
                      </a:cubicBezTo>
                      <a:cubicBezTo>
                        <a:pt x="42101" y="20000"/>
                        <a:pt x="46387" y="18571"/>
                        <a:pt x="45625" y="13332"/>
                      </a:cubicBezTo>
                      <a:cubicBezTo>
                        <a:pt x="45149" y="9808"/>
                        <a:pt x="41815" y="6569"/>
                        <a:pt x="37624" y="5807"/>
                      </a:cubicBezTo>
                      <a:cubicBezTo>
                        <a:pt x="21812" y="2855"/>
                        <a:pt x="4953" y="18285"/>
                        <a:pt x="0" y="3152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5E5D94DA-CCC9-4CB4-863C-CACC65BA36C0}"/>
                  </a:ext>
                </a:extLst>
              </p:cNvPr>
              <p:cNvSpPr/>
              <p:nvPr/>
            </p:nvSpPr>
            <p:spPr>
              <a:xfrm>
                <a:off x="5688865" y="-976289"/>
                <a:ext cx="28297" cy="67151"/>
              </a:xfrm>
              <a:custGeom>
                <a:avLst/>
                <a:gdLst>
                  <a:gd name="connsiteX0" fmla="*/ 5243 w 28297"/>
                  <a:gd name="connsiteY0" fmla="*/ 18955 h 67151"/>
                  <a:gd name="connsiteX1" fmla="*/ 14196 w 28297"/>
                  <a:gd name="connsiteY1" fmla="*/ 8287 h 67151"/>
                  <a:gd name="connsiteX2" fmla="*/ 23150 w 28297"/>
                  <a:gd name="connsiteY2" fmla="*/ 18955 h 67151"/>
                  <a:gd name="connsiteX3" fmla="*/ 15434 w 28297"/>
                  <a:gd name="connsiteY3" fmla="*/ 67151 h 67151"/>
                  <a:gd name="connsiteX4" fmla="*/ 28293 w 28297"/>
                  <a:gd name="connsiteY4" fmla="*/ 19050 h 67151"/>
                  <a:gd name="connsiteX5" fmla="*/ 14101 w 28297"/>
                  <a:gd name="connsiteY5" fmla="*/ 0 h 67151"/>
                  <a:gd name="connsiteX6" fmla="*/ 4 w 28297"/>
                  <a:gd name="connsiteY6" fmla="*/ 19050 h 67151"/>
                  <a:gd name="connsiteX7" fmla="*/ 12863 w 28297"/>
                  <a:gd name="connsiteY7" fmla="*/ 67151 h 67151"/>
                  <a:gd name="connsiteX8" fmla="*/ 5243 w 28297"/>
                  <a:gd name="connsiteY8" fmla="*/ 18955 h 6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297" h="67151">
                    <a:moveTo>
                      <a:pt x="5243" y="18955"/>
                    </a:moveTo>
                    <a:cubicBezTo>
                      <a:pt x="5433" y="10287"/>
                      <a:pt x="10767" y="8287"/>
                      <a:pt x="14196" y="8287"/>
                    </a:cubicBezTo>
                    <a:cubicBezTo>
                      <a:pt x="17625" y="8287"/>
                      <a:pt x="22959" y="10287"/>
                      <a:pt x="23150" y="18955"/>
                    </a:cubicBezTo>
                    <a:cubicBezTo>
                      <a:pt x="23531" y="35433"/>
                      <a:pt x="13720" y="57722"/>
                      <a:pt x="15434" y="67151"/>
                    </a:cubicBezTo>
                    <a:cubicBezTo>
                      <a:pt x="15053" y="53816"/>
                      <a:pt x="28103" y="35719"/>
                      <a:pt x="28293" y="19050"/>
                    </a:cubicBezTo>
                    <a:cubicBezTo>
                      <a:pt x="28484" y="6287"/>
                      <a:pt x="21626" y="381"/>
                      <a:pt x="14101" y="0"/>
                    </a:cubicBezTo>
                    <a:cubicBezTo>
                      <a:pt x="6576" y="381"/>
                      <a:pt x="-187" y="6287"/>
                      <a:pt x="4" y="19050"/>
                    </a:cubicBezTo>
                    <a:cubicBezTo>
                      <a:pt x="194" y="35719"/>
                      <a:pt x="13339" y="53816"/>
                      <a:pt x="12863" y="67151"/>
                    </a:cubicBezTo>
                    <a:cubicBezTo>
                      <a:pt x="14672" y="57722"/>
                      <a:pt x="4862" y="35433"/>
                      <a:pt x="5243" y="189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4352E2A-CCEF-4EBC-979A-B0DF13087C71}"/>
                </a:ext>
              </a:extLst>
            </p:cNvPr>
            <p:cNvGrpSpPr/>
            <p:nvPr/>
          </p:nvGrpSpPr>
          <p:grpSpPr>
            <a:xfrm>
              <a:off x="5657852" y="-825793"/>
              <a:ext cx="90301" cy="77152"/>
              <a:chOff x="5657852" y="-825793"/>
              <a:chExt cx="90301" cy="77152"/>
            </a:xfrm>
            <a:grpFill/>
          </p:grpSpPr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1B39A8A8-5B49-4DAF-B2F3-2DEB03820F4D}"/>
                  </a:ext>
                </a:extLst>
              </p:cNvPr>
              <p:cNvSpPr/>
              <p:nvPr/>
            </p:nvSpPr>
            <p:spPr>
              <a:xfrm>
                <a:off x="5657852" y="-814935"/>
                <a:ext cx="90301" cy="66293"/>
              </a:xfrm>
              <a:custGeom>
                <a:avLst/>
                <a:gdLst>
                  <a:gd name="connsiteX0" fmla="*/ 4062 w 90301"/>
                  <a:gd name="connsiteY0" fmla="*/ 36195 h 66293"/>
                  <a:gd name="connsiteX1" fmla="*/ 32065 w 90301"/>
                  <a:gd name="connsiteY1" fmla="*/ 39243 h 66293"/>
                  <a:gd name="connsiteX2" fmla="*/ 35399 w 90301"/>
                  <a:gd name="connsiteY2" fmla="*/ 36766 h 66293"/>
                  <a:gd name="connsiteX3" fmla="*/ 35780 w 90301"/>
                  <a:gd name="connsiteY3" fmla="*/ 44577 h 66293"/>
                  <a:gd name="connsiteX4" fmla="*/ 42162 w 90301"/>
                  <a:gd name="connsiteY4" fmla="*/ 55721 h 66293"/>
                  <a:gd name="connsiteX5" fmla="*/ 45115 w 90301"/>
                  <a:gd name="connsiteY5" fmla="*/ 66294 h 66293"/>
                  <a:gd name="connsiteX6" fmla="*/ 48067 w 90301"/>
                  <a:gd name="connsiteY6" fmla="*/ 55721 h 66293"/>
                  <a:gd name="connsiteX7" fmla="*/ 54449 w 90301"/>
                  <a:gd name="connsiteY7" fmla="*/ 44577 h 66293"/>
                  <a:gd name="connsiteX8" fmla="*/ 54830 w 90301"/>
                  <a:gd name="connsiteY8" fmla="*/ 36766 h 66293"/>
                  <a:gd name="connsiteX9" fmla="*/ 58259 w 90301"/>
                  <a:gd name="connsiteY9" fmla="*/ 39243 h 66293"/>
                  <a:gd name="connsiteX10" fmla="*/ 86263 w 90301"/>
                  <a:gd name="connsiteY10" fmla="*/ 36195 h 66293"/>
                  <a:gd name="connsiteX11" fmla="*/ 84358 w 90301"/>
                  <a:gd name="connsiteY11" fmla="*/ 15716 h 66293"/>
                  <a:gd name="connsiteX12" fmla="*/ 76261 w 90301"/>
                  <a:gd name="connsiteY12" fmla="*/ 20193 h 66293"/>
                  <a:gd name="connsiteX13" fmla="*/ 81691 w 90301"/>
                  <a:gd name="connsiteY13" fmla="*/ 24384 h 66293"/>
                  <a:gd name="connsiteX14" fmla="*/ 82167 w 90301"/>
                  <a:gd name="connsiteY14" fmla="*/ 20098 h 66293"/>
                  <a:gd name="connsiteX15" fmla="*/ 83691 w 90301"/>
                  <a:gd name="connsiteY15" fmla="*/ 33147 h 66293"/>
                  <a:gd name="connsiteX16" fmla="*/ 64355 w 90301"/>
                  <a:gd name="connsiteY16" fmla="*/ 19907 h 66293"/>
                  <a:gd name="connsiteX17" fmla="*/ 45115 w 90301"/>
                  <a:gd name="connsiteY17" fmla="*/ 0 h 66293"/>
                  <a:gd name="connsiteX18" fmla="*/ 25874 w 90301"/>
                  <a:gd name="connsiteY18" fmla="*/ 19907 h 66293"/>
                  <a:gd name="connsiteX19" fmla="*/ 6538 w 90301"/>
                  <a:gd name="connsiteY19" fmla="*/ 33147 h 66293"/>
                  <a:gd name="connsiteX20" fmla="*/ 8062 w 90301"/>
                  <a:gd name="connsiteY20" fmla="*/ 20098 h 66293"/>
                  <a:gd name="connsiteX21" fmla="*/ 8443 w 90301"/>
                  <a:gd name="connsiteY21" fmla="*/ 24384 h 66293"/>
                  <a:gd name="connsiteX22" fmla="*/ 13873 w 90301"/>
                  <a:gd name="connsiteY22" fmla="*/ 20193 h 66293"/>
                  <a:gd name="connsiteX23" fmla="*/ 5681 w 90301"/>
                  <a:gd name="connsiteY23" fmla="*/ 15716 h 66293"/>
                  <a:gd name="connsiteX24" fmla="*/ 4062 w 90301"/>
                  <a:gd name="connsiteY24" fmla="*/ 36195 h 66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301" h="66293">
                    <a:moveTo>
                      <a:pt x="4062" y="36195"/>
                    </a:moveTo>
                    <a:cubicBezTo>
                      <a:pt x="11301" y="44291"/>
                      <a:pt x="23683" y="44005"/>
                      <a:pt x="32065" y="39243"/>
                    </a:cubicBezTo>
                    <a:cubicBezTo>
                      <a:pt x="33304" y="38481"/>
                      <a:pt x="34447" y="37624"/>
                      <a:pt x="35399" y="36766"/>
                    </a:cubicBezTo>
                    <a:cubicBezTo>
                      <a:pt x="34828" y="39433"/>
                      <a:pt x="34923" y="41910"/>
                      <a:pt x="35780" y="44577"/>
                    </a:cubicBezTo>
                    <a:cubicBezTo>
                      <a:pt x="37114" y="48292"/>
                      <a:pt x="40447" y="52006"/>
                      <a:pt x="42162" y="55721"/>
                    </a:cubicBezTo>
                    <a:cubicBezTo>
                      <a:pt x="43495" y="58579"/>
                      <a:pt x="44638" y="61913"/>
                      <a:pt x="45115" y="66294"/>
                    </a:cubicBezTo>
                    <a:cubicBezTo>
                      <a:pt x="45591" y="61913"/>
                      <a:pt x="46734" y="58579"/>
                      <a:pt x="48067" y="55721"/>
                    </a:cubicBezTo>
                    <a:cubicBezTo>
                      <a:pt x="49782" y="52006"/>
                      <a:pt x="53211" y="48292"/>
                      <a:pt x="54449" y="44577"/>
                    </a:cubicBezTo>
                    <a:cubicBezTo>
                      <a:pt x="55402" y="41910"/>
                      <a:pt x="55402" y="39433"/>
                      <a:pt x="54830" y="36766"/>
                    </a:cubicBezTo>
                    <a:cubicBezTo>
                      <a:pt x="55878" y="37719"/>
                      <a:pt x="56926" y="38576"/>
                      <a:pt x="58259" y="39243"/>
                    </a:cubicBezTo>
                    <a:cubicBezTo>
                      <a:pt x="66641" y="44005"/>
                      <a:pt x="79024" y="44291"/>
                      <a:pt x="86263" y="36195"/>
                    </a:cubicBezTo>
                    <a:cubicBezTo>
                      <a:pt x="92740" y="28956"/>
                      <a:pt x="90930" y="18955"/>
                      <a:pt x="84358" y="15716"/>
                    </a:cubicBezTo>
                    <a:cubicBezTo>
                      <a:pt x="80452" y="13811"/>
                      <a:pt x="76452" y="16288"/>
                      <a:pt x="76261" y="20193"/>
                    </a:cubicBezTo>
                    <a:cubicBezTo>
                      <a:pt x="76071" y="24098"/>
                      <a:pt x="79595" y="25813"/>
                      <a:pt x="81691" y="24384"/>
                    </a:cubicBezTo>
                    <a:cubicBezTo>
                      <a:pt x="84072" y="22765"/>
                      <a:pt x="80167" y="21050"/>
                      <a:pt x="82167" y="20098"/>
                    </a:cubicBezTo>
                    <a:cubicBezTo>
                      <a:pt x="86834" y="17812"/>
                      <a:pt x="91406" y="27908"/>
                      <a:pt x="83691" y="33147"/>
                    </a:cubicBezTo>
                    <a:cubicBezTo>
                      <a:pt x="76166" y="38290"/>
                      <a:pt x="70927" y="27432"/>
                      <a:pt x="64355" y="19907"/>
                    </a:cubicBezTo>
                    <a:cubicBezTo>
                      <a:pt x="57783" y="12382"/>
                      <a:pt x="45972" y="6763"/>
                      <a:pt x="45115" y="0"/>
                    </a:cubicBezTo>
                    <a:cubicBezTo>
                      <a:pt x="44257" y="6763"/>
                      <a:pt x="32446" y="12382"/>
                      <a:pt x="25874" y="19907"/>
                    </a:cubicBezTo>
                    <a:cubicBezTo>
                      <a:pt x="19302" y="27432"/>
                      <a:pt x="14158" y="38290"/>
                      <a:pt x="6538" y="33147"/>
                    </a:cubicBezTo>
                    <a:cubicBezTo>
                      <a:pt x="-1177" y="27908"/>
                      <a:pt x="3300" y="17812"/>
                      <a:pt x="8062" y="20098"/>
                    </a:cubicBezTo>
                    <a:cubicBezTo>
                      <a:pt x="9967" y="21050"/>
                      <a:pt x="6157" y="22669"/>
                      <a:pt x="8443" y="24384"/>
                    </a:cubicBezTo>
                    <a:cubicBezTo>
                      <a:pt x="10539" y="25813"/>
                      <a:pt x="14063" y="24098"/>
                      <a:pt x="13873" y="20193"/>
                    </a:cubicBezTo>
                    <a:cubicBezTo>
                      <a:pt x="13682" y="16288"/>
                      <a:pt x="9682" y="13811"/>
                      <a:pt x="5681" y="15716"/>
                    </a:cubicBezTo>
                    <a:cubicBezTo>
                      <a:pt x="-605" y="18955"/>
                      <a:pt x="-2415" y="28956"/>
                      <a:pt x="4062" y="3619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69C41BA9-7737-4224-95B3-6CEBF53CFCEC}"/>
                  </a:ext>
                </a:extLst>
              </p:cNvPr>
              <p:cNvSpPr/>
              <p:nvPr/>
            </p:nvSpPr>
            <p:spPr>
              <a:xfrm>
                <a:off x="5699823" y="-825793"/>
                <a:ext cx="6477" cy="6476"/>
              </a:xfrm>
              <a:custGeom>
                <a:avLst/>
                <a:gdLst>
                  <a:gd name="connsiteX0" fmla="*/ 0 w 6477"/>
                  <a:gd name="connsiteY0" fmla="*/ 3238 h 6476"/>
                  <a:gd name="connsiteX1" fmla="*/ 3239 w 6477"/>
                  <a:gd name="connsiteY1" fmla="*/ 0 h 6476"/>
                  <a:gd name="connsiteX2" fmla="*/ 6477 w 6477"/>
                  <a:gd name="connsiteY2" fmla="*/ 3238 h 6476"/>
                  <a:gd name="connsiteX3" fmla="*/ 3239 w 6477"/>
                  <a:gd name="connsiteY3" fmla="*/ 6477 h 6476"/>
                  <a:gd name="connsiteX4" fmla="*/ 0 w 6477"/>
                  <a:gd name="connsiteY4" fmla="*/ 3238 h 6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7" h="6476">
                    <a:moveTo>
                      <a:pt x="0" y="3238"/>
                    </a:moveTo>
                    <a:cubicBezTo>
                      <a:pt x="0" y="1429"/>
                      <a:pt x="1429" y="0"/>
                      <a:pt x="3239" y="0"/>
                    </a:cubicBezTo>
                    <a:cubicBezTo>
                      <a:pt x="5048" y="0"/>
                      <a:pt x="6477" y="1524"/>
                      <a:pt x="6477" y="3238"/>
                    </a:cubicBezTo>
                    <a:cubicBezTo>
                      <a:pt x="6477" y="5048"/>
                      <a:pt x="5048" y="6477"/>
                      <a:pt x="3239" y="6477"/>
                    </a:cubicBezTo>
                    <a:cubicBezTo>
                      <a:pt x="1429" y="6477"/>
                      <a:pt x="0" y="5048"/>
                      <a:pt x="0" y="32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BC85E3A-43C8-4889-A648-0D133EC437F1}"/>
                </a:ext>
              </a:extLst>
            </p:cNvPr>
            <p:cNvGrpSpPr/>
            <p:nvPr/>
          </p:nvGrpSpPr>
          <p:grpSpPr>
            <a:xfrm>
              <a:off x="5154433" y="-965869"/>
              <a:ext cx="1097371" cy="181349"/>
              <a:chOff x="5154433" y="-965869"/>
              <a:chExt cx="1097371" cy="181349"/>
            </a:xfrm>
            <a:grpFill/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B0BAA0B3-07DC-4C47-98CC-A2516921CFA7}"/>
                  </a:ext>
                </a:extLst>
              </p:cNvPr>
              <p:cNvGrpSpPr/>
              <p:nvPr/>
            </p:nvGrpSpPr>
            <p:grpSpPr>
              <a:xfrm>
                <a:off x="5154433" y="-965869"/>
                <a:ext cx="549271" cy="181349"/>
                <a:chOff x="5154433" y="-965869"/>
                <a:chExt cx="549271" cy="181349"/>
              </a:xfrm>
              <a:grpFill/>
            </p:grpSpPr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EBA2BB35-40B9-41A3-8E6C-DB3B5676E3D1}"/>
                    </a:ext>
                  </a:extLst>
                </p:cNvPr>
                <p:cNvSpPr/>
                <p:nvPr/>
              </p:nvSpPr>
              <p:spPr>
                <a:xfrm>
                  <a:off x="5194962" y="-953810"/>
                  <a:ext cx="181582" cy="101608"/>
                </a:xfrm>
                <a:custGeom>
                  <a:avLst/>
                  <a:gdLst>
                    <a:gd name="connsiteX0" fmla="*/ 181583 w 181582"/>
                    <a:gd name="connsiteY0" fmla="*/ 0 h 101608"/>
                    <a:gd name="connsiteX1" fmla="*/ 94810 w 181582"/>
                    <a:gd name="connsiteY1" fmla="*/ 73247 h 101608"/>
                    <a:gd name="connsiteX2" fmla="*/ 4323 w 181582"/>
                    <a:gd name="connsiteY2" fmla="*/ 73438 h 101608"/>
                    <a:gd name="connsiteX3" fmla="*/ 33564 w 181582"/>
                    <a:gd name="connsiteY3" fmla="*/ 8858 h 101608"/>
                    <a:gd name="connsiteX4" fmla="*/ 50043 w 181582"/>
                    <a:gd name="connsiteY4" fmla="*/ 59246 h 101608"/>
                    <a:gd name="connsiteX5" fmla="*/ 28802 w 181582"/>
                    <a:gd name="connsiteY5" fmla="*/ 46006 h 101608"/>
                    <a:gd name="connsiteX6" fmla="*/ 47566 w 181582"/>
                    <a:gd name="connsiteY6" fmla="*/ 43148 h 101608"/>
                    <a:gd name="connsiteX7" fmla="*/ 40708 w 181582"/>
                    <a:gd name="connsiteY7" fmla="*/ 41434 h 101608"/>
                    <a:gd name="connsiteX8" fmla="*/ 34136 w 181582"/>
                    <a:gd name="connsiteY8" fmla="*/ 47339 h 101608"/>
                    <a:gd name="connsiteX9" fmla="*/ 50043 w 181582"/>
                    <a:gd name="connsiteY9" fmla="*/ 56960 h 101608"/>
                    <a:gd name="connsiteX10" fmla="*/ 34422 w 181582"/>
                    <a:gd name="connsiteY10" fmla="*/ 11144 h 101608"/>
                    <a:gd name="connsiteX11" fmla="*/ 11371 w 181582"/>
                    <a:gd name="connsiteY11" fmla="*/ 68961 h 101608"/>
                    <a:gd name="connsiteX12" fmla="*/ 91857 w 181582"/>
                    <a:gd name="connsiteY12" fmla="*/ 65913 h 101608"/>
                    <a:gd name="connsiteX13" fmla="*/ 181583 w 181582"/>
                    <a:gd name="connsiteY13" fmla="*/ 0 h 101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81582" h="101608">
                      <a:moveTo>
                        <a:pt x="181583" y="0"/>
                      </a:moveTo>
                      <a:cubicBezTo>
                        <a:pt x="138625" y="8096"/>
                        <a:pt x="118051" y="38195"/>
                        <a:pt x="94810" y="73247"/>
                      </a:cubicBezTo>
                      <a:cubicBezTo>
                        <a:pt x="68807" y="112681"/>
                        <a:pt x="20515" y="109347"/>
                        <a:pt x="4323" y="73438"/>
                      </a:cubicBezTo>
                      <a:cubicBezTo>
                        <a:pt x="-6250" y="49911"/>
                        <a:pt x="2227" y="14097"/>
                        <a:pt x="33564" y="8858"/>
                      </a:cubicBezTo>
                      <a:cubicBezTo>
                        <a:pt x="71569" y="2477"/>
                        <a:pt x="82904" y="50483"/>
                        <a:pt x="50043" y="59246"/>
                      </a:cubicBezTo>
                      <a:cubicBezTo>
                        <a:pt x="38232" y="62389"/>
                        <a:pt x="28802" y="54864"/>
                        <a:pt x="28802" y="46006"/>
                      </a:cubicBezTo>
                      <a:cubicBezTo>
                        <a:pt x="28897" y="32766"/>
                        <a:pt x="47852" y="33242"/>
                        <a:pt x="47566" y="43148"/>
                      </a:cubicBezTo>
                      <a:cubicBezTo>
                        <a:pt x="47471" y="48197"/>
                        <a:pt x="40899" y="47625"/>
                        <a:pt x="40708" y="41434"/>
                      </a:cubicBezTo>
                      <a:cubicBezTo>
                        <a:pt x="37851" y="39338"/>
                        <a:pt x="33945" y="42386"/>
                        <a:pt x="34136" y="47339"/>
                      </a:cubicBezTo>
                      <a:cubicBezTo>
                        <a:pt x="34326" y="54007"/>
                        <a:pt x="41565" y="58865"/>
                        <a:pt x="50043" y="56960"/>
                      </a:cubicBezTo>
                      <a:cubicBezTo>
                        <a:pt x="74617" y="51245"/>
                        <a:pt x="65854" y="5906"/>
                        <a:pt x="34422" y="11144"/>
                      </a:cubicBezTo>
                      <a:cubicBezTo>
                        <a:pt x="9180" y="15240"/>
                        <a:pt x="-1202" y="45911"/>
                        <a:pt x="11371" y="68961"/>
                      </a:cubicBezTo>
                      <a:cubicBezTo>
                        <a:pt x="24420" y="92774"/>
                        <a:pt x="65854" y="103537"/>
                        <a:pt x="91857" y="65913"/>
                      </a:cubicBezTo>
                      <a:cubicBezTo>
                        <a:pt x="114622" y="32957"/>
                        <a:pt x="143007" y="2667"/>
                        <a:pt x="181583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988F7BFF-0C9E-456B-B412-11F72F3097BA}"/>
                    </a:ext>
                  </a:extLst>
                </p:cNvPr>
                <p:cNvSpPr/>
                <p:nvPr/>
              </p:nvSpPr>
              <p:spPr>
                <a:xfrm>
                  <a:off x="5154433" y="-935398"/>
                  <a:ext cx="40766" cy="36547"/>
                </a:xfrm>
                <a:custGeom>
                  <a:avLst/>
                  <a:gdLst>
                    <a:gd name="connsiteX0" fmla="*/ 40565 w 40766"/>
                    <a:gd name="connsiteY0" fmla="*/ 36547 h 36547"/>
                    <a:gd name="connsiteX1" fmla="*/ 6656 w 40766"/>
                    <a:gd name="connsiteY1" fmla="*/ 4734 h 36547"/>
                    <a:gd name="connsiteX2" fmla="*/ 4179 w 40766"/>
                    <a:gd name="connsiteY2" fmla="*/ 28165 h 36547"/>
                    <a:gd name="connsiteX3" fmla="*/ 15895 w 40766"/>
                    <a:gd name="connsiteY3" fmla="*/ 22450 h 36547"/>
                    <a:gd name="connsiteX4" fmla="*/ 17038 w 40766"/>
                    <a:gd name="connsiteY4" fmla="*/ 19688 h 36547"/>
                    <a:gd name="connsiteX5" fmla="*/ 18276 w 40766"/>
                    <a:gd name="connsiteY5" fmla="*/ 25308 h 36547"/>
                    <a:gd name="connsiteX6" fmla="*/ 6942 w 40766"/>
                    <a:gd name="connsiteY6" fmla="*/ 26165 h 36547"/>
                    <a:gd name="connsiteX7" fmla="*/ 9990 w 40766"/>
                    <a:gd name="connsiteY7" fmla="*/ 8163 h 36547"/>
                    <a:gd name="connsiteX8" fmla="*/ 40565 w 40766"/>
                    <a:gd name="connsiteY8" fmla="*/ 36547 h 365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766" h="36547">
                      <a:moveTo>
                        <a:pt x="40565" y="36547"/>
                      </a:moveTo>
                      <a:cubicBezTo>
                        <a:pt x="43232" y="-1743"/>
                        <a:pt x="18753" y="-5172"/>
                        <a:pt x="6656" y="4734"/>
                      </a:cubicBezTo>
                      <a:cubicBezTo>
                        <a:pt x="-297" y="10449"/>
                        <a:pt x="-2869" y="21212"/>
                        <a:pt x="4179" y="28165"/>
                      </a:cubicBezTo>
                      <a:cubicBezTo>
                        <a:pt x="14181" y="38071"/>
                        <a:pt x="25230" y="21403"/>
                        <a:pt x="15895" y="22450"/>
                      </a:cubicBezTo>
                      <a:cubicBezTo>
                        <a:pt x="11704" y="22736"/>
                        <a:pt x="13228" y="19307"/>
                        <a:pt x="17038" y="19688"/>
                      </a:cubicBezTo>
                      <a:cubicBezTo>
                        <a:pt x="18753" y="19879"/>
                        <a:pt x="20086" y="21688"/>
                        <a:pt x="18276" y="25308"/>
                      </a:cubicBezTo>
                      <a:cubicBezTo>
                        <a:pt x="16276" y="29118"/>
                        <a:pt x="10275" y="29785"/>
                        <a:pt x="6942" y="26165"/>
                      </a:cubicBezTo>
                      <a:cubicBezTo>
                        <a:pt x="2655" y="21212"/>
                        <a:pt x="3703" y="13021"/>
                        <a:pt x="9990" y="8163"/>
                      </a:cubicBezTo>
                      <a:cubicBezTo>
                        <a:pt x="19038" y="1019"/>
                        <a:pt x="39898" y="67"/>
                        <a:pt x="40565" y="365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" name="任意多边形: 形状 25">
                  <a:extLst>
                    <a:ext uri="{FF2B5EF4-FFF2-40B4-BE49-F238E27FC236}">
                      <a16:creationId xmlns:a16="http://schemas.microsoft.com/office/drawing/2014/main" id="{82DF3C34-0F82-4D9F-9D0C-D94ECBA0BB11}"/>
                    </a:ext>
                  </a:extLst>
                </p:cNvPr>
                <p:cNvSpPr/>
                <p:nvPr/>
              </p:nvSpPr>
              <p:spPr>
                <a:xfrm>
                  <a:off x="5483701" y="-954143"/>
                  <a:ext cx="38004" cy="56626"/>
                </a:xfrm>
                <a:custGeom>
                  <a:avLst/>
                  <a:gdLst>
                    <a:gd name="connsiteX0" fmla="*/ 38005 w 38004"/>
                    <a:gd name="connsiteY0" fmla="*/ 56627 h 56626"/>
                    <a:gd name="connsiteX1" fmla="*/ 20098 w 38004"/>
                    <a:gd name="connsiteY1" fmla="*/ 18908 h 56626"/>
                    <a:gd name="connsiteX2" fmla="*/ 0 w 38004"/>
                    <a:gd name="connsiteY2" fmla="*/ 2810 h 56626"/>
                    <a:gd name="connsiteX3" fmla="*/ 28575 w 38004"/>
                    <a:gd name="connsiteY3" fmla="*/ 3191 h 56626"/>
                    <a:gd name="connsiteX4" fmla="*/ 38005 w 38004"/>
                    <a:gd name="connsiteY4" fmla="*/ 56627 h 56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004" h="56626">
                      <a:moveTo>
                        <a:pt x="38005" y="56627"/>
                      </a:moveTo>
                      <a:cubicBezTo>
                        <a:pt x="26289" y="39291"/>
                        <a:pt x="27242" y="28623"/>
                        <a:pt x="20098" y="18908"/>
                      </a:cubicBezTo>
                      <a:cubicBezTo>
                        <a:pt x="10858" y="6335"/>
                        <a:pt x="6858" y="8240"/>
                        <a:pt x="0" y="2810"/>
                      </a:cubicBezTo>
                      <a:cubicBezTo>
                        <a:pt x="9049" y="3763"/>
                        <a:pt x="17812" y="-4238"/>
                        <a:pt x="28575" y="3191"/>
                      </a:cubicBezTo>
                      <a:cubicBezTo>
                        <a:pt x="41720" y="12431"/>
                        <a:pt x="32956" y="36053"/>
                        <a:pt x="38005" y="5662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9B5372FE-464B-4F59-BA59-FC069117591B}"/>
                    </a:ext>
                  </a:extLst>
                </p:cNvPr>
                <p:cNvSpPr/>
                <p:nvPr/>
              </p:nvSpPr>
              <p:spPr>
                <a:xfrm>
                  <a:off x="5528914" y="-965869"/>
                  <a:ext cx="174790" cy="169422"/>
                </a:xfrm>
                <a:custGeom>
                  <a:avLst/>
                  <a:gdLst>
                    <a:gd name="connsiteX0" fmla="*/ 77278 w 174790"/>
                    <a:gd name="connsiteY0" fmla="*/ 31585 h 169422"/>
                    <a:gd name="connsiteX1" fmla="*/ 58228 w 174790"/>
                    <a:gd name="connsiteY1" fmla="*/ 26156 h 169422"/>
                    <a:gd name="connsiteX2" fmla="*/ 79088 w 174790"/>
                    <a:gd name="connsiteY2" fmla="*/ 50350 h 169422"/>
                    <a:gd name="connsiteX3" fmla="*/ 48608 w 174790"/>
                    <a:gd name="connsiteY3" fmla="*/ 8725 h 169422"/>
                    <a:gd name="connsiteX4" fmla="*/ 32892 w 174790"/>
                    <a:gd name="connsiteY4" fmla="*/ 138265 h 169422"/>
                    <a:gd name="connsiteX5" fmla="*/ 128142 w 174790"/>
                    <a:gd name="connsiteY5" fmla="*/ 160173 h 169422"/>
                    <a:gd name="connsiteX6" fmla="*/ 158241 w 174790"/>
                    <a:gd name="connsiteY6" fmla="*/ 76448 h 169422"/>
                    <a:gd name="connsiteX7" fmla="*/ 107377 w 174790"/>
                    <a:gd name="connsiteY7" fmla="*/ 87211 h 169422"/>
                    <a:gd name="connsiteX8" fmla="*/ 145477 w 174790"/>
                    <a:gd name="connsiteY8" fmla="*/ 99213 h 169422"/>
                    <a:gd name="connsiteX9" fmla="*/ 131285 w 174790"/>
                    <a:gd name="connsiteY9" fmla="*/ 86830 h 169422"/>
                    <a:gd name="connsiteX10" fmla="*/ 129761 w 174790"/>
                    <a:gd name="connsiteY10" fmla="*/ 96070 h 169422"/>
                    <a:gd name="connsiteX11" fmla="*/ 119855 w 174790"/>
                    <a:gd name="connsiteY11" fmla="*/ 84354 h 169422"/>
                    <a:gd name="connsiteX12" fmla="*/ 147573 w 174790"/>
                    <a:gd name="connsiteY12" fmla="*/ 87688 h 169422"/>
                    <a:gd name="connsiteX13" fmla="*/ 137476 w 174790"/>
                    <a:gd name="connsiteY13" fmla="*/ 117787 h 169422"/>
                    <a:gd name="connsiteX14" fmla="*/ 110425 w 174790"/>
                    <a:gd name="connsiteY14" fmla="*/ 68161 h 169422"/>
                    <a:gd name="connsiteX15" fmla="*/ 173766 w 174790"/>
                    <a:gd name="connsiteY15" fmla="*/ 92355 h 169422"/>
                    <a:gd name="connsiteX16" fmla="*/ 142524 w 174790"/>
                    <a:gd name="connsiteY16" fmla="*/ 157982 h 169422"/>
                    <a:gd name="connsiteX17" fmla="*/ 31368 w 174790"/>
                    <a:gd name="connsiteY17" fmla="*/ 139789 h 169422"/>
                    <a:gd name="connsiteX18" fmla="*/ 32225 w 174790"/>
                    <a:gd name="connsiteY18" fmla="*/ 7487 h 169422"/>
                    <a:gd name="connsiteX19" fmla="*/ 97662 w 174790"/>
                    <a:gd name="connsiteY19" fmla="*/ 31109 h 169422"/>
                    <a:gd name="connsiteX20" fmla="*/ 59181 w 174790"/>
                    <a:gd name="connsiteY20" fmla="*/ 57589 h 169422"/>
                    <a:gd name="connsiteX21" fmla="*/ 60228 w 174790"/>
                    <a:gd name="connsiteY21" fmla="*/ 21108 h 169422"/>
                    <a:gd name="connsiteX22" fmla="*/ 69849 w 174790"/>
                    <a:gd name="connsiteY22" fmla="*/ 35491 h 169422"/>
                    <a:gd name="connsiteX23" fmla="*/ 77278 w 174790"/>
                    <a:gd name="connsiteY23" fmla="*/ 31585 h 169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74790" h="169422">
                      <a:moveTo>
                        <a:pt x="77278" y="31585"/>
                      </a:moveTo>
                      <a:cubicBezTo>
                        <a:pt x="76230" y="21965"/>
                        <a:pt x="64991" y="16917"/>
                        <a:pt x="58228" y="26156"/>
                      </a:cubicBezTo>
                      <a:cubicBezTo>
                        <a:pt x="46989" y="41491"/>
                        <a:pt x="63848" y="59684"/>
                        <a:pt x="79088" y="50350"/>
                      </a:cubicBezTo>
                      <a:cubicBezTo>
                        <a:pt x="104424" y="34729"/>
                        <a:pt x="81564" y="343"/>
                        <a:pt x="48608" y="8725"/>
                      </a:cubicBezTo>
                      <a:cubicBezTo>
                        <a:pt x="-160" y="21203"/>
                        <a:pt x="-14924" y="93307"/>
                        <a:pt x="32892" y="138265"/>
                      </a:cubicBezTo>
                      <a:cubicBezTo>
                        <a:pt x="57180" y="161030"/>
                        <a:pt x="91851" y="174556"/>
                        <a:pt x="128142" y="160173"/>
                      </a:cubicBezTo>
                      <a:cubicBezTo>
                        <a:pt x="163956" y="145981"/>
                        <a:pt x="177957" y="100642"/>
                        <a:pt x="158241" y="76448"/>
                      </a:cubicBezTo>
                      <a:cubicBezTo>
                        <a:pt x="144239" y="59303"/>
                        <a:pt x="112330" y="63589"/>
                        <a:pt x="107377" y="87211"/>
                      </a:cubicBezTo>
                      <a:cubicBezTo>
                        <a:pt x="101853" y="113786"/>
                        <a:pt x="139095" y="124073"/>
                        <a:pt x="145477" y="99213"/>
                      </a:cubicBezTo>
                      <a:cubicBezTo>
                        <a:pt x="147668" y="90736"/>
                        <a:pt x="138714" y="81687"/>
                        <a:pt x="131285" y="86830"/>
                      </a:cubicBezTo>
                      <a:cubicBezTo>
                        <a:pt x="133190" y="89593"/>
                        <a:pt x="133285" y="94260"/>
                        <a:pt x="129761" y="96070"/>
                      </a:cubicBezTo>
                      <a:cubicBezTo>
                        <a:pt x="121855" y="100070"/>
                        <a:pt x="115950" y="89974"/>
                        <a:pt x="119855" y="84354"/>
                      </a:cubicBezTo>
                      <a:cubicBezTo>
                        <a:pt x="127570" y="73400"/>
                        <a:pt x="142144" y="79210"/>
                        <a:pt x="147573" y="87688"/>
                      </a:cubicBezTo>
                      <a:cubicBezTo>
                        <a:pt x="153954" y="97594"/>
                        <a:pt x="150430" y="112262"/>
                        <a:pt x="137476" y="117787"/>
                      </a:cubicBezTo>
                      <a:cubicBezTo>
                        <a:pt x="110901" y="129121"/>
                        <a:pt x="84041" y="93212"/>
                        <a:pt x="110425" y="68161"/>
                      </a:cubicBezTo>
                      <a:cubicBezTo>
                        <a:pt x="129761" y="49683"/>
                        <a:pt x="166337" y="57589"/>
                        <a:pt x="173766" y="92355"/>
                      </a:cubicBezTo>
                      <a:cubicBezTo>
                        <a:pt x="178434" y="113977"/>
                        <a:pt x="167004" y="141599"/>
                        <a:pt x="142524" y="157982"/>
                      </a:cubicBezTo>
                      <a:cubicBezTo>
                        <a:pt x="114711" y="176556"/>
                        <a:pt x="66705" y="173889"/>
                        <a:pt x="31368" y="139789"/>
                      </a:cubicBezTo>
                      <a:cubicBezTo>
                        <a:pt x="-20925" y="89212"/>
                        <a:pt x="1269" y="25299"/>
                        <a:pt x="32225" y="7487"/>
                      </a:cubicBezTo>
                      <a:cubicBezTo>
                        <a:pt x="60228" y="-8610"/>
                        <a:pt x="94423" y="2153"/>
                        <a:pt x="97662" y="31109"/>
                      </a:cubicBezTo>
                      <a:cubicBezTo>
                        <a:pt x="99852" y="50826"/>
                        <a:pt x="77373" y="68161"/>
                        <a:pt x="59181" y="57589"/>
                      </a:cubicBezTo>
                      <a:cubicBezTo>
                        <a:pt x="40893" y="46921"/>
                        <a:pt x="47084" y="22441"/>
                        <a:pt x="60228" y="21108"/>
                      </a:cubicBezTo>
                      <a:cubicBezTo>
                        <a:pt x="70706" y="20060"/>
                        <a:pt x="71182" y="28442"/>
                        <a:pt x="69849" y="35491"/>
                      </a:cubicBezTo>
                      <a:cubicBezTo>
                        <a:pt x="68420" y="42539"/>
                        <a:pt x="78040" y="38253"/>
                        <a:pt x="77278" y="3158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7465B9A6-FBA0-41F5-ACA3-88839366CCA2}"/>
                    </a:ext>
                  </a:extLst>
                </p:cNvPr>
                <p:cNvSpPr/>
                <p:nvPr/>
              </p:nvSpPr>
              <p:spPr>
                <a:xfrm>
                  <a:off x="5298308" y="-952875"/>
                  <a:ext cx="235685" cy="168356"/>
                </a:xfrm>
                <a:custGeom>
                  <a:avLst/>
                  <a:gdLst>
                    <a:gd name="connsiteX0" fmla="*/ 18991 w 235685"/>
                    <a:gd name="connsiteY0" fmla="*/ 42214 h 168356"/>
                    <a:gd name="connsiteX1" fmla="*/ 38803 w 235685"/>
                    <a:gd name="connsiteY1" fmla="*/ 164229 h 168356"/>
                    <a:gd name="connsiteX2" fmla="*/ 99668 w 235685"/>
                    <a:gd name="connsiteY2" fmla="*/ 143750 h 168356"/>
                    <a:gd name="connsiteX3" fmla="*/ 78999 w 235685"/>
                    <a:gd name="connsiteY3" fmla="*/ 100602 h 168356"/>
                    <a:gd name="connsiteX4" fmla="*/ 57187 w 235685"/>
                    <a:gd name="connsiteY4" fmla="*/ 116128 h 168356"/>
                    <a:gd name="connsiteX5" fmla="*/ 74808 w 235685"/>
                    <a:gd name="connsiteY5" fmla="*/ 128225 h 168356"/>
                    <a:gd name="connsiteX6" fmla="*/ 70807 w 235685"/>
                    <a:gd name="connsiteY6" fmla="*/ 115080 h 168356"/>
                    <a:gd name="connsiteX7" fmla="*/ 93286 w 235685"/>
                    <a:gd name="connsiteY7" fmla="*/ 129749 h 168356"/>
                    <a:gd name="connsiteX8" fmla="*/ 52424 w 235685"/>
                    <a:gd name="connsiteY8" fmla="*/ 151656 h 168356"/>
                    <a:gd name="connsiteX9" fmla="*/ 25373 w 235685"/>
                    <a:gd name="connsiteY9" fmla="*/ 52025 h 168356"/>
                    <a:gd name="connsiteX10" fmla="*/ 235685 w 235685"/>
                    <a:gd name="connsiteY10" fmla="*/ 98411 h 168356"/>
                    <a:gd name="connsiteX11" fmla="*/ 18991 w 235685"/>
                    <a:gd name="connsiteY11" fmla="*/ 42214 h 168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35685" h="168356">
                      <a:moveTo>
                        <a:pt x="18991" y="42214"/>
                      </a:moveTo>
                      <a:cubicBezTo>
                        <a:pt x="-12917" y="87743"/>
                        <a:pt x="-3488" y="148513"/>
                        <a:pt x="38803" y="164229"/>
                      </a:cubicBezTo>
                      <a:cubicBezTo>
                        <a:pt x="69760" y="175754"/>
                        <a:pt x="92048" y="161276"/>
                        <a:pt x="99668" y="143750"/>
                      </a:cubicBezTo>
                      <a:cubicBezTo>
                        <a:pt x="107288" y="126129"/>
                        <a:pt x="100430" y="104317"/>
                        <a:pt x="78999" y="100602"/>
                      </a:cubicBezTo>
                      <a:cubicBezTo>
                        <a:pt x="70712" y="99173"/>
                        <a:pt x="58901" y="104603"/>
                        <a:pt x="57187" y="116128"/>
                      </a:cubicBezTo>
                      <a:cubicBezTo>
                        <a:pt x="55282" y="129082"/>
                        <a:pt x="69760" y="134225"/>
                        <a:pt x="74808" y="128225"/>
                      </a:cubicBezTo>
                      <a:cubicBezTo>
                        <a:pt x="79285" y="122986"/>
                        <a:pt x="76808" y="116890"/>
                        <a:pt x="70807" y="115080"/>
                      </a:cubicBezTo>
                      <a:cubicBezTo>
                        <a:pt x="72141" y="98221"/>
                        <a:pt x="99382" y="104603"/>
                        <a:pt x="93286" y="129749"/>
                      </a:cubicBezTo>
                      <a:cubicBezTo>
                        <a:pt x="89857" y="144036"/>
                        <a:pt x="72998" y="155561"/>
                        <a:pt x="52424" y="151656"/>
                      </a:cubicBezTo>
                      <a:cubicBezTo>
                        <a:pt x="9085" y="143369"/>
                        <a:pt x="3751" y="88220"/>
                        <a:pt x="25373" y="52025"/>
                      </a:cubicBezTo>
                      <a:cubicBezTo>
                        <a:pt x="72808" y="-27604"/>
                        <a:pt x="192346" y="-3220"/>
                        <a:pt x="235685" y="98411"/>
                      </a:cubicBezTo>
                      <a:cubicBezTo>
                        <a:pt x="189013" y="-16460"/>
                        <a:pt x="65759" y="-24652"/>
                        <a:pt x="18991" y="4221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742F034E-915F-442F-A6CC-B8202B72A3C8}"/>
                    </a:ext>
                  </a:extLst>
                </p:cNvPr>
                <p:cNvSpPr/>
                <p:nvPr/>
              </p:nvSpPr>
              <p:spPr>
                <a:xfrm>
                  <a:off x="5464014" y="-874365"/>
                  <a:ext cx="62673" cy="45092"/>
                </a:xfrm>
                <a:custGeom>
                  <a:avLst/>
                  <a:gdLst>
                    <a:gd name="connsiteX0" fmla="*/ 13495 w 62673"/>
                    <a:gd name="connsiteY0" fmla="*/ 3995 h 45092"/>
                    <a:gd name="connsiteX1" fmla="*/ 1398 w 62673"/>
                    <a:gd name="connsiteY1" fmla="*/ 33618 h 45092"/>
                    <a:gd name="connsiteX2" fmla="*/ 25401 w 62673"/>
                    <a:gd name="connsiteY2" fmla="*/ 42095 h 45092"/>
                    <a:gd name="connsiteX3" fmla="*/ 21972 w 62673"/>
                    <a:gd name="connsiteY3" fmla="*/ 25331 h 45092"/>
                    <a:gd name="connsiteX4" fmla="*/ 25687 w 62673"/>
                    <a:gd name="connsiteY4" fmla="*/ 30284 h 45092"/>
                    <a:gd name="connsiteX5" fmla="*/ 22258 w 62673"/>
                    <a:gd name="connsiteY5" fmla="*/ 38952 h 45092"/>
                    <a:gd name="connsiteX6" fmla="*/ 20258 w 62673"/>
                    <a:gd name="connsiteY6" fmla="*/ 14282 h 45092"/>
                    <a:gd name="connsiteX7" fmla="*/ 38927 w 62673"/>
                    <a:gd name="connsiteY7" fmla="*/ 22950 h 45092"/>
                    <a:gd name="connsiteX8" fmla="*/ 61215 w 62673"/>
                    <a:gd name="connsiteY8" fmla="*/ 22759 h 45092"/>
                    <a:gd name="connsiteX9" fmla="*/ 13495 w 62673"/>
                    <a:gd name="connsiteY9" fmla="*/ 3995 h 45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2673" h="45092">
                      <a:moveTo>
                        <a:pt x="13495" y="3995"/>
                      </a:moveTo>
                      <a:cubicBezTo>
                        <a:pt x="3113" y="10091"/>
                        <a:pt x="-2888" y="21140"/>
                        <a:pt x="1398" y="33618"/>
                      </a:cubicBezTo>
                      <a:cubicBezTo>
                        <a:pt x="5589" y="45905"/>
                        <a:pt x="18353" y="47619"/>
                        <a:pt x="25401" y="42095"/>
                      </a:cubicBezTo>
                      <a:cubicBezTo>
                        <a:pt x="34164" y="35142"/>
                        <a:pt x="28926" y="21711"/>
                        <a:pt x="21972" y="25331"/>
                      </a:cubicBezTo>
                      <a:cubicBezTo>
                        <a:pt x="19305" y="26760"/>
                        <a:pt x="20925" y="32094"/>
                        <a:pt x="25687" y="30284"/>
                      </a:cubicBezTo>
                      <a:cubicBezTo>
                        <a:pt x="26354" y="31236"/>
                        <a:pt x="26925" y="36285"/>
                        <a:pt x="22258" y="38952"/>
                      </a:cubicBezTo>
                      <a:cubicBezTo>
                        <a:pt x="8542" y="46953"/>
                        <a:pt x="-4412" y="17711"/>
                        <a:pt x="20258" y="14282"/>
                      </a:cubicBezTo>
                      <a:cubicBezTo>
                        <a:pt x="27592" y="13234"/>
                        <a:pt x="33117" y="18092"/>
                        <a:pt x="38927" y="22950"/>
                      </a:cubicBezTo>
                      <a:cubicBezTo>
                        <a:pt x="47309" y="29903"/>
                        <a:pt x="56453" y="31046"/>
                        <a:pt x="61215" y="22759"/>
                      </a:cubicBezTo>
                      <a:cubicBezTo>
                        <a:pt x="70645" y="6090"/>
                        <a:pt x="31974" y="-6864"/>
                        <a:pt x="13495" y="399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44722C73-1260-4379-B7D4-AED45B97CCBB}"/>
                    </a:ext>
                  </a:extLst>
                </p:cNvPr>
                <p:cNvSpPr/>
                <p:nvPr/>
              </p:nvSpPr>
              <p:spPr>
                <a:xfrm>
                  <a:off x="5389072" y="-932385"/>
                  <a:ext cx="101772" cy="79472"/>
                </a:xfrm>
                <a:custGeom>
                  <a:avLst/>
                  <a:gdLst>
                    <a:gd name="connsiteX0" fmla="*/ 101772 w 101772"/>
                    <a:gd name="connsiteY0" fmla="*/ 23152 h 79472"/>
                    <a:gd name="connsiteX1" fmla="*/ 1093 w 101772"/>
                    <a:gd name="connsiteY1" fmla="*/ 33916 h 79472"/>
                    <a:gd name="connsiteX2" fmla="*/ 15666 w 101772"/>
                    <a:gd name="connsiteY2" fmla="*/ 74016 h 79472"/>
                    <a:gd name="connsiteX3" fmla="*/ 55004 w 101772"/>
                    <a:gd name="connsiteY3" fmla="*/ 69158 h 79472"/>
                    <a:gd name="connsiteX4" fmla="*/ 36716 w 101772"/>
                    <a:gd name="connsiteY4" fmla="*/ 35154 h 79472"/>
                    <a:gd name="connsiteX5" fmla="*/ 38717 w 101772"/>
                    <a:gd name="connsiteY5" fmla="*/ 49822 h 79472"/>
                    <a:gd name="connsiteX6" fmla="*/ 42908 w 101772"/>
                    <a:gd name="connsiteY6" fmla="*/ 68301 h 79472"/>
                    <a:gd name="connsiteX7" fmla="*/ 8141 w 101772"/>
                    <a:gd name="connsiteY7" fmla="*/ 34963 h 79472"/>
                    <a:gd name="connsiteX8" fmla="*/ 101772 w 101772"/>
                    <a:gd name="connsiteY8" fmla="*/ 23152 h 79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1772" h="79472">
                      <a:moveTo>
                        <a:pt x="101772" y="23152"/>
                      </a:moveTo>
                      <a:cubicBezTo>
                        <a:pt x="71673" y="-9804"/>
                        <a:pt x="10523" y="-8756"/>
                        <a:pt x="1093" y="33916"/>
                      </a:cubicBezTo>
                      <a:cubicBezTo>
                        <a:pt x="-1955" y="47727"/>
                        <a:pt x="902" y="63253"/>
                        <a:pt x="15666" y="74016"/>
                      </a:cubicBezTo>
                      <a:cubicBezTo>
                        <a:pt x="27191" y="82493"/>
                        <a:pt x="45479" y="81255"/>
                        <a:pt x="55004" y="69158"/>
                      </a:cubicBezTo>
                      <a:cubicBezTo>
                        <a:pt x="69768" y="50489"/>
                        <a:pt x="56243" y="25248"/>
                        <a:pt x="36716" y="35154"/>
                      </a:cubicBezTo>
                      <a:cubicBezTo>
                        <a:pt x="32430" y="37345"/>
                        <a:pt x="33192" y="44869"/>
                        <a:pt x="38717" y="49822"/>
                      </a:cubicBezTo>
                      <a:cubicBezTo>
                        <a:pt x="46051" y="56490"/>
                        <a:pt x="54052" y="61157"/>
                        <a:pt x="42908" y="68301"/>
                      </a:cubicBezTo>
                      <a:cubicBezTo>
                        <a:pt x="27096" y="78397"/>
                        <a:pt x="2522" y="60871"/>
                        <a:pt x="8141" y="34963"/>
                      </a:cubicBezTo>
                      <a:cubicBezTo>
                        <a:pt x="17000" y="-5994"/>
                        <a:pt x="71292" y="-5327"/>
                        <a:pt x="101772" y="231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E9B374B2-3C62-47F8-88AD-D2F757FF5BF6}"/>
                    </a:ext>
                  </a:extLst>
                </p:cNvPr>
                <p:cNvSpPr/>
                <p:nvPr/>
              </p:nvSpPr>
              <p:spPr>
                <a:xfrm>
                  <a:off x="5349274" y="-937808"/>
                  <a:ext cx="60988" cy="54300"/>
                </a:xfrm>
                <a:custGeom>
                  <a:avLst/>
                  <a:gdLst>
                    <a:gd name="connsiteX0" fmla="*/ 60989 w 60988"/>
                    <a:gd name="connsiteY0" fmla="*/ 0 h 54300"/>
                    <a:gd name="connsiteX1" fmla="*/ 12030 w 60988"/>
                    <a:gd name="connsiteY1" fmla="*/ 51626 h 54300"/>
                    <a:gd name="connsiteX2" fmla="*/ 2505 w 60988"/>
                    <a:gd name="connsiteY2" fmla="*/ 34671 h 54300"/>
                    <a:gd name="connsiteX3" fmla="*/ 60989 w 60988"/>
                    <a:gd name="connsiteY3" fmla="*/ 0 h 5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988" h="54300">
                      <a:moveTo>
                        <a:pt x="60989" y="0"/>
                      </a:moveTo>
                      <a:cubicBezTo>
                        <a:pt x="28889" y="8477"/>
                        <a:pt x="31080" y="38386"/>
                        <a:pt x="12030" y="51626"/>
                      </a:cubicBezTo>
                      <a:cubicBezTo>
                        <a:pt x="-448" y="60293"/>
                        <a:pt x="-2448" y="46101"/>
                        <a:pt x="2505" y="34671"/>
                      </a:cubicBezTo>
                      <a:cubicBezTo>
                        <a:pt x="8125" y="21812"/>
                        <a:pt x="25079" y="1810"/>
                        <a:pt x="60989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3" name="任意多边形: 形状 32">
                  <a:extLst>
                    <a:ext uri="{FF2B5EF4-FFF2-40B4-BE49-F238E27FC236}">
                      <a16:creationId xmlns:a16="http://schemas.microsoft.com/office/drawing/2014/main" id="{DDFBD505-40D9-42E6-A5E0-8FDF716A6CF6}"/>
                    </a:ext>
                  </a:extLst>
                </p:cNvPr>
                <p:cNvSpPr/>
                <p:nvPr/>
              </p:nvSpPr>
              <p:spPr>
                <a:xfrm>
                  <a:off x="5533616" y="-890411"/>
                  <a:ext cx="80440" cy="66267"/>
                </a:xfrm>
                <a:custGeom>
                  <a:avLst/>
                  <a:gdLst>
                    <a:gd name="connsiteX0" fmla="*/ 31714 w 80440"/>
                    <a:gd name="connsiteY0" fmla="*/ 62332 h 66267"/>
                    <a:gd name="connsiteX1" fmla="*/ 281 w 80440"/>
                    <a:gd name="connsiteY1" fmla="*/ 45758 h 66267"/>
                    <a:gd name="connsiteX2" fmla="*/ 31238 w 80440"/>
                    <a:gd name="connsiteY2" fmla="*/ 65475 h 66267"/>
                    <a:gd name="connsiteX3" fmla="*/ 79244 w 80440"/>
                    <a:gd name="connsiteY3" fmla="*/ 39091 h 66267"/>
                    <a:gd name="connsiteX4" fmla="*/ 60384 w 80440"/>
                    <a:gd name="connsiteY4" fmla="*/ 1848 h 66267"/>
                    <a:gd name="connsiteX5" fmla="*/ 26475 w 80440"/>
                    <a:gd name="connsiteY5" fmla="*/ 14802 h 66267"/>
                    <a:gd name="connsiteX6" fmla="*/ 36762 w 80440"/>
                    <a:gd name="connsiteY6" fmla="*/ 38233 h 66267"/>
                    <a:gd name="connsiteX7" fmla="*/ 50954 w 80440"/>
                    <a:gd name="connsiteY7" fmla="*/ 24422 h 66267"/>
                    <a:gd name="connsiteX8" fmla="*/ 46097 w 80440"/>
                    <a:gd name="connsiteY8" fmla="*/ 26803 h 66267"/>
                    <a:gd name="connsiteX9" fmla="*/ 48573 w 80440"/>
                    <a:gd name="connsiteY9" fmla="*/ 34042 h 66267"/>
                    <a:gd name="connsiteX10" fmla="*/ 28856 w 80440"/>
                    <a:gd name="connsiteY10" fmla="*/ 28232 h 66267"/>
                    <a:gd name="connsiteX11" fmla="*/ 58289 w 80440"/>
                    <a:gd name="connsiteY11" fmla="*/ 8230 h 66267"/>
                    <a:gd name="connsiteX12" fmla="*/ 75910 w 80440"/>
                    <a:gd name="connsiteY12" fmla="*/ 37852 h 66267"/>
                    <a:gd name="connsiteX13" fmla="*/ 31714 w 80440"/>
                    <a:gd name="connsiteY13" fmla="*/ 62332 h 66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0440" h="66267">
                      <a:moveTo>
                        <a:pt x="31714" y="62332"/>
                      </a:moveTo>
                      <a:cubicBezTo>
                        <a:pt x="15331" y="57760"/>
                        <a:pt x="4187" y="41567"/>
                        <a:pt x="281" y="45758"/>
                      </a:cubicBezTo>
                      <a:cubicBezTo>
                        <a:pt x="-2290" y="48520"/>
                        <a:pt x="13140" y="62332"/>
                        <a:pt x="31238" y="65475"/>
                      </a:cubicBezTo>
                      <a:cubicBezTo>
                        <a:pt x="49621" y="68713"/>
                        <a:pt x="73148" y="62427"/>
                        <a:pt x="79244" y="39091"/>
                      </a:cubicBezTo>
                      <a:cubicBezTo>
                        <a:pt x="83720" y="22041"/>
                        <a:pt x="75243" y="6991"/>
                        <a:pt x="60384" y="1848"/>
                      </a:cubicBezTo>
                      <a:cubicBezTo>
                        <a:pt x="45430" y="-3296"/>
                        <a:pt x="30761" y="2705"/>
                        <a:pt x="26475" y="14802"/>
                      </a:cubicBezTo>
                      <a:cubicBezTo>
                        <a:pt x="22379" y="26422"/>
                        <a:pt x="28285" y="35566"/>
                        <a:pt x="36762" y="38233"/>
                      </a:cubicBezTo>
                      <a:cubicBezTo>
                        <a:pt x="47621" y="41567"/>
                        <a:pt x="56003" y="31471"/>
                        <a:pt x="50954" y="24422"/>
                      </a:cubicBezTo>
                      <a:cubicBezTo>
                        <a:pt x="49145" y="21850"/>
                        <a:pt x="45049" y="23470"/>
                        <a:pt x="46097" y="26803"/>
                      </a:cubicBezTo>
                      <a:cubicBezTo>
                        <a:pt x="47144" y="30137"/>
                        <a:pt x="51431" y="29470"/>
                        <a:pt x="48573" y="34042"/>
                      </a:cubicBezTo>
                      <a:cubicBezTo>
                        <a:pt x="44668" y="40234"/>
                        <a:pt x="32190" y="38614"/>
                        <a:pt x="28856" y="28232"/>
                      </a:cubicBezTo>
                      <a:cubicBezTo>
                        <a:pt x="23713" y="12516"/>
                        <a:pt x="42287" y="3277"/>
                        <a:pt x="58289" y="8230"/>
                      </a:cubicBezTo>
                      <a:cubicBezTo>
                        <a:pt x="72195" y="12516"/>
                        <a:pt x="78577" y="25851"/>
                        <a:pt x="75910" y="37852"/>
                      </a:cubicBezTo>
                      <a:cubicBezTo>
                        <a:pt x="70385" y="61951"/>
                        <a:pt x="47811" y="66808"/>
                        <a:pt x="31714" y="623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680BE2E7-65AF-4FB7-B2B1-08361CEA20A0}"/>
                    </a:ext>
                  </a:extLst>
                </p:cNvPr>
                <p:cNvSpPr/>
                <p:nvPr/>
              </p:nvSpPr>
              <p:spPr>
                <a:xfrm>
                  <a:off x="5525892" y="-850481"/>
                  <a:ext cx="6404" cy="6417"/>
                </a:xfrm>
                <a:custGeom>
                  <a:avLst/>
                  <a:gdLst>
                    <a:gd name="connsiteX0" fmla="*/ 5 w 6404"/>
                    <a:gd name="connsiteY0" fmla="*/ 2971 h 6417"/>
                    <a:gd name="connsiteX1" fmla="*/ 3434 w 6404"/>
                    <a:gd name="connsiteY1" fmla="*/ 18 h 6417"/>
                    <a:gd name="connsiteX2" fmla="*/ 6387 w 6404"/>
                    <a:gd name="connsiteY2" fmla="*/ 3447 h 6417"/>
                    <a:gd name="connsiteX3" fmla="*/ 2958 w 6404"/>
                    <a:gd name="connsiteY3" fmla="*/ 6400 h 6417"/>
                    <a:gd name="connsiteX4" fmla="*/ 5 w 6404"/>
                    <a:gd name="connsiteY4" fmla="*/ 2971 h 6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04" h="6417">
                      <a:moveTo>
                        <a:pt x="5" y="2971"/>
                      </a:moveTo>
                      <a:cubicBezTo>
                        <a:pt x="100" y="1161"/>
                        <a:pt x="1624" y="-172"/>
                        <a:pt x="3434" y="18"/>
                      </a:cubicBezTo>
                      <a:cubicBezTo>
                        <a:pt x="5244" y="209"/>
                        <a:pt x="6577" y="1637"/>
                        <a:pt x="6387" y="3447"/>
                      </a:cubicBezTo>
                      <a:cubicBezTo>
                        <a:pt x="6291" y="5257"/>
                        <a:pt x="4767" y="6590"/>
                        <a:pt x="2958" y="6400"/>
                      </a:cubicBezTo>
                      <a:cubicBezTo>
                        <a:pt x="1243" y="6305"/>
                        <a:pt x="-90" y="4781"/>
                        <a:pt x="5" y="29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3CDAF98A-3BB5-4F7D-9A5E-DC2D172C6EE9}"/>
                  </a:ext>
                </a:extLst>
              </p:cNvPr>
              <p:cNvGrpSpPr/>
              <p:nvPr/>
            </p:nvGrpSpPr>
            <p:grpSpPr>
              <a:xfrm>
                <a:off x="5702513" y="-965869"/>
                <a:ext cx="549291" cy="181349"/>
                <a:chOff x="5702513" y="-965869"/>
                <a:chExt cx="549291" cy="181349"/>
              </a:xfrm>
              <a:grpFill/>
            </p:grpSpPr>
            <p:sp>
              <p:nvSpPr>
                <p:cNvPr id="13" name="任意多边形: 形状 12">
                  <a:extLst>
                    <a:ext uri="{FF2B5EF4-FFF2-40B4-BE49-F238E27FC236}">
                      <a16:creationId xmlns:a16="http://schemas.microsoft.com/office/drawing/2014/main" id="{AE058DB8-43C8-4E61-A28B-C1D85D8F5500}"/>
                    </a:ext>
                  </a:extLst>
                </p:cNvPr>
                <p:cNvSpPr/>
                <p:nvPr/>
              </p:nvSpPr>
              <p:spPr>
                <a:xfrm>
                  <a:off x="6029578" y="-953810"/>
                  <a:ext cx="181582" cy="101608"/>
                </a:xfrm>
                <a:custGeom>
                  <a:avLst/>
                  <a:gdLst>
                    <a:gd name="connsiteX0" fmla="*/ 0 w 181582"/>
                    <a:gd name="connsiteY0" fmla="*/ 0 h 101608"/>
                    <a:gd name="connsiteX1" fmla="*/ 86773 w 181582"/>
                    <a:gd name="connsiteY1" fmla="*/ 73247 h 101608"/>
                    <a:gd name="connsiteX2" fmla="*/ 177260 w 181582"/>
                    <a:gd name="connsiteY2" fmla="*/ 73438 h 101608"/>
                    <a:gd name="connsiteX3" fmla="*/ 148019 w 181582"/>
                    <a:gd name="connsiteY3" fmla="*/ 8858 h 101608"/>
                    <a:gd name="connsiteX4" fmla="*/ 131540 w 181582"/>
                    <a:gd name="connsiteY4" fmla="*/ 59246 h 101608"/>
                    <a:gd name="connsiteX5" fmla="*/ 152686 w 181582"/>
                    <a:gd name="connsiteY5" fmla="*/ 46006 h 101608"/>
                    <a:gd name="connsiteX6" fmla="*/ 133922 w 181582"/>
                    <a:gd name="connsiteY6" fmla="*/ 43148 h 101608"/>
                    <a:gd name="connsiteX7" fmla="*/ 140780 w 181582"/>
                    <a:gd name="connsiteY7" fmla="*/ 41434 h 101608"/>
                    <a:gd name="connsiteX8" fmla="*/ 147352 w 181582"/>
                    <a:gd name="connsiteY8" fmla="*/ 47339 h 101608"/>
                    <a:gd name="connsiteX9" fmla="*/ 131445 w 181582"/>
                    <a:gd name="connsiteY9" fmla="*/ 56960 h 101608"/>
                    <a:gd name="connsiteX10" fmla="*/ 147066 w 181582"/>
                    <a:gd name="connsiteY10" fmla="*/ 11144 h 101608"/>
                    <a:gd name="connsiteX11" fmla="*/ 170117 w 181582"/>
                    <a:gd name="connsiteY11" fmla="*/ 68961 h 101608"/>
                    <a:gd name="connsiteX12" fmla="*/ 89630 w 181582"/>
                    <a:gd name="connsiteY12" fmla="*/ 65913 h 101608"/>
                    <a:gd name="connsiteX13" fmla="*/ 0 w 181582"/>
                    <a:gd name="connsiteY13" fmla="*/ 0 h 101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81582" h="101608">
                      <a:moveTo>
                        <a:pt x="0" y="0"/>
                      </a:moveTo>
                      <a:cubicBezTo>
                        <a:pt x="42958" y="8096"/>
                        <a:pt x="63532" y="38195"/>
                        <a:pt x="86773" y="73247"/>
                      </a:cubicBezTo>
                      <a:cubicBezTo>
                        <a:pt x="112776" y="112681"/>
                        <a:pt x="161068" y="109347"/>
                        <a:pt x="177260" y="73438"/>
                      </a:cubicBezTo>
                      <a:cubicBezTo>
                        <a:pt x="187833" y="49911"/>
                        <a:pt x="179356" y="14192"/>
                        <a:pt x="148019" y="8858"/>
                      </a:cubicBezTo>
                      <a:cubicBezTo>
                        <a:pt x="110014" y="2477"/>
                        <a:pt x="98679" y="50483"/>
                        <a:pt x="131540" y="59246"/>
                      </a:cubicBezTo>
                      <a:cubicBezTo>
                        <a:pt x="143351" y="62389"/>
                        <a:pt x="152781" y="54769"/>
                        <a:pt x="152686" y="46006"/>
                      </a:cubicBezTo>
                      <a:cubicBezTo>
                        <a:pt x="152591" y="32766"/>
                        <a:pt x="133636" y="33242"/>
                        <a:pt x="133922" y="43148"/>
                      </a:cubicBezTo>
                      <a:cubicBezTo>
                        <a:pt x="134112" y="48197"/>
                        <a:pt x="140684" y="47625"/>
                        <a:pt x="140780" y="41434"/>
                      </a:cubicBezTo>
                      <a:cubicBezTo>
                        <a:pt x="143637" y="39338"/>
                        <a:pt x="147542" y="42386"/>
                        <a:pt x="147352" y="47339"/>
                      </a:cubicBezTo>
                      <a:cubicBezTo>
                        <a:pt x="147161" y="54007"/>
                        <a:pt x="139922" y="58865"/>
                        <a:pt x="131445" y="56960"/>
                      </a:cubicBezTo>
                      <a:cubicBezTo>
                        <a:pt x="106871" y="51245"/>
                        <a:pt x="115633" y="5906"/>
                        <a:pt x="147066" y="11144"/>
                      </a:cubicBezTo>
                      <a:cubicBezTo>
                        <a:pt x="172212" y="15335"/>
                        <a:pt x="182690" y="45911"/>
                        <a:pt x="170117" y="68961"/>
                      </a:cubicBezTo>
                      <a:cubicBezTo>
                        <a:pt x="157067" y="92774"/>
                        <a:pt x="115633" y="103537"/>
                        <a:pt x="89630" y="65913"/>
                      </a:cubicBezTo>
                      <a:cubicBezTo>
                        <a:pt x="66961" y="32957"/>
                        <a:pt x="38672" y="2667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4E35576A-25A3-4A09-95F9-02A793E42ACD}"/>
                    </a:ext>
                  </a:extLst>
                </p:cNvPr>
                <p:cNvSpPr/>
                <p:nvPr/>
              </p:nvSpPr>
              <p:spPr>
                <a:xfrm>
                  <a:off x="6211019" y="-935448"/>
                  <a:ext cx="40785" cy="36597"/>
                </a:xfrm>
                <a:custGeom>
                  <a:avLst/>
                  <a:gdLst>
                    <a:gd name="connsiteX0" fmla="*/ 201 w 40785"/>
                    <a:gd name="connsiteY0" fmla="*/ 36598 h 36597"/>
                    <a:gd name="connsiteX1" fmla="*/ 34111 w 40785"/>
                    <a:gd name="connsiteY1" fmla="*/ 4689 h 36597"/>
                    <a:gd name="connsiteX2" fmla="*/ 36682 w 40785"/>
                    <a:gd name="connsiteY2" fmla="*/ 28121 h 36597"/>
                    <a:gd name="connsiteX3" fmla="*/ 24967 w 40785"/>
                    <a:gd name="connsiteY3" fmla="*/ 22406 h 36597"/>
                    <a:gd name="connsiteX4" fmla="*/ 23824 w 40785"/>
                    <a:gd name="connsiteY4" fmla="*/ 19739 h 36597"/>
                    <a:gd name="connsiteX5" fmla="*/ 22585 w 40785"/>
                    <a:gd name="connsiteY5" fmla="*/ 25358 h 36597"/>
                    <a:gd name="connsiteX6" fmla="*/ 33920 w 40785"/>
                    <a:gd name="connsiteY6" fmla="*/ 26216 h 36597"/>
                    <a:gd name="connsiteX7" fmla="*/ 30967 w 40785"/>
                    <a:gd name="connsiteY7" fmla="*/ 8213 h 36597"/>
                    <a:gd name="connsiteX8" fmla="*/ 201 w 40785"/>
                    <a:gd name="connsiteY8" fmla="*/ 36598 h 36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785" h="36597">
                      <a:moveTo>
                        <a:pt x="201" y="36598"/>
                      </a:moveTo>
                      <a:cubicBezTo>
                        <a:pt x="-2466" y="-1788"/>
                        <a:pt x="22014" y="-5122"/>
                        <a:pt x="34111" y="4689"/>
                      </a:cubicBezTo>
                      <a:cubicBezTo>
                        <a:pt x="41064" y="10404"/>
                        <a:pt x="43636" y="21167"/>
                        <a:pt x="36682" y="28121"/>
                      </a:cubicBezTo>
                      <a:cubicBezTo>
                        <a:pt x="26681" y="38027"/>
                        <a:pt x="15632" y="21358"/>
                        <a:pt x="24967" y="22406"/>
                      </a:cubicBezTo>
                      <a:cubicBezTo>
                        <a:pt x="29157" y="22882"/>
                        <a:pt x="27634" y="19358"/>
                        <a:pt x="23824" y="19739"/>
                      </a:cubicBezTo>
                      <a:cubicBezTo>
                        <a:pt x="22109" y="19929"/>
                        <a:pt x="20776" y="21739"/>
                        <a:pt x="22585" y="25358"/>
                      </a:cubicBezTo>
                      <a:cubicBezTo>
                        <a:pt x="24586" y="29168"/>
                        <a:pt x="30586" y="29835"/>
                        <a:pt x="33920" y="26216"/>
                      </a:cubicBezTo>
                      <a:cubicBezTo>
                        <a:pt x="38206" y="21358"/>
                        <a:pt x="37159" y="13166"/>
                        <a:pt x="30967" y="8213"/>
                      </a:cubicBezTo>
                      <a:cubicBezTo>
                        <a:pt x="21728" y="1070"/>
                        <a:pt x="773" y="117"/>
                        <a:pt x="201" y="3659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" name="任意多边形: 形状 14">
                  <a:extLst>
                    <a:ext uri="{FF2B5EF4-FFF2-40B4-BE49-F238E27FC236}">
                      <a16:creationId xmlns:a16="http://schemas.microsoft.com/office/drawing/2014/main" id="{5EEC3C9F-5EB6-4844-942E-5AB3205391BE}"/>
                    </a:ext>
                  </a:extLst>
                </p:cNvPr>
                <p:cNvSpPr/>
                <p:nvPr/>
              </p:nvSpPr>
              <p:spPr>
                <a:xfrm>
                  <a:off x="5884513" y="-954143"/>
                  <a:ext cx="38004" cy="56626"/>
                </a:xfrm>
                <a:custGeom>
                  <a:avLst/>
                  <a:gdLst>
                    <a:gd name="connsiteX0" fmla="*/ 0 w 38004"/>
                    <a:gd name="connsiteY0" fmla="*/ 56627 h 56626"/>
                    <a:gd name="connsiteX1" fmla="*/ 17907 w 38004"/>
                    <a:gd name="connsiteY1" fmla="*/ 18908 h 56626"/>
                    <a:gd name="connsiteX2" fmla="*/ 38005 w 38004"/>
                    <a:gd name="connsiteY2" fmla="*/ 2810 h 56626"/>
                    <a:gd name="connsiteX3" fmla="*/ 9430 w 38004"/>
                    <a:gd name="connsiteY3" fmla="*/ 3191 h 56626"/>
                    <a:gd name="connsiteX4" fmla="*/ 0 w 38004"/>
                    <a:gd name="connsiteY4" fmla="*/ 56627 h 56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004" h="56626">
                      <a:moveTo>
                        <a:pt x="0" y="56627"/>
                      </a:moveTo>
                      <a:cubicBezTo>
                        <a:pt x="11716" y="39291"/>
                        <a:pt x="10763" y="28623"/>
                        <a:pt x="17907" y="18908"/>
                      </a:cubicBezTo>
                      <a:cubicBezTo>
                        <a:pt x="27146" y="6335"/>
                        <a:pt x="31147" y="8240"/>
                        <a:pt x="38005" y="2810"/>
                      </a:cubicBezTo>
                      <a:cubicBezTo>
                        <a:pt x="28956" y="3763"/>
                        <a:pt x="20193" y="-4238"/>
                        <a:pt x="9430" y="3191"/>
                      </a:cubicBezTo>
                      <a:cubicBezTo>
                        <a:pt x="-3810" y="12431"/>
                        <a:pt x="5048" y="36053"/>
                        <a:pt x="0" y="5662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" name="任意多边形: 形状 15">
                  <a:extLst>
                    <a:ext uri="{FF2B5EF4-FFF2-40B4-BE49-F238E27FC236}">
                      <a16:creationId xmlns:a16="http://schemas.microsoft.com/office/drawing/2014/main" id="{D8F60719-D3A2-4C2A-9DA5-5A2A6826003E}"/>
                    </a:ext>
                  </a:extLst>
                </p:cNvPr>
                <p:cNvSpPr/>
                <p:nvPr/>
              </p:nvSpPr>
              <p:spPr>
                <a:xfrm>
                  <a:off x="5702513" y="-965869"/>
                  <a:ext cx="174790" cy="169422"/>
                </a:xfrm>
                <a:custGeom>
                  <a:avLst/>
                  <a:gdLst>
                    <a:gd name="connsiteX0" fmla="*/ 97513 w 174790"/>
                    <a:gd name="connsiteY0" fmla="*/ 31585 h 169422"/>
                    <a:gd name="connsiteX1" fmla="*/ 116563 w 174790"/>
                    <a:gd name="connsiteY1" fmla="*/ 26156 h 169422"/>
                    <a:gd name="connsiteX2" fmla="*/ 95703 w 174790"/>
                    <a:gd name="connsiteY2" fmla="*/ 50350 h 169422"/>
                    <a:gd name="connsiteX3" fmla="*/ 126183 w 174790"/>
                    <a:gd name="connsiteY3" fmla="*/ 8725 h 169422"/>
                    <a:gd name="connsiteX4" fmla="*/ 141899 w 174790"/>
                    <a:gd name="connsiteY4" fmla="*/ 138265 h 169422"/>
                    <a:gd name="connsiteX5" fmla="*/ 46649 w 174790"/>
                    <a:gd name="connsiteY5" fmla="*/ 160173 h 169422"/>
                    <a:gd name="connsiteX6" fmla="*/ 16550 w 174790"/>
                    <a:gd name="connsiteY6" fmla="*/ 76448 h 169422"/>
                    <a:gd name="connsiteX7" fmla="*/ 67414 w 174790"/>
                    <a:gd name="connsiteY7" fmla="*/ 87211 h 169422"/>
                    <a:gd name="connsiteX8" fmla="*/ 29314 w 174790"/>
                    <a:gd name="connsiteY8" fmla="*/ 99213 h 169422"/>
                    <a:gd name="connsiteX9" fmla="*/ 43506 w 174790"/>
                    <a:gd name="connsiteY9" fmla="*/ 86830 h 169422"/>
                    <a:gd name="connsiteX10" fmla="*/ 45030 w 174790"/>
                    <a:gd name="connsiteY10" fmla="*/ 96070 h 169422"/>
                    <a:gd name="connsiteX11" fmla="*/ 54936 w 174790"/>
                    <a:gd name="connsiteY11" fmla="*/ 84354 h 169422"/>
                    <a:gd name="connsiteX12" fmla="*/ 27218 w 174790"/>
                    <a:gd name="connsiteY12" fmla="*/ 87688 h 169422"/>
                    <a:gd name="connsiteX13" fmla="*/ 37315 w 174790"/>
                    <a:gd name="connsiteY13" fmla="*/ 117787 h 169422"/>
                    <a:gd name="connsiteX14" fmla="*/ 64366 w 174790"/>
                    <a:gd name="connsiteY14" fmla="*/ 68161 h 169422"/>
                    <a:gd name="connsiteX15" fmla="*/ 1024 w 174790"/>
                    <a:gd name="connsiteY15" fmla="*/ 92355 h 169422"/>
                    <a:gd name="connsiteX16" fmla="*/ 32266 w 174790"/>
                    <a:gd name="connsiteY16" fmla="*/ 157982 h 169422"/>
                    <a:gd name="connsiteX17" fmla="*/ 143423 w 174790"/>
                    <a:gd name="connsiteY17" fmla="*/ 139789 h 169422"/>
                    <a:gd name="connsiteX18" fmla="*/ 142566 w 174790"/>
                    <a:gd name="connsiteY18" fmla="*/ 7487 h 169422"/>
                    <a:gd name="connsiteX19" fmla="*/ 77129 w 174790"/>
                    <a:gd name="connsiteY19" fmla="*/ 31109 h 169422"/>
                    <a:gd name="connsiteX20" fmla="*/ 115610 w 174790"/>
                    <a:gd name="connsiteY20" fmla="*/ 57589 h 169422"/>
                    <a:gd name="connsiteX21" fmla="*/ 114562 w 174790"/>
                    <a:gd name="connsiteY21" fmla="*/ 21108 h 169422"/>
                    <a:gd name="connsiteX22" fmla="*/ 104942 w 174790"/>
                    <a:gd name="connsiteY22" fmla="*/ 35491 h 169422"/>
                    <a:gd name="connsiteX23" fmla="*/ 97513 w 174790"/>
                    <a:gd name="connsiteY23" fmla="*/ 31585 h 169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74790" h="169422">
                      <a:moveTo>
                        <a:pt x="97513" y="31585"/>
                      </a:moveTo>
                      <a:cubicBezTo>
                        <a:pt x="98560" y="21965"/>
                        <a:pt x="109800" y="16917"/>
                        <a:pt x="116563" y="26156"/>
                      </a:cubicBezTo>
                      <a:cubicBezTo>
                        <a:pt x="127802" y="41491"/>
                        <a:pt x="110943" y="59684"/>
                        <a:pt x="95703" y="50350"/>
                      </a:cubicBezTo>
                      <a:cubicBezTo>
                        <a:pt x="70366" y="34729"/>
                        <a:pt x="93226" y="343"/>
                        <a:pt x="126183" y="8725"/>
                      </a:cubicBezTo>
                      <a:cubicBezTo>
                        <a:pt x="174951" y="21203"/>
                        <a:pt x="189715" y="93307"/>
                        <a:pt x="141899" y="138265"/>
                      </a:cubicBezTo>
                      <a:cubicBezTo>
                        <a:pt x="117610" y="161030"/>
                        <a:pt x="82939" y="174556"/>
                        <a:pt x="46649" y="160173"/>
                      </a:cubicBezTo>
                      <a:cubicBezTo>
                        <a:pt x="10835" y="145981"/>
                        <a:pt x="-3167" y="100642"/>
                        <a:pt x="16550" y="76448"/>
                      </a:cubicBezTo>
                      <a:cubicBezTo>
                        <a:pt x="30552" y="59303"/>
                        <a:pt x="62461" y="63589"/>
                        <a:pt x="67414" y="87211"/>
                      </a:cubicBezTo>
                      <a:cubicBezTo>
                        <a:pt x="73033" y="113786"/>
                        <a:pt x="35695" y="124073"/>
                        <a:pt x="29314" y="99213"/>
                      </a:cubicBezTo>
                      <a:cubicBezTo>
                        <a:pt x="27123" y="90736"/>
                        <a:pt x="36076" y="81687"/>
                        <a:pt x="43506" y="86830"/>
                      </a:cubicBezTo>
                      <a:cubicBezTo>
                        <a:pt x="41601" y="89593"/>
                        <a:pt x="41506" y="94260"/>
                        <a:pt x="45030" y="96070"/>
                      </a:cubicBezTo>
                      <a:cubicBezTo>
                        <a:pt x="52936" y="100070"/>
                        <a:pt x="58841" y="89974"/>
                        <a:pt x="54936" y="84354"/>
                      </a:cubicBezTo>
                      <a:cubicBezTo>
                        <a:pt x="47221" y="73400"/>
                        <a:pt x="32647" y="79210"/>
                        <a:pt x="27218" y="87688"/>
                      </a:cubicBezTo>
                      <a:cubicBezTo>
                        <a:pt x="20836" y="97594"/>
                        <a:pt x="24361" y="112262"/>
                        <a:pt x="37315" y="117787"/>
                      </a:cubicBezTo>
                      <a:cubicBezTo>
                        <a:pt x="63889" y="129121"/>
                        <a:pt x="90750" y="93212"/>
                        <a:pt x="64366" y="68161"/>
                      </a:cubicBezTo>
                      <a:cubicBezTo>
                        <a:pt x="45030" y="49683"/>
                        <a:pt x="8454" y="57589"/>
                        <a:pt x="1024" y="92355"/>
                      </a:cubicBezTo>
                      <a:cubicBezTo>
                        <a:pt x="-3643" y="113977"/>
                        <a:pt x="7787" y="141599"/>
                        <a:pt x="32266" y="157982"/>
                      </a:cubicBezTo>
                      <a:cubicBezTo>
                        <a:pt x="60079" y="176556"/>
                        <a:pt x="108085" y="173889"/>
                        <a:pt x="143423" y="139789"/>
                      </a:cubicBezTo>
                      <a:cubicBezTo>
                        <a:pt x="195715" y="89212"/>
                        <a:pt x="173522" y="25299"/>
                        <a:pt x="142566" y="7487"/>
                      </a:cubicBezTo>
                      <a:cubicBezTo>
                        <a:pt x="114562" y="-8610"/>
                        <a:pt x="80368" y="2153"/>
                        <a:pt x="77129" y="31109"/>
                      </a:cubicBezTo>
                      <a:cubicBezTo>
                        <a:pt x="74938" y="50826"/>
                        <a:pt x="97417" y="68161"/>
                        <a:pt x="115610" y="57589"/>
                      </a:cubicBezTo>
                      <a:cubicBezTo>
                        <a:pt x="133898" y="46921"/>
                        <a:pt x="127707" y="22441"/>
                        <a:pt x="114562" y="21108"/>
                      </a:cubicBezTo>
                      <a:cubicBezTo>
                        <a:pt x="104085" y="20060"/>
                        <a:pt x="103609" y="28442"/>
                        <a:pt x="104942" y="35491"/>
                      </a:cubicBezTo>
                      <a:cubicBezTo>
                        <a:pt x="106371" y="42539"/>
                        <a:pt x="96751" y="38253"/>
                        <a:pt x="97513" y="3158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" name="任意多边形: 形状 16">
                  <a:extLst>
                    <a:ext uri="{FF2B5EF4-FFF2-40B4-BE49-F238E27FC236}">
                      <a16:creationId xmlns:a16="http://schemas.microsoft.com/office/drawing/2014/main" id="{B2501AB6-6BA5-413B-979A-66B2BE19AC57}"/>
                    </a:ext>
                  </a:extLst>
                </p:cNvPr>
                <p:cNvSpPr/>
                <p:nvPr/>
              </p:nvSpPr>
              <p:spPr>
                <a:xfrm>
                  <a:off x="5872226" y="-952875"/>
                  <a:ext cx="235685" cy="168356"/>
                </a:xfrm>
                <a:custGeom>
                  <a:avLst/>
                  <a:gdLst>
                    <a:gd name="connsiteX0" fmla="*/ 216694 w 235685"/>
                    <a:gd name="connsiteY0" fmla="*/ 42214 h 168356"/>
                    <a:gd name="connsiteX1" fmla="*/ 196882 w 235685"/>
                    <a:gd name="connsiteY1" fmla="*/ 164229 h 168356"/>
                    <a:gd name="connsiteX2" fmla="*/ 136017 w 235685"/>
                    <a:gd name="connsiteY2" fmla="*/ 143750 h 168356"/>
                    <a:gd name="connsiteX3" fmla="*/ 156686 w 235685"/>
                    <a:gd name="connsiteY3" fmla="*/ 100602 h 168356"/>
                    <a:gd name="connsiteX4" fmla="*/ 178498 w 235685"/>
                    <a:gd name="connsiteY4" fmla="*/ 116128 h 168356"/>
                    <a:gd name="connsiteX5" fmla="*/ 160877 w 235685"/>
                    <a:gd name="connsiteY5" fmla="*/ 128225 h 168356"/>
                    <a:gd name="connsiteX6" fmla="*/ 164878 w 235685"/>
                    <a:gd name="connsiteY6" fmla="*/ 115080 h 168356"/>
                    <a:gd name="connsiteX7" fmla="*/ 142399 w 235685"/>
                    <a:gd name="connsiteY7" fmla="*/ 129749 h 168356"/>
                    <a:gd name="connsiteX8" fmla="*/ 183261 w 235685"/>
                    <a:gd name="connsiteY8" fmla="*/ 151656 h 168356"/>
                    <a:gd name="connsiteX9" fmla="*/ 210312 w 235685"/>
                    <a:gd name="connsiteY9" fmla="*/ 52025 h 168356"/>
                    <a:gd name="connsiteX10" fmla="*/ 0 w 235685"/>
                    <a:gd name="connsiteY10" fmla="*/ 98411 h 168356"/>
                    <a:gd name="connsiteX11" fmla="*/ 216694 w 235685"/>
                    <a:gd name="connsiteY11" fmla="*/ 42214 h 168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35685" h="168356">
                      <a:moveTo>
                        <a:pt x="216694" y="42214"/>
                      </a:moveTo>
                      <a:cubicBezTo>
                        <a:pt x="248602" y="87743"/>
                        <a:pt x="239173" y="148513"/>
                        <a:pt x="196882" y="164229"/>
                      </a:cubicBezTo>
                      <a:cubicBezTo>
                        <a:pt x="165925" y="175754"/>
                        <a:pt x="143637" y="161276"/>
                        <a:pt x="136017" y="143750"/>
                      </a:cubicBezTo>
                      <a:cubicBezTo>
                        <a:pt x="128397" y="126129"/>
                        <a:pt x="135255" y="104317"/>
                        <a:pt x="156686" y="100602"/>
                      </a:cubicBezTo>
                      <a:cubicBezTo>
                        <a:pt x="164973" y="99173"/>
                        <a:pt x="176784" y="104603"/>
                        <a:pt x="178498" y="116128"/>
                      </a:cubicBezTo>
                      <a:cubicBezTo>
                        <a:pt x="180404" y="129082"/>
                        <a:pt x="165925" y="134225"/>
                        <a:pt x="160877" y="128225"/>
                      </a:cubicBezTo>
                      <a:cubicBezTo>
                        <a:pt x="156496" y="122986"/>
                        <a:pt x="158877" y="116890"/>
                        <a:pt x="164878" y="115080"/>
                      </a:cubicBezTo>
                      <a:cubicBezTo>
                        <a:pt x="163544" y="98221"/>
                        <a:pt x="136303" y="104603"/>
                        <a:pt x="142399" y="129749"/>
                      </a:cubicBezTo>
                      <a:cubicBezTo>
                        <a:pt x="145828" y="144036"/>
                        <a:pt x="162687" y="155561"/>
                        <a:pt x="183261" y="151656"/>
                      </a:cubicBezTo>
                      <a:cubicBezTo>
                        <a:pt x="226600" y="143369"/>
                        <a:pt x="231934" y="88220"/>
                        <a:pt x="210312" y="52025"/>
                      </a:cubicBezTo>
                      <a:cubicBezTo>
                        <a:pt x="162877" y="-27604"/>
                        <a:pt x="43339" y="-3220"/>
                        <a:pt x="0" y="98411"/>
                      </a:cubicBezTo>
                      <a:cubicBezTo>
                        <a:pt x="46577" y="-16460"/>
                        <a:pt x="169831" y="-24652"/>
                        <a:pt x="216694" y="4221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8E21E380-5B6D-46E7-9FD5-40A0CD2DFB5F}"/>
                    </a:ext>
                  </a:extLst>
                </p:cNvPr>
                <p:cNvSpPr/>
                <p:nvPr/>
              </p:nvSpPr>
              <p:spPr>
                <a:xfrm>
                  <a:off x="5879435" y="-874365"/>
                  <a:ext cx="62673" cy="45092"/>
                </a:xfrm>
                <a:custGeom>
                  <a:avLst/>
                  <a:gdLst>
                    <a:gd name="connsiteX0" fmla="*/ 49179 w 62673"/>
                    <a:gd name="connsiteY0" fmla="*/ 3995 h 45092"/>
                    <a:gd name="connsiteX1" fmla="*/ 61276 w 62673"/>
                    <a:gd name="connsiteY1" fmla="*/ 33618 h 45092"/>
                    <a:gd name="connsiteX2" fmla="*/ 37273 w 62673"/>
                    <a:gd name="connsiteY2" fmla="*/ 42095 h 45092"/>
                    <a:gd name="connsiteX3" fmla="*/ 40702 w 62673"/>
                    <a:gd name="connsiteY3" fmla="*/ 25331 h 45092"/>
                    <a:gd name="connsiteX4" fmla="*/ 36987 w 62673"/>
                    <a:gd name="connsiteY4" fmla="*/ 30284 h 45092"/>
                    <a:gd name="connsiteX5" fmla="*/ 40416 w 62673"/>
                    <a:gd name="connsiteY5" fmla="*/ 38952 h 45092"/>
                    <a:gd name="connsiteX6" fmla="*/ 42416 w 62673"/>
                    <a:gd name="connsiteY6" fmla="*/ 14282 h 45092"/>
                    <a:gd name="connsiteX7" fmla="*/ 23747 w 62673"/>
                    <a:gd name="connsiteY7" fmla="*/ 22950 h 45092"/>
                    <a:gd name="connsiteX8" fmla="*/ 1459 w 62673"/>
                    <a:gd name="connsiteY8" fmla="*/ 22759 h 45092"/>
                    <a:gd name="connsiteX9" fmla="*/ 49179 w 62673"/>
                    <a:gd name="connsiteY9" fmla="*/ 3995 h 450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2673" h="45092">
                      <a:moveTo>
                        <a:pt x="49179" y="3995"/>
                      </a:moveTo>
                      <a:cubicBezTo>
                        <a:pt x="59561" y="10091"/>
                        <a:pt x="65562" y="21140"/>
                        <a:pt x="61276" y="33618"/>
                      </a:cubicBezTo>
                      <a:cubicBezTo>
                        <a:pt x="57085" y="45905"/>
                        <a:pt x="44321" y="47619"/>
                        <a:pt x="37273" y="42095"/>
                      </a:cubicBezTo>
                      <a:cubicBezTo>
                        <a:pt x="28510" y="35142"/>
                        <a:pt x="33748" y="21711"/>
                        <a:pt x="40702" y="25331"/>
                      </a:cubicBezTo>
                      <a:cubicBezTo>
                        <a:pt x="43369" y="26760"/>
                        <a:pt x="41749" y="32094"/>
                        <a:pt x="36987" y="30284"/>
                      </a:cubicBezTo>
                      <a:cubicBezTo>
                        <a:pt x="36320" y="31236"/>
                        <a:pt x="35749" y="36285"/>
                        <a:pt x="40416" y="38952"/>
                      </a:cubicBezTo>
                      <a:cubicBezTo>
                        <a:pt x="54132" y="46953"/>
                        <a:pt x="67086" y="17711"/>
                        <a:pt x="42416" y="14282"/>
                      </a:cubicBezTo>
                      <a:cubicBezTo>
                        <a:pt x="35082" y="13234"/>
                        <a:pt x="29557" y="18092"/>
                        <a:pt x="23747" y="22950"/>
                      </a:cubicBezTo>
                      <a:cubicBezTo>
                        <a:pt x="15365" y="29903"/>
                        <a:pt x="6221" y="31046"/>
                        <a:pt x="1459" y="22759"/>
                      </a:cubicBezTo>
                      <a:cubicBezTo>
                        <a:pt x="-7971" y="6090"/>
                        <a:pt x="30700" y="-6864"/>
                        <a:pt x="49179" y="399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5FAF170B-F386-4770-B145-89CE08A944E7}"/>
                    </a:ext>
                  </a:extLst>
                </p:cNvPr>
                <p:cNvSpPr/>
                <p:nvPr/>
              </p:nvSpPr>
              <p:spPr>
                <a:xfrm>
                  <a:off x="5915374" y="-932385"/>
                  <a:ext cx="101772" cy="79472"/>
                </a:xfrm>
                <a:custGeom>
                  <a:avLst/>
                  <a:gdLst>
                    <a:gd name="connsiteX0" fmla="*/ 0 w 101772"/>
                    <a:gd name="connsiteY0" fmla="*/ 23152 h 79472"/>
                    <a:gd name="connsiteX1" fmla="*/ 100679 w 101772"/>
                    <a:gd name="connsiteY1" fmla="*/ 33916 h 79472"/>
                    <a:gd name="connsiteX2" fmla="*/ 86106 w 101772"/>
                    <a:gd name="connsiteY2" fmla="*/ 74016 h 79472"/>
                    <a:gd name="connsiteX3" fmla="*/ 46768 w 101772"/>
                    <a:gd name="connsiteY3" fmla="*/ 69158 h 79472"/>
                    <a:gd name="connsiteX4" fmla="*/ 65056 w 101772"/>
                    <a:gd name="connsiteY4" fmla="*/ 35154 h 79472"/>
                    <a:gd name="connsiteX5" fmla="*/ 63056 w 101772"/>
                    <a:gd name="connsiteY5" fmla="*/ 49822 h 79472"/>
                    <a:gd name="connsiteX6" fmla="*/ 58865 w 101772"/>
                    <a:gd name="connsiteY6" fmla="*/ 68301 h 79472"/>
                    <a:gd name="connsiteX7" fmla="*/ 93631 w 101772"/>
                    <a:gd name="connsiteY7" fmla="*/ 34963 h 79472"/>
                    <a:gd name="connsiteX8" fmla="*/ 0 w 101772"/>
                    <a:gd name="connsiteY8" fmla="*/ 23152 h 794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1772" h="79472">
                      <a:moveTo>
                        <a:pt x="0" y="23152"/>
                      </a:moveTo>
                      <a:cubicBezTo>
                        <a:pt x="30099" y="-9804"/>
                        <a:pt x="91250" y="-8756"/>
                        <a:pt x="100679" y="33916"/>
                      </a:cubicBezTo>
                      <a:cubicBezTo>
                        <a:pt x="103727" y="47727"/>
                        <a:pt x="100870" y="63253"/>
                        <a:pt x="86106" y="74016"/>
                      </a:cubicBezTo>
                      <a:cubicBezTo>
                        <a:pt x="74581" y="82493"/>
                        <a:pt x="56293" y="81255"/>
                        <a:pt x="46768" y="69158"/>
                      </a:cubicBezTo>
                      <a:cubicBezTo>
                        <a:pt x="32004" y="50489"/>
                        <a:pt x="45529" y="25248"/>
                        <a:pt x="65056" y="35154"/>
                      </a:cubicBezTo>
                      <a:cubicBezTo>
                        <a:pt x="69342" y="37345"/>
                        <a:pt x="68580" y="44869"/>
                        <a:pt x="63056" y="49822"/>
                      </a:cubicBezTo>
                      <a:cubicBezTo>
                        <a:pt x="55721" y="56490"/>
                        <a:pt x="47720" y="61157"/>
                        <a:pt x="58865" y="68301"/>
                      </a:cubicBezTo>
                      <a:cubicBezTo>
                        <a:pt x="74676" y="78397"/>
                        <a:pt x="99250" y="60871"/>
                        <a:pt x="93631" y="34963"/>
                      </a:cubicBezTo>
                      <a:cubicBezTo>
                        <a:pt x="84773" y="-5994"/>
                        <a:pt x="30480" y="-5327"/>
                        <a:pt x="0" y="2315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" name="任意多边形: 形状 19">
                  <a:extLst>
                    <a:ext uri="{FF2B5EF4-FFF2-40B4-BE49-F238E27FC236}">
                      <a16:creationId xmlns:a16="http://schemas.microsoft.com/office/drawing/2014/main" id="{69D73379-FBA3-4FFD-BFBF-B80E439D1A5B}"/>
                    </a:ext>
                  </a:extLst>
                </p:cNvPr>
                <p:cNvSpPr/>
                <p:nvPr/>
              </p:nvSpPr>
              <p:spPr>
                <a:xfrm>
                  <a:off x="5995955" y="-937808"/>
                  <a:ext cx="61083" cy="54300"/>
                </a:xfrm>
                <a:custGeom>
                  <a:avLst/>
                  <a:gdLst>
                    <a:gd name="connsiteX0" fmla="*/ 0 w 61083"/>
                    <a:gd name="connsiteY0" fmla="*/ 0 h 54300"/>
                    <a:gd name="connsiteX1" fmla="*/ 49054 w 61083"/>
                    <a:gd name="connsiteY1" fmla="*/ 51626 h 54300"/>
                    <a:gd name="connsiteX2" fmla="*/ 58579 w 61083"/>
                    <a:gd name="connsiteY2" fmla="*/ 34671 h 54300"/>
                    <a:gd name="connsiteX3" fmla="*/ 0 w 61083"/>
                    <a:gd name="connsiteY3" fmla="*/ 0 h 5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083" h="54300">
                      <a:moveTo>
                        <a:pt x="0" y="0"/>
                      </a:moveTo>
                      <a:cubicBezTo>
                        <a:pt x="32099" y="8477"/>
                        <a:pt x="29908" y="38386"/>
                        <a:pt x="49054" y="51626"/>
                      </a:cubicBezTo>
                      <a:cubicBezTo>
                        <a:pt x="61531" y="60293"/>
                        <a:pt x="63532" y="46101"/>
                        <a:pt x="58579" y="34671"/>
                      </a:cubicBezTo>
                      <a:cubicBezTo>
                        <a:pt x="52864" y="21812"/>
                        <a:pt x="35909" y="1810"/>
                        <a:pt x="0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" name="任意多边形: 形状 20">
                  <a:extLst>
                    <a:ext uri="{FF2B5EF4-FFF2-40B4-BE49-F238E27FC236}">
                      <a16:creationId xmlns:a16="http://schemas.microsoft.com/office/drawing/2014/main" id="{74449D19-C517-4388-B696-F09D65CB3C8D}"/>
                    </a:ext>
                  </a:extLst>
                </p:cNvPr>
                <p:cNvSpPr/>
                <p:nvPr/>
              </p:nvSpPr>
              <p:spPr>
                <a:xfrm>
                  <a:off x="5792162" y="-890411"/>
                  <a:ext cx="80440" cy="66267"/>
                </a:xfrm>
                <a:custGeom>
                  <a:avLst/>
                  <a:gdLst>
                    <a:gd name="connsiteX0" fmla="*/ 48726 w 80440"/>
                    <a:gd name="connsiteY0" fmla="*/ 62332 h 66267"/>
                    <a:gd name="connsiteX1" fmla="*/ 80159 w 80440"/>
                    <a:gd name="connsiteY1" fmla="*/ 45758 h 66267"/>
                    <a:gd name="connsiteX2" fmla="*/ 49203 w 80440"/>
                    <a:gd name="connsiteY2" fmla="*/ 65475 h 66267"/>
                    <a:gd name="connsiteX3" fmla="*/ 1197 w 80440"/>
                    <a:gd name="connsiteY3" fmla="*/ 39091 h 66267"/>
                    <a:gd name="connsiteX4" fmla="*/ 20056 w 80440"/>
                    <a:gd name="connsiteY4" fmla="*/ 1848 h 66267"/>
                    <a:gd name="connsiteX5" fmla="*/ 53965 w 80440"/>
                    <a:gd name="connsiteY5" fmla="*/ 14802 h 66267"/>
                    <a:gd name="connsiteX6" fmla="*/ 43678 w 80440"/>
                    <a:gd name="connsiteY6" fmla="*/ 38233 h 66267"/>
                    <a:gd name="connsiteX7" fmla="*/ 29486 w 80440"/>
                    <a:gd name="connsiteY7" fmla="*/ 24422 h 66267"/>
                    <a:gd name="connsiteX8" fmla="*/ 34344 w 80440"/>
                    <a:gd name="connsiteY8" fmla="*/ 26803 h 66267"/>
                    <a:gd name="connsiteX9" fmla="*/ 31867 w 80440"/>
                    <a:gd name="connsiteY9" fmla="*/ 34042 h 66267"/>
                    <a:gd name="connsiteX10" fmla="*/ 51584 w 80440"/>
                    <a:gd name="connsiteY10" fmla="*/ 28232 h 66267"/>
                    <a:gd name="connsiteX11" fmla="*/ 22152 w 80440"/>
                    <a:gd name="connsiteY11" fmla="*/ 8230 h 66267"/>
                    <a:gd name="connsiteX12" fmla="*/ 4530 w 80440"/>
                    <a:gd name="connsiteY12" fmla="*/ 37852 h 66267"/>
                    <a:gd name="connsiteX13" fmla="*/ 48726 w 80440"/>
                    <a:gd name="connsiteY13" fmla="*/ 62332 h 66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0440" h="66267">
                      <a:moveTo>
                        <a:pt x="48726" y="62332"/>
                      </a:moveTo>
                      <a:cubicBezTo>
                        <a:pt x="65109" y="57760"/>
                        <a:pt x="76254" y="41567"/>
                        <a:pt x="80159" y="45758"/>
                      </a:cubicBezTo>
                      <a:cubicBezTo>
                        <a:pt x="82731" y="48520"/>
                        <a:pt x="67300" y="62332"/>
                        <a:pt x="49203" y="65475"/>
                      </a:cubicBezTo>
                      <a:cubicBezTo>
                        <a:pt x="30819" y="68713"/>
                        <a:pt x="7293" y="62427"/>
                        <a:pt x="1197" y="39091"/>
                      </a:cubicBezTo>
                      <a:cubicBezTo>
                        <a:pt x="-3280" y="22041"/>
                        <a:pt x="5197" y="6991"/>
                        <a:pt x="20056" y="1848"/>
                      </a:cubicBezTo>
                      <a:cubicBezTo>
                        <a:pt x="35010" y="-3296"/>
                        <a:pt x="49679" y="2705"/>
                        <a:pt x="53965" y="14802"/>
                      </a:cubicBezTo>
                      <a:cubicBezTo>
                        <a:pt x="58061" y="26422"/>
                        <a:pt x="52155" y="35566"/>
                        <a:pt x="43678" y="38233"/>
                      </a:cubicBezTo>
                      <a:cubicBezTo>
                        <a:pt x="32820" y="41567"/>
                        <a:pt x="24438" y="31471"/>
                        <a:pt x="29486" y="24422"/>
                      </a:cubicBezTo>
                      <a:cubicBezTo>
                        <a:pt x="31296" y="21850"/>
                        <a:pt x="35391" y="23470"/>
                        <a:pt x="34344" y="26803"/>
                      </a:cubicBezTo>
                      <a:cubicBezTo>
                        <a:pt x="33296" y="30137"/>
                        <a:pt x="29010" y="29470"/>
                        <a:pt x="31867" y="34042"/>
                      </a:cubicBezTo>
                      <a:cubicBezTo>
                        <a:pt x="35772" y="40234"/>
                        <a:pt x="48250" y="38614"/>
                        <a:pt x="51584" y="28232"/>
                      </a:cubicBezTo>
                      <a:cubicBezTo>
                        <a:pt x="56727" y="12516"/>
                        <a:pt x="38154" y="3277"/>
                        <a:pt x="22152" y="8230"/>
                      </a:cubicBezTo>
                      <a:cubicBezTo>
                        <a:pt x="8245" y="12516"/>
                        <a:pt x="1863" y="25851"/>
                        <a:pt x="4530" y="37852"/>
                      </a:cubicBezTo>
                      <a:cubicBezTo>
                        <a:pt x="10055" y="61951"/>
                        <a:pt x="32629" y="66808"/>
                        <a:pt x="48726" y="623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B2431D72-4E69-4916-804D-67ECB51D21FC}"/>
                    </a:ext>
                  </a:extLst>
                </p:cNvPr>
                <p:cNvSpPr/>
                <p:nvPr/>
              </p:nvSpPr>
              <p:spPr>
                <a:xfrm>
                  <a:off x="5873827" y="-850481"/>
                  <a:ext cx="6416" cy="6417"/>
                </a:xfrm>
                <a:custGeom>
                  <a:avLst/>
                  <a:gdLst>
                    <a:gd name="connsiteX0" fmla="*/ 6400 w 6416"/>
                    <a:gd name="connsiteY0" fmla="*/ 2971 h 6417"/>
                    <a:gd name="connsiteX1" fmla="*/ 2971 w 6416"/>
                    <a:gd name="connsiteY1" fmla="*/ 18 h 6417"/>
                    <a:gd name="connsiteX2" fmla="*/ 18 w 6416"/>
                    <a:gd name="connsiteY2" fmla="*/ 3447 h 6417"/>
                    <a:gd name="connsiteX3" fmla="*/ 3447 w 6416"/>
                    <a:gd name="connsiteY3" fmla="*/ 6400 h 6417"/>
                    <a:gd name="connsiteX4" fmla="*/ 6400 w 6416"/>
                    <a:gd name="connsiteY4" fmla="*/ 2971 h 6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16" h="6417">
                      <a:moveTo>
                        <a:pt x="6400" y="2971"/>
                      </a:moveTo>
                      <a:cubicBezTo>
                        <a:pt x="6305" y="1161"/>
                        <a:pt x="4781" y="-172"/>
                        <a:pt x="2971" y="18"/>
                      </a:cubicBezTo>
                      <a:cubicBezTo>
                        <a:pt x="1161" y="113"/>
                        <a:pt x="-172" y="1637"/>
                        <a:pt x="18" y="3447"/>
                      </a:cubicBezTo>
                      <a:cubicBezTo>
                        <a:pt x="113" y="5257"/>
                        <a:pt x="1637" y="6590"/>
                        <a:pt x="3447" y="6400"/>
                      </a:cubicBezTo>
                      <a:cubicBezTo>
                        <a:pt x="5162" y="6305"/>
                        <a:pt x="6590" y="4781"/>
                        <a:pt x="6400" y="29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625B44F-EA68-4DC8-977D-9695D21E9A80}"/>
              </a:ext>
            </a:extLst>
          </p:cNvPr>
          <p:cNvGrpSpPr/>
          <p:nvPr userDrawn="1"/>
        </p:nvGrpSpPr>
        <p:grpSpPr>
          <a:xfrm>
            <a:off x="3840147" y="1287482"/>
            <a:ext cx="4511708" cy="1034456"/>
            <a:chOff x="5774409" y="787194"/>
            <a:chExt cx="764381" cy="175259"/>
          </a:xfrm>
          <a:solidFill>
            <a:schemeClr val="accent2"/>
          </a:solidFill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DC17781-AD0E-4FA3-BDA3-F4E00C04DDB4}"/>
                </a:ext>
              </a:extLst>
            </p:cNvPr>
            <p:cNvGrpSpPr/>
            <p:nvPr/>
          </p:nvGrpSpPr>
          <p:grpSpPr>
            <a:xfrm>
              <a:off x="5774409" y="834496"/>
              <a:ext cx="764381" cy="60832"/>
              <a:chOff x="5774409" y="834496"/>
              <a:chExt cx="764381" cy="60832"/>
            </a:xfrm>
            <a:grpFill/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65981894-224A-41FD-BA77-85E3536AD907}"/>
                  </a:ext>
                </a:extLst>
              </p:cNvPr>
              <p:cNvGrpSpPr/>
              <p:nvPr/>
            </p:nvGrpSpPr>
            <p:grpSpPr>
              <a:xfrm>
                <a:off x="6295617" y="834496"/>
                <a:ext cx="243173" cy="60832"/>
                <a:chOff x="6295617" y="834496"/>
                <a:chExt cx="243173" cy="60832"/>
              </a:xfrm>
              <a:grpFill/>
            </p:grpSpPr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50713002-4EC1-4D95-B389-4CA67A2A74EF}"/>
                    </a:ext>
                  </a:extLst>
                </p:cNvPr>
                <p:cNvSpPr/>
                <p:nvPr/>
              </p:nvSpPr>
              <p:spPr>
                <a:xfrm>
                  <a:off x="6424775" y="868544"/>
                  <a:ext cx="114014" cy="21592"/>
                </a:xfrm>
                <a:custGeom>
                  <a:avLst/>
                  <a:gdLst>
                    <a:gd name="connsiteX0" fmla="*/ 114014 w 114014"/>
                    <a:gd name="connsiteY0" fmla="*/ 9804 h 21592"/>
                    <a:gd name="connsiteX1" fmla="*/ 0 w 114014"/>
                    <a:gd name="connsiteY1" fmla="*/ 19139 h 21592"/>
                    <a:gd name="connsiteX2" fmla="*/ 114014 w 114014"/>
                    <a:gd name="connsiteY2" fmla="*/ 9804 h 21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014" h="21592">
                      <a:moveTo>
                        <a:pt x="114014" y="9804"/>
                      </a:moveTo>
                      <a:cubicBezTo>
                        <a:pt x="86868" y="44475"/>
                        <a:pt x="31337" y="-11437"/>
                        <a:pt x="0" y="19139"/>
                      </a:cubicBezTo>
                      <a:cubicBezTo>
                        <a:pt x="32575" y="-31820"/>
                        <a:pt x="81153" y="38379"/>
                        <a:pt x="114014" y="98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E15CA729-9B91-4260-978B-9ECF0DB1C1FA}"/>
                    </a:ext>
                  </a:extLst>
                </p:cNvPr>
                <p:cNvSpPr/>
                <p:nvPr/>
              </p:nvSpPr>
              <p:spPr>
                <a:xfrm>
                  <a:off x="6295617" y="834496"/>
                  <a:ext cx="126725" cy="60832"/>
                </a:xfrm>
                <a:custGeom>
                  <a:avLst/>
                  <a:gdLst>
                    <a:gd name="connsiteX0" fmla="*/ 100013 w 126725"/>
                    <a:gd name="connsiteY0" fmla="*/ 18992 h 60832"/>
                    <a:gd name="connsiteX1" fmla="*/ 86582 w 126725"/>
                    <a:gd name="connsiteY1" fmla="*/ 23468 h 60832"/>
                    <a:gd name="connsiteX2" fmla="*/ 0 w 126725"/>
                    <a:gd name="connsiteY2" fmla="*/ 18325 h 60832"/>
                    <a:gd name="connsiteX3" fmla="*/ 85820 w 126725"/>
                    <a:gd name="connsiteY3" fmla="*/ 24040 h 60832"/>
                    <a:gd name="connsiteX4" fmla="*/ 89725 w 126725"/>
                    <a:gd name="connsiteY4" fmla="*/ 59282 h 60832"/>
                    <a:gd name="connsiteX5" fmla="*/ 88106 w 126725"/>
                    <a:gd name="connsiteY5" fmla="*/ 25659 h 60832"/>
                    <a:gd name="connsiteX6" fmla="*/ 102108 w 126725"/>
                    <a:gd name="connsiteY6" fmla="*/ 21563 h 60832"/>
                    <a:gd name="connsiteX7" fmla="*/ 114967 w 126725"/>
                    <a:gd name="connsiteY7" fmla="*/ 52805 h 60832"/>
                    <a:gd name="connsiteX8" fmla="*/ 120205 w 126725"/>
                    <a:gd name="connsiteY8" fmla="*/ 57473 h 60832"/>
                    <a:gd name="connsiteX9" fmla="*/ 100013 w 126725"/>
                    <a:gd name="connsiteY9" fmla="*/ 18992 h 60832"/>
                    <a:gd name="connsiteX10" fmla="*/ 89344 w 126725"/>
                    <a:gd name="connsiteY10" fmla="*/ 48900 h 60832"/>
                    <a:gd name="connsiteX11" fmla="*/ 87344 w 126725"/>
                    <a:gd name="connsiteY11" fmla="*/ 26135 h 60832"/>
                    <a:gd name="connsiteX12" fmla="*/ 89344 w 126725"/>
                    <a:gd name="connsiteY12" fmla="*/ 48900 h 60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725" h="60832">
                      <a:moveTo>
                        <a:pt x="100013" y="18992"/>
                      </a:moveTo>
                      <a:cubicBezTo>
                        <a:pt x="94393" y="19468"/>
                        <a:pt x="90011" y="21087"/>
                        <a:pt x="86582" y="23468"/>
                      </a:cubicBezTo>
                      <a:cubicBezTo>
                        <a:pt x="71342" y="2990"/>
                        <a:pt x="34671" y="-14632"/>
                        <a:pt x="0" y="18325"/>
                      </a:cubicBezTo>
                      <a:cubicBezTo>
                        <a:pt x="31814" y="-8155"/>
                        <a:pt x="74295" y="7943"/>
                        <a:pt x="85820" y="24040"/>
                      </a:cubicBezTo>
                      <a:cubicBezTo>
                        <a:pt x="68675" y="36708"/>
                        <a:pt x="77533" y="68141"/>
                        <a:pt x="89725" y="59282"/>
                      </a:cubicBezTo>
                      <a:cubicBezTo>
                        <a:pt x="98298" y="53186"/>
                        <a:pt x="97060" y="38994"/>
                        <a:pt x="88106" y="25659"/>
                      </a:cubicBezTo>
                      <a:cubicBezTo>
                        <a:pt x="91440" y="23373"/>
                        <a:pt x="95917" y="21754"/>
                        <a:pt x="102108" y="21563"/>
                      </a:cubicBezTo>
                      <a:cubicBezTo>
                        <a:pt x="122206" y="20992"/>
                        <a:pt x="136303" y="42614"/>
                        <a:pt x="114967" y="52805"/>
                      </a:cubicBezTo>
                      <a:cubicBezTo>
                        <a:pt x="110680" y="54806"/>
                        <a:pt x="112681" y="65474"/>
                        <a:pt x="120205" y="57473"/>
                      </a:cubicBezTo>
                      <a:cubicBezTo>
                        <a:pt x="135922" y="40709"/>
                        <a:pt x="120872" y="17372"/>
                        <a:pt x="100013" y="18992"/>
                      </a:cubicBezTo>
                      <a:close/>
                      <a:moveTo>
                        <a:pt x="89344" y="48900"/>
                      </a:moveTo>
                      <a:cubicBezTo>
                        <a:pt x="81534" y="53853"/>
                        <a:pt x="75724" y="35184"/>
                        <a:pt x="87344" y="26135"/>
                      </a:cubicBezTo>
                      <a:cubicBezTo>
                        <a:pt x="93536" y="36137"/>
                        <a:pt x="93917" y="46043"/>
                        <a:pt x="89344" y="489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630842EC-DD87-4D38-BD01-0F3D2B85BEC0}"/>
                  </a:ext>
                </a:extLst>
              </p:cNvPr>
              <p:cNvGrpSpPr/>
              <p:nvPr/>
            </p:nvGrpSpPr>
            <p:grpSpPr>
              <a:xfrm>
                <a:off x="5774409" y="834496"/>
                <a:ext cx="243078" cy="60806"/>
                <a:chOff x="5774409" y="834496"/>
                <a:chExt cx="243078" cy="60806"/>
              </a:xfrm>
              <a:grpFill/>
            </p:grpSpPr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774FBA4E-5529-4379-89ED-DEED33A69FA1}"/>
                    </a:ext>
                  </a:extLst>
                </p:cNvPr>
                <p:cNvSpPr/>
                <p:nvPr/>
              </p:nvSpPr>
              <p:spPr>
                <a:xfrm>
                  <a:off x="5774409" y="868544"/>
                  <a:ext cx="114109" cy="21592"/>
                </a:xfrm>
                <a:custGeom>
                  <a:avLst/>
                  <a:gdLst>
                    <a:gd name="connsiteX0" fmla="*/ 0 w 114109"/>
                    <a:gd name="connsiteY0" fmla="*/ 9804 h 21592"/>
                    <a:gd name="connsiteX1" fmla="*/ 114109 w 114109"/>
                    <a:gd name="connsiteY1" fmla="*/ 19139 h 21592"/>
                    <a:gd name="connsiteX2" fmla="*/ 0 w 114109"/>
                    <a:gd name="connsiteY2" fmla="*/ 9804 h 21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109" h="21592">
                      <a:moveTo>
                        <a:pt x="0" y="9804"/>
                      </a:moveTo>
                      <a:cubicBezTo>
                        <a:pt x="27146" y="44475"/>
                        <a:pt x="82677" y="-11437"/>
                        <a:pt x="114109" y="19139"/>
                      </a:cubicBezTo>
                      <a:cubicBezTo>
                        <a:pt x="81439" y="-31820"/>
                        <a:pt x="32861" y="38379"/>
                        <a:pt x="0" y="98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98C621D0-88CD-425C-9020-EAEE5097A217}"/>
                    </a:ext>
                  </a:extLst>
                </p:cNvPr>
                <p:cNvSpPr/>
                <p:nvPr/>
              </p:nvSpPr>
              <p:spPr>
                <a:xfrm>
                  <a:off x="5890796" y="834496"/>
                  <a:ext cx="126691" cy="60806"/>
                </a:xfrm>
                <a:custGeom>
                  <a:avLst/>
                  <a:gdLst>
                    <a:gd name="connsiteX0" fmla="*/ 126691 w 126691"/>
                    <a:gd name="connsiteY0" fmla="*/ 18325 h 60806"/>
                    <a:gd name="connsiteX1" fmla="*/ 40109 w 126691"/>
                    <a:gd name="connsiteY1" fmla="*/ 23468 h 60806"/>
                    <a:gd name="connsiteX2" fmla="*/ 26679 w 126691"/>
                    <a:gd name="connsiteY2" fmla="*/ 18992 h 60806"/>
                    <a:gd name="connsiteX3" fmla="*/ 6581 w 126691"/>
                    <a:gd name="connsiteY3" fmla="*/ 57473 h 60806"/>
                    <a:gd name="connsiteX4" fmla="*/ 11820 w 126691"/>
                    <a:gd name="connsiteY4" fmla="*/ 52805 h 60806"/>
                    <a:gd name="connsiteX5" fmla="*/ 24678 w 126691"/>
                    <a:gd name="connsiteY5" fmla="*/ 21563 h 60806"/>
                    <a:gd name="connsiteX6" fmla="*/ 38680 w 126691"/>
                    <a:gd name="connsiteY6" fmla="*/ 25659 h 60806"/>
                    <a:gd name="connsiteX7" fmla="*/ 37061 w 126691"/>
                    <a:gd name="connsiteY7" fmla="*/ 59282 h 60806"/>
                    <a:gd name="connsiteX8" fmla="*/ 40966 w 126691"/>
                    <a:gd name="connsiteY8" fmla="*/ 24040 h 60806"/>
                    <a:gd name="connsiteX9" fmla="*/ 126691 w 126691"/>
                    <a:gd name="connsiteY9" fmla="*/ 18325 h 60806"/>
                    <a:gd name="connsiteX10" fmla="*/ 37537 w 126691"/>
                    <a:gd name="connsiteY10" fmla="*/ 48900 h 60806"/>
                    <a:gd name="connsiteX11" fmla="*/ 39537 w 126691"/>
                    <a:gd name="connsiteY11" fmla="*/ 26135 h 60806"/>
                    <a:gd name="connsiteX12" fmla="*/ 37537 w 126691"/>
                    <a:gd name="connsiteY12" fmla="*/ 48900 h 60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91" h="60806">
                      <a:moveTo>
                        <a:pt x="126691" y="18325"/>
                      </a:moveTo>
                      <a:cubicBezTo>
                        <a:pt x="92020" y="-14632"/>
                        <a:pt x="55349" y="2990"/>
                        <a:pt x="40109" y="23468"/>
                      </a:cubicBezTo>
                      <a:cubicBezTo>
                        <a:pt x="36680" y="21087"/>
                        <a:pt x="32203" y="19468"/>
                        <a:pt x="26679" y="18992"/>
                      </a:cubicBezTo>
                      <a:cubicBezTo>
                        <a:pt x="5819" y="17277"/>
                        <a:pt x="-9231" y="40613"/>
                        <a:pt x="6581" y="57473"/>
                      </a:cubicBezTo>
                      <a:cubicBezTo>
                        <a:pt x="14105" y="65474"/>
                        <a:pt x="16010" y="54806"/>
                        <a:pt x="11820" y="52805"/>
                      </a:cubicBezTo>
                      <a:cubicBezTo>
                        <a:pt x="-9516" y="42518"/>
                        <a:pt x="4485" y="20992"/>
                        <a:pt x="24678" y="21563"/>
                      </a:cubicBezTo>
                      <a:cubicBezTo>
                        <a:pt x="30870" y="21754"/>
                        <a:pt x="35346" y="23373"/>
                        <a:pt x="38680" y="25659"/>
                      </a:cubicBezTo>
                      <a:cubicBezTo>
                        <a:pt x="29631" y="38994"/>
                        <a:pt x="28488" y="53186"/>
                        <a:pt x="37061" y="59282"/>
                      </a:cubicBezTo>
                      <a:cubicBezTo>
                        <a:pt x="49253" y="68045"/>
                        <a:pt x="58111" y="36708"/>
                        <a:pt x="40966" y="24040"/>
                      </a:cubicBezTo>
                      <a:cubicBezTo>
                        <a:pt x="52396" y="7943"/>
                        <a:pt x="94973" y="-8059"/>
                        <a:pt x="126691" y="18325"/>
                      </a:cubicBezTo>
                      <a:close/>
                      <a:moveTo>
                        <a:pt x="37537" y="48900"/>
                      </a:moveTo>
                      <a:cubicBezTo>
                        <a:pt x="32870" y="45947"/>
                        <a:pt x="33346" y="36041"/>
                        <a:pt x="39537" y="26135"/>
                      </a:cubicBezTo>
                      <a:cubicBezTo>
                        <a:pt x="51063" y="35279"/>
                        <a:pt x="45252" y="53853"/>
                        <a:pt x="37537" y="489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7F36C46-DB31-4ABE-AE3A-347CBD34DA99}"/>
                </a:ext>
              </a:extLst>
            </p:cNvPr>
            <p:cNvGrpSpPr/>
            <p:nvPr/>
          </p:nvGrpSpPr>
          <p:grpSpPr>
            <a:xfrm>
              <a:off x="6144260" y="787194"/>
              <a:ext cx="24770" cy="175259"/>
              <a:chOff x="6144260" y="787194"/>
              <a:chExt cx="24770" cy="175259"/>
            </a:xfrm>
            <a:grpFill/>
          </p:grpSpPr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B20FB9A1-C191-422D-8EED-2256FB04786E}"/>
                  </a:ext>
                </a:extLst>
              </p:cNvPr>
              <p:cNvSpPr/>
              <p:nvPr/>
            </p:nvSpPr>
            <p:spPr>
              <a:xfrm>
                <a:off x="6144260" y="787194"/>
                <a:ext cx="24770" cy="46291"/>
              </a:xfrm>
              <a:custGeom>
                <a:avLst/>
                <a:gdLst>
                  <a:gd name="connsiteX0" fmla="*/ 12387 w 24770"/>
                  <a:gd name="connsiteY0" fmla="*/ 0 h 46291"/>
                  <a:gd name="connsiteX1" fmla="*/ 4 w 24770"/>
                  <a:gd name="connsiteY1" fmla="*/ 16669 h 46291"/>
                  <a:gd name="connsiteX2" fmla="*/ 12387 w 24770"/>
                  <a:gd name="connsiteY2" fmla="*/ 46292 h 46291"/>
                  <a:gd name="connsiteX3" fmla="*/ 24769 w 24770"/>
                  <a:gd name="connsiteY3" fmla="*/ 16669 h 46291"/>
                  <a:gd name="connsiteX4" fmla="*/ 12387 w 24770"/>
                  <a:gd name="connsiteY4" fmla="*/ 0 h 46291"/>
                  <a:gd name="connsiteX5" fmla="*/ 12387 w 24770"/>
                  <a:gd name="connsiteY5" fmla="*/ 43434 h 46291"/>
                  <a:gd name="connsiteX6" fmla="*/ 4481 w 24770"/>
                  <a:gd name="connsiteY6" fmla="*/ 16574 h 46291"/>
                  <a:gd name="connsiteX7" fmla="*/ 12387 w 24770"/>
                  <a:gd name="connsiteY7" fmla="*/ 7239 h 46291"/>
                  <a:gd name="connsiteX8" fmla="*/ 20293 w 24770"/>
                  <a:gd name="connsiteY8" fmla="*/ 16574 h 46291"/>
                  <a:gd name="connsiteX9" fmla="*/ 12387 w 24770"/>
                  <a:gd name="connsiteY9" fmla="*/ 43434 h 46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70" h="46291">
                    <a:moveTo>
                      <a:pt x="12387" y="0"/>
                    </a:moveTo>
                    <a:cubicBezTo>
                      <a:pt x="5815" y="381"/>
                      <a:pt x="-186" y="5525"/>
                      <a:pt x="4" y="16669"/>
                    </a:cubicBezTo>
                    <a:cubicBezTo>
                      <a:pt x="195" y="28575"/>
                      <a:pt x="9434" y="36386"/>
                      <a:pt x="12387" y="46292"/>
                    </a:cubicBezTo>
                    <a:cubicBezTo>
                      <a:pt x="15340" y="36386"/>
                      <a:pt x="24674" y="28575"/>
                      <a:pt x="24769" y="16669"/>
                    </a:cubicBezTo>
                    <a:cubicBezTo>
                      <a:pt x="24865" y="5525"/>
                      <a:pt x="18864" y="381"/>
                      <a:pt x="12387" y="0"/>
                    </a:cubicBezTo>
                    <a:close/>
                    <a:moveTo>
                      <a:pt x="12387" y="43434"/>
                    </a:moveTo>
                    <a:cubicBezTo>
                      <a:pt x="10006" y="34195"/>
                      <a:pt x="4195" y="27432"/>
                      <a:pt x="4481" y="16574"/>
                    </a:cubicBezTo>
                    <a:cubicBezTo>
                      <a:pt x="4672" y="8954"/>
                      <a:pt x="9339" y="7239"/>
                      <a:pt x="12387" y="7239"/>
                    </a:cubicBezTo>
                    <a:cubicBezTo>
                      <a:pt x="15435" y="7239"/>
                      <a:pt x="20007" y="8954"/>
                      <a:pt x="20293" y="16574"/>
                    </a:cubicBezTo>
                    <a:cubicBezTo>
                      <a:pt x="20483" y="27432"/>
                      <a:pt x="14768" y="34195"/>
                      <a:pt x="12387" y="434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18BA859F-5D68-4D28-A117-F4BDF29EDE6C}"/>
                  </a:ext>
                </a:extLst>
              </p:cNvPr>
              <p:cNvSpPr/>
              <p:nvPr/>
            </p:nvSpPr>
            <p:spPr>
              <a:xfrm>
                <a:off x="6144260" y="916162"/>
                <a:ext cx="24770" cy="46291"/>
              </a:xfrm>
              <a:custGeom>
                <a:avLst/>
                <a:gdLst>
                  <a:gd name="connsiteX0" fmla="*/ 24769 w 24770"/>
                  <a:gd name="connsiteY0" fmla="*/ 29623 h 46291"/>
                  <a:gd name="connsiteX1" fmla="*/ 12387 w 24770"/>
                  <a:gd name="connsiteY1" fmla="*/ 0 h 46291"/>
                  <a:gd name="connsiteX2" fmla="*/ 4 w 24770"/>
                  <a:gd name="connsiteY2" fmla="*/ 29623 h 46291"/>
                  <a:gd name="connsiteX3" fmla="*/ 12387 w 24770"/>
                  <a:gd name="connsiteY3" fmla="*/ 46291 h 46291"/>
                  <a:gd name="connsiteX4" fmla="*/ 24769 w 24770"/>
                  <a:gd name="connsiteY4" fmla="*/ 29623 h 46291"/>
                  <a:gd name="connsiteX5" fmla="*/ 20197 w 24770"/>
                  <a:gd name="connsiteY5" fmla="*/ 29718 h 46291"/>
                  <a:gd name="connsiteX6" fmla="*/ 12292 w 24770"/>
                  <a:gd name="connsiteY6" fmla="*/ 39052 h 46291"/>
                  <a:gd name="connsiteX7" fmla="*/ 4386 w 24770"/>
                  <a:gd name="connsiteY7" fmla="*/ 29718 h 46291"/>
                  <a:gd name="connsiteX8" fmla="*/ 12292 w 24770"/>
                  <a:gd name="connsiteY8" fmla="*/ 2858 h 46291"/>
                  <a:gd name="connsiteX9" fmla="*/ 20197 w 24770"/>
                  <a:gd name="connsiteY9" fmla="*/ 29718 h 46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770" h="46291">
                    <a:moveTo>
                      <a:pt x="24769" y="29623"/>
                    </a:moveTo>
                    <a:cubicBezTo>
                      <a:pt x="24579" y="17716"/>
                      <a:pt x="15340" y="9906"/>
                      <a:pt x="12387" y="0"/>
                    </a:cubicBezTo>
                    <a:cubicBezTo>
                      <a:pt x="9434" y="9906"/>
                      <a:pt x="100" y="17716"/>
                      <a:pt x="4" y="29623"/>
                    </a:cubicBezTo>
                    <a:cubicBezTo>
                      <a:pt x="-186" y="40767"/>
                      <a:pt x="5910" y="46006"/>
                      <a:pt x="12387" y="46291"/>
                    </a:cubicBezTo>
                    <a:cubicBezTo>
                      <a:pt x="18864" y="45911"/>
                      <a:pt x="24865" y="40767"/>
                      <a:pt x="24769" y="29623"/>
                    </a:cubicBezTo>
                    <a:close/>
                    <a:moveTo>
                      <a:pt x="20197" y="29718"/>
                    </a:moveTo>
                    <a:cubicBezTo>
                      <a:pt x="20007" y="37338"/>
                      <a:pt x="15340" y="39052"/>
                      <a:pt x="12292" y="39052"/>
                    </a:cubicBezTo>
                    <a:cubicBezTo>
                      <a:pt x="9244" y="39052"/>
                      <a:pt x="4576" y="37338"/>
                      <a:pt x="4386" y="29718"/>
                    </a:cubicBezTo>
                    <a:cubicBezTo>
                      <a:pt x="4100" y="18860"/>
                      <a:pt x="9910" y="12097"/>
                      <a:pt x="12292" y="2858"/>
                    </a:cubicBezTo>
                    <a:cubicBezTo>
                      <a:pt x="14768" y="12097"/>
                      <a:pt x="20483" y="18860"/>
                      <a:pt x="20197" y="297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7BF2ECB7-1DE7-4C4E-A4EA-897511BEAF4E}"/>
                </a:ext>
              </a:extLst>
            </p:cNvPr>
            <p:cNvGrpSpPr/>
            <p:nvPr/>
          </p:nvGrpSpPr>
          <p:grpSpPr>
            <a:xfrm>
              <a:off x="5953184" y="814406"/>
              <a:ext cx="406842" cy="120834"/>
              <a:chOff x="5953184" y="814406"/>
              <a:chExt cx="406842" cy="120834"/>
            </a:xfrm>
            <a:grpFill/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94238D56-F22A-4C8E-A162-B21D2CF61D6F}"/>
                  </a:ext>
                </a:extLst>
              </p:cNvPr>
              <p:cNvGrpSpPr/>
              <p:nvPr/>
            </p:nvGrpSpPr>
            <p:grpSpPr>
              <a:xfrm>
                <a:off x="6026179" y="814406"/>
                <a:ext cx="260840" cy="120834"/>
                <a:chOff x="6026179" y="814406"/>
                <a:chExt cx="260840" cy="120834"/>
              </a:xfrm>
              <a:grpFill/>
            </p:grpSpPr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557699EA-AADC-42D4-8A25-75E15CAD1996}"/>
                    </a:ext>
                  </a:extLst>
                </p:cNvPr>
                <p:cNvGrpSpPr/>
                <p:nvPr/>
              </p:nvGrpSpPr>
              <p:grpSpPr>
                <a:xfrm>
                  <a:off x="6157885" y="814406"/>
                  <a:ext cx="129134" cy="120834"/>
                  <a:chOff x="6157885" y="814406"/>
                  <a:chExt cx="129134" cy="120834"/>
                </a:xfrm>
                <a:grpFill/>
              </p:grpSpPr>
              <p:sp>
                <p:nvSpPr>
                  <p:cNvPr id="57" name="任意多边形: 形状 56">
                    <a:extLst>
                      <a:ext uri="{FF2B5EF4-FFF2-40B4-BE49-F238E27FC236}">
                        <a16:creationId xmlns:a16="http://schemas.microsoft.com/office/drawing/2014/main" id="{3087EF28-DDA8-4E4F-83F3-3056770B3967}"/>
                      </a:ext>
                    </a:extLst>
                  </p:cNvPr>
                  <p:cNvSpPr/>
                  <p:nvPr/>
                </p:nvSpPr>
                <p:spPr>
                  <a:xfrm>
                    <a:off x="6157885" y="859125"/>
                    <a:ext cx="129134" cy="76115"/>
                  </a:xfrm>
                  <a:custGeom>
                    <a:avLst/>
                    <a:gdLst>
                      <a:gd name="connsiteX0" fmla="*/ 124111 w 129134"/>
                      <a:gd name="connsiteY0" fmla="*/ 27700 h 76115"/>
                      <a:gd name="connsiteX1" fmla="*/ 108014 w 129134"/>
                      <a:gd name="connsiteY1" fmla="*/ 75706 h 76115"/>
                      <a:gd name="connsiteX2" fmla="*/ 96012 w 129134"/>
                      <a:gd name="connsiteY2" fmla="*/ 47322 h 76115"/>
                      <a:gd name="connsiteX3" fmla="*/ 103823 w 129134"/>
                      <a:gd name="connsiteY3" fmla="*/ 55037 h 76115"/>
                      <a:gd name="connsiteX4" fmla="*/ 95917 w 129134"/>
                      <a:gd name="connsiteY4" fmla="*/ 58752 h 76115"/>
                      <a:gd name="connsiteX5" fmla="*/ 98393 w 129134"/>
                      <a:gd name="connsiteY5" fmla="*/ 53704 h 76115"/>
                      <a:gd name="connsiteX6" fmla="*/ 88297 w 129134"/>
                      <a:gd name="connsiteY6" fmla="*/ 58085 h 76115"/>
                      <a:gd name="connsiteX7" fmla="*/ 102965 w 129134"/>
                      <a:gd name="connsiteY7" fmla="*/ 68467 h 76115"/>
                      <a:gd name="connsiteX8" fmla="*/ 120015 w 129134"/>
                      <a:gd name="connsiteY8" fmla="*/ 31129 h 76115"/>
                      <a:gd name="connsiteX9" fmla="*/ 0 w 129134"/>
                      <a:gd name="connsiteY9" fmla="*/ 43036 h 76115"/>
                      <a:gd name="connsiteX10" fmla="*/ 124111 w 129134"/>
                      <a:gd name="connsiteY10" fmla="*/ 27700 h 76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9134" h="76115">
                        <a:moveTo>
                          <a:pt x="124111" y="27700"/>
                        </a:moveTo>
                        <a:cubicBezTo>
                          <a:pt x="135255" y="49608"/>
                          <a:pt x="126968" y="72563"/>
                          <a:pt x="108014" y="75706"/>
                        </a:cubicBezTo>
                        <a:cubicBezTo>
                          <a:pt x="80867" y="80183"/>
                          <a:pt x="78581" y="46465"/>
                          <a:pt x="96012" y="47322"/>
                        </a:cubicBezTo>
                        <a:cubicBezTo>
                          <a:pt x="99441" y="47512"/>
                          <a:pt x="103918" y="50275"/>
                          <a:pt x="103823" y="55037"/>
                        </a:cubicBezTo>
                        <a:cubicBezTo>
                          <a:pt x="103727" y="60371"/>
                          <a:pt x="97536" y="61514"/>
                          <a:pt x="95917" y="58752"/>
                        </a:cubicBezTo>
                        <a:cubicBezTo>
                          <a:pt x="94488" y="56275"/>
                          <a:pt x="95822" y="53989"/>
                          <a:pt x="98393" y="53704"/>
                        </a:cubicBezTo>
                        <a:cubicBezTo>
                          <a:pt x="98965" y="46750"/>
                          <a:pt x="87535" y="47512"/>
                          <a:pt x="88297" y="58085"/>
                        </a:cubicBezTo>
                        <a:cubicBezTo>
                          <a:pt x="88773" y="64086"/>
                          <a:pt x="94393" y="68944"/>
                          <a:pt x="102965" y="68467"/>
                        </a:cubicBezTo>
                        <a:cubicBezTo>
                          <a:pt x="120587" y="67610"/>
                          <a:pt x="127540" y="48274"/>
                          <a:pt x="120015" y="31129"/>
                        </a:cubicBezTo>
                        <a:cubicBezTo>
                          <a:pt x="104775" y="-3637"/>
                          <a:pt x="42863" y="-11257"/>
                          <a:pt x="0" y="43036"/>
                        </a:cubicBezTo>
                        <a:cubicBezTo>
                          <a:pt x="33623" y="-13162"/>
                          <a:pt x="104870" y="-10019"/>
                          <a:pt x="124111" y="2770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8" name="任意多边形: 形状 57">
                    <a:extLst>
                      <a:ext uri="{FF2B5EF4-FFF2-40B4-BE49-F238E27FC236}">
                        <a16:creationId xmlns:a16="http://schemas.microsoft.com/office/drawing/2014/main" id="{4DF82339-880A-4CDD-9CB1-14D6FD489D0D}"/>
                      </a:ext>
                    </a:extLst>
                  </p:cNvPr>
                  <p:cNvSpPr/>
                  <p:nvPr/>
                </p:nvSpPr>
                <p:spPr>
                  <a:xfrm>
                    <a:off x="6157885" y="814406"/>
                    <a:ext cx="129134" cy="76115"/>
                  </a:xfrm>
                  <a:custGeom>
                    <a:avLst/>
                    <a:gdLst>
                      <a:gd name="connsiteX0" fmla="*/ 124111 w 129134"/>
                      <a:gd name="connsiteY0" fmla="*/ 48416 h 76115"/>
                      <a:gd name="connsiteX1" fmla="*/ 108014 w 129134"/>
                      <a:gd name="connsiteY1" fmla="*/ 410 h 76115"/>
                      <a:gd name="connsiteX2" fmla="*/ 96012 w 129134"/>
                      <a:gd name="connsiteY2" fmla="*/ 28794 h 76115"/>
                      <a:gd name="connsiteX3" fmla="*/ 103823 w 129134"/>
                      <a:gd name="connsiteY3" fmla="*/ 21079 h 76115"/>
                      <a:gd name="connsiteX4" fmla="*/ 95917 w 129134"/>
                      <a:gd name="connsiteY4" fmla="*/ 17364 h 76115"/>
                      <a:gd name="connsiteX5" fmla="*/ 98393 w 129134"/>
                      <a:gd name="connsiteY5" fmla="*/ 22412 h 76115"/>
                      <a:gd name="connsiteX6" fmla="*/ 88297 w 129134"/>
                      <a:gd name="connsiteY6" fmla="*/ 18031 h 76115"/>
                      <a:gd name="connsiteX7" fmla="*/ 102965 w 129134"/>
                      <a:gd name="connsiteY7" fmla="*/ 7649 h 76115"/>
                      <a:gd name="connsiteX8" fmla="*/ 120015 w 129134"/>
                      <a:gd name="connsiteY8" fmla="*/ 44987 h 76115"/>
                      <a:gd name="connsiteX9" fmla="*/ 0 w 129134"/>
                      <a:gd name="connsiteY9" fmla="*/ 33080 h 76115"/>
                      <a:gd name="connsiteX10" fmla="*/ 124111 w 129134"/>
                      <a:gd name="connsiteY10" fmla="*/ 48416 h 76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9134" h="76115">
                        <a:moveTo>
                          <a:pt x="124111" y="48416"/>
                        </a:moveTo>
                        <a:cubicBezTo>
                          <a:pt x="135255" y="26508"/>
                          <a:pt x="126968" y="3553"/>
                          <a:pt x="108014" y="410"/>
                        </a:cubicBezTo>
                        <a:cubicBezTo>
                          <a:pt x="80867" y="-4067"/>
                          <a:pt x="78581" y="29651"/>
                          <a:pt x="96012" y="28794"/>
                        </a:cubicBezTo>
                        <a:cubicBezTo>
                          <a:pt x="99441" y="28604"/>
                          <a:pt x="103918" y="25841"/>
                          <a:pt x="103823" y="21079"/>
                        </a:cubicBezTo>
                        <a:cubicBezTo>
                          <a:pt x="103727" y="15745"/>
                          <a:pt x="97536" y="14602"/>
                          <a:pt x="95917" y="17364"/>
                        </a:cubicBezTo>
                        <a:cubicBezTo>
                          <a:pt x="94488" y="19841"/>
                          <a:pt x="95822" y="22127"/>
                          <a:pt x="98393" y="22412"/>
                        </a:cubicBezTo>
                        <a:cubicBezTo>
                          <a:pt x="98965" y="29366"/>
                          <a:pt x="87535" y="28604"/>
                          <a:pt x="88297" y="18031"/>
                        </a:cubicBezTo>
                        <a:cubicBezTo>
                          <a:pt x="88773" y="12030"/>
                          <a:pt x="94393" y="7172"/>
                          <a:pt x="102965" y="7649"/>
                        </a:cubicBezTo>
                        <a:cubicBezTo>
                          <a:pt x="120587" y="8506"/>
                          <a:pt x="127540" y="27842"/>
                          <a:pt x="120015" y="44987"/>
                        </a:cubicBezTo>
                        <a:cubicBezTo>
                          <a:pt x="104775" y="79658"/>
                          <a:pt x="42863" y="87373"/>
                          <a:pt x="0" y="33080"/>
                        </a:cubicBezTo>
                        <a:cubicBezTo>
                          <a:pt x="33623" y="89278"/>
                          <a:pt x="104870" y="86135"/>
                          <a:pt x="124111" y="48416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EF512D33-84EF-486C-9C4C-61E369A613BE}"/>
                    </a:ext>
                  </a:extLst>
                </p:cNvPr>
                <p:cNvGrpSpPr/>
                <p:nvPr/>
              </p:nvGrpSpPr>
              <p:grpSpPr>
                <a:xfrm>
                  <a:off x="6026179" y="814406"/>
                  <a:ext cx="129134" cy="120834"/>
                  <a:chOff x="6026179" y="814406"/>
                  <a:chExt cx="129134" cy="120834"/>
                </a:xfrm>
                <a:grpFill/>
              </p:grpSpPr>
              <p:sp>
                <p:nvSpPr>
                  <p:cNvPr id="55" name="任意多边形: 形状 54">
                    <a:extLst>
                      <a:ext uri="{FF2B5EF4-FFF2-40B4-BE49-F238E27FC236}">
                        <a16:creationId xmlns:a16="http://schemas.microsoft.com/office/drawing/2014/main" id="{F433301D-5A87-43FE-8F8B-BF2445F0C763}"/>
                      </a:ext>
                    </a:extLst>
                  </p:cNvPr>
                  <p:cNvSpPr/>
                  <p:nvPr/>
                </p:nvSpPr>
                <p:spPr>
                  <a:xfrm>
                    <a:off x="6026179" y="859125"/>
                    <a:ext cx="129134" cy="76115"/>
                  </a:xfrm>
                  <a:custGeom>
                    <a:avLst/>
                    <a:gdLst>
                      <a:gd name="connsiteX0" fmla="*/ 5023 w 129134"/>
                      <a:gd name="connsiteY0" fmla="*/ 27700 h 76115"/>
                      <a:gd name="connsiteX1" fmla="*/ 21121 w 129134"/>
                      <a:gd name="connsiteY1" fmla="*/ 75706 h 76115"/>
                      <a:gd name="connsiteX2" fmla="*/ 33122 w 129134"/>
                      <a:gd name="connsiteY2" fmla="*/ 47322 h 76115"/>
                      <a:gd name="connsiteX3" fmla="*/ 25312 w 129134"/>
                      <a:gd name="connsiteY3" fmla="*/ 55037 h 76115"/>
                      <a:gd name="connsiteX4" fmla="*/ 33217 w 129134"/>
                      <a:gd name="connsiteY4" fmla="*/ 58752 h 76115"/>
                      <a:gd name="connsiteX5" fmla="*/ 30741 w 129134"/>
                      <a:gd name="connsiteY5" fmla="*/ 53704 h 76115"/>
                      <a:gd name="connsiteX6" fmla="*/ 40837 w 129134"/>
                      <a:gd name="connsiteY6" fmla="*/ 58085 h 76115"/>
                      <a:gd name="connsiteX7" fmla="*/ 26169 w 129134"/>
                      <a:gd name="connsiteY7" fmla="*/ 68467 h 76115"/>
                      <a:gd name="connsiteX8" fmla="*/ 9119 w 129134"/>
                      <a:gd name="connsiteY8" fmla="*/ 31129 h 76115"/>
                      <a:gd name="connsiteX9" fmla="*/ 129134 w 129134"/>
                      <a:gd name="connsiteY9" fmla="*/ 43036 h 76115"/>
                      <a:gd name="connsiteX10" fmla="*/ 5023 w 129134"/>
                      <a:gd name="connsiteY10" fmla="*/ 27700 h 76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9134" h="76115">
                        <a:moveTo>
                          <a:pt x="5023" y="27700"/>
                        </a:moveTo>
                        <a:cubicBezTo>
                          <a:pt x="-6121" y="49608"/>
                          <a:pt x="2166" y="72563"/>
                          <a:pt x="21121" y="75706"/>
                        </a:cubicBezTo>
                        <a:cubicBezTo>
                          <a:pt x="48267" y="80183"/>
                          <a:pt x="50553" y="46465"/>
                          <a:pt x="33122" y="47322"/>
                        </a:cubicBezTo>
                        <a:cubicBezTo>
                          <a:pt x="29693" y="47512"/>
                          <a:pt x="25216" y="50275"/>
                          <a:pt x="25312" y="55037"/>
                        </a:cubicBezTo>
                        <a:cubicBezTo>
                          <a:pt x="25407" y="60371"/>
                          <a:pt x="31598" y="61514"/>
                          <a:pt x="33217" y="58752"/>
                        </a:cubicBezTo>
                        <a:cubicBezTo>
                          <a:pt x="34646" y="56275"/>
                          <a:pt x="33313" y="53989"/>
                          <a:pt x="30741" y="53704"/>
                        </a:cubicBezTo>
                        <a:cubicBezTo>
                          <a:pt x="30169" y="46750"/>
                          <a:pt x="41599" y="47512"/>
                          <a:pt x="40837" y="58085"/>
                        </a:cubicBezTo>
                        <a:cubicBezTo>
                          <a:pt x="40361" y="64086"/>
                          <a:pt x="34741" y="68944"/>
                          <a:pt x="26169" y="68467"/>
                        </a:cubicBezTo>
                        <a:cubicBezTo>
                          <a:pt x="8452" y="67610"/>
                          <a:pt x="1594" y="48274"/>
                          <a:pt x="9119" y="31129"/>
                        </a:cubicBezTo>
                        <a:cubicBezTo>
                          <a:pt x="24359" y="-3637"/>
                          <a:pt x="86272" y="-11257"/>
                          <a:pt x="129134" y="43036"/>
                        </a:cubicBezTo>
                        <a:cubicBezTo>
                          <a:pt x="95511" y="-13162"/>
                          <a:pt x="24264" y="-10019"/>
                          <a:pt x="5023" y="2770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  <p:sp>
                <p:nvSpPr>
                  <p:cNvPr id="56" name="任意多边形: 形状 55">
                    <a:extLst>
                      <a:ext uri="{FF2B5EF4-FFF2-40B4-BE49-F238E27FC236}">
                        <a16:creationId xmlns:a16="http://schemas.microsoft.com/office/drawing/2014/main" id="{C0B88976-3D2A-43AB-AF9C-609BED61B424}"/>
                      </a:ext>
                    </a:extLst>
                  </p:cNvPr>
                  <p:cNvSpPr/>
                  <p:nvPr/>
                </p:nvSpPr>
                <p:spPr>
                  <a:xfrm>
                    <a:off x="6026179" y="814406"/>
                    <a:ext cx="129134" cy="76115"/>
                  </a:xfrm>
                  <a:custGeom>
                    <a:avLst/>
                    <a:gdLst>
                      <a:gd name="connsiteX0" fmla="*/ 5023 w 129134"/>
                      <a:gd name="connsiteY0" fmla="*/ 48416 h 76115"/>
                      <a:gd name="connsiteX1" fmla="*/ 21121 w 129134"/>
                      <a:gd name="connsiteY1" fmla="*/ 410 h 76115"/>
                      <a:gd name="connsiteX2" fmla="*/ 33122 w 129134"/>
                      <a:gd name="connsiteY2" fmla="*/ 28794 h 76115"/>
                      <a:gd name="connsiteX3" fmla="*/ 25312 w 129134"/>
                      <a:gd name="connsiteY3" fmla="*/ 21079 h 76115"/>
                      <a:gd name="connsiteX4" fmla="*/ 33217 w 129134"/>
                      <a:gd name="connsiteY4" fmla="*/ 17364 h 76115"/>
                      <a:gd name="connsiteX5" fmla="*/ 30741 w 129134"/>
                      <a:gd name="connsiteY5" fmla="*/ 22412 h 76115"/>
                      <a:gd name="connsiteX6" fmla="*/ 40837 w 129134"/>
                      <a:gd name="connsiteY6" fmla="*/ 18031 h 76115"/>
                      <a:gd name="connsiteX7" fmla="*/ 26169 w 129134"/>
                      <a:gd name="connsiteY7" fmla="*/ 7649 h 76115"/>
                      <a:gd name="connsiteX8" fmla="*/ 9119 w 129134"/>
                      <a:gd name="connsiteY8" fmla="*/ 44987 h 76115"/>
                      <a:gd name="connsiteX9" fmla="*/ 129134 w 129134"/>
                      <a:gd name="connsiteY9" fmla="*/ 33080 h 76115"/>
                      <a:gd name="connsiteX10" fmla="*/ 5023 w 129134"/>
                      <a:gd name="connsiteY10" fmla="*/ 48416 h 76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9134" h="76115">
                        <a:moveTo>
                          <a:pt x="5023" y="48416"/>
                        </a:moveTo>
                        <a:cubicBezTo>
                          <a:pt x="-6121" y="26508"/>
                          <a:pt x="2166" y="3553"/>
                          <a:pt x="21121" y="410"/>
                        </a:cubicBezTo>
                        <a:cubicBezTo>
                          <a:pt x="48267" y="-4067"/>
                          <a:pt x="50553" y="29651"/>
                          <a:pt x="33122" y="28794"/>
                        </a:cubicBezTo>
                        <a:cubicBezTo>
                          <a:pt x="29693" y="28604"/>
                          <a:pt x="25216" y="25841"/>
                          <a:pt x="25312" y="21079"/>
                        </a:cubicBezTo>
                        <a:cubicBezTo>
                          <a:pt x="25407" y="15745"/>
                          <a:pt x="31598" y="14602"/>
                          <a:pt x="33217" y="17364"/>
                        </a:cubicBezTo>
                        <a:cubicBezTo>
                          <a:pt x="34646" y="19841"/>
                          <a:pt x="33313" y="22127"/>
                          <a:pt x="30741" y="22412"/>
                        </a:cubicBezTo>
                        <a:cubicBezTo>
                          <a:pt x="30169" y="29366"/>
                          <a:pt x="41599" y="28604"/>
                          <a:pt x="40837" y="18031"/>
                        </a:cubicBezTo>
                        <a:cubicBezTo>
                          <a:pt x="40361" y="12030"/>
                          <a:pt x="34741" y="7172"/>
                          <a:pt x="26169" y="7649"/>
                        </a:cubicBezTo>
                        <a:cubicBezTo>
                          <a:pt x="8452" y="8506"/>
                          <a:pt x="1594" y="27842"/>
                          <a:pt x="9119" y="44987"/>
                        </a:cubicBezTo>
                        <a:cubicBezTo>
                          <a:pt x="24359" y="79658"/>
                          <a:pt x="86272" y="87373"/>
                          <a:pt x="129134" y="33080"/>
                        </a:cubicBezTo>
                        <a:cubicBezTo>
                          <a:pt x="95511" y="89278"/>
                          <a:pt x="24264" y="86135"/>
                          <a:pt x="5023" y="48416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1620B281-EDD0-404D-9203-9FE016591299}"/>
                  </a:ext>
                </a:extLst>
              </p:cNvPr>
              <p:cNvGrpSpPr/>
              <p:nvPr/>
            </p:nvGrpSpPr>
            <p:grpSpPr>
              <a:xfrm>
                <a:off x="5953184" y="847948"/>
                <a:ext cx="406842" cy="54442"/>
                <a:chOff x="5953184" y="847948"/>
                <a:chExt cx="406842" cy="54442"/>
              </a:xfrm>
              <a:grpFill/>
            </p:grpSpPr>
            <p:sp>
              <p:nvSpPr>
                <p:cNvPr id="51" name="任意多边形: 形状 50">
                  <a:extLst>
                    <a:ext uri="{FF2B5EF4-FFF2-40B4-BE49-F238E27FC236}">
                      <a16:creationId xmlns:a16="http://schemas.microsoft.com/office/drawing/2014/main" id="{09E361AB-8F83-4FCD-8359-3772C8B874F9}"/>
                    </a:ext>
                  </a:extLst>
                </p:cNvPr>
                <p:cNvSpPr/>
                <p:nvPr/>
              </p:nvSpPr>
              <p:spPr>
                <a:xfrm>
                  <a:off x="6279234" y="847948"/>
                  <a:ext cx="80793" cy="54442"/>
                </a:xfrm>
                <a:custGeom>
                  <a:avLst/>
                  <a:gdLst>
                    <a:gd name="connsiteX0" fmla="*/ 51054 w 80793"/>
                    <a:gd name="connsiteY0" fmla="*/ 205 h 54442"/>
                    <a:gd name="connsiteX1" fmla="*/ 77248 w 80793"/>
                    <a:gd name="connsiteY1" fmla="*/ 43544 h 54442"/>
                    <a:gd name="connsiteX2" fmla="*/ 47911 w 80793"/>
                    <a:gd name="connsiteY2" fmla="*/ 34305 h 54442"/>
                    <a:gd name="connsiteX3" fmla="*/ 58865 w 80793"/>
                    <a:gd name="connsiteY3" fmla="*/ 33352 h 54442"/>
                    <a:gd name="connsiteX4" fmla="*/ 56578 w 80793"/>
                    <a:gd name="connsiteY4" fmla="*/ 41830 h 54442"/>
                    <a:gd name="connsiteX5" fmla="*/ 54388 w 80793"/>
                    <a:gd name="connsiteY5" fmla="*/ 36686 h 54442"/>
                    <a:gd name="connsiteX6" fmla="*/ 51245 w 80793"/>
                    <a:gd name="connsiteY6" fmla="*/ 47259 h 54442"/>
                    <a:gd name="connsiteX7" fmla="*/ 68675 w 80793"/>
                    <a:gd name="connsiteY7" fmla="*/ 42782 h 54442"/>
                    <a:gd name="connsiteX8" fmla="*/ 51245 w 80793"/>
                    <a:gd name="connsiteY8" fmla="*/ 5635 h 54442"/>
                    <a:gd name="connsiteX9" fmla="*/ 0 w 80793"/>
                    <a:gd name="connsiteY9" fmla="*/ 26875 h 54442"/>
                    <a:gd name="connsiteX10" fmla="*/ 51054 w 80793"/>
                    <a:gd name="connsiteY10" fmla="*/ 205 h 54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0793" h="54442">
                      <a:moveTo>
                        <a:pt x="51054" y="205"/>
                      </a:moveTo>
                      <a:cubicBezTo>
                        <a:pt x="75628" y="2491"/>
                        <a:pt x="87154" y="27066"/>
                        <a:pt x="77248" y="43544"/>
                      </a:cubicBezTo>
                      <a:cubicBezTo>
                        <a:pt x="63151" y="67071"/>
                        <a:pt x="35909" y="47068"/>
                        <a:pt x="47911" y="34305"/>
                      </a:cubicBezTo>
                      <a:cubicBezTo>
                        <a:pt x="50292" y="31828"/>
                        <a:pt x="55245" y="30209"/>
                        <a:pt x="58865" y="33352"/>
                      </a:cubicBezTo>
                      <a:cubicBezTo>
                        <a:pt x="62865" y="36877"/>
                        <a:pt x="59722" y="42306"/>
                        <a:pt x="56578" y="41830"/>
                      </a:cubicBezTo>
                      <a:cubicBezTo>
                        <a:pt x="53816" y="41353"/>
                        <a:pt x="52959" y="38782"/>
                        <a:pt x="54388" y="36686"/>
                      </a:cubicBezTo>
                      <a:cubicBezTo>
                        <a:pt x="49435" y="31828"/>
                        <a:pt x="42672" y="40972"/>
                        <a:pt x="51245" y="47259"/>
                      </a:cubicBezTo>
                      <a:cubicBezTo>
                        <a:pt x="56102" y="50783"/>
                        <a:pt x="63437" y="49640"/>
                        <a:pt x="68675" y="42782"/>
                      </a:cubicBezTo>
                      <a:cubicBezTo>
                        <a:pt x="79439" y="28780"/>
                        <a:pt x="69818" y="7825"/>
                        <a:pt x="51245" y="5635"/>
                      </a:cubicBezTo>
                      <a:cubicBezTo>
                        <a:pt x="31814" y="3253"/>
                        <a:pt x="12954" y="14683"/>
                        <a:pt x="0" y="26875"/>
                      </a:cubicBezTo>
                      <a:cubicBezTo>
                        <a:pt x="11049" y="12397"/>
                        <a:pt x="29051" y="-1890"/>
                        <a:pt x="51054" y="2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2" name="任意多边形: 形状 51">
                  <a:extLst>
                    <a:ext uri="{FF2B5EF4-FFF2-40B4-BE49-F238E27FC236}">
                      <a16:creationId xmlns:a16="http://schemas.microsoft.com/office/drawing/2014/main" id="{72041638-A044-4679-B6E6-B5933E393906}"/>
                    </a:ext>
                  </a:extLst>
                </p:cNvPr>
                <p:cNvSpPr/>
                <p:nvPr/>
              </p:nvSpPr>
              <p:spPr>
                <a:xfrm>
                  <a:off x="5953184" y="847948"/>
                  <a:ext cx="80589" cy="54442"/>
                </a:xfrm>
                <a:custGeom>
                  <a:avLst/>
                  <a:gdLst>
                    <a:gd name="connsiteX0" fmla="*/ 29726 w 80589"/>
                    <a:gd name="connsiteY0" fmla="*/ 205 h 54442"/>
                    <a:gd name="connsiteX1" fmla="*/ 3533 w 80589"/>
                    <a:gd name="connsiteY1" fmla="*/ 43544 h 54442"/>
                    <a:gd name="connsiteX2" fmla="*/ 32870 w 80589"/>
                    <a:gd name="connsiteY2" fmla="*/ 34305 h 54442"/>
                    <a:gd name="connsiteX3" fmla="*/ 21916 w 80589"/>
                    <a:gd name="connsiteY3" fmla="*/ 33352 h 54442"/>
                    <a:gd name="connsiteX4" fmla="*/ 24202 w 80589"/>
                    <a:gd name="connsiteY4" fmla="*/ 41830 h 54442"/>
                    <a:gd name="connsiteX5" fmla="*/ 26393 w 80589"/>
                    <a:gd name="connsiteY5" fmla="*/ 36686 h 54442"/>
                    <a:gd name="connsiteX6" fmla="*/ 29536 w 80589"/>
                    <a:gd name="connsiteY6" fmla="*/ 47259 h 54442"/>
                    <a:gd name="connsiteX7" fmla="*/ 12010 w 80589"/>
                    <a:gd name="connsiteY7" fmla="*/ 42782 h 54442"/>
                    <a:gd name="connsiteX8" fmla="*/ 29441 w 80589"/>
                    <a:gd name="connsiteY8" fmla="*/ 5635 h 54442"/>
                    <a:gd name="connsiteX9" fmla="*/ 80590 w 80589"/>
                    <a:gd name="connsiteY9" fmla="*/ 26971 h 54442"/>
                    <a:gd name="connsiteX10" fmla="*/ 29726 w 80589"/>
                    <a:gd name="connsiteY10" fmla="*/ 205 h 54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0589" h="54442">
                      <a:moveTo>
                        <a:pt x="29726" y="205"/>
                      </a:moveTo>
                      <a:cubicBezTo>
                        <a:pt x="5247" y="2491"/>
                        <a:pt x="-6373" y="27066"/>
                        <a:pt x="3533" y="43544"/>
                      </a:cubicBezTo>
                      <a:cubicBezTo>
                        <a:pt x="17630" y="67071"/>
                        <a:pt x="44871" y="47068"/>
                        <a:pt x="32870" y="34305"/>
                      </a:cubicBezTo>
                      <a:cubicBezTo>
                        <a:pt x="30488" y="31828"/>
                        <a:pt x="25535" y="30209"/>
                        <a:pt x="21916" y="33352"/>
                      </a:cubicBezTo>
                      <a:cubicBezTo>
                        <a:pt x="17915" y="36877"/>
                        <a:pt x="21059" y="42306"/>
                        <a:pt x="24202" y="41830"/>
                      </a:cubicBezTo>
                      <a:cubicBezTo>
                        <a:pt x="26964" y="41353"/>
                        <a:pt x="27821" y="38782"/>
                        <a:pt x="26393" y="36686"/>
                      </a:cubicBezTo>
                      <a:cubicBezTo>
                        <a:pt x="31346" y="31828"/>
                        <a:pt x="38108" y="40972"/>
                        <a:pt x="29536" y="47259"/>
                      </a:cubicBezTo>
                      <a:cubicBezTo>
                        <a:pt x="24678" y="50783"/>
                        <a:pt x="17344" y="49640"/>
                        <a:pt x="12010" y="42782"/>
                      </a:cubicBezTo>
                      <a:cubicBezTo>
                        <a:pt x="1247" y="28780"/>
                        <a:pt x="10867" y="7825"/>
                        <a:pt x="29441" y="5635"/>
                      </a:cubicBezTo>
                      <a:cubicBezTo>
                        <a:pt x="48776" y="3253"/>
                        <a:pt x="67636" y="14779"/>
                        <a:pt x="80590" y="26971"/>
                      </a:cubicBezTo>
                      <a:cubicBezTo>
                        <a:pt x="69731" y="12397"/>
                        <a:pt x="51729" y="-1890"/>
                        <a:pt x="29726" y="20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FDEB6E2C-6F26-4E55-8CED-1EFFC255C783}"/>
                </a:ext>
              </a:extLst>
            </p:cNvPr>
            <p:cNvSpPr/>
            <p:nvPr/>
          </p:nvSpPr>
          <p:spPr>
            <a:xfrm>
              <a:off x="6140454" y="856917"/>
              <a:ext cx="32385" cy="35813"/>
            </a:xfrm>
            <a:custGeom>
              <a:avLst/>
              <a:gdLst>
                <a:gd name="connsiteX0" fmla="*/ 16193 w 32385"/>
                <a:gd name="connsiteY0" fmla="*/ 0 h 35813"/>
                <a:gd name="connsiteX1" fmla="*/ 0 w 32385"/>
                <a:gd name="connsiteY1" fmla="*/ 17907 h 35813"/>
                <a:gd name="connsiteX2" fmla="*/ 16193 w 32385"/>
                <a:gd name="connsiteY2" fmla="*/ 35814 h 35813"/>
                <a:gd name="connsiteX3" fmla="*/ 32385 w 32385"/>
                <a:gd name="connsiteY3" fmla="*/ 17907 h 35813"/>
                <a:gd name="connsiteX4" fmla="*/ 16193 w 32385"/>
                <a:gd name="connsiteY4" fmla="*/ 0 h 3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" h="35813">
                  <a:moveTo>
                    <a:pt x="16193" y="0"/>
                  </a:moveTo>
                  <a:cubicBezTo>
                    <a:pt x="11525" y="6668"/>
                    <a:pt x="6096" y="12668"/>
                    <a:pt x="0" y="17907"/>
                  </a:cubicBezTo>
                  <a:cubicBezTo>
                    <a:pt x="6096" y="23146"/>
                    <a:pt x="11525" y="29147"/>
                    <a:pt x="16193" y="35814"/>
                  </a:cubicBezTo>
                  <a:cubicBezTo>
                    <a:pt x="20860" y="29147"/>
                    <a:pt x="26289" y="23146"/>
                    <a:pt x="32385" y="17907"/>
                  </a:cubicBezTo>
                  <a:cubicBezTo>
                    <a:pt x="26289" y="12668"/>
                    <a:pt x="20860" y="6668"/>
                    <a:pt x="1619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34C4E9AA-1755-43A7-9A9E-7F721BAE64DB}"/>
                </a:ext>
              </a:extLst>
            </p:cNvPr>
            <p:cNvGrpSpPr/>
            <p:nvPr/>
          </p:nvGrpSpPr>
          <p:grpSpPr>
            <a:xfrm>
              <a:off x="6153599" y="837390"/>
              <a:ext cx="6095" cy="74961"/>
              <a:chOff x="6153599" y="837390"/>
              <a:chExt cx="6095" cy="74961"/>
            </a:xfrm>
            <a:grpFill/>
          </p:grpSpPr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425C174B-D508-45E8-B60A-ABD386965A31}"/>
                  </a:ext>
                </a:extLst>
              </p:cNvPr>
              <p:cNvSpPr/>
              <p:nvPr/>
            </p:nvSpPr>
            <p:spPr>
              <a:xfrm>
                <a:off x="6153599" y="837390"/>
                <a:ext cx="6095" cy="6095"/>
              </a:xfrm>
              <a:custGeom>
                <a:avLst/>
                <a:gdLst>
                  <a:gd name="connsiteX0" fmla="*/ 6096 w 6095"/>
                  <a:gd name="connsiteY0" fmla="*/ 3048 h 6095"/>
                  <a:gd name="connsiteX1" fmla="*/ 3048 w 6095"/>
                  <a:gd name="connsiteY1" fmla="*/ 6096 h 6095"/>
                  <a:gd name="connsiteX2" fmla="*/ 0 w 6095"/>
                  <a:gd name="connsiteY2" fmla="*/ 3048 h 6095"/>
                  <a:gd name="connsiteX3" fmla="*/ 3048 w 6095"/>
                  <a:gd name="connsiteY3" fmla="*/ 0 h 6095"/>
                  <a:gd name="connsiteX4" fmla="*/ 6096 w 6095"/>
                  <a:gd name="connsiteY4" fmla="*/ 3048 h 6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5" h="6095">
                    <a:moveTo>
                      <a:pt x="6096" y="3048"/>
                    </a:moveTo>
                    <a:cubicBezTo>
                      <a:pt x="6096" y="4763"/>
                      <a:pt x="4763" y="6096"/>
                      <a:pt x="3048" y="6096"/>
                    </a:cubicBezTo>
                    <a:cubicBezTo>
                      <a:pt x="1333" y="6096"/>
                      <a:pt x="0" y="4667"/>
                      <a:pt x="0" y="3048"/>
                    </a:cubicBezTo>
                    <a:cubicBezTo>
                      <a:pt x="0" y="1333"/>
                      <a:pt x="1333" y="0"/>
                      <a:pt x="3048" y="0"/>
                    </a:cubicBezTo>
                    <a:cubicBezTo>
                      <a:pt x="4667" y="0"/>
                      <a:pt x="6096" y="1333"/>
                      <a:pt x="6096" y="3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863D398F-ABBE-4534-A1EF-293A6A3859C8}"/>
                  </a:ext>
                </a:extLst>
              </p:cNvPr>
              <p:cNvSpPr/>
              <p:nvPr/>
            </p:nvSpPr>
            <p:spPr>
              <a:xfrm>
                <a:off x="6153599" y="906161"/>
                <a:ext cx="6095" cy="6191"/>
              </a:xfrm>
              <a:custGeom>
                <a:avLst/>
                <a:gdLst>
                  <a:gd name="connsiteX0" fmla="*/ 6096 w 6095"/>
                  <a:gd name="connsiteY0" fmla="*/ 3048 h 6191"/>
                  <a:gd name="connsiteX1" fmla="*/ 3048 w 6095"/>
                  <a:gd name="connsiteY1" fmla="*/ 6191 h 6191"/>
                  <a:gd name="connsiteX2" fmla="*/ 0 w 6095"/>
                  <a:gd name="connsiteY2" fmla="*/ 3048 h 6191"/>
                  <a:gd name="connsiteX3" fmla="*/ 3048 w 6095"/>
                  <a:gd name="connsiteY3" fmla="*/ 0 h 6191"/>
                  <a:gd name="connsiteX4" fmla="*/ 6096 w 6095"/>
                  <a:gd name="connsiteY4" fmla="*/ 3048 h 6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5" h="6191">
                    <a:moveTo>
                      <a:pt x="6096" y="3048"/>
                    </a:moveTo>
                    <a:cubicBezTo>
                      <a:pt x="6096" y="4763"/>
                      <a:pt x="4763" y="6191"/>
                      <a:pt x="3048" y="6191"/>
                    </a:cubicBezTo>
                    <a:cubicBezTo>
                      <a:pt x="1333" y="6191"/>
                      <a:pt x="0" y="4763"/>
                      <a:pt x="0" y="3048"/>
                    </a:cubicBezTo>
                    <a:cubicBezTo>
                      <a:pt x="0" y="1334"/>
                      <a:pt x="1333" y="0"/>
                      <a:pt x="3048" y="0"/>
                    </a:cubicBezTo>
                    <a:cubicBezTo>
                      <a:pt x="4667" y="0"/>
                      <a:pt x="6096" y="1334"/>
                      <a:pt x="6096" y="3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67" name="副标题 66">
            <a:extLst>
              <a:ext uri="{FF2B5EF4-FFF2-40B4-BE49-F238E27FC236}">
                <a16:creationId xmlns:a16="http://schemas.microsoft.com/office/drawing/2014/main" id="{BAF52E6C-6D5D-4256-A5BE-F619774DAC0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0399" y="3814265"/>
            <a:ext cx="10864852" cy="386709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u="none">
                <a:solidFill>
                  <a:schemeClr val="accent1"/>
                </a:solidFill>
                <a:latin typeface="Bell MT" panose="02020503060305020303" pitchFamily="18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6947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B137E-AB03-F064-1D79-292F4778D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5C2100-4D8A-0E24-37EE-6F8435C47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124E1-C9FD-2EF1-AFF6-CE57CF53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6EAF-2D29-4DD4-A94E-B90790B103D9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801493-2159-F4BB-9EED-73A9AB10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ADF1B-65F7-EEA0-23D4-4E76A483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FAE6-0ED2-4571-825D-C4F95282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18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F18504-D86E-411A-B171-2A74DE29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2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A4509-A6D7-41B5-BE28-213FB58E8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2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6DEDA773-1B71-4202-AD8A-0D33468F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C0483E03-0186-4754-8285-0D57953FB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7E8030F2-F0B4-4140-B9B5-8B5B27074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59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4" r:id="rId4"/>
    <p:sldLayoutId id="2147483655" r:id="rId5"/>
    <p:sldLayoutId id="2147483660" r:id="rId6"/>
    <p:sldLayoutId id="2147483662" r:id="rId7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sis.2022.101717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30E511-2775-4897-92AE-0A532523E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2390" y="3933866"/>
            <a:ext cx="4642248" cy="180659"/>
          </a:xfrm>
        </p:spPr>
        <p:txBody>
          <a:bodyPr/>
          <a:lstStyle/>
          <a:p>
            <a:pPr algn="ctr"/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2351299 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王雷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2354400 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李昊天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1A1339-D73A-490C-A6D7-6F87ABF0B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874" y="2337554"/>
            <a:ext cx="11325225" cy="923330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HCI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B5A465-282C-4764-8F48-F0C288582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902" y="3235645"/>
            <a:ext cx="11325225" cy="386709"/>
          </a:xfrm>
        </p:spPr>
        <p:txBody>
          <a:bodyPr>
            <a:spAutoFit/>
          </a:bodyPr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The Paper Reading and HCI Survey</a:t>
            </a:r>
            <a:endParaRPr lang="en-GB" altLang="zh-CN" dirty="0">
              <a:latin typeface="+mn-lt"/>
              <a:cs typeface="+mn-ea"/>
              <a:sym typeface="+mn-lt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5444100-B464-4996-B6E6-9C7D3B23D35B}"/>
              </a:ext>
            </a:extLst>
          </p:cNvPr>
          <p:cNvGrpSpPr/>
          <p:nvPr/>
        </p:nvGrpSpPr>
        <p:grpSpPr>
          <a:xfrm rot="5400000">
            <a:off x="11177026" y="548663"/>
            <a:ext cx="258487" cy="237485"/>
            <a:chOff x="3700005" y="168848"/>
            <a:chExt cx="638452" cy="586578"/>
          </a:xfrm>
          <a:solidFill>
            <a:schemeClr val="accent1"/>
          </a:solidFill>
        </p:grpSpPr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8C71B83F-BA48-462A-A68C-85D26469BDB7}"/>
                </a:ext>
              </a:extLst>
            </p:cNvPr>
            <p:cNvSpPr/>
            <p:nvPr/>
          </p:nvSpPr>
          <p:spPr>
            <a:xfrm>
              <a:off x="4027254" y="168848"/>
              <a:ext cx="311202" cy="586578"/>
            </a:xfrm>
            <a:custGeom>
              <a:avLst/>
              <a:gdLst>
                <a:gd name="connsiteX0" fmla="*/ 231954 w 311202"/>
                <a:gd name="connsiteY0" fmla="*/ 292969 h 586578"/>
                <a:gd name="connsiteX1" fmla="*/ 23229 w 311202"/>
                <a:gd name="connsiteY1" fmla="*/ 2763 h 586578"/>
                <a:gd name="connsiteX2" fmla="*/ 288879 w 311202"/>
                <a:gd name="connsiteY2" fmla="*/ 291853 h 586578"/>
                <a:gd name="connsiteX3" fmla="*/ 302274 w 311202"/>
                <a:gd name="connsiteY3" fmla="*/ 292969 h 586578"/>
                <a:gd name="connsiteX4" fmla="*/ 311203 w 311202"/>
                <a:gd name="connsiteY4" fmla="*/ 293527 h 586578"/>
                <a:gd name="connsiteX5" fmla="*/ 302274 w 311202"/>
                <a:gd name="connsiteY5" fmla="*/ 294085 h 586578"/>
                <a:gd name="connsiteX6" fmla="*/ 288879 w 311202"/>
                <a:gd name="connsiteY6" fmla="*/ 295201 h 586578"/>
                <a:gd name="connsiteX7" fmla="*/ 23229 w 311202"/>
                <a:gd name="connsiteY7" fmla="*/ 583733 h 586578"/>
                <a:gd name="connsiteX8" fmla="*/ 231954 w 311202"/>
                <a:gd name="connsiteY8" fmla="*/ 292969 h 58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02" h="586578">
                  <a:moveTo>
                    <a:pt x="231954" y="292969"/>
                  </a:moveTo>
                  <a:cubicBezTo>
                    <a:pt x="7603" y="268971"/>
                    <a:pt x="-34254" y="35132"/>
                    <a:pt x="23229" y="2763"/>
                  </a:cubicBezTo>
                  <a:cubicBezTo>
                    <a:pt x="84619" y="-31838"/>
                    <a:pt x="92432" y="269529"/>
                    <a:pt x="288879" y="291853"/>
                  </a:cubicBezTo>
                  <a:cubicBezTo>
                    <a:pt x="293344" y="292411"/>
                    <a:pt x="297809" y="292411"/>
                    <a:pt x="302274" y="292969"/>
                  </a:cubicBezTo>
                  <a:cubicBezTo>
                    <a:pt x="305064" y="292969"/>
                    <a:pt x="308413" y="292969"/>
                    <a:pt x="311203" y="293527"/>
                  </a:cubicBezTo>
                  <a:cubicBezTo>
                    <a:pt x="308413" y="293527"/>
                    <a:pt x="305064" y="294085"/>
                    <a:pt x="302274" y="294085"/>
                  </a:cubicBezTo>
                  <a:cubicBezTo>
                    <a:pt x="297809" y="294085"/>
                    <a:pt x="293344" y="294643"/>
                    <a:pt x="288879" y="295201"/>
                  </a:cubicBezTo>
                  <a:cubicBezTo>
                    <a:pt x="92432" y="316967"/>
                    <a:pt x="84619" y="618893"/>
                    <a:pt x="23229" y="583733"/>
                  </a:cubicBezTo>
                  <a:cubicBezTo>
                    <a:pt x="-34254" y="551364"/>
                    <a:pt x="7603" y="317525"/>
                    <a:pt x="231954" y="292969"/>
                  </a:cubicBezTo>
                  <a:close/>
                </a:path>
              </a:pathLst>
            </a:custGeom>
            <a:grpFill/>
            <a:ln w="55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cs typeface="+mn-ea"/>
                <a:sym typeface="+mn-lt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A74F891-7629-4B61-9541-1DEF80FDB7D7}"/>
                </a:ext>
              </a:extLst>
            </p:cNvPr>
            <p:cNvGrpSpPr/>
            <p:nvPr/>
          </p:nvGrpSpPr>
          <p:grpSpPr>
            <a:xfrm>
              <a:off x="3863162" y="225794"/>
              <a:ext cx="272151" cy="472602"/>
              <a:chOff x="3863162" y="225794"/>
              <a:chExt cx="272151" cy="472602"/>
            </a:xfrm>
            <a:grpFill/>
          </p:grpSpPr>
          <p:sp>
            <p:nvSpPr>
              <p:cNvPr id="49" name="任意多边形: 形状 48">
                <a:extLst>
                  <a:ext uri="{FF2B5EF4-FFF2-40B4-BE49-F238E27FC236}">
                    <a16:creationId xmlns:a16="http://schemas.microsoft.com/office/drawing/2014/main" id="{31A2CF87-8B1D-454A-A942-1C51330C6273}"/>
                  </a:ext>
                </a:extLst>
              </p:cNvPr>
              <p:cNvSpPr/>
              <p:nvPr/>
            </p:nvSpPr>
            <p:spPr>
              <a:xfrm>
                <a:off x="3863162" y="472945"/>
                <a:ext cx="272151" cy="225452"/>
              </a:xfrm>
              <a:custGeom>
                <a:avLst/>
                <a:gdLst>
                  <a:gd name="connsiteX0" fmla="*/ 272151 w 272151"/>
                  <a:gd name="connsiteY0" fmla="*/ 33 h 225452"/>
                  <a:gd name="connsiteX1" fmla="*/ 13198 w 272151"/>
                  <a:gd name="connsiteY1" fmla="*/ 220478 h 225452"/>
                  <a:gd name="connsiteX2" fmla="*/ 272151 w 272151"/>
                  <a:gd name="connsiteY2" fmla="*/ 33 h 225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2151" h="225452">
                    <a:moveTo>
                      <a:pt x="272151" y="33"/>
                    </a:moveTo>
                    <a:cubicBezTo>
                      <a:pt x="113654" y="20683"/>
                      <a:pt x="52823" y="262893"/>
                      <a:pt x="13198" y="220478"/>
                    </a:cubicBezTo>
                    <a:cubicBezTo>
                      <a:pt x="-33123" y="170250"/>
                      <a:pt x="39987" y="-2757"/>
                      <a:pt x="272151" y="33"/>
                    </a:cubicBezTo>
                    <a:close/>
                  </a:path>
                </a:pathLst>
              </a:custGeom>
              <a:grpFill/>
              <a:ln w="55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cs typeface="+mn-ea"/>
                  <a:sym typeface="+mn-lt"/>
                </a:endParaRPr>
              </a:p>
            </p:txBody>
          </p: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2D16D75D-6036-4E5A-8E36-CDB2ADD59EB4}"/>
                  </a:ext>
                </a:extLst>
              </p:cNvPr>
              <p:cNvSpPr/>
              <p:nvPr/>
            </p:nvSpPr>
            <p:spPr>
              <a:xfrm>
                <a:off x="3863162" y="225794"/>
                <a:ext cx="272151" cy="225452"/>
              </a:xfrm>
              <a:custGeom>
                <a:avLst/>
                <a:gdLst>
                  <a:gd name="connsiteX0" fmla="*/ 13198 w 272151"/>
                  <a:gd name="connsiteY0" fmla="*/ 4974 h 225452"/>
                  <a:gd name="connsiteX1" fmla="*/ 272151 w 272151"/>
                  <a:gd name="connsiteY1" fmla="*/ 225419 h 225452"/>
                  <a:gd name="connsiteX2" fmla="*/ 13198 w 272151"/>
                  <a:gd name="connsiteY2" fmla="*/ 4974 h 225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2151" h="225452">
                    <a:moveTo>
                      <a:pt x="13198" y="4974"/>
                    </a:moveTo>
                    <a:cubicBezTo>
                      <a:pt x="52823" y="-37441"/>
                      <a:pt x="113654" y="204770"/>
                      <a:pt x="272151" y="225419"/>
                    </a:cubicBezTo>
                    <a:cubicBezTo>
                      <a:pt x="39987" y="228209"/>
                      <a:pt x="-33123" y="55202"/>
                      <a:pt x="13198" y="4974"/>
                    </a:cubicBezTo>
                    <a:close/>
                  </a:path>
                </a:pathLst>
              </a:custGeom>
              <a:grpFill/>
              <a:ln w="55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cs typeface="+mn-ea"/>
                  <a:sym typeface="+mn-lt"/>
                </a:endParaRPr>
              </a:p>
            </p:txBody>
          </p:sp>
        </p:grp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EA9421FD-1D70-4752-85D8-8D866FC6123A}"/>
                </a:ext>
              </a:extLst>
            </p:cNvPr>
            <p:cNvSpPr/>
            <p:nvPr/>
          </p:nvSpPr>
          <p:spPr>
            <a:xfrm>
              <a:off x="3700005" y="423704"/>
              <a:ext cx="331504" cy="76356"/>
            </a:xfrm>
            <a:custGeom>
              <a:avLst/>
              <a:gdLst>
                <a:gd name="connsiteX0" fmla="*/ 0 w 331504"/>
                <a:gd name="connsiteY0" fmla="*/ 38112 h 76356"/>
                <a:gd name="connsiteX1" fmla="*/ 331504 w 331504"/>
                <a:gd name="connsiteY1" fmla="*/ 38112 h 76356"/>
                <a:gd name="connsiteX2" fmla="*/ 0 w 331504"/>
                <a:gd name="connsiteY2" fmla="*/ 38112 h 7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504" h="76356">
                  <a:moveTo>
                    <a:pt x="0" y="38112"/>
                  </a:moveTo>
                  <a:cubicBezTo>
                    <a:pt x="0" y="120710"/>
                    <a:pt x="211515" y="44810"/>
                    <a:pt x="331504" y="38112"/>
                  </a:cubicBezTo>
                  <a:cubicBezTo>
                    <a:pt x="211515" y="31974"/>
                    <a:pt x="0" y="-44485"/>
                    <a:pt x="0" y="38112"/>
                  </a:cubicBezTo>
                  <a:close/>
                </a:path>
              </a:pathLst>
            </a:custGeom>
            <a:grpFill/>
            <a:ln w="55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57424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îṩļiďé">
            <a:extLst>
              <a:ext uri="{FF2B5EF4-FFF2-40B4-BE49-F238E27FC236}">
                <a16:creationId xmlns:a16="http://schemas.microsoft.com/office/drawing/2014/main" id="{6FE2FAC2-CE6F-41B9-B455-FC623DCAF91C}"/>
              </a:ext>
            </a:extLst>
          </p:cNvPr>
          <p:cNvSpPr/>
          <p:nvPr/>
        </p:nvSpPr>
        <p:spPr>
          <a:xfrm>
            <a:off x="5441974" y="839219"/>
            <a:ext cx="6029491" cy="1288532"/>
          </a:xfrm>
          <a:prstGeom prst="roundRect">
            <a:avLst>
              <a:gd name="adj" fmla="val 0"/>
            </a:avLst>
          </a:prstGeom>
          <a:noFill/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iŝḻíḑé">
            <a:extLst>
              <a:ext uri="{FF2B5EF4-FFF2-40B4-BE49-F238E27FC236}">
                <a16:creationId xmlns:a16="http://schemas.microsoft.com/office/drawing/2014/main" id="{9C0A1123-653A-4D7D-9D5F-E60A7E1B9CF9}"/>
              </a:ext>
            </a:extLst>
          </p:cNvPr>
          <p:cNvSpPr/>
          <p:nvPr/>
        </p:nvSpPr>
        <p:spPr>
          <a:xfrm>
            <a:off x="5367145" y="1064456"/>
            <a:ext cx="2449803" cy="5542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 marR="0" lvl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800" b="1" dirty="0">
                <a:solidFill>
                  <a:srgbClr val="E5CBB9"/>
                </a:solidFill>
                <a:latin typeface="+mn-ea"/>
                <a:ea typeface="+mn-ea"/>
              </a:rPr>
              <a:t>Vision:</a:t>
            </a:r>
            <a:endParaRPr lang="en-US" altLang="zh-CN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2" name="iṧ1iḓê">
            <a:extLst>
              <a:ext uri="{FF2B5EF4-FFF2-40B4-BE49-F238E27FC236}">
                <a16:creationId xmlns:a16="http://schemas.microsoft.com/office/drawing/2014/main" id="{F9A43958-73B7-4D3D-81D6-5B24C247487E}"/>
              </a:ext>
            </a:extLst>
          </p:cNvPr>
          <p:cNvCxnSpPr>
            <a:cxnSpLocks/>
          </p:cNvCxnSpPr>
          <p:nvPr/>
        </p:nvCxnSpPr>
        <p:spPr>
          <a:xfrm>
            <a:off x="825100" y="3219035"/>
            <a:ext cx="438481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ïṧḻïḋe">
            <a:extLst>
              <a:ext uri="{FF2B5EF4-FFF2-40B4-BE49-F238E27FC236}">
                <a16:creationId xmlns:a16="http://schemas.microsoft.com/office/drawing/2014/main" id="{3946E696-385A-0AFD-05DD-4457A1C685C2}"/>
              </a:ext>
            </a:extLst>
          </p:cNvPr>
          <p:cNvCxnSpPr>
            <a:cxnSpLocks/>
          </p:cNvCxnSpPr>
          <p:nvPr/>
        </p:nvCxnSpPr>
        <p:spPr>
          <a:xfrm>
            <a:off x="4779577" y="1333822"/>
            <a:ext cx="4689" cy="3411441"/>
          </a:xfrm>
          <a:prstGeom prst="line">
            <a:avLst/>
          </a:prstGeom>
          <a:ln w="1270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43D9C1C-671A-6D5F-00CC-94BA25BAB464}"/>
              </a:ext>
            </a:extLst>
          </p:cNvPr>
          <p:cNvGrpSpPr/>
          <p:nvPr/>
        </p:nvGrpSpPr>
        <p:grpSpPr>
          <a:xfrm>
            <a:off x="4617303" y="4574749"/>
            <a:ext cx="333926" cy="341029"/>
            <a:chOff x="4617303" y="4574749"/>
            <a:chExt cx="333926" cy="341029"/>
          </a:xfrm>
        </p:grpSpPr>
        <p:sp>
          <p:nvSpPr>
            <p:cNvPr id="17" name="ïSliḍê">
              <a:extLst>
                <a:ext uri="{FF2B5EF4-FFF2-40B4-BE49-F238E27FC236}">
                  <a16:creationId xmlns:a16="http://schemas.microsoft.com/office/drawing/2014/main" id="{212E97BE-EAC6-43C2-DC99-9F099513AF63}"/>
                </a:ext>
              </a:extLst>
            </p:cNvPr>
            <p:cNvSpPr/>
            <p:nvPr/>
          </p:nvSpPr>
          <p:spPr>
            <a:xfrm>
              <a:off x="4617303" y="4574749"/>
              <a:ext cx="333926" cy="3410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ïşlíďé">
              <a:extLst>
                <a:ext uri="{FF2B5EF4-FFF2-40B4-BE49-F238E27FC236}">
                  <a16:creationId xmlns:a16="http://schemas.microsoft.com/office/drawing/2014/main" id="{B48CD7D8-E700-B12C-5F66-554A5511AA94}"/>
                </a:ext>
              </a:extLst>
            </p:cNvPr>
            <p:cNvSpPr/>
            <p:nvPr/>
          </p:nvSpPr>
          <p:spPr>
            <a:xfrm>
              <a:off x="4692133" y="4651170"/>
              <a:ext cx="184266" cy="188186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B6A408E-8381-4185-F0D5-70CCF0FA85C6}"/>
              </a:ext>
            </a:extLst>
          </p:cNvPr>
          <p:cNvGrpSpPr/>
          <p:nvPr/>
        </p:nvGrpSpPr>
        <p:grpSpPr>
          <a:xfrm>
            <a:off x="4617304" y="-98455"/>
            <a:ext cx="333926" cy="3487863"/>
            <a:chOff x="4617304" y="-98455"/>
            <a:chExt cx="333926" cy="3487863"/>
          </a:xfrm>
        </p:grpSpPr>
        <p:cxnSp>
          <p:nvCxnSpPr>
            <p:cNvPr id="7" name="ïṧḻïḋe">
              <a:extLst>
                <a:ext uri="{FF2B5EF4-FFF2-40B4-BE49-F238E27FC236}">
                  <a16:creationId xmlns:a16="http://schemas.microsoft.com/office/drawing/2014/main" id="{DD5327DA-2BE7-4CA6-B219-22BC04735AAD}"/>
                </a:ext>
              </a:extLst>
            </p:cNvPr>
            <p:cNvCxnSpPr>
              <a:cxnSpLocks/>
              <a:endCxn id="54" idx="4"/>
            </p:cNvCxnSpPr>
            <p:nvPr/>
          </p:nvCxnSpPr>
          <p:spPr>
            <a:xfrm>
              <a:off x="4779578" y="-98455"/>
              <a:ext cx="4689" cy="3411441"/>
            </a:xfrm>
            <a:prstGeom prst="line">
              <a:avLst/>
            </a:prstGeom>
            <a:ln w="12700" cap="rnd">
              <a:solidFill>
                <a:schemeClr val="accent1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šḷïḋê">
              <a:extLst>
                <a:ext uri="{FF2B5EF4-FFF2-40B4-BE49-F238E27FC236}">
                  <a16:creationId xmlns:a16="http://schemas.microsoft.com/office/drawing/2014/main" id="{4547AF46-2B3D-4E04-8AA8-83869FBEAAF5}"/>
                </a:ext>
              </a:extLst>
            </p:cNvPr>
            <p:cNvSpPr/>
            <p:nvPr/>
          </p:nvSpPr>
          <p:spPr>
            <a:xfrm>
              <a:off x="4617304" y="1316523"/>
              <a:ext cx="333926" cy="3410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sļïḑè">
              <a:extLst>
                <a:ext uri="{FF2B5EF4-FFF2-40B4-BE49-F238E27FC236}">
                  <a16:creationId xmlns:a16="http://schemas.microsoft.com/office/drawing/2014/main" id="{BB5DB590-7006-40D7-A9CE-6B43B7B57986}"/>
                </a:ext>
              </a:extLst>
            </p:cNvPr>
            <p:cNvSpPr/>
            <p:nvPr/>
          </p:nvSpPr>
          <p:spPr>
            <a:xfrm>
              <a:off x="4692134" y="1392945"/>
              <a:ext cx="184266" cy="188186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ïSliḍê">
              <a:extLst>
                <a:ext uri="{FF2B5EF4-FFF2-40B4-BE49-F238E27FC236}">
                  <a16:creationId xmlns:a16="http://schemas.microsoft.com/office/drawing/2014/main" id="{46A0B4D8-85FC-4143-8CE7-628AB33CC40B}"/>
                </a:ext>
              </a:extLst>
            </p:cNvPr>
            <p:cNvSpPr/>
            <p:nvPr/>
          </p:nvSpPr>
          <p:spPr>
            <a:xfrm>
              <a:off x="4617304" y="3048379"/>
              <a:ext cx="333926" cy="3410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ïşlíďé">
              <a:extLst>
                <a:ext uri="{FF2B5EF4-FFF2-40B4-BE49-F238E27FC236}">
                  <a16:creationId xmlns:a16="http://schemas.microsoft.com/office/drawing/2014/main" id="{BD1A9517-5EAE-4C7B-AE9E-672C9031C744}"/>
                </a:ext>
              </a:extLst>
            </p:cNvPr>
            <p:cNvSpPr/>
            <p:nvPr/>
          </p:nvSpPr>
          <p:spPr>
            <a:xfrm>
              <a:off x="4692134" y="3124800"/>
              <a:ext cx="184266" cy="188186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21AA572-8454-3D81-8A11-AAE08279776E}"/>
              </a:ext>
            </a:extLst>
          </p:cNvPr>
          <p:cNvGrpSpPr/>
          <p:nvPr/>
        </p:nvGrpSpPr>
        <p:grpSpPr>
          <a:xfrm>
            <a:off x="2226439" y="4940405"/>
            <a:ext cx="6355153" cy="990199"/>
            <a:chOff x="2226439" y="4940405"/>
            <a:chExt cx="6355153" cy="990199"/>
          </a:xfrm>
        </p:grpSpPr>
        <p:sp>
          <p:nvSpPr>
            <p:cNvPr id="22" name="išļide">
              <a:extLst>
                <a:ext uri="{FF2B5EF4-FFF2-40B4-BE49-F238E27FC236}">
                  <a16:creationId xmlns:a16="http://schemas.microsoft.com/office/drawing/2014/main" id="{9D517525-1E5D-C22F-5A53-126FE6476D84}"/>
                </a:ext>
              </a:extLst>
            </p:cNvPr>
            <p:cNvSpPr/>
            <p:nvPr/>
          </p:nvSpPr>
          <p:spPr>
            <a:xfrm>
              <a:off x="2226439" y="5533148"/>
              <a:ext cx="3789843" cy="397456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The essence of Virtual Reality lies in    </a:t>
              </a:r>
            </a:p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direct interaction</a:t>
              </a:r>
            </a:p>
          </p:txBody>
        </p:sp>
        <p:sp>
          <p:nvSpPr>
            <p:cNvPr id="23" name="ïṣļïḋè">
              <a:extLst>
                <a:ext uri="{FF2B5EF4-FFF2-40B4-BE49-F238E27FC236}">
                  <a16:creationId xmlns:a16="http://schemas.microsoft.com/office/drawing/2014/main" id="{10F2D85B-C50C-D2E7-4E52-DFCF76416D92}"/>
                </a:ext>
              </a:extLst>
            </p:cNvPr>
            <p:cNvSpPr/>
            <p:nvPr/>
          </p:nvSpPr>
          <p:spPr>
            <a:xfrm>
              <a:off x="2226440" y="4940405"/>
              <a:ext cx="6355152" cy="9407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Autofit/>
            </a:bodyPr>
            <a:lstStyle/>
            <a:p>
              <a:pPr marR="0" lvl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Touch:</a:t>
              </a:r>
            </a:p>
            <a:p>
              <a:pPr marR="0" lvl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ï$1íďe">
            <a:extLst>
              <a:ext uri="{FF2B5EF4-FFF2-40B4-BE49-F238E27FC236}">
                <a16:creationId xmlns:a16="http://schemas.microsoft.com/office/drawing/2014/main" id="{3EF6252B-F891-A4EA-B5E0-92BA161EF5FA}"/>
              </a:ext>
            </a:extLst>
          </p:cNvPr>
          <p:cNvSpPr txBox="1"/>
          <p:nvPr/>
        </p:nvSpPr>
        <p:spPr>
          <a:xfrm>
            <a:off x="700079" y="1124368"/>
            <a:ext cx="3987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ea typeface="微软雅黑" panose="020B0503020204020204" pitchFamily="34" charset="-122"/>
              </a:rPr>
              <a:t>What is the</a:t>
            </a:r>
          </a:p>
          <a:p>
            <a:r>
              <a:rPr lang="en-US" altLang="zh-CN" sz="3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Interaction</a:t>
            </a:r>
          </a:p>
          <a:p>
            <a:r>
              <a:rPr lang="en-US" altLang="zh-CN" sz="3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Of Virtual Reality</a:t>
            </a:r>
          </a:p>
        </p:txBody>
      </p:sp>
      <p:sp>
        <p:nvSpPr>
          <p:cNvPr id="6" name="ïṩļïḓé">
            <a:extLst>
              <a:ext uri="{FF2B5EF4-FFF2-40B4-BE49-F238E27FC236}">
                <a16:creationId xmlns:a16="http://schemas.microsoft.com/office/drawing/2014/main" id="{4931CEEA-5FCE-1FFD-437B-D62EE02E721B}"/>
              </a:ext>
            </a:extLst>
          </p:cNvPr>
          <p:cNvSpPr/>
          <p:nvPr/>
        </p:nvSpPr>
        <p:spPr>
          <a:xfrm>
            <a:off x="5367143" y="1604075"/>
            <a:ext cx="3270420" cy="397456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r>
              <a:rPr lang="en-US" altLang="zh-CN" sz="1600" dirty="0">
                <a:latin typeface="+mn-ea"/>
              </a:rPr>
              <a:t>Most important for structuring a world</a:t>
            </a:r>
            <a:endParaRPr lang="zh-CN" altLang="en-US" sz="16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3CD420-C4C4-9C3B-1F41-E8A2E8EE57E6}"/>
              </a:ext>
            </a:extLst>
          </p:cNvPr>
          <p:cNvGrpSpPr/>
          <p:nvPr/>
        </p:nvGrpSpPr>
        <p:grpSpPr>
          <a:xfrm>
            <a:off x="5367143" y="2878694"/>
            <a:ext cx="6355152" cy="940741"/>
            <a:chOff x="2348360" y="4077842"/>
            <a:chExt cx="6355152" cy="940741"/>
          </a:xfrm>
        </p:grpSpPr>
        <p:sp>
          <p:nvSpPr>
            <p:cNvPr id="5" name="ïṣļïḋè">
              <a:extLst>
                <a:ext uri="{FF2B5EF4-FFF2-40B4-BE49-F238E27FC236}">
                  <a16:creationId xmlns:a16="http://schemas.microsoft.com/office/drawing/2014/main" id="{EB8622BC-2423-3246-ECEE-DA1B4351816E}"/>
                </a:ext>
              </a:extLst>
            </p:cNvPr>
            <p:cNvSpPr/>
            <p:nvPr/>
          </p:nvSpPr>
          <p:spPr>
            <a:xfrm>
              <a:off x="2348360" y="4077842"/>
              <a:ext cx="6355152" cy="9407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Autofit/>
            </a:bodyPr>
            <a:lstStyle/>
            <a:p>
              <a:pPr lvl="0">
                <a:defRPr/>
              </a:pPr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Hearing:</a:t>
              </a:r>
            </a:p>
            <a:p>
              <a:pPr lvl="0">
                <a:defRPr/>
              </a:pPr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10" name="išļide">
              <a:extLst>
                <a:ext uri="{FF2B5EF4-FFF2-40B4-BE49-F238E27FC236}">
                  <a16:creationId xmlns:a16="http://schemas.microsoft.com/office/drawing/2014/main" id="{B201FB3F-A800-C9E2-7F13-E33CF6243FC6}"/>
                </a:ext>
              </a:extLst>
            </p:cNvPr>
            <p:cNvSpPr/>
            <p:nvPr/>
          </p:nvSpPr>
          <p:spPr>
            <a:xfrm>
              <a:off x="2348360" y="4621127"/>
              <a:ext cx="3758099" cy="397456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Clear audio enhances virtual world’s realism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497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1AA54-A0CE-3018-719B-F8BC242D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îṩļiďé">
            <a:extLst>
              <a:ext uri="{FF2B5EF4-FFF2-40B4-BE49-F238E27FC236}">
                <a16:creationId xmlns:a16="http://schemas.microsoft.com/office/drawing/2014/main" id="{FF2592E3-11BB-2ECE-25B7-9C1D377CCC95}"/>
              </a:ext>
            </a:extLst>
          </p:cNvPr>
          <p:cNvSpPr/>
          <p:nvPr/>
        </p:nvSpPr>
        <p:spPr>
          <a:xfrm>
            <a:off x="5441974" y="839219"/>
            <a:ext cx="6029491" cy="1288532"/>
          </a:xfrm>
          <a:prstGeom prst="roundRect">
            <a:avLst>
              <a:gd name="adj" fmla="val 0"/>
            </a:avLst>
          </a:prstGeom>
          <a:noFill/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iŝḻíḑé">
            <a:extLst>
              <a:ext uri="{FF2B5EF4-FFF2-40B4-BE49-F238E27FC236}">
                <a16:creationId xmlns:a16="http://schemas.microsoft.com/office/drawing/2014/main" id="{DCEB4D71-FB8B-9958-B221-B583D0C25E6B}"/>
              </a:ext>
            </a:extLst>
          </p:cNvPr>
          <p:cNvSpPr/>
          <p:nvPr/>
        </p:nvSpPr>
        <p:spPr>
          <a:xfrm>
            <a:off x="5367145" y="1064456"/>
            <a:ext cx="2449803" cy="5542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 marR="0" lvl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800" b="1" dirty="0">
                <a:solidFill>
                  <a:srgbClr val="E5CBB9"/>
                </a:solidFill>
                <a:latin typeface="+mn-ea"/>
                <a:ea typeface="+mn-ea"/>
              </a:rPr>
              <a:t>Vision:</a:t>
            </a:r>
            <a:endParaRPr lang="en-US" altLang="zh-CN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2" name="iṧ1iḓê">
            <a:extLst>
              <a:ext uri="{FF2B5EF4-FFF2-40B4-BE49-F238E27FC236}">
                <a16:creationId xmlns:a16="http://schemas.microsoft.com/office/drawing/2014/main" id="{52B8C0A0-3E73-F8CB-413D-64AAF804D80B}"/>
              </a:ext>
            </a:extLst>
          </p:cNvPr>
          <p:cNvCxnSpPr>
            <a:cxnSpLocks/>
          </p:cNvCxnSpPr>
          <p:nvPr/>
        </p:nvCxnSpPr>
        <p:spPr>
          <a:xfrm>
            <a:off x="825100" y="3219035"/>
            <a:ext cx="438481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ïṧḻïḋe">
            <a:extLst>
              <a:ext uri="{FF2B5EF4-FFF2-40B4-BE49-F238E27FC236}">
                <a16:creationId xmlns:a16="http://schemas.microsoft.com/office/drawing/2014/main" id="{A22A9D3D-5DD8-FB38-25CC-EA36478C8F04}"/>
              </a:ext>
            </a:extLst>
          </p:cNvPr>
          <p:cNvCxnSpPr>
            <a:cxnSpLocks/>
          </p:cNvCxnSpPr>
          <p:nvPr/>
        </p:nvCxnSpPr>
        <p:spPr>
          <a:xfrm>
            <a:off x="4779577" y="1333822"/>
            <a:ext cx="4689" cy="3411441"/>
          </a:xfrm>
          <a:prstGeom prst="line">
            <a:avLst/>
          </a:prstGeom>
          <a:ln w="1270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70FD1A4-A4BC-BDA0-2FED-7A88472281A5}"/>
              </a:ext>
            </a:extLst>
          </p:cNvPr>
          <p:cNvGrpSpPr/>
          <p:nvPr/>
        </p:nvGrpSpPr>
        <p:grpSpPr>
          <a:xfrm>
            <a:off x="4617303" y="4574749"/>
            <a:ext cx="333926" cy="341029"/>
            <a:chOff x="4617303" y="4574749"/>
            <a:chExt cx="333926" cy="341029"/>
          </a:xfrm>
        </p:grpSpPr>
        <p:sp>
          <p:nvSpPr>
            <p:cNvPr id="17" name="ïSliḍê">
              <a:extLst>
                <a:ext uri="{FF2B5EF4-FFF2-40B4-BE49-F238E27FC236}">
                  <a16:creationId xmlns:a16="http://schemas.microsoft.com/office/drawing/2014/main" id="{BCBF12A1-A486-5B23-8994-D6A0A8CEB29D}"/>
                </a:ext>
              </a:extLst>
            </p:cNvPr>
            <p:cNvSpPr/>
            <p:nvPr/>
          </p:nvSpPr>
          <p:spPr>
            <a:xfrm>
              <a:off x="4617303" y="4574749"/>
              <a:ext cx="333926" cy="3410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ïşlíďé">
              <a:extLst>
                <a:ext uri="{FF2B5EF4-FFF2-40B4-BE49-F238E27FC236}">
                  <a16:creationId xmlns:a16="http://schemas.microsoft.com/office/drawing/2014/main" id="{153D7FF6-1139-1ADF-3103-280E2D1650A9}"/>
                </a:ext>
              </a:extLst>
            </p:cNvPr>
            <p:cNvSpPr/>
            <p:nvPr/>
          </p:nvSpPr>
          <p:spPr>
            <a:xfrm>
              <a:off x="4692133" y="4651170"/>
              <a:ext cx="184266" cy="188186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4EBC61-90DA-8430-870C-45A90AA0B6C5}"/>
              </a:ext>
            </a:extLst>
          </p:cNvPr>
          <p:cNvGrpSpPr/>
          <p:nvPr/>
        </p:nvGrpSpPr>
        <p:grpSpPr>
          <a:xfrm>
            <a:off x="4617304" y="-98455"/>
            <a:ext cx="333926" cy="3487863"/>
            <a:chOff x="4617304" y="-98455"/>
            <a:chExt cx="333926" cy="3487863"/>
          </a:xfrm>
        </p:grpSpPr>
        <p:cxnSp>
          <p:nvCxnSpPr>
            <p:cNvPr id="7" name="ïṧḻïḋe">
              <a:extLst>
                <a:ext uri="{FF2B5EF4-FFF2-40B4-BE49-F238E27FC236}">
                  <a16:creationId xmlns:a16="http://schemas.microsoft.com/office/drawing/2014/main" id="{15CBD4F6-E9BC-7815-6C39-7C5C8CA7CB66}"/>
                </a:ext>
              </a:extLst>
            </p:cNvPr>
            <p:cNvCxnSpPr>
              <a:cxnSpLocks/>
              <a:endCxn id="54" idx="4"/>
            </p:cNvCxnSpPr>
            <p:nvPr/>
          </p:nvCxnSpPr>
          <p:spPr>
            <a:xfrm>
              <a:off x="4779578" y="-98455"/>
              <a:ext cx="4689" cy="3411441"/>
            </a:xfrm>
            <a:prstGeom prst="line">
              <a:avLst/>
            </a:prstGeom>
            <a:ln w="12700" cap="rnd">
              <a:solidFill>
                <a:schemeClr val="accent1">
                  <a:lumMod val="20000"/>
                  <a:lumOff val="8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išḷïḋê">
              <a:extLst>
                <a:ext uri="{FF2B5EF4-FFF2-40B4-BE49-F238E27FC236}">
                  <a16:creationId xmlns:a16="http://schemas.microsoft.com/office/drawing/2014/main" id="{1CB2FD4F-D12C-C1FC-2F45-9CD43AD1775A}"/>
                </a:ext>
              </a:extLst>
            </p:cNvPr>
            <p:cNvSpPr/>
            <p:nvPr/>
          </p:nvSpPr>
          <p:spPr>
            <a:xfrm>
              <a:off x="4617304" y="1316523"/>
              <a:ext cx="333926" cy="3410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sļïḑè">
              <a:extLst>
                <a:ext uri="{FF2B5EF4-FFF2-40B4-BE49-F238E27FC236}">
                  <a16:creationId xmlns:a16="http://schemas.microsoft.com/office/drawing/2014/main" id="{19BDDF1B-6185-28C1-BBED-C81F5C435303}"/>
                </a:ext>
              </a:extLst>
            </p:cNvPr>
            <p:cNvSpPr/>
            <p:nvPr/>
          </p:nvSpPr>
          <p:spPr>
            <a:xfrm>
              <a:off x="4692134" y="1392945"/>
              <a:ext cx="184266" cy="188186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ïSliḍê">
              <a:extLst>
                <a:ext uri="{FF2B5EF4-FFF2-40B4-BE49-F238E27FC236}">
                  <a16:creationId xmlns:a16="http://schemas.microsoft.com/office/drawing/2014/main" id="{B45197DD-6F89-C6B7-767B-0838B93A2726}"/>
                </a:ext>
              </a:extLst>
            </p:cNvPr>
            <p:cNvSpPr/>
            <p:nvPr/>
          </p:nvSpPr>
          <p:spPr>
            <a:xfrm>
              <a:off x="4617304" y="3048379"/>
              <a:ext cx="333926" cy="3410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ïşlíďé">
              <a:extLst>
                <a:ext uri="{FF2B5EF4-FFF2-40B4-BE49-F238E27FC236}">
                  <a16:creationId xmlns:a16="http://schemas.microsoft.com/office/drawing/2014/main" id="{F5EE35D6-6208-0B9C-52CA-BF6890BD4039}"/>
                </a:ext>
              </a:extLst>
            </p:cNvPr>
            <p:cNvSpPr/>
            <p:nvPr/>
          </p:nvSpPr>
          <p:spPr>
            <a:xfrm>
              <a:off x="4692134" y="3124800"/>
              <a:ext cx="184266" cy="188186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0E09304-BDD3-62AB-6DBF-37FA4649035C}"/>
              </a:ext>
            </a:extLst>
          </p:cNvPr>
          <p:cNvGrpSpPr/>
          <p:nvPr/>
        </p:nvGrpSpPr>
        <p:grpSpPr>
          <a:xfrm>
            <a:off x="5367143" y="4235150"/>
            <a:ext cx="6355153" cy="990199"/>
            <a:chOff x="2226439" y="4940405"/>
            <a:chExt cx="6355153" cy="990199"/>
          </a:xfrm>
        </p:grpSpPr>
        <p:sp>
          <p:nvSpPr>
            <p:cNvPr id="22" name="išļide">
              <a:extLst>
                <a:ext uri="{FF2B5EF4-FFF2-40B4-BE49-F238E27FC236}">
                  <a16:creationId xmlns:a16="http://schemas.microsoft.com/office/drawing/2014/main" id="{D7E814F4-F304-E0C2-E321-81FFC5D4505F}"/>
                </a:ext>
              </a:extLst>
            </p:cNvPr>
            <p:cNvSpPr/>
            <p:nvPr/>
          </p:nvSpPr>
          <p:spPr>
            <a:xfrm>
              <a:off x="2226439" y="5533148"/>
              <a:ext cx="3789843" cy="397456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The essence of Virtual Reality lies in    </a:t>
              </a:r>
            </a:p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direct interaction</a:t>
              </a:r>
            </a:p>
          </p:txBody>
        </p:sp>
        <p:sp>
          <p:nvSpPr>
            <p:cNvPr id="23" name="ïṣļïḋè">
              <a:extLst>
                <a:ext uri="{FF2B5EF4-FFF2-40B4-BE49-F238E27FC236}">
                  <a16:creationId xmlns:a16="http://schemas.microsoft.com/office/drawing/2014/main" id="{7923D6AE-DAFA-E88D-2741-8EED293FE42A}"/>
                </a:ext>
              </a:extLst>
            </p:cNvPr>
            <p:cNvSpPr/>
            <p:nvPr/>
          </p:nvSpPr>
          <p:spPr>
            <a:xfrm>
              <a:off x="2226440" y="4940405"/>
              <a:ext cx="6355152" cy="9407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Autofit/>
            </a:bodyPr>
            <a:lstStyle/>
            <a:p>
              <a:pPr marR="0" lvl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Touch:</a:t>
              </a:r>
            </a:p>
            <a:p>
              <a:pPr marR="0" lvl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ï$1íďe">
            <a:extLst>
              <a:ext uri="{FF2B5EF4-FFF2-40B4-BE49-F238E27FC236}">
                <a16:creationId xmlns:a16="http://schemas.microsoft.com/office/drawing/2014/main" id="{14530016-B88C-7282-5209-A6AD5C435DBF}"/>
              </a:ext>
            </a:extLst>
          </p:cNvPr>
          <p:cNvSpPr txBox="1"/>
          <p:nvPr/>
        </p:nvSpPr>
        <p:spPr>
          <a:xfrm>
            <a:off x="700080" y="1124368"/>
            <a:ext cx="4325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ea typeface="微软雅黑" panose="020B0503020204020204" pitchFamily="34" charset="-122"/>
              </a:rPr>
              <a:t>What is the</a:t>
            </a:r>
          </a:p>
          <a:p>
            <a:r>
              <a:rPr lang="en-US" altLang="zh-CN" sz="3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Interaction</a:t>
            </a:r>
          </a:p>
          <a:p>
            <a:r>
              <a:rPr lang="en-US" altLang="zh-CN" sz="3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Of Virtual Reality</a:t>
            </a:r>
          </a:p>
        </p:txBody>
      </p:sp>
      <p:sp>
        <p:nvSpPr>
          <p:cNvPr id="6" name="ïṩļïḓé">
            <a:extLst>
              <a:ext uri="{FF2B5EF4-FFF2-40B4-BE49-F238E27FC236}">
                <a16:creationId xmlns:a16="http://schemas.microsoft.com/office/drawing/2014/main" id="{2ACE3CB5-3470-176D-01B1-AB6C6456B018}"/>
              </a:ext>
            </a:extLst>
          </p:cNvPr>
          <p:cNvSpPr/>
          <p:nvPr/>
        </p:nvSpPr>
        <p:spPr>
          <a:xfrm>
            <a:off x="5367143" y="1604075"/>
            <a:ext cx="3270420" cy="397456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r>
              <a:rPr lang="en-US" altLang="zh-CN" sz="1600" dirty="0">
                <a:latin typeface="+mn-ea"/>
              </a:rPr>
              <a:t>Most important for structuring a world</a:t>
            </a:r>
            <a:endParaRPr lang="zh-CN" altLang="en-US" sz="16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B6219A3-4186-0F6C-DC19-BA0FF8A9F20A}"/>
              </a:ext>
            </a:extLst>
          </p:cNvPr>
          <p:cNvGrpSpPr/>
          <p:nvPr/>
        </p:nvGrpSpPr>
        <p:grpSpPr>
          <a:xfrm>
            <a:off x="5367143" y="2878694"/>
            <a:ext cx="6355152" cy="940741"/>
            <a:chOff x="2348360" y="4077842"/>
            <a:chExt cx="6355152" cy="940741"/>
          </a:xfrm>
        </p:grpSpPr>
        <p:sp>
          <p:nvSpPr>
            <p:cNvPr id="5" name="ïṣļïḋè">
              <a:extLst>
                <a:ext uri="{FF2B5EF4-FFF2-40B4-BE49-F238E27FC236}">
                  <a16:creationId xmlns:a16="http://schemas.microsoft.com/office/drawing/2014/main" id="{EF5BE84A-C42C-A1AD-75A2-9730BA73C8A5}"/>
                </a:ext>
              </a:extLst>
            </p:cNvPr>
            <p:cNvSpPr/>
            <p:nvPr/>
          </p:nvSpPr>
          <p:spPr>
            <a:xfrm>
              <a:off x="2348360" y="4077842"/>
              <a:ext cx="6355152" cy="9407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Autofit/>
            </a:bodyPr>
            <a:lstStyle/>
            <a:p>
              <a:pPr lvl="0">
                <a:defRPr/>
              </a:pPr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Hearing:</a:t>
              </a:r>
            </a:p>
            <a:p>
              <a:pPr lvl="0">
                <a:defRPr/>
              </a:pPr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10" name="išļide">
              <a:extLst>
                <a:ext uri="{FF2B5EF4-FFF2-40B4-BE49-F238E27FC236}">
                  <a16:creationId xmlns:a16="http://schemas.microsoft.com/office/drawing/2014/main" id="{D3475C0A-777A-43B0-E687-E34D7959998D}"/>
                </a:ext>
              </a:extLst>
            </p:cNvPr>
            <p:cNvSpPr/>
            <p:nvPr/>
          </p:nvSpPr>
          <p:spPr>
            <a:xfrm>
              <a:off x="2348360" y="4621127"/>
              <a:ext cx="3758099" cy="397456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Clear audio enhances virtual world’s realism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919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07A37-3B1C-76C8-0FBB-B9907BDE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Current Challenges</a:t>
            </a:r>
            <a:endParaRPr lang="zh-CN" altLang="en-US" dirty="0">
              <a:latin typeface="+mn-ea"/>
              <a:ea typeface="+mn-ea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0468ADE-EC3F-388E-4A46-1F5E1077D82C}"/>
              </a:ext>
            </a:extLst>
          </p:cNvPr>
          <p:cNvGrpSpPr/>
          <p:nvPr/>
        </p:nvGrpSpPr>
        <p:grpSpPr>
          <a:xfrm>
            <a:off x="1254687" y="1313031"/>
            <a:ext cx="3964737" cy="993300"/>
            <a:chOff x="5367143" y="1008231"/>
            <a:chExt cx="3964737" cy="993300"/>
          </a:xfrm>
        </p:grpSpPr>
        <p:sp>
          <p:nvSpPr>
            <p:cNvPr id="4" name="iŝḻíḑé">
              <a:extLst>
                <a:ext uri="{FF2B5EF4-FFF2-40B4-BE49-F238E27FC236}">
                  <a16:creationId xmlns:a16="http://schemas.microsoft.com/office/drawing/2014/main" id="{D841FE3B-F4EB-FA15-69AB-72FC3E5C9556}"/>
                </a:ext>
              </a:extLst>
            </p:cNvPr>
            <p:cNvSpPr/>
            <p:nvPr/>
          </p:nvSpPr>
          <p:spPr>
            <a:xfrm>
              <a:off x="5367143" y="1008231"/>
              <a:ext cx="3474475" cy="6058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Autofit/>
            </a:bodyPr>
            <a:lstStyle/>
            <a:p>
              <a:pPr marR="0" lvl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altLang="zh-CN" sz="2400" dirty="0">
                  <a:solidFill>
                    <a:srgbClr val="E5CBB9"/>
                  </a:solidFill>
                  <a:latin typeface="+mn-ea"/>
                  <a:ea typeface="+mn-ea"/>
                </a:rPr>
                <a:t>Hardware Limitation:</a:t>
              </a:r>
              <a:endPara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ïṩļïḓé">
              <a:extLst>
                <a:ext uri="{FF2B5EF4-FFF2-40B4-BE49-F238E27FC236}">
                  <a16:creationId xmlns:a16="http://schemas.microsoft.com/office/drawing/2014/main" id="{56120430-9CB4-EF1C-9FC2-2CFD99CD58FA}"/>
                </a:ext>
              </a:extLst>
            </p:cNvPr>
            <p:cNvSpPr/>
            <p:nvPr/>
          </p:nvSpPr>
          <p:spPr>
            <a:xfrm>
              <a:off x="5367144" y="1604075"/>
              <a:ext cx="3964736" cy="397456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r>
                <a:rPr lang="en-US" altLang="zh-CN" sz="1600" dirty="0">
                  <a:latin typeface="+mn-ea"/>
                </a:rPr>
                <a:t>Limited realism and discomfort</a:t>
              </a:r>
              <a:endParaRPr lang="zh-CN" altLang="en-US" sz="16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D95003F-08C3-3B02-78B9-DC2E36BC650B}"/>
              </a:ext>
            </a:extLst>
          </p:cNvPr>
          <p:cNvGrpSpPr/>
          <p:nvPr/>
        </p:nvGrpSpPr>
        <p:grpSpPr>
          <a:xfrm>
            <a:off x="1207795" y="2803660"/>
            <a:ext cx="4473867" cy="997943"/>
            <a:chOff x="5367143" y="2629785"/>
            <a:chExt cx="4473867" cy="997943"/>
          </a:xfrm>
        </p:grpSpPr>
        <p:sp>
          <p:nvSpPr>
            <p:cNvPr id="7" name="išļide">
              <a:extLst>
                <a:ext uri="{FF2B5EF4-FFF2-40B4-BE49-F238E27FC236}">
                  <a16:creationId xmlns:a16="http://schemas.microsoft.com/office/drawing/2014/main" id="{A200840F-7EB8-D913-132E-5E83C9D606F7}"/>
                </a:ext>
              </a:extLst>
            </p:cNvPr>
            <p:cNvSpPr/>
            <p:nvPr/>
          </p:nvSpPr>
          <p:spPr>
            <a:xfrm>
              <a:off x="5367144" y="3230272"/>
              <a:ext cx="3939898" cy="397456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Totalitarianism: definitely new system</a:t>
              </a:r>
            </a:p>
          </p:txBody>
        </p:sp>
        <p:sp>
          <p:nvSpPr>
            <p:cNvPr id="8" name="ïṣļïḋè">
              <a:extLst>
                <a:ext uri="{FF2B5EF4-FFF2-40B4-BE49-F238E27FC236}">
                  <a16:creationId xmlns:a16="http://schemas.microsoft.com/office/drawing/2014/main" id="{3F9453B6-B503-93ED-9DF4-1C5A6AA04D86}"/>
                </a:ext>
              </a:extLst>
            </p:cNvPr>
            <p:cNvSpPr/>
            <p:nvPr/>
          </p:nvSpPr>
          <p:spPr>
            <a:xfrm>
              <a:off x="5367143" y="2629785"/>
              <a:ext cx="4473867" cy="4950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Autofit/>
            </a:bodyPr>
            <a:lstStyle/>
            <a:p>
              <a:pPr marR="0" lvl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R="0" lvl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 Gaps: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DC33528-ADFA-4601-E92B-50E1876A335A}"/>
              </a:ext>
            </a:extLst>
          </p:cNvPr>
          <p:cNvGrpSpPr/>
          <p:nvPr/>
        </p:nvGrpSpPr>
        <p:grpSpPr>
          <a:xfrm>
            <a:off x="1254688" y="4294289"/>
            <a:ext cx="3939898" cy="1050177"/>
            <a:chOff x="5367144" y="2629785"/>
            <a:chExt cx="3939898" cy="1050177"/>
          </a:xfrm>
        </p:grpSpPr>
        <p:sp>
          <p:nvSpPr>
            <p:cNvPr id="11" name="išļide">
              <a:extLst>
                <a:ext uri="{FF2B5EF4-FFF2-40B4-BE49-F238E27FC236}">
                  <a16:creationId xmlns:a16="http://schemas.microsoft.com/office/drawing/2014/main" id="{47362090-96C8-1AC3-208A-FD12969896DB}"/>
                </a:ext>
              </a:extLst>
            </p:cNvPr>
            <p:cNvSpPr/>
            <p:nvPr/>
          </p:nvSpPr>
          <p:spPr>
            <a:xfrm>
              <a:off x="5367144" y="3282506"/>
              <a:ext cx="3939898" cy="397456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Hard to afford for devices</a:t>
              </a:r>
            </a:p>
          </p:txBody>
        </p:sp>
        <p:sp>
          <p:nvSpPr>
            <p:cNvPr id="12" name="ïṣļïḋè">
              <a:extLst>
                <a:ext uri="{FF2B5EF4-FFF2-40B4-BE49-F238E27FC236}">
                  <a16:creationId xmlns:a16="http://schemas.microsoft.com/office/drawing/2014/main" id="{55832D59-9B16-2C58-E8B3-5FDFF8474E43}"/>
                </a:ext>
              </a:extLst>
            </p:cNvPr>
            <p:cNvSpPr/>
            <p:nvPr/>
          </p:nvSpPr>
          <p:spPr>
            <a:xfrm>
              <a:off x="5367144" y="2629785"/>
              <a:ext cx="1910542" cy="4950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Autofit/>
            </a:bodyPr>
            <a:lstStyle/>
            <a:p>
              <a:pPr marR="0" lvl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R="0" lvl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alt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High Cost:</a:t>
              </a:r>
            </a:p>
          </p:txBody>
        </p:sp>
      </p:grpSp>
      <p:cxnSp>
        <p:nvCxnSpPr>
          <p:cNvPr id="13" name="ïṧḻïḋe">
            <a:extLst>
              <a:ext uri="{FF2B5EF4-FFF2-40B4-BE49-F238E27FC236}">
                <a16:creationId xmlns:a16="http://schemas.microsoft.com/office/drawing/2014/main" id="{F0E2C484-EEA6-15AD-DAFC-D98DE61919E9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5376862" y="1654235"/>
            <a:ext cx="0" cy="5241865"/>
          </a:xfrm>
          <a:prstGeom prst="line">
            <a:avLst/>
          </a:prstGeom>
          <a:ln w="1270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7A7B0E6-8944-40B1-9667-C2F58B281868}"/>
              </a:ext>
            </a:extLst>
          </p:cNvPr>
          <p:cNvGrpSpPr/>
          <p:nvPr/>
        </p:nvGrpSpPr>
        <p:grpSpPr>
          <a:xfrm>
            <a:off x="5219424" y="4448275"/>
            <a:ext cx="333926" cy="341029"/>
            <a:chOff x="5568665" y="1338825"/>
            <a:chExt cx="333926" cy="341029"/>
          </a:xfrm>
        </p:grpSpPr>
        <p:sp>
          <p:nvSpPr>
            <p:cNvPr id="32" name="išḷïḋê">
              <a:extLst>
                <a:ext uri="{FF2B5EF4-FFF2-40B4-BE49-F238E27FC236}">
                  <a16:creationId xmlns:a16="http://schemas.microsoft.com/office/drawing/2014/main" id="{F77A4D4C-A75B-FB70-E3AE-A52FE7DA4005}"/>
                </a:ext>
              </a:extLst>
            </p:cNvPr>
            <p:cNvSpPr/>
            <p:nvPr/>
          </p:nvSpPr>
          <p:spPr>
            <a:xfrm>
              <a:off x="5568665" y="1338825"/>
              <a:ext cx="333926" cy="3410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îsļïḑè">
              <a:extLst>
                <a:ext uri="{FF2B5EF4-FFF2-40B4-BE49-F238E27FC236}">
                  <a16:creationId xmlns:a16="http://schemas.microsoft.com/office/drawing/2014/main" id="{9F39E08B-8833-0C9B-DD1F-9EA04B094C51}"/>
                </a:ext>
              </a:extLst>
            </p:cNvPr>
            <p:cNvSpPr/>
            <p:nvPr/>
          </p:nvSpPr>
          <p:spPr>
            <a:xfrm>
              <a:off x="5643495" y="1415247"/>
              <a:ext cx="184266" cy="188186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8AB9B08-219C-6FC5-A1D8-8CDC4F601553}"/>
              </a:ext>
            </a:extLst>
          </p:cNvPr>
          <p:cNvGrpSpPr/>
          <p:nvPr/>
        </p:nvGrpSpPr>
        <p:grpSpPr>
          <a:xfrm>
            <a:off x="5209899" y="1577813"/>
            <a:ext cx="333926" cy="341029"/>
            <a:chOff x="5568665" y="1338825"/>
            <a:chExt cx="333926" cy="341029"/>
          </a:xfrm>
        </p:grpSpPr>
        <p:sp>
          <p:nvSpPr>
            <p:cNvPr id="24" name="išḷïḋê">
              <a:extLst>
                <a:ext uri="{FF2B5EF4-FFF2-40B4-BE49-F238E27FC236}">
                  <a16:creationId xmlns:a16="http://schemas.microsoft.com/office/drawing/2014/main" id="{AEBE622B-1D74-2086-6FBE-44C6E08CE733}"/>
                </a:ext>
              </a:extLst>
            </p:cNvPr>
            <p:cNvSpPr/>
            <p:nvPr/>
          </p:nvSpPr>
          <p:spPr>
            <a:xfrm>
              <a:off x="5568665" y="1338825"/>
              <a:ext cx="333926" cy="3410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îsļïḑè">
              <a:extLst>
                <a:ext uri="{FF2B5EF4-FFF2-40B4-BE49-F238E27FC236}">
                  <a16:creationId xmlns:a16="http://schemas.microsoft.com/office/drawing/2014/main" id="{671A89FF-721C-30EB-DC4D-9B814A2EAC64}"/>
                </a:ext>
              </a:extLst>
            </p:cNvPr>
            <p:cNvSpPr/>
            <p:nvPr/>
          </p:nvSpPr>
          <p:spPr>
            <a:xfrm>
              <a:off x="5643495" y="1415247"/>
              <a:ext cx="184266" cy="188186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A716975-9109-8F29-3B4E-A5C09FD71396}"/>
              </a:ext>
            </a:extLst>
          </p:cNvPr>
          <p:cNvGrpSpPr/>
          <p:nvPr/>
        </p:nvGrpSpPr>
        <p:grpSpPr>
          <a:xfrm>
            <a:off x="5219424" y="2957646"/>
            <a:ext cx="333926" cy="341029"/>
            <a:chOff x="5568665" y="1338825"/>
            <a:chExt cx="333926" cy="341029"/>
          </a:xfrm>
        </p:grpSpPr>
        <p:sp>
          <p:nvSpPr>
            <p:cNvPr id="29" name="išḷïḋê">
              <a:extLst>
                <a:ext uri="{FF2B5EF4-FFF2-40B4-BE49-F238E27FC236}">
                  <a16:creationId xmlns:a16="http://schemas.microsoft.com/office/drawing/2014/main" id="{26D7FA82-0E6A-7049-3034-E9E3C545CECA}"/>
                </a:ext>
              </a:extLst>
            </p:cNvPr>
            <p:cNvSpPr/>
            <p:nvPr/>
          </p:nvSpPr>
          <p:spPr>
            <a:xfrm>
              <a:off x="5568665" y="1338825"/>
              <a:ext cx="333926" cy="3410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îsļïḑè">
              <a:extLst>
                <a:ext uri="{FF2B5EF4-FFF2-40B4-BE49-F238E27FC236}">
                  <a16:creationId xmlns:a16="http://schemas.microsoft.com/office/drawing/2014/main" id="{1FFE03A2-6F8A-D469-2B57-CFA87BAB15A5}"/>
                </a:ext>
              </a:extLst>
            </p:cNvPr>
            <p:cNvSpPr/>
            <p:nvPr/>
          </p:nvSpPr>
          <p:spPr>
            <a:xfrm>
              <a:off x="5643495" y="1415247"/>
              <a:ext cx="184266" cy="188186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ïṩļïḓé">
            <a:extLst>
              <a:ext uri="{FF2B5EF4-FFF2-40B4-BE49-F238E27FC236}">
                <a16:creationId xmlns:a16="http://schemas.microsoft.com/office/drawing/2014/main" id="{AD1335C0-CBD5-40C6-1EC3-DE028AAA4411}"/>
              </a:ext>
            </a:extLst>
          </p:cNvPr>
          <p:cNvSpPr/>
          <p:nvPr/>
        </p:nvSpPr>
        <p:spPr>
          <a:xfrm>
            <a:off x="6221975" y="1518645"/>
            <a:ext cx="4484125" cy="676754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r>
              <a:rPr lang="en-US" altLang="zh-CN" sz="1800" b="1" dirty="0">
                <a:effectLst/>
                <a:latin typeface="+mn-ea"/>
              </a:rPr>
              <a:t>Enhancing the integration between human and virtual environments</a:t>
            </a:r>
            <a:endParaRPr lang="zh-CN" altLang="en-US" sz="1600" dirty="0">
              <a:latin typeface="+mn-ea"/>
            </a:endParaRPr>
          </a:p>
        </p:txBody>
      </p:sp>
      <p:cxnSp>
        <p:nvCxnSpPr>
          <p:cNvPr id="22" name="iṧ1iḓê">
            <a:extLst>
              <a:ext uri="{FF2B5EF4-FFF2-40B4-BE49-F238E27FC236}">
                <a16:creationId xmlns:a16="http://schemas.microsoft.com/office/drawing/2014/main" id="{D11B6D59-5E4B-E6D4-F5E9-C9662668777C}"/>
              </a:ext>
            </a:extLst>
          </p:cNvPr>
          <p:cNvCxnSpPr>
            <a:cxnSpLocks/>
          </p:cNvCxnSpPr>
          <p:nvPr/>
        </p:nvCxnSpPr>
        <p:spPr>
          <a:xfrm>
            <a:off x="6325788" y="2195399"/>
            <a:ext cx="4918475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ïṩļïḓé">
            <a:extLst>
              <a:ext uri="{FF2B5EF4-FFF2-40B4-BE49-F238E27FC236}">
                <a16:creationId xmlns:a16="http://schemas.microsoft.com/office/drawing/2014/main" id="{93EBA5C6-1E53-4AB4-62CF-8E58FAFA9BDB}"/>
              </a:ext>
            </a:extLst>
          </p:cNvPr>
          <p:cNvSpPr/>
          <p:nvPr/>
        </p:nvSpPr>
        <p:spPr>
          <a:xfrm>
            <a:off x="6216731" y="3051167"/>
            <a:ext cx="5093726" cy="407863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r>
              <a:rPr lang="en-US" altLang="zh-CN" b="1" dirty="0">
                <a:effectLst/>
                <a:latin typeface="+mn-ea"/>
              </a:rPr>
              <a:t>Focusing On the Personalization</a:t>
            </a:r>
            <a:endParaRPr lang="zh-CN" altLang="en-US" sz="1600" dirty="0">
              <a:latin typeface="+mn-ea"/>
            </a:endParaRPr>
          </a:p>
        </p:txBody>
      </p:sp>
      <p:cxnSp>
        <p:nvCxnSpPr>
          <p:cNvPr id="35" name="iṧ1iḓê">
            <a:extLst>
              <a:ext uri="{FF2B5EF4-FFF2-40B4-BE49-F238E27FC236}">
                <a16:creationId xmlns:a16="http://schemas.microsoft.com/office/drawing/2014/main" id="{AAB5AA1C-2D28-A4A0-EFEA-10A89A3E161D}"/>
              </a:ext>
            </a:extLst>
          </p:cNvPr>
          <p:cNvCxnSpPr>
            <a:cxnSpLocks/>
          </p:cNvCxnSpPr>
          <p:nvPr/>
        </p:nvCxnSpPr>
        <p:spPr>
          <a:xfrm>
            <a:off x="6325787" y="3469389"/>
            <a:ext cx="4875613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ïṩļïḓé">
            <a:extLst>
              <a:ext uri="{FF2B5EF4-FFF2-40B4-BE49-F238E27FC236}">
                <a16:creationId xmlns:a16="http://schemas.microsoft.com/office/drawing/2014/main" id="{C0AC2AE5-164E-2A7D-AB3C-B179CE5AB2A9}"/>
              </a:ext>
            </a:extLst>
          </p:cNvPr>
          <p:cNvSpPr/>
          <p:nvPr/>
        </p:nvSpPr>
        <p:spPr>
          <a:xfrm>
            <a:off x="6221975" y="4608633"/>
            <a:ext cx="5827150" cy="676754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algn="just"/>
            <a:r>
              <a:rPr lang="en-US" altLang="zh-CN" b="1" kern="0" dirty="0">
                <a:effectLst/>
                <a:latin typeface="+mn-ea"/>
                <a:cs typeface="Times New Roman" panose="02020603050405020304" pitchFamily="18" charset="0"/>
              </a:rPr>
              <a:t>Cost Reduction and Device Optimization</a:t>
            </a:r>
            <a:endParaRPr lang="zh-CN" altLang="zh-CN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37" name="iṧ1iḓê">
            <a:extLst>
              <a:ext uri="{FF2B5EF4-FFF2-40B4-BE49-F238E27FC236}">
                <a16:creationId xmlns:a16="http://schemas.microsoft.com/office/drawing/2014/main" id="{C41E9B95-EDD5-4CB8-03F0-02A16B3E6902}"/>
              </a:ext>
            </a:extLst>
          </p:cNvPr>
          <p:cNvCxnSpPr>
            <a:cxnSpLocks/>
          </p:cNvCxnSpPr>
          <p:nvPr/>
        </p:nvCxnSpPr>
        <p:spPr>
          <a:xfrm>
            <a:off x="6325788" y="4996454"/>
            <a:ext cx="4875613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7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4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752EE-2242-10C4-5C8D-C2592DF65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D32D408-8BE6-4F99-5300-8A84773F6D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7997" y="957879"/>
            <a:ext cx="4278735" cy="4508927"/>
          </a:xfrm>
        </p:spPr>
        <p:txBody>
          <a:bodyPr/>
          <a:lstStyle/>
          <a:p>
            <a:r>
              <a:rPr lang="en-GB" dirty="0">
                <a:latin typeface="+mn-lt"/>
                <a:cs typeface="+mn-ea"/>
                <a:sym typeface="+mn-lt"/>
              </a:rPr>
              <a:t>03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33E75C6-029F-6FAA-C2C9-33415668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868" y="3493667"/>
            <a:ext cx="3416320" cy="590931"/>
          </a:xfrm>
        </p:spPr>
        <p:txBody>
          <a:bodyPr>
            <a:sp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Paper Reading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4715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42ACA-541D-E1EE-BC46-B3AF5935C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AEE951-4B04-C4B1-51CA-B32B1BA648BA}"/>
              </a:ext>
            </a:extLst>
          </p:cNvPr>
          <p:cNvSpPr txBox="1"/>
          <p:nvPr/>
        </p:nvSpPr>
        <p:spPr>
          <a:xfrm>
            <a:off x="766617" y="598708"/>
            <a:ext cx="8827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effectLst/>
                <a:latin typeface="+mn-ea"/>
              </a:rPr>
              <a:t>Enhancing UX Evaluation Through Collaboration with Conversational AI Assistants: Effects of Proactive Dialogue and Timing</a:t>
            </a:r>
          </a:p>
          <a:p>
            <a:endParaRPr lang="en-US" altLang="zh-CN" b="1" i="0" dirty="0">
              <a:effectLst/>
              <a:latin typeface="+mn-ea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2DEF9F8-4C12-5242-B23A-7554CE2B9F26}"/>
              </a:ext>
            </a:extLst>
          </p:cNvPr>
          <p:cNvCxnSpPr>
            <a:cxnSpLocks/>
          </p:cNvCxnSpPr>
          <p:nvPr/>
        </p:nvCxnSpPr>
        <p:spPr>
          <a:xfrm>
            <a:off x="634292" y="1274569"/>
            <a:ext cx="10923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4DB0B00-B1D8-EBB5-E667-1DEC034A5B40}"/>
              </a:ext>
            </a:extLst>
          </p:cNvPr>
          <p:cNvSpPr txBox="1"/>
          <p:nvPr/>
        </p:nvSpPr>
        <p:spPr>
          <a:xfrm>
            <a:off x="7673008" y="875707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i="0" dirty="0">
                <a:solidFill>
                  <a:srgbClr val="E5CBB9"/>
                </a:solidFill>
                <a:effectLst/>
                <a:latin typeface="+mn-ea"/>
              </a:rPr>
              <a:t>                                            Emily Kuang, Minghao Li,         </a:t>
            </a:r>
          </a:p>
          <a:p>
            <a:r>
              <a:rPr lang="en-US" altLang="zh-CN" sz="1200" dirty="0">
                <a:solidFill>
                  <a:srgbClr val="E5CBB9"/>
                </a:solidFill>
                <a:latin typeface="+mn-ea"/>
              </a:rPr>
              <a:t>                       </a:t>
            </a:r>
            <a:r>
              <a:rPr lang="en-US" altLang="zh-CN" sz="1200" b="0" i="0" dirty="0">
                <a:solidFill>
                  <a:srgbClr val="E5CBB9"/>
                </a:solidFill>
                <a:effectLst/>
                <a:latin typeface="+mn-ea"/>
              </a:rPr>
              <a:t>Mingming Fan, and Kristen Shinohara.</a:t>
            </a:r>
            <a:endParaRPr lang="en-US" altLang="zh-CN" sz="1200" dirty="0">
              <a:solidFill>
                <a:srgbClr val="E5CBB9"/>
              </a:solidFill>
              <a:latin typeface="+mn-ea"/>
            </a:endParaRPr>
          </a:p>
          <a:p>
            <a:endParaRPr lang="zh-CN" altLang="en-US" sz="1200" dirty="0"/>
          </a:p>
        </p:txBody>
      </p:sp>
      <p:cxnSp>
        <p:nvCxnSpPr>
          <p:cNvPr id="8" name="iṧ1iḓê">
            <a:extLst>
              <a:ext uri="{FF2B5EF4-FFF2-40B4-BE49-F238E27FC236}">
                <a16:creationId xmlns:a16="http://schemas.microsoft.com/office/drawing/2014/main" id="{605785B6-C0F6-0E5A-D4F7-8A1FC338BD2E}"/>
              </a:ext>
            </a:extLst>
          </p:cNvPr>
          <p:cNvCxnSpPr>
            <a:cxnSpLocks/>
          </p:cNvCxnSpPr>
          <p:nvPr/>
        </p:nvCxnSpPr>
        <p:spPr>
          <a:xfrm>
            <a:off x="807053" y="3522595"/>
            <a:ext cx="438481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ï$1íďe">
            <a:extLst>
              <a:ext uri="{FF2B5EF4-FFF2-40B4-BE49-F238E27FC236}">
                <a16:creationId xmlns:a16="http://schemas.microsoft.com/office/drawing/2014/main" id="{82F23586-7EF9-A80C-F6BB-A765E3EDE114}"/>
              </a:ext>
            </a:extLst>
          </p:cNvPr>
          <p:cNvSpPr txBox="1"/>
          <p:nvPr/>
        </p:nvSpPr>
        <p:spPr>
          <a:xfrm>
            <a:off x="682033" y="1427928"/>
            <a:ext cx="4325980" cy="165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600" b="1" kern="100" dirty="0">
                <a:solidFill>
                  <a:srgbClr val="E5CBB9"/>
                </a:solidFill>
                <a:effectLst/>
                <a:latin typeface="+mn-ea"/>
                <a:cs typeface="Times New Roman" panose="02020603050405020304" pitchFamily="18" charset="0"/>
              </a:rPr>
              <a:t>Research</a:t>
            </a:r>
            <a:r>
              <a:rPr lang="en-US" altLang="zh-CN" sz="3600" b="1" kern="100" dirty="0">
                <a:effectLst/>
                <a:latin typeface="+mn-ea"/>
                <a:cs typeface="Times New Roman" panose="02020603050405020304" pitchFamily="18" charset="0"/>
              </a:rPr>
              <a:t> Background</a:t>
            </a:r>
          </a:p>
        </p:txBody>
      </p:sp>
      <p:cxnSp>
        <p:nvCxnSpPr>
          <p:cNvPr id="13" name="ïṧḻïḋe">
            <a:extLst>
              <a:ext uri="{FF2B5EF4-FFF2-40B4-BE49-F238E27FC236}">
                <a16:creationId xmlns:a16="http://schemas.microsoft.com/office/drawing/2014/main" id="{A00E0E38-6849-5C7A-7330-3AFF3A7C3F11}"/>
              </a:ext>
            </a:extLst>
          </p:cNvPr>
          <p:cNvCxnSpPr>
            <a:cxnSpLocks/>
            <a:stCxn id="16" idx="0"/>
          </p:cNvCxnSpPr>
          <p:nvPr/>
        </p:nvCxnSpPr>
        <p:spPr>
          <a:xfrm flipH="1">
            <a:off x="5376862" y="4524697"/>
            <a:ext cx="9525" cy="2371403"/>
          </a:xfrm>
          <a:prstGeom prst="line">
            <a:avLst/>
          </a:prstGeom>
          <a:ln w="1270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C925410-A6C5-6653-C69B-BF109A558DE4}"/>
              </a:ext>
            </a:extLst>
          </p:cNvPr>
          <p:cNvGrpSpPr/>
          <p:nvPr/>
        </p:nvGrpSpPr>
        <p:grpSpPr>
          <a:xfrm>
            <a:off x="5232232" y="2131251"/>
            <a:ext cx="333926" cy="341029"/>
            <a:chOff x="5568665" y="1338825"/>
            <a:chExt cx="333926" cy="341029"/>
          </a:xfrm>
        </p:grpSpPr>
        <p:sp>
          <p:nvSpPr>
            <p:cNvPr id="22" name="išḷïḋê">
              <a:extLst>
                <a:ext uri="{FF2B5EF4-FFF2-40B4-BE49-F238E27FC236}">
                  <a16:creationId xmlns:a16="http://schemas.microsoft.com/office/drawing/2014/main" id="{C81F51C5-91CE-AF08-F70E-1A7F2B4FE693}"/>
                </a:ext>
              </a:extLst>
            </p:cNvPr>
            <p:cNvSpPr/>
            <p:nvPr/>
          </p:nvSpPr>
          <p:spPr>
            <a:xfrm>
              <a:off x="5568665" y="1338825"/>
              <a:ext cx="333926" cy="3410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îsļïḑè">
              <a:extLst>
                <a:ext uri="{FF2B5EF4-FFF2-40B4-BE49-F238E27FC236}">
                  <a16:creationId xmlns:a16="http://schemas.microsoft.com/office/drawing/2014/main" id="{3575FBDA-A36D-9E6D-3F6B-E27C8412CA62}"/>
                </a:ext>
              </a:extLst>
            </p:cNvPr>
            <p:cNvSpPr/>
            <p:nvPr/>
          </p:nvSpPr>
          <p:spPr>
            <a:xfrm>
              <a:off x="5643495" y="1415247"/>
              <a:ext cx="184266" cy="188186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CD4AF2B-9154-6AB8-9EAC-97E5A24F79D6}"/>
              </a:ext>
            </a:extLst>
          </p:cNvPr>
          <p:cNvGrpSpPr/>
          <p:nvPr/>
        </p:nvGrpSpPr>
        <p:grpSpPr>
          <a:xfrm>
            <a:off x="5858373" y="4295623"/>
            <a:ext cx="5325983" cy="646331"/>
            <a:chOff x="5858373" y="4295623"/>
            <a:chExt cx="5325983" cy="64633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9CBA675-8EF9-2BD5-3C23-5D0A7673F6FF}"/>
                </a:ext>
              </a:extLst>
            </p:cNvPr>
            <p:cNvSpPr txBox="1"/>
            <p:nvPr/>
          </p:nvSpPr>
          <p:spPr>
            <a:xfrm>
              <a:off x="5858373" y="4295623"/>
              <a:ext cx="5325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800" b="1" kern="100" dirty="0">
                  <a:effectLst/>
                  <a:latin typeface="+mn-ea"/>
                  <a:cs typeface="Times New Roman" panose="02020603050405020304" pitchFamily="18" charset="0"/>
                </a:rPr>
                <a:t>Analyze the impact of suggestion timing  on evaluators' behavior</a:t>
              </a:r>
              <a:endParaRPr lang="zh-CN" altLang="zh-CN" sz="1800" b="1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F19B743-3473-79CA-67F7-79E5391D09E0}"/>
                </a:ext>
              </a:extLst>
            </p:cNvPr>
            <p:cNvCxnSpPr>
              <a:cxnSpLocks/>
            </p:cNvCxnSpPr>
            <p:nvPr/>
          </p:nvCxnSpPr>
          <p:spPr>
            <a:xfrm>
              <a:off x="5925553" y="4941954"/>
              <a:ext cx="52588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73D6BFA-0B5B-A89A-466A-02CBF6D3C381}"/>
              </a:ext>
            </a:extLst>
          </p:cNvPr>
          <p:cNvGrpSpPr/>
          <p:nvPr/>
        </p:nvGrpSpPr>
        <p:grpSpPr>
          <a:xfrm>
            <a:off x="5950384" y="2001820"/>
            <a:ext cx="5325983" cy="646331"/>
            <a:chOff x="5950384" y="2001820"/>
            <a:chExt cx="5325983" cy="64633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B595D53-BFA4-9AF0-4058-790F7DA76CEB}"/>
                </a:ext>
              </a:extLst>
            </p:cNvPr>
            <p:cNvSpPr txBox="1"/>
            <p:nvPr/>
          </p:nvSpPr>
          <p:spPr>
            <a:xfrm>
              <a:off x="5950384" y="2001820"/>
              <a:ext cx="53259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kern="100" dirty="0">
                  <a:effectLst/>
                  <a:latin typeface="+mn-ea"/>
                  <a:cs typeface="Times New Roman" panose="02020603050405020304" pitchFamily="18" charset="0"/>
                </a:rPr>
                <a:t>Explore the value of proactive AI assistants in UX evaluation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8BCC94D-0E79-0622-2CE1-04B8DD6FAAF0}"/>
                </a:ext>
              </a:extLst>
            </p:cNvPr>
            <p:cNvCxnSpPr>
              <a:cxnSpLocks/>
            </p:cNvCxnSpPr>
            <p:nvPr/>
          </p:nvCxnSpPr>
          <p:spPr>
            <a:xfrm>
              <a:off x="6003759" y="2648151"/>
              <a:ext cx="51805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ïṧḻïḋe">
            <a:extLst>
              <a:ext uri="{FF2B5EF4-FFF2-40B4-BE49-F238E27FC236}">
                <a16:creationId xmlns:a16="http://schemas.microsoft.com/office/drawing/2014/main" id="{5D37A73E-5750-7BEA-671F-64A2DCB16B50}"/>
              </a:ext>
            </a:extLst>
          </p:cNvPr>
          <p:cNvCxnSpPr>
            <a:cxnSpLocks/>
          </p:cNvCxnSpPr>
          <p:nvPr/>
        </p:nvCxnSpPr>
        <p:spPr>
          <a:xfrm flipH="1">
            <a:off x="5381624" y="2417901"/>
            <a:ext cx="9525" cy="2371403"/>
          </a:xfrm>
          <a:prstGeom prst="line">
            <a:avLst/>
          </a:prstGeom>
          <a:ln w="1270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B99C630-CD9E-9297-3292-2BD57BFB47D4}"/>
              </a:ext>
            </a:extLst>
          </p:cNvPr>
          <p:cNvGrpSpPr/>
          <p:nvPr/>
        </p:nvGrpSpPr>
        <p:grpSpPr>
          <a:xfrm>
            <a:off x="5219424" y="4448275"/>
            <a:ext cx="333926" cy="341029"/>
            <a:chOff x="5568665" y="1338825"/>
            <a:chExt cx="333926" cy="341029"/>
          </a:xfrm>
        </p:grpSpPr>
        <p:sp>
          <p:nvSpPr>
            <p:cNvPr id="15" name="išḷïḋê">
              <a:extLst>
                <a:ext uri="{FF2B5EF4-FFF2-40B4-BE49-F238E27FC236}">
                  <a16:creationId xmlns:a16="http://schemas.microsoft.com/office/drawing/2014/main" id="{F2A15E5C-8A1A-4DBC-F2B6-2DAB02C5AE21}"/>
                </a:ext>
              </a:extLst>
            </p:cNvPr>
            <p:cNvSpPr/>
            <p:nvPr/>
          </p:nvSpPr>
          <p:spPr>
            <a:xfrm>
              <a:off x="5568665" y="1338825"/>
              <a:ext cx="333926" cy="3410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îsļïḑè">
              <a:extLst>
                <a:ext uri="{FF2B5EF4-FFF2-40B4-BE49-F238E27FC236}">
                  <a16:creationId xmlns:a16="http://schemas.microsoft.com/office/drawing/2014/main" id="{20164EB0-2C6E-4952-D2A5-DDCA99BF2AB1}"/>
                </a:ext>
              </a:extLst>
            </p:cNvPr>
            <p:cNvSpPr/>
            <p:nvPr/>
          </p:nvSpPr>
          <p:spPr>
            <a:xfrm>
              <a:off x="5643495" y="1415247"/>
              <a:ext cx="184266" cy="188186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1354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8DB86-7BF8-B36F-B71D-1F3FA3C9D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iṧ1iḓê">
            <a:extLst>
              <a:ext uri="{FF2B5EF4-FFF2-40B4-BE49-F238E27FC236}">
                <a16:creationId xmlns:a16="http://schemas.microsoft.com/office/drawing/2014/main" id="{936848F6-6622-D34C-2014-E8D4941D2370}"/>
              </a:ext>
            </a:extLst>
          </p:cNvPr>
          <p:cNvCxnSpPr>
            <a:cxnSpLocks/>
          </p:cNvCxnSpPr>
          <p:nvPr/>
        </p:nvCxnSpPr>
        <p:spPr>
          <a:xfrm>
            <a:off x="807053" y="3522595"/>
            <a:ext cx="438481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ï$1íďe">
            <a:extLst>
              <a:ext uri="{FF2B5EF4-FFF2-40B4-BE49-F238E27FC236}">
                <a16:creationId xmlns:a16="http://schemas.microsoft.com/office/drawing/2014/main" id="{C39A8E5F-FD22-EDB7-EB94-60BAACCE064A}"/>
              </a:ext>
            </a:extLst>
          </p:cNvPr>
          <p:cNvSpPr txBox="1"/>
          <p:nvPr/>
        </p:nvSpPr>
        <p:spPr>
          <a:xfrm>
            <a:off x="682033" y="1427928"/>
            <a:ext cx="4325980" cy="165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600" b="1" kern="100" dirty="0">
                <a:solidFill>
                  <a:srgbClr val="E5CBB9"/>
                </a:solidFill>
                <a:effectLst/>
                <a:latin typeface="+mn-ea"/>
                <a:cs typeface="Times New Roman" panose="02020603050405020304" pitchFamily="18" charset="0"/>
              </a:rPr>
              <a:t>Related</a:t>
            </a:r>
            <a:r>
              <a:rPr lang="en-US" altLang="zh-CN" sz="3600" b="1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zh-CN" sz="3600" b="1" kern="100" dirty="0">
                <a:effectLst/>
                <a:latin typeface="+mn-ea"/>
                <a:cs typeface="Times New Roman" panose="02020603050405020304" pitchFamily="18" charset="0"/>
              </a:rPr>
              <a:t>Research</a:t>
            </a:r>
          </a:p>
        </p:txBody>
      </p:sp>
      <p:cxnSp>
        <p:nvCxnSpPr>
          <p:cNvPr id="4" name="ïṧḻïḋe">
            <a:extLst>
              <a:ext uri="{FF2B5EF4-FFF2-40B4-BE49-F238E27FC236}">
                <a16:creationId xmlns:a16="http://schemas.microsoft.com/office/drawing/2014/main" id="{5509D152-0115-D6F6-5AD8-413EE72F2C8F}"/>
              </a:ext>
            </a:extLst>
          </p:cNvPr>
          <p:cNvCxnSpPr>
            <a:cxnSpLocks/>
            <a:endCxn id="8" idx="4"/>
          </p:cNvCxnSpPr>
          <p:nvPr/>
        </p:nvCxnSpPr>
        <p:spPr>
          <a:xfrm>
            <a:off x="5395912" y="0"/>
            <a:ext cx="0" cy="2172229"/>
          </a:xfrm>
          <a:prstGeom prst="line">
            <a:avLst/>
          </a:prstGeom>
          <a:ln w="1270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ïṧḻïḋe">
            <a:extLst>
              <a:ext uri="{FF2B5EF4-FFF2-40B4-BE49-F238E27FC236}">
                <a16:creationId xmlns:a16="http://schemas.microsoft.com/office/drawing/2014/main" id="{91AD18FD-20E1-1C1E-CB01-C7C5B3576857}"/>
              </a:ext>
            </a:extLst>
          </p:cNvPr>
          <p:cNvCxnSpPr>
            <a:cxnSpLocks/>
          </p:cNvCxnSpPr>
          <p:nvPr/>
        </p:nvCxnSpPr>
        <p:spPr>
          <a:xfrm>
            <a:off x="5396400" y="2162677"/>
            <a:ext cx="9525" cy="1513073"/>
          </a:xfrm>
          <a:prstGeom prst="line">
            <a:avLst/>
          </a:prstGeom>
          <a:ln w="1270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ïṧḻïḋe">
            <a:extLst>
              <a:ext uri="{FF2B5EF4-FFF2-40B4-BE49-F238E27FC236}">
                <a16:creationId xmlns:a16="http://schemas.microsoft.com/office/drawing/2014/main" id="{AB8F9400-E674-EA75-D9F8-EEE97566AC6E}"/>
              </a:ext>
            </a:extLst>
          </p:cNvPr>
          <p:cNvCxnSpPr>
            <a:cxnSpLocks/>
          </p:cNvCxnSpPr>
          <p:nvPr/>
        </p:nvCxnSpPr>
        <p:spPr>
          <a:xfrm flipH="1">
            <a:off x="5396400" y="3675750"/>
            <a:ext cx="4230" cy="1709378"/>
          </a:xfrm>
          <a:prstGeom prst="line">
            <a:avLst/>
          </a:prstGeom>
          <a:ln w="1270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A2BC8B6-D038-AE28-CA7D-DB78CC3ABFEF}"/>
              </a:ext>
            </a:extLst>
          </p:cNvPr>
          <p:cNvGrpSpPr/>
          <p:nvPr/>
        </p:nvGrpSpPr>
        <p:grpSpPr>
          <a:xfrm>
            <a:off x="5215194" y="5120520"/>
            <a:ext cx="333926" cy="341029"/>
            <a:chOff x="5568665" y="1338825"/>
            <a:chExt cx="333926" cy="341029"/>
          </a:xfrm>
        </p:grpSpPr>
        <p:sp>
          <p:nvSpPr>
            <p:cNvPr id="21" name="išḷïḋê">
              <a:extLst>
                <a:ext uri="{FF2B5EF4-FFF2-40B4-BE49-F238E27FC236}">
                  <a16:creationId xmlns:a16="http://schemas.microsoft.com/office/drawing/2014/main" id="{21883226-E351-6B72-9763-87F06DAE225C}"/>
                </a:ext>
              </a:extLst>
            </p:cNvPr>
            <p:cNvSpPr/>
            <p:nvPr/>
          </p:nvSpPr>
          <p:spPr>
            <a:xfrm>
              <a:off x="5568665" y="1338825"/>
              <a:ext cx="333926" cy="3410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îsļïḑè">
              <a:extLst>
                <a:ext uri="{FF2B5EF4-FFF2-40B4-BE49-F238E27FC236}">
                  <a16:creationId xmlns:a16="http://schemas.microsoft.com/office/drawing/2014/main" id="{22F0847C-267A-7670-32C5-E14827E2CF37}"/>
                </a:ext>
              </a:extLst>
            </p:cNvPr>
            <p:cNvSpPr/>
            <p:nvPr/>
          </p:nvSpPr>
          <p:spPr>
            <a:xfrm>
              <a:off x="5643495" y="1415247"/>
              <a:ext cx="184266" cy="188186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A95B1B-2516-05C0-E9F4-ED5372AC4EC2}"/>
              </a:ext>
            </a:extLst>
          </p:cNvPr>
          <p:cNvGrpSpPr/>
          <p:nvPr/>
        </p:nvGrpSpPr>
        <p:grpSpPr>
          <a:xfrm>
            <a:off x="5228949" y="3599328"/>
            <a:ext cx="333926" cy="341029"/>
            <a:chOff x="5568665" y="1338825"/>
            <a:chExt cx="333926" cy="341029"/>
          </a:xfrm>
        </p:grpSpPr>
        <p:sp>
          <p:nvSpPr>
            <p:cNvPr id="13" name="išḷïḋê">
              <a:extLst>
                <a:ext uri="{FF2B5EF4-FFF2-40B4-BE49-F238E27FC236}">
                  <a16:creationId xmlns:a16="http://schemas.microsoft.com/office/drawing/2014/main" id="{94439F56-1B85-715C-46C0-E1102432D67A}"/>
                </a:ext>
              </a:extLst>
            </p:cNvPr>
            <p:cNvSpPr/>
            <p:nvPr/>
          </p:nvSpPr>
          <p:spPr>
            <a:xfrm>
              <a:off x="5568665" y="1338825"/>
              <a:ext cx="333926" cy="3410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îsļïḑè">
              <a:extLst>
                <a:ext uri="{FF2B5EF4-FFF2-40B4-BE49-F238E27FC236}">
                  <a16:creationId xmlns:a16="http://schemas.microsoft.com/office/drawing/2014/main" id="{587091C0-18E1-B28F-27C3-38AA411FE3C2}"/>
                </a:ext>
              </a:extLst>
            </p:cNvPr>
            <p:cNvSpPr/>
            <p:nvPr/>
          </p:nvSpPr>
          <p:spPr>
            <a:xfrm>
              <a:off x="5643495" y="1415247"/>
              <a:ext cx="184266" cy="188186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B6739C9-3AA9-9EDE-E7FC-53F07A8F75A2}"/>
              </a:ext>
            </a:extLst>
          </p:cNvPr>
          <p:cNvGrpSpPr/>
          <p:nvPr/>
        </p:nvGrpSpPr>
        <p:grpSpPr>
          <a:xfrm>
            <a:off x="5774286" y="1215123"/>
            <a:ext cx="4978109" cy="1384995"/>
            <a:chOff x="5870064" y="1417653"/>
            <a:chExt cx="4978109" cy="1384995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44520F7-5BD6-FAF2-B65C-B420B0659AF6}"/>
                </a:ext>
              </a:extLst>
            </p:cNvPr>
            <p:cNvSpPr txBox="1"/>
            <p:nvPr/>
          </p:nvSpPr>
          <p:spPr>
            <a:xfrm>
              <a:off x="5870064" y="1417653"/>
              <a:ext cx="36053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kern="100" dirty="0">
                  <a:solidFill>
                    <a:srgbClr val="E5CBB9"/>
                  </a:solidFill>
                  <a:effectLst/>
                  <a:latin typeface="+mn-ea"/>
                  <a:cs typeface="Times New Roman" panose="02020603050405020304" pitchFamily="18" charset="0"/>
                </a:rPr>
                <a:t>Automated Methods:</a:t>
              </a:r>
              <a:endParaRPr lang="zh-CN" altLang="zh-CN" sz="2400" b="1" kern="100" dirty="0">
                <a:solidFill>
                  <a:srgbClr val="E5CBB9"/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34C5099-E6AC-7A37-5ED4-24AD66D82CC5}"/>
                </a:ext>
              </a:extLst>
            </p:cNvPr>
            <p:cNvSpPr txBox="1"/>
            <p:nvPr/>
          </p:nvSpPr>
          <p:spPr>
            <a:xfrm>
              <a:off x="5870064" y="1879318"/>
              <a:ext cx="4978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ML, NLP, and multimodal analysis aid UX evaluation but lack human-like intuition and contextual understanding.</a:t>
              </a:r>
              <a:endParaRPr lang="zh-CN" altLang="en-US" b="1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CCE5E2C-296B-F148-B8D3-9D8AEA74BE35}"/>
              </a:ext>
            </a:extLst>
          </p:cNvPr>
          <p:cNvGrpSpPr/>
          <p:nvPr/>
        </p:nvGrpSpPr>
        <p:grpSpPr>
          <a:xfrm>
            <a:off x="5774286" y="3084343"/>
            <a:ext cx="4978109" cy="1347943"/>
            <a:chOff x="5774286" y="3084343"/>
            <a:chExt cx="4978109" cy="1347943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D169162-31E2-556B-E916-BC6F1A16164D}"/>
                </a:ext>
              </a:extLst>
            </p:cNvPr>
            <p:cNvSpPr txBox="1"/>
            <p:nvPr/>
          </p:nvSpPr>
          <p:spPr>
            <a:xfrm>
              <a:off x="5774286" y="3084343"/>
              <a:ext cx="40794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E5CBB9"/>
                  </a:solidFill>
                  <a:latin typeface="+mn-ea"/>
                </a:rPr>
                <a:t>Human-AI Collaboration</a:t>
              </a:r>
              <a:r>
                <a:rPr lang="en-US" altLang="zh-CN" sz="2400" dirty="0">
                  <a:solidFill>
                    <a:srgbClr val="E5CBB9"/>
                  </a:solidFill>
                  <a:latin typeface="+mn-ea"/>
                </a:rPr>
                <a:t>:</a:t>
              </a:r>
              <a:endParaRPr lang="zh-CN" altLang="en-US" sz="2400" dirty="0">
                <a:solidFill>
                  <a:srgbClr val="E5CBB9"/>
                </a:solidFill>
                <a:latin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3245A74-BBAF-EB7E-D013-B2B13DA6D045}"/>
                </a:ext>
              </a:extLst>
            </p:cNvPr>
            <p:cNvSpPr txBox="1"/>
            <p:nvPr/>
          </p:nvSpPr>
          <p:spPr>
            <a:xfrm>
              <a:off x="5774286" y="3508956"/>
              <a:ext cx="49781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</a:rPr>
                <a:t>Current tools rely on static visualizations, limiting evaluators' ability to interact and seek explanations.</a:t>
              </a:r>
              <a:endParaRPr lang="zh-CN" altLang="en-US" b="1" dirty="0">
                <a:latin typeface="+mn-ea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529BF99-440D-D356-6C80-C4E8BA1CDF0A}"/>
              </a:ext>
            </a:extLst>
          </p:cNvPr>
          <p:cNvGrpSpPr/>
          <p:nvPr/>
        </p:nvGrpSpPr>
        <p:grpSpPr>
          <a:xfrm>
            <a:off x="5774285" y="4823894"/>
            <a:ext cx="4424929" cy="1314938"/>
            <a:chOff x="5774285" y="4823894"/>
            <a:chExt cx="4424929" cy="1314938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A7F722D-0A4B-4F3B-9E49-A97A4F04EC85}"/>
                </a:ext>
              </a:extLst>
            </p:cNvPr>
            <p:cNvSpPr txBox="1"/>
            <p:nvPr/>
          </p:nvSpPr>
          <p:spPr>
            <a:xfrm>
              <a:off x="5774285" y="4823894"/>
              <a:ext cx="3804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E5CBB9"/>
                  </a:solidFill>
                  <a:latin typeface="+mn-ea"/>
                </a:rPr>
                <a:t>Proactive Dialogue</a:t>
              </a:r>
              <a:r>
                <a:rPr lang="en-US" altLang="zh-CN" sz="2400" dirty="0">
                  <a:solidFill>
                    <a:srgbClr val="E5CBB9"/>
                  </a:solidFill>
                  <a:latin typeface="+mn-ea"/>
                </a:rPr>
                <a:t>:</a:t>
              </a:r>
              <a:endParaRPr lang="zh-CN" altLang="en-US" sz="2400" dirty="0">
                <a:solidFill>
                  <a:srgbClr val="E5CBB9"/>
                </a:solidFill>
                <a:latin typeface="+mn-ea"/>
              </a:endParaRPr>
            </a:p>
          </p:txBody>
        </p:sp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BC09FBD2-AE4A-BDC8-6E3B-1DDDE3A6F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4285" y="5215502"/>
              <a:ext cx="4424929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zh-CN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Effective in various domains, but poorly designed interactions can cause distraction or distrust.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EEB5071-BB4C-A6F8-62CD-D9C00B79274E}"/>
              </a:ext>
            </a:extLst>
          </p:cNvPr>
          <p:cNvGrpSpPr/>
          <p:nvPr/>
        </p:nvGrpSpPr>
        <p:grpSpPr>
          <a:xfrm>
            <a:off x="5228949" y="1907621"/>
            <a:ext cx="333926" cy="341029"/>
            <a:chOff x="5568665" y="1338825"/>
            <a:chExt cx="333926" cy="341029"/>
          </a:xfrm>
        </p:grpSpPr>
        <p:sp>
          <p:nvSpPr>
            <p:cNvPr id="7" name="išḷïḋê">
              <a:extLst>
                <a:ext uri="{FF2B5EF4-FFF2-40B4-BE49-F238E27FC236}">
                  <a16:creationId xmlns:a16="http://schemas.microsoft.com/office/drawing/2014/main" id="{A6410103-9A41-9436-3DF4-9EA646CCDD05}"/>
                </a:ext>
              </a:extLst>
            </p:cNvPr>
            <p:cNvSpPr/>
            <p:nvPr/>
          </p:nvSpPr>
          <p:spPr>
            <a:xfrm>
              <a:off x="5568665" y="1338825"/>
              <a:ext cx="333926" cy="3410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îsļïḑè">
              <a:extLst>
                <a:ext uri="{FF2B5EF4-FFF2-40B4-BE49-F238E27FC236}">
                  <a16:creationId xmlns:a16="http://schemas.microsoft.com/office/drawing/2014/main" id="{D4A41145-9DA3-5C2A-95A3-C9D53B025573}"/>
                </a:ext>
              </a:extLst>
            </p:cNvPr>
            <p:cNvSpPr/>
            <p:nvPr/>
          </p:nvSpPr>
          <p:spPr>
            <a:xfrm>
              <a:off x="5643495" y="1415247"/>
              <a:ext cx="184266" cy="188186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29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8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4950A-BDB5-4C17-F217-E58CEC98C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1338278-02DF-18FF-79B9-7A6F9BAE006A}"/>
              </a:ext>
            </a:extLst>
          </p:cNvPr>
          <p:cNvSpPr txBox="1"/>
          <p:nvPr/>
        </p:nvSpPr>
        <p:spPr>
          <a:xfrm>
            <a:off x="1245534" y="681029"/>
            <a:ext cx="1049268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ChatGPT-Based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Automated Suggestion Generation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Temporal Conditioning Strategy</a:t>
            </a:r>
            <a:endParaRPr lang="zh-CN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A2E037-10DD-1D40-3FE0-A6E57C852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32" y="4206323"/>
            <a:ext cx="6713016" cy="18452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7E7F6C-A735-B976-BCED-04592E40E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448" y="3938597"/>
            <a:ext cx="2809567" cy="21129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C7C1A35-694D-79B4-1FD4-DDBCD6433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657" y="1799942"/>
            <a:ext cx="4761290" cy="2169346"/>
          </a:xfrm>
          <a:prstGeom prst="rect">
            <a:avLst/>
          </a:prstGeom>
        </p:spPr>
      </p:pic>
      <p:cxnSp>
        <p:nvCxnSpPr>
          <p:cNvPr id="2" name="iṧ1iḓê">
            <a:extLst>
              <a:ext uri="{FF2B5EF4-FFF2-40B4-BE49-F238E27FC236}">
                <a16:creationId xmlns:a16="http://schemas.microsoft.com/office/drawing/2014/main" id="{678F3B68-9040-5C2D-442A-491FC39FDD83}"/>
              </a:ext>
            </a:extLst>
          </p:cNvPr>
          <p:cNvCxnSpPr>
            <a:cxnSpLocks/>
          </p:cNvCxnSpPr>
          <p:nvPr/>
        </p:nvCxnSpPr>
        <p:spPr>
          <a:xfrm>
            <a:off x="807053" y="3522595"/>
            <a:ext cx="438481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ï$1íďe">
            <a:extLst>
              <a:ext uri="{FF2B5EF4-FFF2-40B4-BE49-F238E27FC236}">
                <a16:creationId xmlns:a16="http://schemas.microsoft.com/office/drawing/2014/main" id="{EE302FFD-21E9-F33A-4B90-7E598078077B}"/>
              </a:ext>
            </a:extLst>
          </p:cNvPr>
          <p:cNvSpPr txBox="1"/>
          <p:nvPr/>
        </p:nvSpPr>
        <p:spPr>
          <a:xfrm>
            <a:off x="682033" y="1427928"/>
            <a:ext cx="4325980" cy="165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600" b="1" kern="100" dirty="0">
                <a:solidFill>
                  <a:srgbClr val="E5CBB9"/>
                </a:solidFill>
                <a:effectLst/>
                <a:latin typeface="+mn-ea"/>
                <a:cs typeface="Times New Roman" panose="02020603050405020304" pitchFamily="18" charset="0"/>
              </a:rPr>
              <a:t>Research</a:t>
            </a:r>
            <a:r>
              <a:rPr lang="en-US" altLang="zh-CN" sz="3600" b="1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zh-CN" sz="3600" b="1" kern="100" dirty="0">
                <a:effectLst/>
                <a:latin typeface="+mn-ea"/>
                <a:cs typeface="Times New Roman" panose="02020603050405020304" pitchFamily="18" charset="0"/>
              </a:rPr>
              <a:t>Methods</a:t>
            </a:r>
            <a:endParaRPr lang="en-US" altLang="zh-CN" sz="3600" b="1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8FD58D5-0502-3E43-8A3D-D7296EBDF363}"/>
              </a:ext>
            </a:extLst>
          </p:cNvPr>
          <p:cNvCxnSpPr>
            <a:cxnSpLocks/>
          </p:cNvCxnSpPr>
          <p:nvPr/>
        </p:nvCxnSpPr>
        <p:spPr>
          <a:xfrm>
            <a:off x="1124406" y="1187092"/>
            <a:ext cx="9643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573292E-443F-DC95-6DD3-A5F2A2BEE320}"/>
              </a:ext>
            </a:extLst>
          </p:cNvPr>
          <p:cNvSpPr txBox="1"/>
          <p:nvPr/>
        </p:nvSpPr>
        <p:spPr>
          <a:xfrm>
            <a:off x="1518323" y="3130418"/>
            <a:ext cx="6097002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Wizard of Oz Real-Time Response</a:t>
            </a:r>
            <a:endParaRPr lang="zh-CN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Bimodal Interaction Interface Design</a:t>
            </a:r>
            <a:endParaRPr lang="zh-CN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83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F84E2-5ECA-36EA-76AA-98394AF17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484A765-DFC9-7329-F68F-AF8025C2F564}"/>
              </a:ext>
            </a:extLst>
          </p:cNvPr>
          <p:cNvSpPr txBox="1"/>
          <p:nvPr/>
        </p:nvSpPr>
        <p:spPr>
          <a:xfrm>
            <a:off x="6026760" y="1451853"/>
            <a:ext cx="5325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altLang="zh-CN" sz="1800" kern="100" dirty="0">
                <a:solidFill>
                  <a:srgbClr val="E5CBB9"/>
                </a:solidFill>
                <a:effectLst/>
                <a:latin typeface="+mn-ea"/>
                <a:cs typeface="Times New Roman" panose="02020603050405020304" pitchFamily="18" charset="0"/>
              </a:rPr>
              <a:t>Timing of suggestions has no significant</a:t>
            </a:r>
          </a:p>
          <a:p>
            <a:pPr algn="just">
              <a:buNone/>
            </a:pPr>
            <a:r>
              <a:rPr lang="en-US" altLang="zh-CN" sz="1800" kern="100" dirty="0">
                <a:solidFill>
                  <a:srgbClr val="E5CBB9"/>
                </a:solidFill>
                <a:effectLst/>
                <a:latin typeface="+mn-ea"/>
                <a:cs typeface="Times New Roman" panose="02020603050405020304" pitchFamily="18" charset="0"/>
              </a:rPr>
              <a:t>impact on issue quantity</a:t>
            </a:r>
            <a:endParaRPr lang="zh-CN" altLang="zh-CN" sz="1800" kern="100" dirty="0">
              <a:solidFill>
                <a:srgbClr val="E5CBB9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Post-problem suggestions significantly</a:t>
            </a:r>
          </a:p>
          <a:p>
            <a:pPr algn="just"/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improve trust and efficiency</a:t>
            </a:r>
            <a:endParaRPr lang="zh-CN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2" name="iṧ1iḓê">
            <a:extLst>
              <a:ext uri="{FF2B5EF4-FFF2-40B4-BE49-F238E27FC236}">
                <a16:creationId xmlns:a16="http://schemas.microsoft.com/office/drawing/2014/main" id="{B576255C-65F7-B6AE-5A57-F8DAE0BCAB0F}"/>
              </a:ext>
            </a:extLst>
          </p:cNvPr>
          <p:cNvCxnSpPr>
            <a:cxnSpLocks/>
          </p:cNvCxnSpPr>
          <p:nvPr/>
        </p:nvCxnSpPr>
        <p:spPr>
          <a:xfrm>
            <a:off x="807053" y="3522595"/>
            <a:ext cx="438481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ï$1íďe">
            <a:extLst>
              <a:ext uri="{FF2B5EF4-FFF2-40B4-BE49-F238E27FC236}">
                <a16:creationId xmlns:a16="http://schemas.microsoft.com/office/drawing/2014/main" id="{CF2CB69C-C129-DDA2-EFA1-FD08D8284751}"/>
              </a:ext>
            </a:extLst>
          </p:cNvPr>
          <p:cNvSpPr txBox="1"/>
          <p:nvPr/>
        </p:nvSpPr>
        <p:spPr>
          <a:xfrm>
            <a:off x="682033" y="1427928"/>
            <a:ext cx="4325980" cy="165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600" b="1" kern="100" dirty="0">
                <a:solidFill>
                  <a:srgbClr val="E5CBB9"/>
                </a:solidFill>
                <a:effectLst/>
                <a:latin typeface="+mn-ea"/>
                <a:cs typeface="Times New Roman" panose="02020603050405020304" pitchFamily="18" charset="0"/>
              </a:rPr>
              <a:t>Research</a:t>
            </a:r>
            <a:r>
              <a:rPr lang="en-US" altLang="zh-CN" sz="3600" b="1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zh-CN" sz="3600" b="1" dirty="0">
                <a:effectLst/>
                <a:latin typeface="+mn-ea"/>
                <a:cs typeface="Times New Roman" panose="02020603050405020304" pitchFamily="18" charset="0"/>
              </a:rPr>
              <a:t>Results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2894510-B74E-4402-D47A-77E01EAB8F4C}"/>
              </a:ext>
            </a:extLst>
          </p:cNvPr>
          <p:cNvGrpSpPr/>
          <p:nvPr/>
        </p:nvGrpSpPr>
        <p:grpSpPr>
          <a:xfrm>
            <a:off x="1852316" y="5770921"/>
            <a:ext cx="8532199" cy="373181"/>
            <a:chOff x="1852316" y="5770921"/>
            <a:chExt cx="8532199" cy="373181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17CA856-46E2-15B0-98FC-8C1396F5DC81}"/>
                </a:ext>
              </a:extLst>
            </p:cNvPr>
            <p:cNvCxnSpPr>
              <a:cxnSpLocks/>
            </p:cNvCxnSpPr>
            <p:nvPr/>
          </p:nvCxnSpPr>
          <p:spPr>
            <a:xfrm>
              <a:off x="1852316" y="6144102"/>
              <a:ext cx="85321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87CF731-DB18-B378-AB8D-4E0D3C95199C}"/>
                </a:ext>
              </a:extLst>
            </p:cNvPr>
            <p:cNvSpPr txBox="1"/>
            <p:nvPr/>
          </p:nvSpPr>
          <p:spPr>
            <a:xfrm>
              <a:off x="2215284" y="5770921"/>
              <a:ext cx="7996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kern="100" dirty="0">
                  <a:latin typeface="+mn-ea"/>
                  <a:cs typeface="Times New Roman" panose="02020603050405020304" pitchFamily="18" charset="0"/>
                </a:rPr>
                <a:t>W</a:t>
              </a:r>
              <a:r>
                <a:rPr lang="en-US" altLang="zh-CN" sz="1800" b="1" kern="100" dirty="0">
                  <a:effectLst/>
                  <a:latin typeface="+mn-ea"/>
                  <a:cs typeface="Times New Roman" panose="02020603050405020304" pitchFamily="18" charset="0"/>
                </a:rPr>
                <a:t>ith good user interaction, AI's suggestions will be more effective</a:t>
              </a:r>
              <a:endParaRPr lang="zh-CN" altLang="en-US" b="1" dirty="0"/>
            </a:p>
          </p:txBody>
        </p:sp>
      </p:grpSp>
      <p:cxnSp>
        <p:nvCxnSpPr>
          <p:cNvPr id="8" name="ïṧḻïḋe">
            <a:extLst>
              <a:ext uri="{FF2B5EF4-FFF2-40B4-BE49-F238E27FC236}">
                <a16:creationId xmlns:a16="http://schemas.microsoft.com/office/drawing/2014/main" id="{7E014581-92F3-37C4-5FD1-3CA18030C7EC}"/>
              </a:ext>
            </a:extLst>
          </p:cNvPr>
          <p:cNvCxnSpPr>
            <a:cxnSpLocks/>
          </p:cNvCxnSpPr>
          <p:nvPr/>
        </p:nvCxnSpPr>
        <p:spPr>
          <a:xfrm>
            <a:off x="5519987" y="1653671"/>
            <a:ext cx="0" cy="2087056"/>
          </a:xfrm>
          <a:prstGeom prst="line">
            <a:avLst/>
          </a:prstGeom>
          <a:ln w="1270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ïṧḻïḋe">
            <a:extLst>
              <a:ext uri="{FF2B5EF4-FFF2-40B4-BE49-F238E27FC236}">
                <a16:creationId xmlns:a16="http://schemas.microsoft.com/office/drawing/2014/main" id="{0C7BF05A-4DBE-2ACA-77E8-9E470D0359C1}"/>
              </a:ext>
            </a:extLst>
          </p:cNvPr>
          <p:cNvCxnSpPr>
            <a:cxnSpLocks/>
            <a:endCxn id="11" idx="4"/>
          </p:cNvCxnSpPr>
          <p:nvPr/>
        </p:nvCxnSpPr>
        <p:spPr>
          <a:xfrm>
            <a:off x="5519987" y="-12535"/>
            <a:ext cx="0" cy="1854392"/>
          </a:xfrm>
          <a:prstGeom prst="line">
            <a:avLst/>
          </a:prstGeom>
          <a:ln w="1270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7DB9F0D-84A9-4BE8-4B8D-A0E97225B08F}"/>
              </a:ext>
            </a:extLst>
          </p:cNvPr>
          <p:cNvGrpSpPr/>
          <p:nvPr/>
        </p:nvGrpSpPr>
        <p:grpSpPr>
          <a:xfrm>
            <a:off x="5347823" y="3551804"/>
            <a:ext cx="333926" cy="341029"/>
            <a:chOff x="5568665" y="1338825"/>
            <a:chExt cx="333926" cy="341029"/>
          </a:xfrm>
        </p:grpSpPr>
        <p:sp>
          <p:nvSpPr>
            <p:cNvPr id="15" name="išḷïḋê">
              <a:extLst>
                <a:ext uri="{FF2B5EF4-FFF2-40B4-BE49-F238E27FC236}">
                  <a16:creationId xmlns:a16="http://schemas.microsoft.com/office/drawing/2014/main" id="{60185B54-4E8A-168E-AA0B-CF6A9C7CD27F}"/>
                </a:ext>
              </a:extLst>
            </p:cNvPr>
            <p:cNvSpPr/>
            <p:nvPr/>
          </p:nvSpPr>
          <p:spPr>
            <a:xfrm>
              <a:off x="5568665" y="1338825"/>
              <a:ext cx="333926" cy="3410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îsļïḑè">
              <a:extLst>
                <a:ext uri="{FF2B5EF4-FFF2-40B4-BE49-F238E27FC236}">
                  <a16:creationId xmlns:a16="http://schemas.microsoft.com/office/drawing/2014/main" id="{B4631B9C-B579-79AD-8F08-E968CBF0046B}"/>
                </a:ext>
              </a:extLst>
            </p:cNvPr>
            <p:cNvSpPr/>
            <p:nvPr/>
          </p:nvSpPr>
          <p:spPr>
            <a:xfrm>
              <a:off x="5643495" y="1415247"/>
              <a:ext cx="184266" cy="188186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0A2BA1F-B0F0-56E5-DA53-BD7765E6D896}"/>
              </a:ext>
            </a:extLst>
          </p:cNvPr>
          <p:cNvGrpSpPr/>
          <p:nvPr/>
        </p:nvGrpSpPr>
        <p:grpSpPr>
          <a:xfrm>
            <a:off x="5353024" y="1577249"/>
            <a:ext cx="333926" cy="341029"/>
            <a:chOff x="5568665" y="1338825"/>
            <a:chExt cx="333926" cy="341029"/>
          </a:xfrm>
        </p:grpSpPr>
        <p:sp>
          <p:nvSpPr>
            <p:cNvPr id="10" name="išḷïḋê">
              <a:extLst>
                <a:ext uri="{FF2B5EF4-FFF2-40B4-BE49-F238E27FC236}">
                  <a16:creationId xmlns:a16="http://schemas.microsoft.com/office/drawing/2014/main" id="{524B9CB2-1FBB-C5CA-D536-A529A55F9FB5}"/>
                </a:ext>
              </a:extLst>
            </p:cNvPr>
            <p:cNvSpPr/>
            <p:nvPr/>
          </p:nvSpPr>
          <p:spPr>
            <a:xfrm>
              <a:off x="5568665" y="1338825"/>
              <a:ext cx="333926" cy="3410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îsļïḑè">
              <a:extLst>
                <a:ext uri="{FF2B5EF4-FFF2-40B4-BE49-F238E27FC236}">
                  <a16:creationId xmlns:a16="http://schemas.microsoft.com/office/drawing/2014/main" id="{26980A45-C631-E08C-354D-2137DB03123E}"/>
                </a:ext>
              </a:extLst>
            </p:cNvPr>
            <p:cNvSpPr/>
            <p:nvPr/>
          </p:nvSpPr>
          <p:spPr>
            <a:xfrm>
              <a:off x="5643495" y="1415247"/>
              <a:ext cx="184266" cy="188186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9E58F7D2-0335-4BE0-3F48-D0F4A9092DA5}"/>
              </a:ext>
            </a:extLst>
          </p:cNvPr>
          <p:cNvSpPr txBox="1"/>
          <p:nvPr/>
        </p:nvSpPr>
        <p:spPr>
          <a:xfrm>
            <a:off x="6026760" y="332994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solidFill>
                  <a:srgbClr val="E5CBB9"/>
                </a:solidFill>
                <a:effectLst/>
                <a:latin typeface="+mn-ea"/>
                <a:cs typeface="Times New Roman" panose="02020603050405020304" pitchFamily="18" charset="0"/>
              </a:rPr>
              <a:t>Evaluators approved the suggestions but</a:t>
            </a:r>
          </a:p>
          <a:p>
            <a:pPr algn="just"/>
            <a:r>
              <a:rPr lang="en-US" altLang="zh-CN" sz="1800" kern="100" dirty="0">
                <a:solidFill>
                  <a:srgbClr val="E5CBB9"/>
                </a:solidFill>
                <a:effectLst/>
                <a:latin typeface="+mn-ea"/>
                <a:cs typeface="Times New Roman" panose="02020603050405020304" pitchFamily="18" charset="0"/>
              </a:rPr>
              <a:t>thought they were not comprehensive.</a:t>
            </a:r>
          </a:p>
          <a:p>
            <a:pPr algn="just"/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High-agreement suggestions directly</a:t>
            </a:r>
          </a:p>
          <a:p>
            <a:pPr algn="just"/>
            <a:r>
              <a:rPr lang="en-US" altLang="zh-CN" sz="1800" kern="100" dirty="0">
                <a:effectLst/>
                <a:latin typeface="+mn-ea"/>
                <a:cs typeface="Times New Roman" panose="02020603050405020304" pitchFamily="18" charset="0"/>
              </a:rPr>
              <a:t>confirmed, low-agreement sought clarification</a:t>
            </a:r>
            <a:endParaRPr lang="zh-CN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FBDA979-3BAD-4011-8EC4-F38B1AA645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7997" y="957879"/>
            <a:ext cx="4278735" cy="4508927"/>
          </a:xfrm>
        </p:spPr>
        <p:txBody>
          <a:bodyPr/>
          <a:lstStyle/>
          <a:p>
            <a:r>
              <a:rPr lang="en-GB" dirty="0">
                <a:latin typeface="+mn-lt"/>
                <a:cs typeface="+mn-ea"/>
                <a:sym typeface="+mn-lt"/>
              </a:rPr>
              <a:t>04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001" y="3493667"/>
            <a:ext cx="2416047" cy="590931"/>
          </a:xfrm>
        </p:spPr>
        <p:txBody>
          <a:bodyPr>
            <a:sp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Reference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476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0A57E-9FAA-4041-B7E1-D126E228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Reference</a:t>
            </a:r>
            <a:endParaRPr lang="en-GB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D54632-56DA-0899-0DB0-E9371AC19653}"/>
              </a:ext>
            </a:extLst>
          </p:cNvPr>
          <p:cNvSpPr txBox="1"/>
          <p:nvPr/>
        </p:nvSpPr>
        <p:spPr>
          <a:xfrm>
            <a:off x="1022252" y="1028700"/>
            <a:ext cx="961761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Jiang, X., &amp; Li, Z. (2004). 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国内外虚拟现实技术的研究现状 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[Research status of virtual reality technology at home and abroad]. Journal of Liaoning Technical University, 20(02), 238-240.</a:t>
            </a:r>
          </a:p>
          <a:p>
            <a:pPr>
              <a:buNone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Zhang, F., Dai, G., &amp; Peng, X. (2016). 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虚拟现实的人机交互综述 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 review of human-computer interaction in virtual reality]. Science China: Information Sciences, 46(12), 1711-1736.</a:t>
            </a:r>
          </a:p>
          <a:p>
            <a:pPr>
              <a:buNone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Su, J., Zhang, X., &amp; Hu, Q. (2004). 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展望虚拟现实技术 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[Prospects for virtual reality technology]. Computer Simulation, 20(01), 18-21.</a:t>
            </a:r>
          </a:p>
          <a:p>
            <a:pPr>
              <a:buNone/>
            </a:pPr>
            <a:r>
              <a:rPr lang="en-US" altLang="zh-CN" sz="1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iMedia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Research. (2024). 2024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年中国虚拟现实（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VR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）行业研究报告 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[2024 China Virtual Reality (VR) Industry Research Report]. Beijing: </a:t>
            </a:r>
            <a:r>
              <a:rPr lang="en-US" altLang="zh-CN" sz="1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iMedia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Research Group.</a:t>
            </a:r>
          </a:p>
          <a:p>
            <a:pPr>
              <a:buNone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1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Dincelli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E., &amp; Yayla, A. (2022). Immersive virtual reality in the age of the Metaverse: A hybrid-narrative review based on the technology affordance perspective. The Journal of Strategic Information Systems, 31(2), 101717. 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https://doi.org/10.1016/j.jsis.2022.101717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1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Rokhsaritalemi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S., Sadeghi-</a:t>
            </a:r>
            <a:r>
              <a:rPr lang="en-US" altLang="zh-CN" sz="1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Niaraki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A., &amp; Choi, S. M. (2020). A review on mixed reality: Current trends, challenges and prospects. Applied Sciences, 10(2), 636.</a:t>
            </a:r>
          </a:p>
          <a:p>
            <a:pPr>
              <a:buNone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1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Mehrfard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A., Fotouhi, J., Taylor, G., &amp; others. (2019). A comparative analysis of virtual reality head-mounted display systems. arXiv preprint arXiv:1912.02913.</a:t>
            </a:r>
          </a:p>
          <a:p>
            <a:pPr>
              <a:buNone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Jensen, L., &amp; Konradsen, F. (2018). A review of the use of virtual reality head-mounted displays in education and training. Education and Information Technologies, 23, 1515-1529.</a:t>
            </a:r>
          </a:p>
          <a:p>
            <a:pPr>
              <a:buNone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Dargan, S., Bansal, S., Kumar, M., &amp; others. (2023). Augmented reality: A comprehensive review. Archives of Computational Methods in Engineering, 30(2), 1057-1080.</a:t>
            </a:r>
          </a:p>
          <a:p>
            <a:pPr>
              <a:buNone/>
            </a:pP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Qiu, R., He, Z., Ji, F., &amp; others. (2021). 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基于人机交互的虚拟现实技术在军事中的研究综述 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[A review of virtual reality technology in the military based on human-computer interaction]. Software, 42(06), 123-125.</a:t>
            </a:r>
          </a:p>
          <a:p>
            <a:pPr algn="just"/>
            <a:endParaRPr lang="zh-CN" altLang="zh-CN" sz="12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489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5B00A07F-97F4-26D8-B57A-84CFB28DB63F}"/>
              </a:ext>
            </a:extLst>
          </p:cNvPr>
          <p:cNvGrpSpPr/>
          <p:nvPr/>
        </p:nvGrpSpPr>
        <p:grpSpPr>
          <a:xfrm>
            <a:off x="-490582" y="990907"/>
            <a:ext cx="2411735" cy="4212029"/>
            <a:chOff x="9717231" y="1017796"/>
            <a:chExt cx="2411735" cy="4212029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8AFDECD-110E-5AA1-D816-558D16090AEA}"/>
                </a:ext>
              </a:extLst>
            </p:cNvPr>
            <p:cNvSpPr txBox="1"/>
            <p:nvPr/>
          </p:nvSpPr>
          <p:spPr>
            <a:xfrm>
              <a:off x="9916350" y="1017796"/>
              <a:ext cx="2212616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i="1" dirty="0">
                  <a:solidFill>
                    <a:schemeClr val="bg1"/>
                  </a:solidFill>
                </a:rPr>
                <a:t>04</a:t>
              </a:r>
            </a:p>
            <a:p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36F56C6-B3FE-98E0-55B1-BBEA8ACE0195}"/>
                </a:ext>
              </a:extLst>
            </p:cNvPr>
            <p:cNvSpPr txBox="1"/>
            <p:nvPr/>
          </p:nvSpPr>
          <p:spPr>
            <a:xfrm>
              <a:off x="9717231" y="2712533"/>
              <a:ext cx="20011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8A5D72CB-497E-EE88-0BE2-6C79D369E879}"/>
                </a:ext>
              </a:extLst>
            </p:cNvPr>
            <p:cNvSpPr/>
            <p:nvPr/>
          </p:nvSpPr>
          <p:spPr>
            <a:xfrm>
              <a:off x="10412974" y="4654675"/>
              <a:ext cx="609684" cy="575150"/>
            </a:xfrm>
            <a:custGeom>
              <a:avLst/>
              <a:gdLst>
                <a:gd name="T0" fmla="*/ 6449 w 6561"/>
                <a:gd name="T1" fmla="*/ 4713 h 6200"/>
                <a:gd name="T2" fmla="*/ 6060 w 6561"/>
                <a:gd name="T3" fmla="*/ 4713 h 6200"/>
                <a:gd name="T4" fmla="*/ 5587 w 6561"/>
                <a:gd name="T5" fmla="*/ 5186 h 6200"/>
                <a:gd name="T6" fmla="*/ 5071 w 6561"/>
                <a:gd name="T7" fmla="*/ 4673 h 6200"/>
                <a:gd name="T8" fmla="*/ 5545 w 6561"/>
                <a:gd name="T9" fmla="*/ 4198 h 6200"/>
                <a:gd name="T10" fmla="*/ 5545 w 6561"/>
                <a:gd name="T11" fmla="*/ 3809 h 6200"/>
                <a:gd name="T12" fmla="*/ 5156 w 6561"/>
                <a:gd name="T13" fmla="*/ 3809 h 6200"/>
                <a:gd name="T14" fmla="*/ 4680 w 6561"/>
                <a:gd name="T15" fmla="*/ 4285 h 6200"/>
                <a:gd name="T16" fmla="*/ 3529 w 6561"/>
                <a:gd name="T17" fmla="*/ 3140 h 6200"/>
                <a:gd name="T18" fmla="*/ 3923 w 6561"/>
                <a:gd name="T19" fmla="*/ 1961 h 6200"/>
                <a:gd name="T20" fmla="*/ 1961 w 6561"/>
                <a:gd name="T21" fmla="*/ 0 h 6200"/>
                <a:gd name="T22" fmla="*/ 0 w 6561"/>
                <a:gd name="T23" fmla="*/ 1962 h 6200"/>
                <a:gd name="T24" fmla="*/ 1961 w 6561"/>
                <a:gd name="T25" fmla="*/ 3924 h 6200"/>
                <a:gd name="T26" fmla="*/ 3148 w 6561"/>
                <a:gd name="T27" fmla="*/ 3524 h 6200"/>
                <a:gd name="T28" fmla="*/ 5713 w 6561"/>
                <a:gd name="T29" fmla="*/ 6089 h 6200"/>
                <a:gd name="T30" fmla="*/ 6103 w 6561"/>
                <a:gd name="T31" fmla="*/ 6089 h 6200"/>
                <a:gd name="T32" fmla="*/ 6103 w 6561"/>
                <a:gd name="T33" fmla="*/ 5700 h 6200"/>
                <a:gd name="T34" fmla="*/ 5977 w 6561"/>
                <a:gd name="T35" fmla="*/ 5574 h 6200"/>
                <a:gd name="T36" fmla="*/ 6451 w 6561"/>
                <a:gd name="T37" fmla="*/ 5101 h 6200"/>
                <a:gd name="T38" fmla="*/ 6449 w 6561"/>
                <a:gd name="T39" fmla="*/ 4713 h 6200"/>
                <a:gd name="T40" fmla="*/ 1961 w 6561"/>
                <a:gd name="T41" fmla="*/ 3378 h 6200"/>
                <a:gd name="T42" fmla="*/ 545 w 6561"/>
                <a:gd name="T43" fmla="*/ 1962 h 6200"/>
                <a:gd name="T44" fmla="*/ 1961 w 6561"/>
                <a:gd name="T45" fmla="*/ 546 h 6200"/>
                <a:gd name="T46" fmla="*/ 3377 w 6561"/>
                <a:gd name="T47" fmla="*/ 1962 h 6200"/>
                <a:gd name="T48" fmla="*/ 1961 w 6561"/>
                <a:gd name="T49" fmla="*/ 3378 h 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561" h="6200">
                  <a:moveTo>
                    <a:pt x="6449" y="4713"/>
                  </a:moveTo>
                  <a:cubicBezTo>
                    <a:pt x="6339" y="4602"/>
                    <a:pt x="6171" y="4602"/>
                    <a:pt x="6060" y="4713"/>
                  </a:cubicBezTo>
                  <a:lnTo>
                    <a:pt x="5587" y="5186"/>
                  </a:lnTo>
                  <a:lnTo>
                    <a:pt x="5071" y="4673"/>
                  </a:lnTo>
                  <a:lnTo>
                    <a:pt x="5545" y="4198"/>
                  </a:lnTo>
                  <a:cubicBezTo>
                    <a:pt x="5656" y="4088"/>
                    <a:pt x="5656" y="3920"/>
                    <a:pt x="5545" y="3809"/>
                  </a:cubicBezTo>
                  <a:cubicBezTo>
                    <a:pt x="5435" y="3698"/>
                    <a:pt x="5267" y="3698"/>
                    <a:pt x="5156" y="3809"/>
                  </a:cubicBezTo>
                  <a:lnTo>
                    <a:pt x="4680" y="4285"/>
                  </a:lnTo>
                  <a:lnTo>
                    <a:pt x="3529" y="3140"/>
                  </a:lnTo>
                  <a:cubicBezTo>
                    <a:pt x="3776" y="2812"/>
                    <a:pt x="3923" y="2404"/>
                    <a:pt x="3923" y="1961"/>
                  </a:cubicBezTo>
                  <a:cubicBezTo>
                    <a:pt x="3923" y="877"/>
                    <a:pt x="3044" y="0"/>
                    <a:pt x="1961" y="0"/>
                  </a:cubicBezTo>
                  <a:cubicBezTo>
                    <a:pt x="879" y="0"/>
                    <a:pt x="0" y="878"/>
                    <a:pt x="0" y="1962"/>
                  </a:cubicBezTo>
                  <a:cubicBezTo>
                    <a:pt x="0" y="3046"/>
                    <a:pt x="879" y="3924"/>
                    <a:pt x="1961" y="3924"/>
                  </a:cubicBezTo>
                  <a:cubicBezTo>
                    <a:pt x="2408" y="3924"/>
                    <a:pt x="2819" y="3774"/>
                    <a:pt x="3148" y="3524"/>
                  </a:cubicBezTo>
                  <a:lnTo>
                    <a:pt x="5713" y="6089"/>
                  </a:lnTo>
                  <a:cubicBezTo>
                    <a:pt x="5824" y="6200"/>
                    <a:pt x="5992" y="6200"/>
                    <a:pt x="6103" y="6089"/>
                  </a:cubicBezTo>
                  <a:cubicBezTo>
                    <a:pt x="6213" y="5978"/>
                    <a:pt x="6213" y="5810"/>
                    <a:pt x="6103" y="5700"/>
                  </a:cubicBezTo>
                  <a:lnTo>
                    <a:pt x="5977" y="5574"/>
                  </a:lnTo>
                  <a:lnTo>
                    <a:pt x="6451" y="5101"/>
                  </a:lnTo>
                  <a:cubicBezTo>
                    <a:pt x="6561" y="4990"/>
                    <a:pt x="6561" y="4824"/>
                    <a:pt x="6449" y="4713"/>
                  </a:cubicBezTo>
                  <a:close/>
                  <a:moveTo>
                    <a:pt x="1961" y="3378"/>
                  </a:moveTo>
                  <a:cubicBezTo>
                    <a:pt x="1179" y="3378"/>
                    <a:pt x="545" y="2744"/>
                    <a:pt x="545" y="1962"/>
                  </a:cubicBezTo>
                  <a:cubicBezTo>
                    <a:pt x="545" y="1181"/>
                    <a:pt x="1180" y="546"/>
                    <a:pt x="1961" y="546"/>
                  </a:cubicBezTo>
                  <a:cubicBezTo>
                    <a:pt x="2744" y="546"/>
                    <a:pt x="3377" y="1181"/>
                    <a:pt x="3377" y="1962"/>
                  </a:cubicBezTo>
                  <a:cubicBezTo>
                    <a:pt x="3377" y="2744"/>
                    <a:pt x="2744" y="3378"/>
                    <a:pt x="1961" y="33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softEdge rad="762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621882B5-F377-EB57-2C9D-7864CCFE4EB7}"/>
              </a:ext>
            </a:extLst>
          </p:cNvPr>
          <p:cNvSpPr txBox="1"/>
          <p:nvPr/>
        </p:nvSpPr>
        <p:spPr>
          <a:xfrm>
            <a:off x="4947490" y="2337104"/>
            <a:ext cx="760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74C40AB-B9BA-59C7-536D-3EEF5DC1C57C}"/>
              </a:ext>
            </a:extLst>
          </p:cNvPr>
          <p:cNvSpPr txBox="1"/>
          <p:nvPr/>
        </p:nvSpPr>
        <p:spPr>
          <a:xfrm>
            <a:off x="4325258" y="3403194"/>
            <a:ext cx="4804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The Comprehensive Overview and Detailed</a:t>
            </a:r>
          </a:p>
          <a:p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    </a:t>
            </a:r>
            <a:r>
              <a:rPr lang="en-US" altLang="zh-CN" sz="160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  Information Presented in the Research</a:t>
            </a:r>
            <a:endParaRPr lang="zh-CN" altLang="en-US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319DCAB-F426-3FCB-49D1-5B58FB40AE2D}"/>
              </a:ext>
            </a:extLst>
          </p:cNvPr>
          <p:cNvGrpSpPr/>
          <p:nvPr/>
        </p:nvGrpSpPr>
        <p:grpSpPr>
          <a:xfrm>
            <a:off x="-1954409" y="-25806"/>
            <a:ext cx="3908818" cy="6858000"/>
            <a:chOff x="8283182" y="1083"/>
            <a:chExt cx="3908818" cy="68580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F6C945A1-0493-81B3-61E5-5294E400C924}"/>
                </a:ext>
              </a:extLst>
            </p:cNvPr>
            <p:cNvSpPr/>
            <p:nvPr/>
          </p:nvSpPr>
          <p:spPr>
            <a:xfrm>
              <a:off x="8283182" y="1083"/>
              <a:ext cx="3908818" cy="6858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C9E2BB0-99A1-2167-76DD-C97D499BBF01}"/>
                </a:ext>
              </a:extLst>
            </p:cNvPr>
            <p:cNvSpPr txBox="1"/>
            <p:nvPr/>
          </p:nvSpPr>
          <p:spPr>
            <a:xfrm>
              <a:off x="9916350" y="1017796"/>
              <a:ext cx="2212616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i="1" dirty="0">
                  <a:solidFill>
                    <a:schemeClr val="bg1"/>
                  </a:solidFill>
                </a:rPr>
                <a:t>04</a:t>
              </a:r>
            </a:p>
            <a:p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B3B878B-0D62-30D3-A2BA-FF0FFA611F20}"/>
                </a:ext>
              </a:extLst>
            </p:cNvPr>
            <p:cNvSpPr txBox="1"/>
            <p:nvPr/>
          </p:nvSpPr>
          <p:spPr>
            <a:xfrm>
              <a:off x="9717231" y="2712533"/>
              <a:ext cx="20011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Reference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CFCD36CD-4431-DD22-37D1-819AB20D5E5E}"/>
                </a:ext>
              </a:extLst>
            </p:cNvPr>
            <p:cNvSpPr/>
            <p:nvPr/>
          </p:nvSpPr>
          <p:spPr>
            <a:xfrm>
              <a:off x="10412974" y="4654675"/>
              <a:ext cx="609684" cy="575150"/>
            </a:xfrm>
            <a:custGeom>
              <a:avLst/>
              <a:gdLst>
                <a:gd name="T0" fmla="*/ 6449 w 6561"/>
                <a:gd name="T1" fmla="*/ 4713 h 6200"/>
                <a:gd name="T2" fmla="*/ 6060 w 6561"/>
                <a:gd name="T3" fmla="*/ 4713 h 6200"/>
                <a:gd name="T4" fmla="*/ 5587 w 6561"/>
                <a:gd name="T5" fmla="*/ 5186 h 6200"/>
                <a:gd name="T6" fmla="*/ 5071 w 6561"/>
                <a:gd name="T7" fmla="*/ 4673 h 6200"/>
                <a:gd name="T8" fmla="*/ 5545 w 6561"/>
                <a:gd name="T9" fmla="*/ 4198 h 6200"/>
                <a:gd name="T10" fmla="*/ 5545 w 6561"/>
                <a:gd name="T11" fmla="*/ 3809 h 6200"/>
                <a:gd name="T12" fmla="*/ 5156 w 6561"/>
                <a:gd name="T13" fmla="*/ 3809 h 6200"/>
                <a:gd name="T14" fmla="*/ 4680 w 6561"/>
                <a:gd name="T15" fmla="*/ 4285 h 6200"/>
                <a:gd name="T16" fmla="*/ 3529 w 6561"/>
                <a:gd name="T17" fmla="*/ 3140 h 6200"/>
                <a:gd name="T18" fmla="*/ 3923 w 6561"/>
                <a:gd name="T19" fmla="*/ 1961 h 6200"/>
                <a:gd name="T20" fmla="*/ 1961 w 6561"/>
                <a:gd name="T21" fmla="*/ 0 h 6200"/>
                <a:gd name="T22" fmla="*/ 0 w 6561"/>
                <a:gd name="T23" fmla="*/ 1962 h 6200"/>
                <a:gd name="T24" fmla="*/ 1961 w 6561"/>
                <a:gd name="T25" fmla="*/ 3924 h 6200"/>
                <a:gd name="T26" fmla="*/ 3148 w 6561"/>
                <a:gd name="T27" fmla="*/ 3524 h 6200"/>
                <a:gd name="T28" fmla="*/ 5713 w 6561"/>
                <a:gd name="T29" fmla="*/ 6089 h 6200"/>
                <a:gd name="T30" fmla="*/ 6103 w 6561"/>
                <a:gd name="T31" fmla="*/ 6089 h 6200"/>
                <a:gd name="T32" fmla="*/ 6103 w 6561"/>
                <a:gd name="T33" fmla="*/ 5700 h 6200"/>
                <a:gd name="T34" fmla="*/ 5977 w 6561"/>
                <a:gd name="T35" fmla="*/ 5574 h 6200"/>
                <a:gd name="T36" fmla="*/ 6451 w 6561"/>
                <a:gd name="T37" fmla="*/ 5101 h 6200"/>
                <a:gd name="T38" fmla="*/ 6449 w 6561"/>
                <a:gd name="T39" fmla="*/ 4713 h 6200"/>
                <a:gd name="T40" fmla="*/ 1961 w 6561"/>
                <a:gd name="T41" fmla="*/ 3378 h 6200"/>
                <a:gd name="T42" fmla="*/ 545 w 6561"/>
                <a:gd name="T43" fmla="*/ 1962 h 6200"/>
                <a:gd name="T44" fmla="*/ 1961 w 6561"/>
                <a:gd name="T45" fmla="*/ 546 h 6200"/>
                <a:gd name="T46" fmla="*/ 3377 w 6561"/>
                <a:gd name="T47" fmla="*/ 1962 h 6200"/>
                <a:gd name="T48" fmla="*/ 1961 w 6561"/>
                <a:gd name="T49" fmla="*/ 3378 h 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561" h="6200">
                  <a:moveTo>
                    <a:pt x="6449" y="4713"/>
                  </a:moveTo>
                  <a:cubicBezTo>
                    <a:pt x="6339" y="4602"/>
                    <a:pt x="6171" y="4602"/>
                    <a:pt x="6060" y="4713"/>
                  </a:cubicBezTo>
                  <a:lnTo>
                    <a:pt x="5587" y="5186"/>
                  </a:lnTo>
                  <a:lnTo>
                    <a:pt x="5071" y="4673"/>
                  </a:lnTo>
                  <a:lnTo>
                    <a:pt x="5545" y="4198"/>
                  </a:lnTo>
                  <a:cubicBezTo>
                    <a:pt x="5656" y="4088"/>
                    <a:pt x="5656" y="3920"/>
                    <a:pt x="5545" y="3809"/>
                  </a:cubicBezTo>
                  <a:cubicBezTo>
                    <a:pt x="5435" y="3698"/>
                    <a:pt x="5267" y="3698"/>
                    <a:pt x="5156" y="3809"/>
                  </a:cubicBezTo>
                  <a:lnTo>
                    <a:pt x="4680" y="4285"/>
                  </a:lnTo>
                  <a:lnTo>
                    <a:pt x="3529" y="3140"/>
                  </a:lnTo>
                  <a:cubicBezTo>
                    <a:pt x="3776" y="2812"/>
                    <a:pt x="3923" y="2404"/>
                    <a:pt x="3923" y="1961"/>
                  </a:cubicBezTo>
                  <a:cubicBezTo>
                    <a:pt x="3923" y="877"/>
                    <a:pt x="3044" y="0"/>
                    <a:pt x="1961" y="0"/>
                  </a:cubicBezTo>
                  <a:cubicBezTo>
                    <a:pt x="879" y="0"/>
                    <a:pt x="0" y="878"/>
                    <a:pt x="0" y="1962"/>
                  </a:cubicBezTo>
                  <a:cubicBezTo>
                    <a:pt x="0" y="3046"/>
                    <a:pt x="879" y="3924"/>
                    <a:pt x="1961" y="3924"/>
                  </a:cubicBezTo>
                  <a:cubicBezTo>
                    <a:pt x="2408" y="3924"/>
                    <a:pt x="2819" y="3774"/>
                    <a:pt x="3148" y="3524"/>
                  </a:cubicBezTo>
                  <a:lnTo>
                    <a:pt x="5713" y="6089"/>
                  </a:lnTo>
                  <a:cubicBezTo>
                    <a:pt x="5824" y="6200"/>
                    <a:pt x="5992" y="6200"/>
                    <a:pt x="6103" y="6089"/>
                  </a:cubicBezTo>
                  <a:cubicBezTo>
                    <a:pt x="6213" y="5978"/>
                    <a:pt x="6213" y="5810"/>
                    <a:pt x="6103" y="5700"/>
                  </a:cubicBezTo>
                  <a:lnTo>
                    <a:pt x="5977" y="5574"/>
                  </a:lnTo>
                  <a:lnTo>
                    <a:pt x="6451" y="5101"/>
                  </a:lnTo>
                  <a:cubicBezTo>
                    <a:pt x="6561" y="4990"/>
                    <a:pt x="6561" y="4824"/>
                    <a:pt x="6449" y="4713"/>
                  </a:cubicBezTo>
                  <a:close/>
                  <a:moveTo>
                    <a:pt x="1961" y="3378"/>
                  </a:moveTo>
                  <a:cubicBezTo>
                    <a:pt x="1179" y="3378"/>
                    <a:pt x="545" y="2744"/>
                    <a:pt x="545" y="1962"/>
                  </a:cubicBezTo>
                  <a:cubicBezTo>
                    <a:pt x="545" y="1181"/>
                    <a:pt x="1180" y="546"/>
                    <a:pt x="1961" y="546"/>
                  </a:cubicBezTo>
                  <a:cubicBezTo>
                    <a:pt x="2744" y="546"/>
                    <a:pt x="3377" y="1181"/>
                    <a:pt x="3377" y="1962"/>
                  </a:cubicBezTo>
                  <a:cubicBezTo>
                    <a:pt x="3377" y="2744"/>
                    <a:pt x="2744" y="3378"/>
                    <a:pt x="1961" y="33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softEdge rad="762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7C6AEAD-7C3F-BA38-C741-E0D33C563CC3}"/>
              </a:ext>
            </a:extLst>
          </p:cNvPr>
          <p:cNvGrpSpPr/>
          <p:nvPr/>
        </p:nvGrpSpPr>
        <p:grpSpPr>
          <a:xfrm>
            <a:off x="-1924631" y="-25806"/>
            <a:ext cx="3576736" cy="6858000"/>
            <a:chOff x="5844426" y="-1083"/>
            <a:chExt cx="3576736" cy="6858000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4521D25B-EE07-8312-9DD7-33B3E924C0FB}"/>
                </a:ext>
              </a:extLst>
            </p:cNvPr>
            <p:cNvGrpSpPr/>
            <p:nvPr/>
          </p:nvGrpSpPr>
          <p:grpSpPr>
            <a:xfrm>
              <a:off x="5844426" y="-1083"/>
              <a:ext cx="3576736" cy="6858000"/>
              <a:chOff x="6053215" y="-1083"/>
              <a:chExt cx="3576736" cy="6858000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E8448E2B-E7DB-5A1E-5A51-07537C683100}"/>
                  </a:ext>
                </a:extLst>
              </p:cNvPr>
              <p:cNvGrpSpPr/>
              <p:nvPr/>
            </p:nvGrpSpPr>
            <p:grpSpPr>
              <a:xfrm>
                <a:off x="6053215" y="-1083"/>
                <a:ext cx="3576736" cy="6858000"/>
                <a:chOff x="5832269" y="-1083"/>
                <a:chExt cx="3576736" cy="6858000"/>
              </a:xfrm>
            </p:grpSpPr>
            <p:sp>
              <p:nvSpPr>
                <p:cNvPr id="56" name="矩形: 圆角 55">
                  <a:extLst>
                    <a:ext uri="{FF2B5EF4-FFF2-40B4-BE49-F238E27FC236}">
                      <a16:creationId xmlns:a16="http://schemas.microsoft.com/office/drawing/2014/main" id="{203F6695-211F-03F9-4316-D91518D37A58}"/>
                    </a:ext>
                  </a:extLst>
                </p:cNvPr>
                <p:cNvSpPr/>
                <p:nvPr/>
              </p:nvSpPr>
              <p:spPr>
                <a:xfrm>
                  <a:off x="5832269" y="-1083"/>
                  <a:ext cx="3576736" cy="6858000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CAB90479-8FA2-1AD9-4FE6-83B760F244BD}"/>
                    </a:ext>
                  </a:extLst>
                </p:cNvPr>
                <p:cNvSpPr txBox="1"/>
                <p:nvPr/>
              </p:nvSpPr>
              <p:spPr>
                <a:xfrm>
                  <a:off x="6584276" y="1007886"/>
                  <a:ext cx="2212616" cy="1661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600" b="1" i="1" dirty="0">
                      <a:solidFill>
                        <a:schemeClr val="bg1"/>
                      </a:solidFill>
                    </a:rPr>
                    <a:t>03</a:t>
                  </a:r>
                </a:p>
                <a:p>
                  <a:endParaRPr lang="en-US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7257C3B-7E89-23AD-819C-DA057E3220B8}"/>
                  </a:ext>
                </a:extLst>
              </p:cNvPr>
              <p:cNvSpPr txBox="1"/>
              <p:nvPr/>
            </p:nvSpPr>
            <p:spPr>
              <a:xfrm>
                <a:off x="6686228" y="2675105"/>
                <a:ext cx="250757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Paper Reading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1400" b="1" i="1" kern="1400" spc="-5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 Light" panose="02010600030101010101" pitchFamily="2" charset="-122"/>
                    <a:cs typeface="Times New Roman" panose="02020603050405020304" pitchFamily="18" charset="0"/>
                  </a:rPr>
                  <a:t>Enhancing UX Evaluation Through Collaboration with Conversational AI Assistants: Effects of Proactive Dialogue and Timing</a:t>
                </a:r>
                <a:endParaRPr lang="zh-CN" altLang="zh-CN" sz="1400" b="1" i="1" kern="1400" spc="-5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等线 Light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C97E65B-DD17-87D2-7F7D-6A63F0D8D6DC}"/>
                </a:ext>
              </a:extLst>
            </p:cNvPr>
            <p:cNvSpPr/>
            <p:nvPr/>
          </p:nvSpPr>
          <p:spPr>
            <a:xfrm>
              <a:off x="7359369" y="4732922"/>
              <a:ext cx="686744" cy="496903"/>
            </a:xfrm>
            <a:custGeom>
              <a:avLst/>
              <a:gdLst>
                <a:gd name="T0" fmla="*/ 5028 w 5067"/>
                <a:gd name="T1" fmla="*/ 536 h 3441"/>
                <a:gd name="T2" fmla="*/ 3733 w 5067"/>
                <a:gd name="T3" fmla="*/ 0 h 3441"/>
                <a:gd name="T4" fmla="*/ 2533 w 5067"/>
                <a:gd name="T5" fmla="*/ 448 h 3441"/>
                <a:gd name="T6" fmla="*/ 1333 w 5067"/>
                <a:gd name="T7" fmla="*/ 0 h 3441"/>
                <a:gd name="T8" fmla="*/ 39 w 5067"/>
                <a:gd name="T9" fmla="*/ 536 h 3441"/>
                <a:gd name="T10" fmla="*/ 0 w 5067"/>
                <a:gd name="T11" fmla="*/ 631 h 3441"/>
                <a:gd name="T12" fmla="*/ 0 w 5067"/>
                <a:gd name="T13" fmla="*/ 3297 h 3441"/>
                <a:gd name="T14" fmla="*/ 82 w 5067"/>
                <a:gd name="T15" fmla="*/ 3420 h 3441"/>
                <a:gd name="T16" fmla="*/ 228 w 5067"/>
                <a:gd name="T17" fmla="*/ 3391 h 3441"/>
                <a:gd name="T18" fmla="*/ 1333 w 5067"/>
                <a:gd name="T19" fmla="*/ 2933 h 3441"/>
                <a:gd name="T20" fmla="*/ 2439 w 5067"/>
                <a:gd name="T21" fmla="*/ 3391 h 3441"/>
                <a:gd name="T22" fmla="*/ 2440 w 5067"/>
                <a:gd name="T23" fmla="*/ 3393 h 3441"/>
                <a:gd name="T24" fmla="*/ 2449 w 5067"/>
                <a:gd name="T25" fmla="*/ 3400 h 3441"/>
                <a:gd name="T26" fmla="*/ 2454 w 5067"/>
                <a:gd name="T27" fmla="*/ 3404 h 3441"/>
                <a:gd name="T28" fmla="*/ 2459 w 5067"/>
                <a:gd name="T29" fmla="*/ 3408 h 3441"/>
                <a:gd name="T30" fmla="*/ 2465 w 5067"/>
                <a:gd name="T31" fmla="*/ 3412 h 3441"/>
                <a:gd name="T32" fmla="*/ 2470 w 5067"/>
                <a:gd name="T33" fmla="*/ 3415 h 3441"/>
                <a:gd name="T34" fmla="*/ 2477 w 5067"/>
                <a:gd name="T35" fmla="*/ 3418 h 3441"/>
                <a:gd name="T36" fmla="*/ 2482 w 5067"/>
                <a:gd name="T37" fmla="*/ 3420 h 3441"/>
                <a:gd name="T38" fmla="*/ 2488 w 5067"/>
                <a:gd name="T39" fmla="*/ 3423 h 3441"/>
                <a:gd name="T40" fmla="*/ 2495 w 5067"/>
                <a:gd name="T41" fmla="*/ 3425 h 3441"/>
                <a:gd name="T42" fmla="*/ 2501 w 5067"/>
                <a:gd name="T43" fmla="*/ 3426 h 3441"/>
                <a:gd name="T44" fmla="*/ 2507 w 5067"/>
                <a:gd name="T45" fmla="*/ 3428 h 3441"/>
                <a:gd name="T46" fmla="*/ 2515 w 5067"/>
                <a:gd name="T47" fmla="*/ 3429 h 3441"/>
                <a:gd name="T48" fmla="*/ 2520 w 5067"/>
                <a:gd name="T49" fmla="*/ 3430 h 3441"/>
                <a:gd name="T50" fmla="*/ 2547 w 5067"/>
                <a:gd name="T51" fmla="*/ 3430 h 3441"/>
                <a:gd name="T52" fmla="*/ 2552 w 5067"/>
                <a:gd name="T53" fmla="*/ 3429 h 3441"/>
                <a:gd name="T54" fmla="*/ 2559 w 5067"/>
                <a:gd name="T55" fmla="*/ 3428 h 3441"/>
                <a:gd name="T56" fmla="*/ 2566 w 5067"/>
                <a:gd name="T57" fmla="*/ 3426 h 3441"/>
                <a:gd name="T58" fmla="*/ 2572 w 5067"/>
                <a:gd name="T59" fmla="*/ 3425 h 3441"/>
                <a:gd name="T60" fmla="*/ 2578 w 5067"/>
                <a:gd name="T61" fmla="*/ 3423 h 3441"/>
                <a:gd name="T62" fmla="*/ 2584 w 5067"/>
                <a:gd name="T63" fmla="*/ 3420 h 3441"/>
                <a:gd name="T64" fmla="*/ 2590 w 5067"/>
                <a:gd name="T65" fmla="*/ 3418 h 3441"/>
                <a:gd name="T66" fmla="*/ 2596 w 5067"/>
                <a:gd name="T67" fmla="*/ 3415 h 3441"/>
                <a:gd name="T68" fmla="*/ 2601 w 5067"/>
                <a:gd name="T69" fmla="*/ 3412 h 3441"/>
                <a:gd name="T70" fmla="*/ 2607 w 5067"/>
                <a:gd name="T71" fmla="*/ 3408 h 3441"/>
                <a:gd name="T72" fmla="*/ 2613 w 5067"/>
                <a:gd name="T73" fmla="*/ 3404 h 3441"/>
                <a:gd name="T74" fmla="*/ 2618 w 5067"/>
                <a:gd name="T75" fmla="*/ 3400 h 3441"/>
                <a:gd name="T76" fmla="*/ 2626 w 5067"/>
                <a:gd name="T77" fmla="*/ 3393 h 3441"/>
                <a:gd name="T78" fmla="*/ 2628 w 5067"/>
                <a:gd name="T79" fmla="*/ 3391 h 3441"/>
                <a:gd name="T80" fmla="*/ 3733 w 5067"/>
                <a:gd name="T81" fmla="*/ 2933 h 3441"/>
                <a:gd name="T82" fmla="*/ 4839 w 5067"/>
                <a:gd name="T83" fmla="*/ 3391 h 3441"/>
                <a:gd name="T84" fmla="*/ 4933 w 5067"/>
                <a:gd name="T85" fmla="*/ 3431 h 3441"/>
                <a:gd name="T86" fmla="*/ 4984 w 5067"/>
                <a:gd name="T87" fmla="*/ 3420 h 3441"/>
                <a:gd name="T88" fmla="*/ 5067 w 5067"/>
                <a:gd name="T89" fmla="*/ 3297 h 3441"/>
                <a:gd name="T90" fmla="*/ 5067 w 5067"/>
                <a:gd name="T91" fmla="*/ 631 h 3441"/>
                <a:gd name="T92" fmla="*/ 5028 w 5067"/>
                <a:gd name="T93" fmla="*/ 536 h 3441"/>
                <a:gd name="T94" fmla="*/ 267 w 5067"/>
                <a:gd name="T95" fmla="*/ 3009 h 3441"/>
                <a:gd name="T96" fmla="*/ 267 w 5067"/>
                <a:gd name="T97" fmla="*/ 687 h 3441"/>
                <a:gd name="T98" fmla="*/ 1333 w 5067"/>
                <a:gd name="T99" fmla="*/ 267 h 3441"/>
                <a:gd name="T100" fmla="*/ 2400 w 5067"/>
                <a:gd name="T101" fmla="*/ 687 h 3441"/>
                <a:gd name="T102" fmla="*/ 2400 w 5067"/>
                <a:gd name="T103" fmla="*/ 3009 h 3441"/>
                <a:gd name="T104" fmla="*/ 1333 w 5067"/>
                <a:gd name="T105" fmla="*/ 2667 h 3441"/>
                <a:gd name="T106" fmla="*/ 267 w 5067"/>
                <a:gd name="T107" fmla="*/ 3009 h 3441"/>
                <a:gd name="T108" fmla="*/ 4800 w 5067"/>
                <a:gd name="T109" fmla="*/ 3009 h 3441"/>
                <a:gd name="T110" fmla="*/ 3733 w 5067"/>
                <a:gd name="T111" fmla="*/ 2667 h 3441"/>
                <a:gd name="T112" fmla="*/ 2667 w 5067"/>
                <a:gd name="T113" fmla="*/ 3009 h 3441"/>
                <a:gd name="T114" fmla="*/ 2667 w 5067"/>
                <a:gd name="T115" fmla="*/ 687 h 3441"/>
                <a:gd name="T116" fmla="*/ 3733 w 5067"/>
                <a:gd name="T117" fmla="*/ 267 h 3441"/>
                <a:gd name="T118" fmla="*/ 4800 w 5067"/>
                <a:gd name="T119" fmla="*/ 687 h 3441"/>
                <a:gd name="T120" fmla="*/ 4800 w 5067"/>
                <a:gd name="T121" fmla="*/ 3009 h 3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67" h="3441">
                  <a:moveTo>
                    <a:pt x="5028" y="536"/>
                  </a:moveTo>
                  <a:cubicBezTo>
                    <a:pt x="4682" y="191"/>
                    <a:pt x="4222" y="0"/>
                    <a:pt x="3733" y="0"/>
                  </a:cubicBezTo>
                  <a:cubicBezTo>
                    <a:pt x="3288" y="0"/>
                    <a:pt x="2866" y="158"/>
                    <a:pt x="2533" y="448"/>
                  </a:cubicBezTo>
                  <a:cubicBezTo>
                    <a:pt x="2200" y="158"/>
                    <a:pt x="1779" y="0"/>
                    <a:pt x="1333" y="0"/>
                  </a:cubicBezTo>
                  <a:cubicBezTo>
                    <a:pt x="844" y="0"/>
                    <a:pt x="385" y="191"/>
                    <a:pt x="39" y="536"/>
                  </a:cubicBezTo>
                  <a:cubicBezTo>
                    <a:pt x="14" y="561"/>
                    <a:pt x="0" y="595"/>
                    <a:pt x="0" y="631"/>
                  </a:cubicBezTo>
                  <a:lnTo>
                    <a:pt x="0" y="3297"/>
                  </a:lnTo>
                  <a:cubicBezTo>
                    <a:pt x="0" y="3351"/>
                    <a:pt x="32" y="3400"/>
                    <a:pt x="82" y="3420"/>
                  </a:cubicBezTo>
                  <a:cubicBezTo>
                    <a:pt x="132" y="3441"/>
                    <a:pt x="189" y="3430"/>
                    <a:pt x="228" y="3391"/>
                  </a:cubicBezTo>
                  <a:cubicBezTo>
                    <a:pt x="523" y="3096"/>
                    <a:pt x="916" y="2933"/>
                    <a:pt x="1333" y="2933"/>
                  </a:cubicBezTo>
                  <a:cubicBezTo>
                    <a:pt x="1751" y="2933"/>
                    <a:pt x="2144" y="3096"/>
                    <a:pt x="2439" y="3391"/>
                  </a:cubicBezTo>
                  <a:cubicBezTo>
                    <a:pt x="2439" y="3392"/>
                    <a:pt x="2440" y="3392"/>
                    <a:pt x="2440" y="3393"/>
                  </a:cubicBezTo>
                  <a:cubicBezTo>
                    <a:pt x="2443" y="3395"/>
                    <a:pt x="2446" y="3398"/>
                    <a:pt x="2449" y="3400"/>
                  </a:cubicBezTo>
                  <a:cubicBezTo>
                    <a:pt x="2450" y="3402"/>
                    <a:pt x="2452" y="3403"/>
                    <a:pt x="2454" y="3404"/>
                  </a:cubicBezTo>
                  <a:cubicBezTo>
                    <a:pt x="2456" y="3405"/>
                    <a:pt x="2457" y="3407"/>
                    <a:pt x="2459" y="3408"/>
                  </a:cubicBezTo>
                  <a:cubicBezTo>
                    <a:pt x="2461" y="3409"/>
                    <a:pt x="2463" y="3411"/>
                    <a:pt x="2465" y="3412"/>
                  </a:cubicBezTo>
                  <a:cubicBezTo>
                    <a:pt x="2467" y="3413"/>
                    <a:pt x="2469" y="3414"/>
                    <a:pt x="2470" y="3415"/>
                  </a:cubicBezTo>
                  <a:cubicBezTo>
                    <a:pt x="2473" y="3416"/>
                    <a:pt x="2475" y="3417"/>
                    <a:pt x="2477" y="3418"/>
                  </a:cubicBezTo>
                  <a:cubicBezTo>
                    <a:pt x="2479" y="3419"/>
                    <a:pt x="2480" y="3420"/>
                    <a:pt x="2482" y="3420"/>
                  </a:cubicBezTo>
                  <a:cubicBezTo>
                    <a:pt x="2484" y="3421"/>
                    <a:pt x="2486" y="3422"/>
                    <a:pt x="2488" y="3423"/>
                  </a:cubicBezTo>
                  <a:cubicBezTo>
                    <a:pt x="2491" y="3423"/>
                    <a:pt x="2493" y="3424"/>
                    <a:pt x="2495" y="3425"/>
                  </a:cubicBezTo>
                  <a:cubicBezTo>
                    <a:pt x="2497" y="3425"/>
                    <a:pt x="2499" y="3426"/>
                    <a:pt x="2501" y="3426"/>
                  </a:cubicBezTo>
                  <a:cubicBezTo>
                    <a:pt x="2503" y="3427"/>
                    <a:pt x="2505" y="3428"/>
                    <a:pt x="2507" y="3428"/>
                  </a:cubicBezTo>
                  <a:cubicBezTo>
                    <a:pt x="2510" y="3428"/>
                    <a:pt x="2512" y="3429"/>
                    <a:pt x="2515" y="3429"/>
                  </a:cubicBezTo>
                  <a:cubicBezTo>
                    <a:pt x="2517" y="3429"/>
                    <a:pt x="2518" y="3430"/>
                    <a:pt x="2520" y="3430"/>
                  </a:cubicBezTo>
                  <a:cubicBezTo>
                    <a:pt x="2529" y="3431"/>
                    <a:pt x="2538" y="3431"/>
                    <a:pt x="2547" y="3430"/>
                  </a:cubicBezTo>
                  <a:cubicBezTo>
                    <a:pt x="2548" y="3430"/>
                    <a:pt x="2550" y="3429"/>
                    <a:pt x="2552" y="3429"/>
                  </a:cubicBezTo>
                  <a:cubicBezTo>
                    <a:pt x="2554" y="3429"/>
                    <a:pt x="2557" y="3428"/>
                    <a:pt x="2559" y="3428"/>
                  </a:cubicBezTo>
                  <a:cubicBezTo>
                    <a:pt x="2562" y="3428"/>
                    <a:pt x="2564" y="3427"/>
                    <a:pt x="2566" y="3426"/>
                  </a:cubicBezTo>
                  <a:cubicBezTo>
                    <a:pt x="2568" y="3426"/>
                    <a:pt x="2570" y="3425"/>
                    <a:pt x="2572" y="3425"/>
                  </a:cubicBezTo>
                  <a:cubicBezTo>
                    <a:pt x="2574" y="3424"/>
                    <a:pt x="2576" y="3423"/>
                    <a:pt x="2578" y="3423"/>
                  </a:cubicBezTo>
                  <a:cubicBezTo>
                    <a:pt x="2580" y="3422"/>
                    <a:pt x="2582" y="3421"/>
                    <a:pt x="2584" y="3420"/>
                  </a:cubicBezTo>
                  <a:cubicBezTo>
                    <a:pt x="2586" y="3420"/>
                    <a:pt x="2588" y="3419"/>
                    <a:pt x="2590" y="3418"/>
                  </a:cubicBezTo>
                  <a:cubicBezTo>
                    <a:pt x="2592" y="3417"/>
                    <a:pt x="2594" y="3416"/>
                    <a:pt x="2596" y="3415"/>
                  </a:cubicBezTo>
                  <a:cubicBezTo>
                    <a:pt x="2598" y="3414"/>
                    <a:pt x="2600" y="3413"/>
                    <a:pt x="2601" y="3412"/>
                  </a:cubicBezTo>
                  <a:cubicBezTo>
                    <a:pt x="2603" y="3411"/>
                    <a:pt x="2605" y="3409"/>
                    <a:pt x="2607" y="3408"/>
                  </a:cubicBezTo>
                  <a:cubicBezTo>
                    <a:pt x="2609" y="3407"/>
                    <a:pt x="2611" y="3405"/>
                    <a:pt x="2613" y="3404"/>
                  </a:cubicBezTo>
                  <a:cubicBezTo>
                    <a:pt x="2614" y="3403"/>
                    <a:pt x="2616" y="3402"/>
                    <a:pt x="2618" y="3400"/>
                  </a:cubicBezTo>
                  <a:cubicBezTo>
                    <a:pt x="2621" y="3398"/>
                    <a:pt x="2624" y="3395"/>
                    <a:pt x="2626" y="3393"/>
                  </a:cubicBezTo>
                  <a:cubicBezTo>
                    <a:pt x="2627" y="3392"/>
                    <a:pt x="2627" y="3392"/>
                    <a:pt x="2628" y="3391"/>
                  </a:cubicBezTo>
                  <a:cubicBezTo>
                    <a:pt x="2923" y="3096"/>
                    <a:pt x="3316" y="2933"/>
                    <a:pt x="3733" y="2933"/>
                  </a:cubicBezTo>
                  <a:cubicBezTo>
                    <a:pt x="4151" y="2933"/>
                    <a:pt x="4544" y="3096"/>
                    <a:pt x="4839" y="3391"/>
                  </a:cubicBezTo>
                  <a:cubicBezTo>
                    <a:pt x="4865" y="3417"/>
                    <a:pt x="4899" y="3431"/>
                    <a:pt x="4933" y="3431"/>
                  </a:cubicBezTo>
                  <a:cubicBezTo>
                    <a:pt x="4951" y="3431"/>
                    <a:pt x="4968" y="3427"/>
                    <a:pt x="4984" y="3420"/>
                  </a:cubicBezTo>
                  <a:cubicBezTo>
                    <a:pt x="5034" y="3400"/>
                    <a:pt x="5067" y="3351"/>
                    <a:pt x="5067" y="3297"/>
                  </a:cubicBezTo>
                  <a:lnTo>
                    <a:pt x="5067" y="631"/>
                  </a:lnTo>
                  <a:cubicBezTo>
                    <a:pt x="5067" y="595"/>
                    <a:pt x="5053" y="561"/>
                    <a:pt x="5028" y="536"/>
                  </a:cubicBezTo>
                  <a:close/>
                  <a:moveTo>
                    <a:pt x="267" y="3009"/>
                  </a:moveTo>
                  <a:lnTo>
                    <a:pt x="267" y="687"/>
                  </a:lnTo>
                  <a:cubicBezTo>
                    <a:pt x="557" y="416"/>
                    <a:pt x="934" y="267"/>
                    <a:pt x="1333" y="267"/>
                  </a:cubicBezTo>
                  <a:cubicBezTo>
                    <a:pt x="1733" y="267"/>
                    <a:pt x="2110" y="416"/>
                    <a:pt x="2400" y="687"/>
                  </a:cubicBezTo>
                  <a:lnTo>
                    <a:pt x="2400" y="3009"/>
                  </a:lnTo>
                  <a:cubicBezTo>
                    <a:pt x="2091" y="2787"/>
                    <a:pt x="1721" y="2667"/>
                    <a:pt x="1333" y="2667"/>
                  </a:cubicBezTo>
                  <a:cubicBezTo>
                    <a:pt x="945" y="2667"/>
                    <a:pt x="576" y="2787"/>
                    <a:pt x="267" y="3009"/>
                  </a:cubicBezTo>
                  <a:close/>
                  <a:moveTo>
                    <a:pt x="4800" y="3009"/>
                  </a:moveTo>
                  <a:cubicBezTo>
                    <a:pt x="4491" y="2787"/>
                    <a:pt x="4121" y="2667"/>
                    <a:pt x="3733" y="2667"/>
                  </a:cubicBezTo>
                  <a:cubicBezTo>
                    <a:pt x="3345" y="2667"/>
                    <a:pt x="2976" y="2787"/>
                    <a:pt x="2667" y="3009"/>
                  </a:cubicBezTo>
                  <a:lnTo>
                    <a:pt x="2667" y="687"/>
                  </a:lnTo>
                  <a:cubicBezTo>
                    <a:pt x="2957" y="416"/>
                    <a:pt x="3334" y="267"/>
                    <a:pt x="3733" y="267"/>
                  </a:cubicBezTo>
                  <a:cubicBezTo>
                    <a:pt x="4133" y="267"/>
                    <a:pt x="4510" y="416"/>
                    <a:pt x="4800" y="687"/>
                  </a:cubicBezTo>
                  <a:lnTo>
                    <a:pt x="4800" y="30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softEdge rad="508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7E036B0-6C1B-4ADB-6B62-0DB793AAF01A}"/>
              </a:ext>
            </a:extLst>
          </p:cNvPr>
          <p:cNvGrpSpPr/>
          <p:nvPr/>
        </p:nvGrpSpPr>
        <p:grpSpPr>
          <a:xfrm>
            <a:off x="-2280308" y="-8581"/>
            <a:ext cx="3642564" cy="6858000"/>
            <a:chOff x="2749273" y="0"/>
            <a:chExt cx="3642564" cy="6858000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31DA9F98-4A82-0851-E164-648D5219E13D}"/>
                </a:ext>
              </a:extLst>
            </p:cNvPr>
            <p:cNvGrpSpPr/>
            <p:nvPr/>
          </p:nvGrpSpPr>
          <p:grpSpPr>
            <a:xfrm>
              <a:off x="2749273" y="0"/>
              <a:ext cx="3642564" cy="6858000"/>
              <a:chOff x="2619683" y="0"/>
              <a:chExt cx="3642564" cy="6858000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C497CA75-63C1-96E4-45C5-47A9E78F61F7}"/>
                  </a:ext>
                </a:extLst>
              </p:cNvPr>
              <p:cNvGrpSpPr/>
              <p:nvPr/>
            </p:nvGrpSpPr>
            <p:grpSpPr>
              <a:xfrm>
                <a:off x="2619683" y="0"/>
                <a:ext cx="3642564" cy="6858000"/>
                <a:chOff x="2619683" y="0"/>
                <a:chExt cx="3642564" cy="6858000"/>
              </a:xfrm>
            </p:grpSpPr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7ED19080-F62B-0923-ACD9-B7E7A49F5EC0}"/>
                    </a:ext>
                  </a:extLst>
                </p:cNvPr>
                <p:cNvSpPr/>
                <p:nvPr/>
              </p:nvSpPr>
              <p:spPr>
                <a:xfrm>
                  <a:off x="2619683" y="0"/>
                  <a:ext cx="3642564" cy="6858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9A638D4F-1361-2639-758D-485BEA560B5F}"/>
                    </a:ext>
                  </a:extLst>
                </p:cNvPr>
                <p:cNvSpPr txBox="1"/>
                <p:nvPr/>
              </p:nvSpPr>
              <p:spPr>
                <a:xfrm>
                  <a:off x="3657420" y="1017797"/>
                  <a:ext cx="2212616" cy="1661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600" b="1" i="1" dirty="0">
                      <a:solidFill>
                        <a:schemeClr val="bg1"/>
                      </a:solidFill>
                    </a:rPr>
                    <a:t>02</a:t>
                  </a:r>
                </a:p>
                <a:p>
                  <a:endParaRPr lang="en-US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91B91B7-024B-AF42-70CD-4B091C7F1356}"/>
                  </a:ext>
                </a:extLst>
              </p:cNvPr>
              <p:cNvSpPr txBox="1"/>
              <p:nvPr/>
            </p:nvSpPr>
            <p:spPr>
              <a:xfrm>
                <a:off x="3340330" y="2712533"/>
                <a:ext cx="2802594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HCI  Survey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1600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On Virtual Reality</a:t>
                </a:r>
              </a:p>
            </p:txBody>
          </p:sp>
        </p:grp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08A85126-0CF0-6351-E5F9-51D99B37DBEF}"/>
                </a:ext>
              </a:extLst>
            </p:cNvPr>
            <p:cNvSpPr/>
            <p:nvPr/>
          </p:nvSpPr>
          <p:spPr>
            <a:xfrm>
              <a:off x="4390906" y="4732922"/>
              <a:ext cx="546944" cy="607767"/>
            </a:xfrm>
            <a:custGeom>
              <a:avLst/>
              <a:gdLst>
                <a:gd name="T0" fmla="*/ 11110 w 11261"/>
                <a:gd name="T1" fmla="*/ 10553 h 11226"/>
                <a:gd name="T2" fmla="*/ 9203 w 11261"/>
                <a:gd name="T3" fmla="*/ 8512 h 11226"/>
                <a:gd name="T4" fmla="*/ 10401 w 11261"/>
                <a:gd name="T5" fmla="*/ 5199 h 11226"/>
                <a:gd name="T6" fmla="*/ 5200 w 11261"/>
                <a:gd name="T7" fmla="*/ 0 h 11226"/>
                <a:gd name="T8" fmla="*/ 0 w 11261"/>
                <a:gd name="T9" fmla="*/ 5199 h 11226"/>
                <a:gd name="T10" fmla="*/ 5200 w 11261"/>
                <a:gd name="T11" fmla="*/ 10398 h 11226"/>
                <a:gd name="T12" fmla="*/ 7352 w 11261"/>
                <a:gd name="T13" fmla="*/ 9932 h 11226"/>
                <a:gd name="T14" fmla="*/ 7550 w 11261"/>
                <a:gd name="T15" fmla="*/ 9403 h 11226"/>
                <a:gd name="T16" fmla="*/ 7021 w 11261"/>
                <a:gd name="T17" fmla="*/ 9205 h 11226"/>
                <a:gd name="T18" fmla="*/ 5200 w 11261"/>
                <a:gd name="T19" fmla="*/ 9598 h 11226"/>
                <a:gd name="T20" fmla="*/ 800 w 11261"/>
                <a:gd name="T21" fmla="*/ 5199 h 11226"/>
                <a:gd name="T22" fmla="*/ 5200 w 11261"/>
                <a:gd name="T23" fmla="*/ 800 h 11226"/>
                <a:gd name="T24" fmla="*/ 9599 w 11261"/>
                <a:gd name="T25" fmla="*/ 5199 h 11226"/>
                <a:gd name="T26" fmla="*/ 8373 w 11261"/>
                <a:gd name="T27" fmla="*/ 8246 h 11226"/>
                <a:gd name="T28" fmla="*/ 8384 w 11261"/>
                <a:gd name="T29" fmla="*/ 8811 h 11226"/>
                <a:gd name="T30" fmla="*/ 8425 w 11261"/>
                <a:gd name="T31" fmla="*/ 8837 h 11226"/>
                <a:gd name="T32" fmla="*/ 8455 w 11261"/>
                <a:gd name="T33" fmla="*/ 8887 h 11226"/>
                <a:gd name="T34" fmla="*/ 10523 w 11261"/>
                <a:gd name="T35" fmla="*/ 11099 h 11226"/>
                <a:gd name="T36" fmla="*/ 10816 w 11261"/>
                <a:gd name="T37" fmla="*/ 11226 h 11226"/>
                <a:gd name="T38" fmla="*/ 11089 w 11261"/>
                <a:gd name="T39" fmla="*/ 11118 h 11226"/>
                <a:gd name="T40" fmla="*/ 11110 w 11261"/>
                <a:gd name="T41" fmla="*/ 10553 h 1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61" h="11226">
                  <a:moveTo>
                    <a:pt x="11110" y="10553"/>
                  </a:moveTo>
                  <a:lnTo>
                    <a:pt x="9203" y="8512"/>
                  </a:lnTo>
                  <a:cubicBezTo>
                    <a:pt x="9977" y="7581"/>
                    <a:pt x="10401" y="6420"/>
                    <a:pt x="10401" y="5199"/>
                  </a:cubicBezTo>
                  <a:cubicBezTo>
                    <a:pt x="10401" y="2333"/>
                    <a:pt x="8068" y="0"/>
                    <a:pt x="5200" y="0"/>
                  </a:cubicBezTo>
                  <a:cubicBezTo>
                    <a:pt x="2333" y="0"/>
                    <a:pt x="0" y="2333"/>
                    <a:pt x="0" y="5199"/>
                  </a:cubicBezTo>
                  <a:cubicBezTo>
                    <a:pt x="0" y="8065"/>
                    <a:pt x="2333" y="10398"/>
                    <a:pt x="5200" y="10398"/>
                  </a:cubicBezTo>
                  <a:cubicBezTo>
                    <a:pt x="5950" y="10398"/>
                    <a:pt x="6675" y="10241"/>
                    <a:pt x="7352" y="9932"/>
                  </a:cubicBezTo>
                  <a:cubicBezTo>
                    <a:pt x="7554" y="9839"/>
                    <a:pt x="7642" y="9603"/>
                    <a:pt x="7550" y="9403"/>
                  </a:cubicBezTo>
                  <a:cubicBezTo>
                    <a:pt x="7457" y="9200"/>
                    <a:pt x="7221" y="9112"/>
                    <a:pt x="7021" y="9205"/>
                  </a:cubicBezTo>
                  <a:cubicBezTo>
                    <a:pt x="6447" y="9465"/>
                    <a:pt x="5834" y="9598"/>
                    <a:pt x="5200" y="9598"/>
                  </a:cubicBezTo>
                  <a:cubicBezTo>
                    <a:pt x="2774" y="9598"/>
                    <a:pt x="800" y="7624"/>
                    <a:pt x="800" y="5199"/>
                  </a:cubicBezTo>
                  <a:cubicBezTo>
                    <a:pt x="800" y="2774"/>
                    <a:pt x="2774" y="800"/>
                    <a:pt x="5200" y="800"/>
                  </a:cubicBezTo>
                  <a:cubicBezTo>
                    <a:pt x="7625" y="800"/>
                    <a:pt x="9599" y="2774"/>
                    <a:pt x="9599" y="5199"/>
                  </a:cubicBezTo>
                  <a:cubicBezTo>
                    <a:pt x="9599" y="6341"/>
                    <a:pt x="9162" y="7422"/>
                    <a:pt x="8373" y="8246"/>
                  </a:cubicBezTo>
                  <a:cubicBezTo>
                    <a:pt x="8221" y="8405"/>
                    <a:pt x="8225" y="8659"/>
                    <a:pt x="8384" y="8811"/>
                  </a:cubicBezTo>
                  <a:cubicBezTo>
                    <a:pt x="8397" y="8822"/>
                    <a:pt x="8412" y="8826"/>
                    <a:pt x="8425" y="8837"/>
                  </a:cubicBezTo>
                  <a:cubicBezTo>
                    <a:pt x="8436" y="8852"/>
                    <a:pt x="8442" y="8871"/>
                    <a:pt x="8455" y="8887"/>
                  </a:cubicBezTo>
                  <a:lnTo>
                    <a:pt x="10523" y="11099"/>
                  </a:lnTo>
                  <a:cubicBezTo>
                    <a:pt x="10601" y="11183"/>
                    <a:pt x="10708" y="11226"/>
                    <a:pt x="10816" y="11226"/>
                  </a:cubicBezTo>
                  <a:cubicBezTo>
                    <a:pt x="10915" y="11226"/>
                    <a:pt x="11012" y="11189"/>
                    <a:pt x="11089" y="11118"/>
                  </a:cubicBezTo>
                  <a:cubicBezTo>
                    <a:pt x="11252" y="10968"/>
                    <a:pt x="11261" y="10714"/>
                    <a:pt x="11110" y="105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6C7C672-A4AC-6635-4C09-8A69B4E5F041}"/>
              </a:ext>
            </a:extLst>
          </p:cNvPr>
          <p:cNvGrpSpPr/>
          <p:nvPr/>
        </p:nvGrpSpPr>
        <p:grpSpPr>
          <a:xfrm>
            <a:off x="-2296179" y="-8581"/>
            <a:ext cx="3351543" cy="6858000"/>
            <a:chOff x="-38334" y="0"/>
            <a:chExt cx="3351543" cy="6858000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AA93799-35CF-F739-6E92-041EB8C9BFD6}"/>
                </a:ext>
              </a:extLst>
            </p:cNvPr>
            <p:cNvGrpSpPr/>
            <p:nvPr/>
          </p:nvGrpSpPr>
          <p:grpSpPr>
            <a:xfrm>
              <a:off x="-38334" y="0"/>
              <a:ext cx="3283184" cy="6858000"/>
              <a:chOff x="-38334" y="0"/>
              <a:chExt cx="3283184" cy="6858000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CD2649B4-CE84-F579-397E-D1329B9F8294}"/>
                  </a:ext>
                </a:extLst>
              </p:cNvPr>
              <p:cNvGrpSpPr/>
              <p:nvPr/>
            </p:nvGrpSpPr>
            <p:grpSpPr>
              <a:xfrm>
                <a:off x="-38334" y="0"/>
                <a:ext cx="3283184" cy="6858000"/>
                <a:chOff x="-1" y="18845"/>
                <a:chExt cx="2950234" cy="6858000"/>
              </a:xfrm>
            </p:grpSpPr>
            <p:sp>
              <p:nvSpPr>
                <p:cNvPr id="42" name="矩形: 圆角 41">
                  <a:extLst>
                    <a:ext uri="{FF2B5EF4-FFF2-40B4-BE49-F238E27FC236}">
                      <a16:creationId xmlns:a16="http://schemas.microsoft.com/office/drawing/2014/main" id="{3C05C664-FCFD-A08C-456C-44304AFB691C}"/>
                    </a:ext>
                  </a:extLst>
                </p:cNvPr>
                <p:cNvSpPr/>
                <p:nvPr/>
              </p:nvSpPr>
              <p:spPr>
                <a:xfrm>
                  <a:off x="-1" y="18845"/>
                  <a:ext cx="2950234" cy="6858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21C94F1E-5364-4F2E-C6BB-EE2FCA0BCD0D}"/>
                    </a:ext>
                  </a:extLst>
                </p:cNvPr>
                <p:cNvSpPr txBox="1"/>
                <p:nvPr/>
              </p:nvSpPr>
              <p:spPr>
                <a:xfrm>
                  <a:off x="397760" y="1069385"/>
                  <a:ext cx="1988233" cy="1661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600" b="1" i="1" dirty="0">
                      <a:solidFill>
                        <a:schemeClr val="bg1"/>
                      </a:solidFill>
                    </a:rPr>
                    <a:t>01</a:t>
                  </a:r>
                </a:p>
                <a:p>
                  <a:endParaRPr lang="en-US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270D3DBA-1B25-FB3A-1F92-08CE11A80C74}"/>
                  </a:ext>
                </a:extLst>
              </p:cNvPr>
              <p:cNvSpPr/>
              <p:nvPr/>
            </p:nvSpPr>
            <p:spPr>
              <a:xfrm>
                <a:off x="1002240" y="4732922"/>
                <a:ext cx="606975" cy="537254"/>
              </a:xfrm>
              <a:custGeom>
                <a:avLst/>
                <a:gdLst>
                  <a:gd name="connsiteX0" fmla="*/ 242372 w 608079"/>
                  <a:gd name="connsiteY0" fmla="*/ 20433 h 508346"/>
                  <a:gd name="connsiteX1" fmla="*/ 392503 w 608079"/>
                  <a:gd name="connsiteY1" fmla="*/ 170588 h 508346"/>
                  <a:gd name="connsiteX2" fmla="*/ 316544 w 608079"/>
                  <a:gd name="connsiteY2" fmla="*/ 301084 h 508346"/>
                  <a:gd name="connsiteX3" fmla="*/ 385515 w 608079"/>
                  <a:gd name="connsiteY3" fmla="*/ 326699 h 508346"/>
                  <a:gd name="connsiteX4" fmla="*/ 481288 w 608079"/>
                  <a:gd name="connsiteY4" fmla="*/ 412439 h 508346"/>
                  <a:gd name="connsiteX5" fmla="*/ 457464 w 608079"/>
                  <a:gd name="connsiteY5" fmla="*/ 482572 h 508346"/>
                  <a:gd name="connsiteX6" fmla="*/ 372173 w 608079"/>
                  <a:gd name="connsiteY6" fmla="*/ 502866 h 508346"/>
                  <a:gd name="connsiteX7" fmla="*/ 239592 w 608079"/>
                  <a:gd name="connsiteY7" fmla="*/ 508346 h 508346"/>
                  <a:gd name="connsiteX8" fmla="*/ 237726 w 608079"/>
                  <a:gd name="connsiteY8" fmla="*/ 508346 h 508346"/>
                  <a:gd name="connsiteX9" fmla="*/ 104788 w 608079"/>
                  <a:gd name="connsiteY9" fmla="*/ 502627 h 508346"/>
                  <a:gd name="connsiteX10" fmla="*/ 22753 w 608079"/>
                  <a:gd name="connsiteY10" fmla="*/ 481341 h 508346"/>
                  <a:gd name="connsiteX11" fmla="*/ 5163 w 608079"/>
                  <a:gd name="connsiteY11" fmla="*/ 406879 h 508346"/>
                  <a:gd name="connsiteX12" fmla="*/ 100102 w 608079"/>
                  <a:gd name="connsiteY12" fmla="*/ 324237 h 508346"/>
                  <a:gd name="connsiteX13" fmla="*/ 166690 w 608079"/>
                  <a:gd name="connsiteY13" fmla="*/ 300211 h 508346"/>
                  <a:gd name="connsiteX14" fmla="*/ 92280 w 608079"/>
                  <a:gd name="connsiteY14" fmla="*/ 170588 h 508346"/>
                  <a:gd name="connsiteX15" fmla="*/ 242372 w 608079"/>
                  <a:gd name="connsiteY15" fmla="*/ 20433 h 508346"/>
                  <a:gd name="connsiteX16" fmla="*/ 366125 w 608079"/>
                  <a:gd name="connsiteY16" fmla="*/ 0 h 508346"/>
                  <a:gd name="connsiteX17" fmla="*/ 511901 w 608079"/>
                  <a:gd name="connsiteY17" fmla="*/ 145793 h 508346"/>
                  <a:gd name="connsiteX18" fmla="*/ 482714 w 608079"/>
                  <a:gd name="connsiteY18" fmla="*/ 236741 h 508346"/>
                  <a:gd name="connsiteX19" fmla="*/ 445069 w 608079"/>
                  <a:gd name="connsiteY19" fmla="*/ 273040 h 508346"/>
                  <a:gd name="connsiteX20" fmla="*/ 605934 w 608079"/>
                  <a:gd name="connsiteY20" fmla="*/ 384837 h 508346"/>
                  <a:gd name="connsiteX21" fmla="*/ 581830 w 608079"/>
                  <a:gd name="connsiteY21" fmla="*/ 447785 h 508346"/>
                  <a:gd name="connsiteX22" fmla="*/ 529850 w 608079"/>
                  <a:gd name="connsiteY22" fmla="*/ 463473 h 508346"/>
                  <a:gd name="connsiteX23" fmla="*/ 527904 w 608079"/>
                  <a:gd name="connsiteY23" fmla="*/ 463592 h 508346"/>
                  <a:gd name="connsiteX24" fmla="*/ 514958 w 608079"/>
                  <a:gd name="connsiteY24" fmla="*/ 451479 h 508346"/>
                  <a:gd name="connsiteX25" fmla="*/ 525998 w 608079"/>
                  <a:gd name="connsiteY25" fmla="*/ 437618 h 508346"/>
                  <a:gd name="connsiteX26" fmla="*/ 565708 w 608079"/>
                  <a:gd name="connsiteY26" fmla="*/ 427213 h 508346"/>
                  <a:gd name="connsiteX27" fmla="*/ 580758 w 608079"/>
                  <a:gd name="connsiteY27" fmla="*/ 391787 h 508346"/>
                  <a:gd name="connsiteX28" fmla="*/ 517579 w 608079"/>
                  <a:gd name="connsiteY28" fmla="*/ 330031 h 508346"/>
                  <a:gd name="connsiteX29" fmla="*/ 401864 w 608079"/>
                  <a:gd name="connsiteY29" fmla="*/ 291071 h 508346"/>
                  <a:gd name="connsiteX30" fmla="*/ 401586 w 608079"/>
                  <a:gd name="connsiteY30" fmla="*/ 291031 h 508346"/>
                  <a:gd name="connsiteX31" fmla="*/ 400633 w 608079"/>
                  <a:gd name="connsiteY31" fmla="*/ 290872 h 508346"/>
                  <a:gd name="connsiteX32" fmla="*/ 400514 w 608079"/>
                  <a:gd name="connsiteY32" fmla="*/ 290872 h 508346"/>
                  <a:gd name="connsiteX33" fmla="*/ 390308 w 608079"/>
                  <a:gd name="connsiteY33" fmla="*/ 278481 h 508346"/>
                  <a:gd name="connsiteX34" fmla="*/ 399799 w 608079"/>
                  <a:gd name="connsiteY34" fmla="*/ 265574 h 508346"/>
                  <a:gd name="connsiteX35" fmla="*/ 485811 w 608079"/>
                  <a:gd name="connsiteY35" fmla="*/ 145793 h 508346"/>
                  <a:gd name="connsiteX36" fmla="*/ 366125 w 608079"/>
                  <a:gd name="connsiteY36" fmla="*/ 26132 h 508346"/>
                  <a:gd name="connsiteX37" fmla="*/ 353060 w 608079"/>
                  <a:gd name="connsiteY37" fmla="*/ 13066 h 508346"/>
                  <a:gd name="connsiteX38" fmla="*/ 366125 w 608079"/>
                  <a:gd name="connsiteY38" fmla="*/ 0 h 508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8079" h="508346">
                    <a:moveTo>
                      <a:pt x="242372" y="20433"/>
                    </a:moveTo>
                    <a:cubicBezTo>
                      <a:pt x="325160" y="20433"/>
                      <a:pt x="392503" y="87786"/>
                      <a:pt x="392503" y="170588"/>
                    </a:cubicBezTo>
                    <a:cubicBezTo>
                      <a:pt x="392464" y="224557"/>
                      <a:pt x="363478" y="274397"/>
                      <a:pt x="316544" y="301084"/>
                    </a:cubicBezTo>
                    <a:cubicBezTo>
                      <a:pt x="340289" y="307438"/>
                      <a:pt x="363398" y="316016"/>
                      <a:pt x="385515" y="326699"/>
                    </a:cubicBezTo>
                    <a:cubicBezTo>
                      <a:pt x="415255" y="341115"/>
                      <a:pt x="467112" y="371376"/>
                      <a:pt x="481288" y="412439"/>
                    </a:cubicBezTo>
                    <a:cubicBezTo>
                      <a:pt x="490301" y="438570"/>
                      <a:pt x="481804" y="463470"/>
                      <a:pt x="457464" y="482572"/>
                    </a:cubicBezTo>
                    <a:cubicBezTo>
                      <a:pt x="449880" y="488450"/>
                      <a:pt x="432845" y="496988"/>
                      <a:pt x="372173" y="502866"/>
                    </a:cubicBezTo>
                    <a:cubicBezTo>
                      <a:pt x="335365" y="506400"/>
                      <a:pt x="288312" y="508346"/>
                      <a:pt x="239592" y="508346"/>
                    </a:cubicBezTo>
                    <a:lnTo>
                      <a:pt x="237726" y="508346"/>
                    </a:lnTo>
                    <a:cubicBezTo>
                      <a:pt x="188450" y="508306"/>
                      <a:pt x="141238" y="506281"/>
                      <a:pt x="104788" y="502627"/>
                    </a:cubicBezTo>
                    <a:cubicBezTo>
                      <a:pt x="45783" y="496750"/>
                      <a:pt x="30218" y="488569"/>
                      <a:pt x="22753" y="481341"/>
                    </a:cubicBezTo>
                    <a:cubicBezTo>
                      <a:pt x="637" y="459896"/>
                      <a:pt x="-5637" y="433487"/>
                      <a:pt x="5163" y="406879"/>
                    </a:cubicBezTo>
                    <a:cubicBezTo>
                      <a:pt x="21602" y="366253"/>
                      <a:pt x="71712" y="337660"/>
                      <a:pt x="100102" y="324237"/>
                    </a:cubicBezTo>
                    <a:cubicBezTo>
                      <a:pt x="121504" y="314150"/>
                      <a:pt x="143819" y="306088"/>
                      <a:pt x="166690" y="300211"/>
                    </a:cubicBezTo>
                    <a:cubicBezTo>
                      <a:pt x="120631" y="273285"/>
                      <a:pt x="92320" y="223962"/>
                      <a:pt x="92280" y="170588"/>
                    </a:cubicBezTo>
                    <a:cubicBezTo>
                      <a:pt x="92280" y="87786"/>
                      <a:pt x="159583" y="20433"/>
                      <a:pt x="242372" y="20433"/>
                    </a:cubicBezTo>
                    <a:close/>
                    <a:moveTo>
                      <a:pt x="366125" y="0"/>
                    </a:moveTo>
                    <a:cubicBezTo>
                      <a:pt x="446498" y="0"/>
                      <a:pt x="511901" y="65410"/>
                      <a:pt x="511901" y="145793"/>
                    </a:cubicBezTo>
                    <a:cubicBezTo>
                      <a:pt x="511901" y="178399"/>
                      <a:pt x="501695" y="210211"/>
                      <a:pt x="482714" y="236741"/>
                    </a:cubicBezTo>
                    <a:cubicBezTo>
                      <a:pt x="472469" y="250998"/>
                      <a:pt x="459682" y="263310"/>
                      <a:pt x="445069" y="273040"/>
                    </a:cubicBezTo>
                    <a:cubicBezTo>
                      <a:pt x="517540" y="292024"/>
                      <a:pt x="592552" y="336345"/>
                      <a:pt x="605934" y="384837"/>
                    </a:cubicBezTo>
                    <a:cubicBezTo>
                      <a:pt x="610501" y="401398"/>
                      <a:pt x="609985" y="425744"/>
                      <a:pt x="581830" y="447785"/>
                    </a:cubicBezTo>
                    <a:cubicBezTo>
                      <a:pt x="576469" y="451995"/>
                      <a:pt x="565271" y="458151"/>
                      <a:pt x="529850" y="463473"/>
                    </a:cubicBezTo>
                    <a:cubicBezTo>
                      <a:pt x="529214" y="463552"/>
                      <a:pt x="528579" y="463592"/>
                      <a:pt x="527904" y="463592"/>
                    </a:cubicBezTo>
                    <a:cubicBezTo>
                      <a:pt x="521074" y="463552"/>
                      <a:pt x="515435" y="458310"/>
                      <a:pt x="514958" y="451479"/>
                    </a:cubicBezTo>
                    <a:cubicBezTo>
                      <a:pt x="514442" y="444688"/>
                      <a:pt x="519247" y="438651"/>
                      <a:pt x="525998" y="437618"/>
                    </a:cubicBezTo>
                    <a:cubicBezTo>
                      <a:pt x="557131" y="432972"/>
                      <a:pt x="564556" y="428166"/>
                      <a:pt x="565708" y="427213"/>
                    </a:cubicBezTo>
                    <a:cubicBezTo>
                      <a:pt x="584014" y="412876"/>
                      <a:pt x="583061" y="400128"/>
                      <a:pt x="580758" y="391787"/>
                    </a:cubicBezTo>
                    <a:cubicBezTo>
                      <a:pt x="575358" y="372208"/>
                      <a:pt x="552326" y="349690"/>
                      <a:pt x="517579" y="330031"/>
                    </a:cubicBezTo>
                    <a:cubicBezTo>
                      <a:pt x="482396" y="310134"/>
                      <a:pt x="440184" y="295916"/>
                      <a:pt x="401864" y="291071"/>
                    </a:cubicBezTo>
                    <a:lnTo>
                      <a:pt x="401586" y="291031"/>
                    </a:lnTo>
                    <a:cubicBezTo>
                      <a:pt x="401268" y="290991"/>
                      <a:pt x="400951" y="290951"/>
                      <a:pt x="400633" y="290872"/>
                    </a:cubicBezTo>
                    <a:lnTo>
                      <a:pt x="400514" y="290872"/>
                    </a:lnTo>
                    <a:cubicBezTo>
                      <a:pt x="394676" y="289561"/>
                      <a:pt x="390467" y="284438"/>
                      <a:pt x="390308" y="278481"/>
                    </a:cubicBezTo>
                    <a:cubicBezTo>
                      <a:pt x="390149" y="272524"/>
                      <a:pt x="394081" y="267202"/>
                      <a:pt x="399799" y="265574"/>
                    </a:cubicBezTo>
                    <a:cubicBezTo>
                      <a:pt x="450429" y="251157"/>
                      <a:pt x="485811" y="201911"/>
                      <a:pt x="485811" y="145793"/>
                    </a:cubicBezTo>
                    <a:cubicBezTo>
                      <a:pt x="485811" y="79827"/>
                      <a:pt x="432083" y="26132"/>
                      <a:pt x="366125" y="26132"/>
                    </a:cubicBezTo>
                    <a:cubicBezTo>
                      <a:pt x="358897" y="26132"/>
                      <a:pt x="353060" y="20255"/>
                      <a:pt x="353060" y="13066"/>
                    </a:cubicBezTo>
                    <a:cubicBezTo>
                      <a:pt x="353060" y="5838"/>
                      <a:pt x="358897" y="0"/>
                      <a:pt x="3661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8C16206-7808-9DEE-195F-27F3641C1658}"/>
                </a:ext>
              </a:extLst>
            </p:cNvPr>
            <p:cNvSpPr txBox="1"/>
            <p:nvPr/>
          </p:nvSpPr>
          <p:spPr>
            <a:xfrm>
              <a:off x="94276" y="2712533"/>
              <a:ext cx="32189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198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E970F5C-F6D6-43DB-85A5-11A0EB3481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2" y="2365939"/>
            <a:ext cx="10858499" cy="1245469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Thanks for Listening</a:t>
            </a:r>
          </a:p>
        </p:txBody>
      </p:sp>
      <p:sp>
        <p:nvSpPr>
          <p:cNvPr id="16" name="副标题 15">
            <a:extLst>
              <a:ext uri="{FF2B5EF4-FFF2-40B4-BE49-F238E27FC236}">
                <a16:creationId xmlns:a16="http://schemas.microsoft.com/office/drawing/2014/main" id="{DE373982-3033-418C-9777-EB579963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160" y="3560608"/>
            <a:ext cx="10864852" cy="785343"/>
          </a:xfrm>
        </p:spPr>
        <p:txBody>
          <a:bodyPr/>
          <a:lstStyle/>
          <a:p>
            <a:r>
              <a:rPr lang="en-GB" sz="1600" dirty="0">
                <a:latin typeface="+mn-lt"/>
                <a:cs typeface="+mn-ea"/>
                <a:sym typeface="+mn-lt"/>
              </a:rPr>
              <a:t>2351299  </a:t>
            </a:r>
            <a:r>
              <a:rPr lang="zh-CN" altLang="en-US" sz="1600" dirty="0">
                <a:latin typeface="+mn-lt"/>
                <a:cs typeface="+mn-ea"/>
                <a:sym typeface="+mn-lt"/>
              </a:rPr>
              <a:t>王雷</a:t>
            </a:r>
            <a:endParaRPr lang="en-US" altLang="zh-CN" sz="1600" dirty="0">
              <a:latin typeface="+mn-lt"/>
              <a:cs typeface="+mn-ea"/>
              <a:sym typeface="+mn-lt"/>
            </a:endParaRPr>
          </a:p>
          <a:p>
            <a:r>
              <a:rPr lang="zh-CN" altLang="en-US" sz="1600" dirty="0">
                <a:latin typeface="+mn-lt"/>
                <a:cs typeface="+mn-ea"/>
                <a:sym typeface="+mn-lt"/>
              </a:rPr>
              <a:t> </a:t>
            </a:r>
            <a:r>
              <a:rPr lang="en-US" altLang="zh-CN" sz="1600" dirty="0">
                <a:latin typeface="+mn-lt"/>
                <a:cs typeface="+mn-ea"/>
                <a:sym typeface="+mn-lt"/>
              </a:rPr>
              <a:t>2354400 </a:t>
            </a:r>
            <a:r>
              <a:rPr lang="zh-CN" altLang="en-US" sz="1600" dirty="0">
                <a:latin typeface="+mn-lt"/>
                <a:cs typeface="+mn-ea"/>
                <a:sym typeface="+mn-lt"/>
              </a:rPr>
              <a:t>李昊天</a:t>
            </a:r>
            <a:endParaRPr lang="en-GB" sz="1600" dirty="0">
              <a:latin typeface="+mn-lt"/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4591EBF-77FF-45F9-869C-878078486FAC}"/>
              </a:ext>
            </a:extLst>
          </p:cNvPr>
          <p:cNvGrpSpPr/>
          <p:nvPr/>
        </p:nvGrpSpPr>
        <p:grpSpPr>
          <a:xfrm rot="5400000">
            <a:off x="11177026" y="548663"/>
            <a:ext cx="258487" cy="237485"/>
            <a:chOff x="3700005" y="168848"/>
            <a:chExt cx="638452" cy="586578"/>
          </a:xfrm>
          <a:solidFill>
            <a:schemeClr val="accent1"/>
          </a:solidFill>
        </p:grpSpPr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E9B9B2DC-6C76-45C6-BB71-A50F7E4BCF8B}"/>
                </a:ext>
              </a:extLst>
            </p:cNvPr>
            <p:cNvSpPr/>
            <p:nvPr/>
          </p:nvSpPr>
          <p:spPr>
            <a:xfrm>
              <a:off x="4027254" y="168848"/>
              <a:ext cx="311202" cy="586578"/>
            </a:xfrm>
            <a:custGeom>
              <a:avLst/>
              <a:gdLst>
                <a:gd name="connsiteX0" fmla="*/ 231954 w 311202"/>
                <a:gd name="connsiteY0" fmla="*/ 292969 h 586578"/>
                <a:gd name="connsiteX1" fmla="*/ 23229 w 311202"/>
                <a:gd name="connsiteY1" fmla="*/ 2763 h 586578"/>
                <a:gd name="connsiteX2" fmla="*/ 288879 w 311202"/>
                <a:gd name="connsiteY2" fmla="*/ 291853 h 586578"/>
                <a:gd name="connsiteX3" fmla="*/ 302274 w 311202"/>
                <a:gd name="connsiteY3" fmla="*/ 292969 h 586578"/>
                <a:gd name="connsiteX4" fmla="*/ 311203 w 311202"/>
                <a:gd name="connsiteY4" fmla="*/ 293527 h 586578"/>
                <a:gd name="connsiteX5" fmla="*/ 302274 w 311202"/>
                <a:gd name="connsiteY5" fmla="*/ 294085 h 586578"/>
                <a:gd name="connsiteX6" fmla="*/ 288879 w 311202"/>
                <a:gd name="connsiteY6" fmla="*/ 295201 h 586578"/>
                <a:gd name="connsiteX7" fmla="*/ 23229 w 311202"/>
                <a:gd name="connsiteY7" fmla="*/ 583733 h 586578"/>
                <a:gd name="connsiteX8" fmla="*/ 231954 w 311202"/>
                <a:gd name="connsiteY8" fmla="*/ 292969 h 58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1202" h="586578">
                  <a:moveTo>
                    <a:pt x="231954" y="292969"/>
                  </a:moveTo>
                  <a:cubicBezTo>
                    <a:pt x="7603" y="268971"/>
                    <a:pt x="-34254" y="35132"/>
                    <a:pt x="23229" y="2763"/>
                  </a:cubicBezTo>
                  <a:cubicBezTo>
                    <a:pt x="84619" y="-31838"/>
                    <a:pt x="92432" y="269529"/>
                    <a:pt x="288879" y="291853"/>
                  </a:cubicBezTo>
                  <a:cubicBezTo>
                    <a:pt x="293344" y="292411"/>
                    <a:pt x="297809" y="292411"/>
                    <a:pt x="302274" y="292969"/>
                  </a:cubicBezTo>
                  <a:cubicBezTo>
                    <a:pt x="305064" y="292969"/>
                    <a:pt x="308413" y="292969"/>
                    <a:pt x="311203" y="293527"/>
                  </a:cubicBezTo>
                  <a:cubicBezTo>
                    <a:pt x="308413" y="293527"/>
                    <a:pt x="305064" y="294085"/>
                    <a:pt x="302274" y="294085"/>
                  </a:cubicBezTo>
                  <a:cubicBezTo>
                    <a:pt x="297809" y="294085"/>
                    <a:pt x="293344" y="294643"/>
                    <a:pt x="288879" y="295201"/>
                  </a:cubicBezTo>
                  <a:cubicBezTo>
                    <a:pt x="92432" y="316967"/>
                    <a:pt x="84619" y="618893"/>
                    <a:pt x="23229" y="583733"/>
                  </a:cubicBezTo>
                  <a:cubicBezTo>
                    <a:pt x="-34254" y="551364"/>
                    <a:pt x="7603" y="317525"/>
                    <a:pt x="231954" y="292969"/>
                  </a:cubicBezTo>
                  <a:close/>
                </a:path>
              </a:pathLst>
            </a:custGeom>
            <a:grpFill/>
            <a:ln w="55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cs typeface="+mn-ea"/>
                <a:sym typeface="+mn-l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30255D3-7F10-48C3-AFD0-0A1430282553}"/>
                </a:ext>
              </a:extLst>
            </p:cNvPr>
            <p:cNvGrpSpPr/>
            <p:nvPr/>
          </p:nvGrpSpPr>
          <p:grpSpPr>
            <a:xfrm>
              <a:off x="3863162" y="225794"/>
              <a:ext cx="272151" cy="472602"/>
              <a:chOff x="3863162" y="225794"/>
              <a:chExt cx="272151" cy="472602"/>
            </a:xfrm>
            <a:grpFill/>
          </p:grpSpPr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F3D3C3A4-7FEB-43E0-A3DC-FD3BDF54DAD1}"/>
                  </a:ext>
                </a:extLst>
              </p:cNvPr>
              <p:cNvSpPr/>
              <p:nvPr/>
            </p:nvSpPr>
            <p:spPr>
              <a:xfrm>
                <a:off x="3863162" y="472945"/>
                <a:ext cx="272151" cy="225452"/>
              </a:xfrm>
              <a:custGeom>
                <a:avLst/>
                <a:gdLst>
                  <a:gd name="connsiteX0" fmla="*/ 272151 w 272151"/>
                  <a:gd name="connsiteY0" fmla="*/ 33 h 225452"/>
                  <a:gd name="connsiteX1" fmla="*/ 13198 w 272151"/>
                  <a:gd name="connsiteY1" fmla="*/ 220478 h 225452"/>
                  <a:gd name="connsiteX2" fmla="*/ 272151 w 272151"/>
                  <a:gd name="connsiteY2" fmla="*/ 33 h 225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2151" h="225452">
                    <a:moveTo>
                      <a:pt x="272151" y="33"/>
                    </a:moveTo>
                    <a:cubicBezTo>
                      <a:pt x="113654" y="20683"/>
                      <a:pt x="52823" y="262893"/>
                      <a:pt x="13198" y="220478"/>
                    </a:cubicBezTo>
                    <a:cubicBezTo>
                      <a:pt x="-33123" y="170250"/>
                      <a:pt x="39987" y="-2757"/>
                      <a:pt x="272151" y="33"/>
                    </a:cubicBezTo>
                    <a:close/>
                  </a:path>
                </a:pathLst>
              </a:custGeom>
              <a:grpFill/>
              <a:ln w="55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cs typeface="+mn-ea"/>
                  <a:sym typeface="+mn-lt"/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7393E08C-1396-4E64-B5FD-A5E5DEECBFCC}"/>
                  </a:ext>
                </a:extLst>
              </p:cNvPr>
              <p:cNvSpPr/>
              <p:nvPr/>
            </p:nvSpPr>
            <p:spPr>
              <a:xfrm>
                <a:off x="3863162" y="225794"/>
                <a:ext cx="272151" cy="225452"/>
              </a:xfrm>
              <a:custGeom>
                <a:avLst/>
                <a:gdLst>
                  <a:gd name="connsiteX0" fmla="*/ 13198 w 272151"/>
                  <a:gd name="connsiteY0" fmla="*/ 4974 h 225452"/>
                  <a:gd name="connsiteX1" fmla="*/ 272151 w 272151"/>
                  <a:gd name="connsiteY1" fmla="*/ 225419 h 225452"/>
                  <a:gd name="connsiteX2" fmla="*/ 13198 w 272151"/>
                  <a:gd name="connsiteY2" fmla="*/ 4974 h 225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2151" h="225452">
                    <a:moveTo>
                      <a:pt x="13198" y="4974"/>
                    </a:moveTo>
                    <a:cubicBezTo>
                      <a:pt x="52823" y="-37441"/>
                      <a:pt x="113654" y="204770"/>
                      <a:pt x="272151" y="225419"/>
                    </a:cubicBezTo>
                    <a:cubicBezTo>
                      <a:pt x="39987" y="228209"/>
                      <a:pt x="-33123" y="55202"/>
                      <a:pt x="13198" y="4974"/>
                    </a:cubicBezTo>
                    <a:close/>
                  </a:path>
                </a:pathLst>
              </a:custGeom>
              <a:grpFill/>
              <a:ln w="558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>
                  <a:cs typeface="+mn-ea"/>
                  <a:sym typeface="+mn-lt"/>
                </a:endParaRPr>
              </a:p>
            </p:txBody>
          </p:sp>
        </p:grp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FFDA8512-8EDC-4137-B5D8-B4B1FD2E9812}"/>
                </a:ext>
              </a:extLst>
            </p:cNvPr>
            <p:cNvSpPr/>
            <p:nvPr/>
          </p:nvSpPr>
          <p:spPr>
            <a:xfrm>
              <a:off x="3700005" y="423704"/>
              <a:ext cx="331504" cy="76356"/>
            </a:xfrm>
            <a:custGeom>
              <a:avLst/>
              <a:gdLst>
                <a:gd name="connsiteX0" fmla="*/ 0 w 331504"/>
                <a:gd name="connsiteY0" fmla="*/ 38112 h 76356"/>
                <a:gd name="connsiteX1" fmla="*/ 331504 w 331504"/>
                <a:gd name="connsiteY1" fmla="*/ 38112 h 76356"/>
                <a:gd name="connsiteX2" fmla="*/ 0 w 331504"/>
                <a:gd name="connsiteY2" fmla="*/ 38112 h 76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504" h="76356">
                  <a:moveTo>
                    <a:pt x="0" y="38112"/>
                  </a:moveTo>
                  <a:cubicBezTo>
                    <a:pt x="0" y="120710"/>
                    <a:pt x="211515" y="44810"/>
                    <a:pt x="331504" y="38112"/>
                  </a:cubicBezTo>
                  <a:cubicBezTo>
                    <a:pt x="211515" y="31974"/>
                    <a:pt x="0" y="-44485"/>
                    <a:pt x="0" y="38112"/>
                  </a:cubicBezTo>
                  <a:close/>
                </a:path>
              </a:pathLst>
            </a:custGeom>
            <a:grpFill/>
            <a:ln w="558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3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52FD5B4-0C4B-4374-464D-46560773BBEE}"/>
              </a:ext>
            </a:extLst>
          </p:cNvPr>
          <p:cNvGrpSpPr/>
          <p:nvPr/>
        </p:nvGrpSpPr>
        <p:grpSpPr>
          <a:xfrm>
            <a:off x="8283182" y="1083"/>
            <a:ext cx="3908818" cy="6858000"/>
            <a:chOff x="8283182" y="1083"/>
            <a:chExt cx="3908818" cy="685800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010698A-20B0-3897-B660-5B0F71F324D0}"/>
                </a:ext>
              </a:extLst>
            </p:cNvPr>
            <p:cNvSpPr/>
            <p:nvPr/>
          </p:nvSpPr>
          <p:spPr>
            <a:xfrm>
              <a:off x="8283182" y="1083"/>
              <a:ext cx="3908818" cy="6858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66E9656-DDB2-7EAF-53B0-4F01B0B34A7D}"/>
                </a:ext>
              </a:extLst>
            </p:cNvPr>
            <p:cNvSpPr txBox="1"/>
            <p:nvPr/>
          </p:nvSpPr>
          <p:spPr>
            <a:xfrm>
              <a:off x="9916350" y="1017796"/>
              <a:ext cx="2212616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i="1" dirty="0">
                  <a:solidFill>
                    <a:schemeClr val="bg1"/>
                  </a:solidFill>
                </a:rPr>
                <a:t>04</a:t>
              </a:r>
            </a:p>
            <a:p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C926150-E743-307A-BF6E-9E481320964F}"/>
                </a:ext>
              </a:extLst>
            </p:cNvPr>
            <p:cNvSpPr txBox="1"/>
            <p:nvPr/>
          </p:nvSpPr>
          <p:spPr>
            <a:xfrm>
              <a:off x="9717231" y="2712533"/>
              <a:ext cx="20011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Reference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3BD42C53-9455-AED9-36C0-12635285D366}"/>
                </a:ext>
              </a:extLst>
            </p:cNvPr>
            <p:cNvSpPr/>
            <p:nvPr/>
          </p:nvSpPr>
          <p:spPr>
            <a:xfrm>
              <a:off x="10412974" y="4654675"/>
              <a:ext cx="609684" cy="575150"/>
            </a:xfrm>
            <a:custGeom>
              <a:avLst/>
              <a:gdLst>
                <a:gd name="T0" fmla="*/ 6449 w 6561"/>
                <a:gd name="T1" fmla="*/ 4713 h 6200"/>
                <a:gd name="T2" fmla="*/ 6060 w 6561"/>
                <a:gd name="T3" fmla="*/ 4713 h 6200"/>
                <a:gd name="T4" fmla="*/ 5587 w 6561"/>
                <a:gd name="T5" fmla="*/ 5186 h 6200"/>
                <a:gd name="T6" fmla="*/ 5071 w 6561"/>
                <a:gd name="T7" fmla="*/ 4673 h 6200"/>
                <a:gd name="T8" fmla="*/ 5545 w 6561"/>
                <a:gd name="T9" fmla="*/ 4198 h 6200"/>
                <a:gd name="T10" fmla="*/ 5545 w 6561"/>
                <a:gd name="T11" fmla="*/ 3809 h 6200"/>
                <a:gd name="T12" fmla="*/ 5156 w 6561"/>
                <a:gd name="T13" fmla="*/ 3809 h 6200"/>
                <a:gd name="T14" fmla="*/ 4680 w 6561"/>
                <a:gd name="T15" fmla="*/ 4285 h 6200"/>
                <a:gd name="T16" fmla="*/ 3529 w 6561"/>
                <a:gd name="T17" fmla="*/ 3140 h 6200"/>
                <a:gd name="T18" fmla="*/ 3923 w 6561"/>
                <a:gd name="T19" fmla="*/ 1961 h 6200"/>
                <a:gd name="T20" fmla="*/ 1961 w 6561"/>
                <a:gd name="T21" fmla="*/ 0 h 6200"/>
                <a:gd name="T22" fmla="*/ 0 w 6561"/>
                <a:gd name="T23" fmla="*/ 1962 h 6200"/>
                <a:gd name="T24" fmla="*/ 1961 w 6561"/>
                <a:gd name="T25" fmla="*/ 3924 h 6200"/>
                <a:gd name="T26" fmla="*/ 3148 w 6561"/>
                <a:gd name="T27" fmla="*/ 3524 h 6200"/>
                <a:gd name="T28" fmla="*/ 5713 w 6561"/>
                <a:gd name="T29" fmla="*/ 6089 h 6200"/>
                <a:gd name="T30" fmla="*/ 6103 w 6561"/>
                <a:gd name="T31" fmla="*/ 6089 h 6200"/>
                <a:gd name="T32" fmla="*/ 6103 w 6561"/>
                <a:gd name="T33" fmla="*/ 5700 h 6200"/>
                <a:gd name="T34" fmla="*/ 5977 w 6561"/>
                <a:gd name="T35" fmla="*/ 5574 h 6200"/>
                <a:gd name="T36" fmla="*/ 6451 w 6561"/>
                <a:gd name="T37" fmla="*/ 5101 h 6200"/>
                <a:gd name="T38" fmla="*/ 6449 w 6561"/>
                <a:gd name="T39" fmla="*/ 4713 h 6200"/>
                <a:gd name="T40" fmla="*/ 1961 w 6561"/>
                <a:gd name="T41" fmla="*/ 3378 h 6200"/>
                <a:gd name="T42" fmla="*/ 545 w 6561"/>
                <a:gd name="T43" fmla="*/ 1962 h 6200"/>
                <a:gd name="T44" fmla="*/ 1961 w 6561"/>
                <a:gd name="T45" fmla="*/ 546 h 6200"/>
                <a:gd name="T46" fmla="*/ 3377 w 6561"/>
                <a:gd name="T47" fmla="*/ 1962 h 6200"/>
                <a:gd name="T48" fmla="*/ 1961 w 6561"/>
                <a:gd name="T49" fmla="*/ 3378 h 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561" h="6200">
                  <a:moveTo>
                    <a:pt x="6449" y="4713"/>
                  </a:moveTo>
                  <a:cubicBezTo>
                    <a:pt x="6339" y="4602"/>
                    <a:pt x="6171" y="4602"/>
                    <a:pt x="6060" y="4713"/>
                  </a:cubicBezTo>
                  <a:lnTo>
                    <a:pt x="5587" y="5186"/>
                  </a:lnTo>
                  <a:lnTo>
                    <a:pt x="5071" y="4673"/>
                  </a:lnTo>
                  <a:lnTo>
                    <a:pt x="5545" y="4198"/>
                  </a:lnTo>
                  <a:cubicBezTo>
                    <a:pt x="5656" y="4088"/>
                    <a:pt x="5656" y="3920"/>
                    <a:pt x="5545" y="3809"/>
                  </a:cubicBezTo>
                  <a:cubicBezTo>
                    <a:pt x="5435" y="3698"/>
                    <a:pt x="5267" y="3698"/>
                    <a:pt x="5156" y="3809"/>
                  </a:cubicBezTo>
                  <a:lnTo>
                    <a:pt x="4680" y="4285"/>
                  </a:lnTo>
                  <a:lnTo>
                    <a:pt x="3529" y="3140"/>
                  </a:lnTo>
                  <a:cubicBezTo>
                    <a:pt x="3776" y="2812"/>
                    <a:pt x="3923" y="2404"/>
                    <a:pt x="3923" y="1961"/>
                  </a:cubicBezTo>
                  <a:cubicBezTo>
                    <a:pt x="3923" y="877"/>
                    <a:pt x="3044" y="0"/>
                    <a:pt x="1961" y="0"/>
                  </a:cubicBezTo>
                  <a:cubicBezTo>
                    <a:pt x="879" y="0"/>
                    <a:pt x="0" y="878"/>
                    <a:pt x="0" y="1962"/>
                  </a:cubicBezTo>
                  <a:cubicBezTo>
                    <a:pt x="0" y="3046"/>
                    <a:pt x="879" y="3924"/>
                    <a:pt x="1961" y="3924"/>
                  </a:cubicBezTo>
                  <a:cubicBezTo>
                    <a:pt x="2408" y="3924"/>
                    <a:pt x="2819" y="3774"/>
                    <a:pt x="3148" y="3524"/>
                  </a:cubicBezTo>
                  <a:lnTo>
                    <a:pt x="5713" y="6089"/>
                  </a:lnTo>
                  <a:cubicBezTo>
                    <a:pt x="5824" y="6200"/>
                    <a:pt x="5992" y="6200"/>
                    <a:pt x="6103" y="6089"/>
                  </a:cubicBezTo>
                  <a:cubicBezTo>
                    <a:pt x="6213" y="5978"/>
                    <a:pt x="6213" y="5810"/>
                    <a:pt x="6103" y="5700"/>
                  </a:cubicBezTo>
                  <a:lnTo>
                    <a:pt x="5977" y="5574"/>
                  </a:lnTo>
                  <a:lnTo>
                    <a:pt x="6451" y="5101"/>
                  </a:lnTo>
                  <a:cubicBezTo>
                    <a:pt x="6561" y="4990"/>
                    <a:pt x="6561" y="4824"/>
                    <a:pt x="6449" y="4713"/>
                  </a:cubicBezTo>
                  <a:close/>
                  <a:moveTo>
                    <a:pt x="1961" y="3378"/>
                  </a:moveTo>
                  <a:cubicBezTo>
                    <a:pt x="1179" y="3378"/>
                    <a:pt x="545" y="2744"/>
                    <a:pt x="545" y="1962"/>
                  </a:cubicBezTo>
                  <a:cubicBezTo>
                    <a:pt x="545" y="1181"/>
                    <a:pt x="1180" y="546"/>
                    <a:pt x="1961" y="546"/>
                  </a:cubicBezTo>
                  <a:cubicBezTo>
                    <a:pt x="2744" y="546"/>
                    <a:pt x="3377" y="1181"/>
                    <a:pt x="3377" y="1962"/>
                  </a:cubicBezTo>
                  <a:cubicBezTo>
                    <a:pt x="3377" y="2744"/>
                    <a:pt x="2744" y="3378"/>
                    <a:pt x="1961" y="33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softEdge rad="762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217CD54-04BF-C5E5-5DA1-5FAF1B9E17A5}"/>
              </a:ext>
            </a:extLst>
          </p:cNvPr>
          <p:cNvGrpSpPr/>
          <p:nvPr/>
        </p:nvGrpSpPr>
        <p:grpSpPr>
          <a:xfrm>
            <a:off x="5844426" y="-1083"/>
            <a:ext cx="3576736" cy="6858000"/>
            <a:chOff x="5844426" y="-1083"/>
            <a:chExt cx="3576736" cy="6858000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0ED8368-54DB-ECC2-331D-CCD898D89E69}"/>
                </a:ext>
              </a:extLst>
            </p:cNvPr>
            <p:cNvGrpSpPr/>
            <p:nvPr/>
          </p:nvGrpSpPr>
          <p:grpSpPr>
            <a:xfrm>
              <a:off x="5844426" y="-1083"/>
              <a:ext cx="3576736" cy="6858000"/>
              <a:chOff x="6053215" y="-1083"/>
              <a:chExt cx="3576736" cy="6858000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5445C34-D6AA-4A5C-19C6-78F22A7A182D}"/>
                  </a:ext>
                </a:extLst>
              </p:cNvPr>
              <p:cNvGrpSpPr/>
              <p:nvPr/>
            </p:nvGrpSpPr>
            <p:grpSpPr>
              <a:xfrm>
                <a:off x="6053215" y="-1083"/>
                <a:ext cx="3576736" cy="6858000"/>
                <a:chOff x="5832269" y="-1083"/>
                <a:chExt cx="3576736" cy="6858000"/>
              </a:xfrm>
            </p:grpSpPr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8F19E7D7-2775-CDC0-06B3-1F7A343B2F0E}"/>
                    </a:ext>
                  </a:extLst>
                </p:cNvPr>
                <p:cNvSpPr/>
                <p:nvPr/>
              </p:nvSpPr>
              <p:spPr>
                <a:xfrm>
                  <a:off x="5832269" y="-1083"/>
                  <a:ext cx="3576736" cy="6858000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69DA1DD-5457-2EDE-2B1F-A0B60A952307}"/>
                    </a:ext>
                  </a:extLst>
                </p:cNvPr>
                <p:cNvSpPr txBox="1"/>
                <p:nvPr/>
              </p:nvSpPr>
              <p:spPr>
                <a:xfrm>
                  <a:off x="6584276" y="1007886"/>
                  <a:ext cx="2212616" cy="1661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600" b="1" i="1" dirty="0">
                      <a:solidFill>
                        <a:schemeClr val="bg1"/>
                      </a:solidFill>
                    </a:rPr>
                    <a:t>03</a:t>
                  </a:r>
                </a:p>
                <a:p>
                  <a:endParaRPr lang="en-US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80B83DD-6C16-4E46-720D-E3162019BE10}"/>
                  </a:ext>
                </a:extLst>
              </p:cNvPr>
              <p:cNvSpPr txBox="1"/>
              <p:nvPr/>
            </p:nvSpPr>
            <p:spPr>
              <a:xfrm>
                <a:off x="6686228" y="2675105"/>
                <a:ext cx="250757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Paper Reading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1400" b="1" i="1" kern="1400" spc="-5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 Light" panose="02010600030101010101" pitchFamily="2" charset="-122"/>
                    <a:cs typeface="Times New Roman" panose="02020603050405020304" pitchFamily="18" charset="0"/>
                  </a:rPr>
                  <a:t>Enhancing UX Evaluation Through Collaboration with Conversational AI Assistants: Effects of Proactive Dialogue and Timing</a:t>
                </a:r>
                <a:endParaRPr lang="zh-CN" altLang="zh-CN" sz="1400" b="1" i="1" kern="1400" spc="-5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等线 Light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3933CAE4-EEAF-8803-CE2E-E2FF4CF8EF72}"/>
                </a:ext>
              </a:extLst>
            </p:cNvPr>
            <p:cNvSpPr/>
            <p:nvPr/>
          </p:nvSpPr>
          <p:spPr>
            <a:xfrm>
              <a:off x="7359369" y="4732922"/>
              <a:ext cx="686744" cy="496903"/>
            </a:xfrm>
            <a:custGeom>
              <a:avLst/>
              <a:gdLst>
                <a:gd name="T0" fmla="*/ 5028 w 5067"/>
                <a:gd name="T1" fmla="*/ 536 h 3441"/>
                <a:gd name="T2" fmla="*/ 3733 w 5067"/>
                <a:gd name="T3" fmla="*/ 0 h 3441"/>
                <a:gd name="T4" fmla="*/ 2533 w 5067"/>
                <a:gd name="T5" fmla="*/ 448 h 3441"/>
                <a:gd name="T6" fmla="*/ 1333 w 5067"/>
                <a:gd name="T7" fmla="*/ 0 h 3441"/>
                <a:gd name="T8" fmla="*/ 39 w 5067"/>
                <a:gd name="T9" fmla="*/ 536 h 3441"/>
                <a:gd name="T10" fmla="*/ 0 w 5067"/>
                <a:gd name="T11" fmla="*/ 631 h 3441"/>
                <a:gd name="T12" fmla="*/ 0 w 5067"/>
                <a:gd name="T13" fmla="*/ 3297 h 3441"/>
                <a:gd name="T14" fmla="*/ 82 w 5067"/>
                <a:gd name="T15" fmla="*/ 3420 h 3441"/>
                <a:gd name="T16" fmla="*/ 228 w 5067"/>
                <a:gd name="T17" fmla="*/ 3391 h 3441"/>
                <a:gd name="T18" fmla="*/ 1333 w 5067"/>
                <a:gd name="T19" fmla="*/ 2933 h 3441"/>
                <a:gd name="T20" fmla="*/ 2439 w 5067"/>
                <a:gd name="T21" fmla="*/ 3391 h 3441"/>
                <a:gd name="T22" fmla="*/ 2440 w 5067"/>
                <a:gd name="T23" fmla="*/ 3393 h 3441"/>
                <a:gd name="T24" fmla="*/ 2449 w 5067"/>
                <a:gd name="T25" fmla="*/ 3400 h 3441"/>
                <a:gd name="T26" fmla="*/ 2454 w 5067"/>
                <a:gd name="T27" fmla="*/ 3404 h 3441"/>
                <a:gd name="T28" fmla="*/ 2459 w 5067"/>
                <a:gd name="T29" fmla="*/ 3408 h 3441"/>
                <a:gd name="T30" fmla="*/ 2465 w 5067"/>
                <a:gd name="T31" fmla="*/ 3412 h 3441"/>
                <a:gd name="T32" fmla="*/ 2470 w 5067"/>
                <a:gd name="T33" fmla="*/ 3415 h 3441"/>
                <a:gd name="T34" fmla="*/ 2477 w 5067"/>
                <a:gd name="T35" fmla="*/ 3418 h 3441"/>
                <a:gd name="T36" fmla="*/ 2482 w 5067"/>
                <a:gd name="T37" fmla="*/ 3420 h 3441"/>
                <a:gd name="T38" fmla="*/ 2488 w 5067"/>
                <a:gd name="T39" fmla="*/ 3423 h 3441"/>
                <a:gd name="T40" fmla="*/ 2495 w 5067"/>
                <a:gd name="T41" fmla="*/ 3425 h 3441"/>
                <a:gd name="T42" fmla="*/ 2501 w 5067"/>
                <a:gd name="T43" fmla="*/ 3426 h 3441"/>
                <a:gd name="T44" fmla="*/ 2507 w 5067"/>
                <a:gd name="T45" fmla="*/ 3428 h 3441"/>
                <a:gd name="T46" fmla="*/ 2515 w 5067"/>
                <a:gd name="T47" fmla="*/ 3429 h 3441"/>
                <a:gd name="T48" fmla="*/ 2520 w 5067"/>
                <a:gd name="T49" fmla="*/ 3430 h 3441"/>
                <a:gd name="T50" fmla="*/ 2547 w 5067"/>
                <a:gd name="T51" fmla="*/ 3430 h 3441"/>
                <a:gd name="T52" fmla="*/ 2552 w 5067"/>
                <a:gd name="T53" fmla="*/ 3429 h 3441"/>
                <a:gd name="T54" fmla="*/ 2559 w 5067"/>
                <a:gd name="T55" fmla="*/ 3428 h 3441"/>
                <a:gd name="T56" fmla="*/ 2566 w 5067"/>
                <a:gd name="T57" fmla="*/ 3426 h 3441"/>
                <a:gd name="T58" fmla="*/ 2572 w 5067"/>
                <a:gd name="T59" fmla="*/ 3425 h 3441"/>
                <a:gd name="T60" fmla="*/ 2578 w 5067"/>
                <a:gd name="T61" fmla="*/ 3423 h 3441"/>
                <a:gd name="T62" fmla="*/ 2584 w 5067"/>
                <a:gd name="T63" fmla="*/ 3420 h 3441"/>
                <a:gd name="T64" fmla="*/ 2590 w 5067"/>
                <a:gd name="T65" fmla="*/ 3418 h 3441"/>
                <a:gd name="T66" fmla="*/ 2596 w 5067"/>
                <a:gd name="T67" fmla="*/ 3415 h 3441"/>
                <a:gd name="T68" fmla="*/ 2601 w 5067"/>
                <a:gd name="T69" fmla="*/ 3412 h 3441"/>
                <a:gd name="T70" fmla="*/ 2607 w 5067"/>
                <a:gd name="T71" fmla="*/ 3408 h 3441"/>
                <a:gd name="T72" fmla="*/ 2613 w 5067"/>
                <a:gd name="T73" fmla="*/ 3404 h 3441"/>
                <a:gd name="T74" fmla="*/ 2618 w 5067"/>
                <a:gd name="T75" fmla="*/ 3400 h 3441"/>
                <a:gd name="T76" fmla="*/ 2626 w 5067"/>
                <a:gd name="T77" fmla="*/ 3393 h 3441"/>
                <a:gd name="T78" fmla="*/ 2628 w 5067"/>
                <a:gd name="T79" fmla="*/ 3391 h 3441"/>
                <a:gd name="T80" fmla="*/ 3733 w 5067"/>
                <a:gd name="T81" fmla="*/ 2933 h 3441"/>
                <a:gd name="T82" fmla="*/ 4839 w 5067"/>
                <a:gd name="T83" fmla="*/ 3391 h 3441"/>
                <a:gd name="T84" fmla="*/ 4933 w 5067"/>
                <a:gd name="T85" fmla="*/ 3431 h 3441"/>
                <a:gd name="T86" fmla="*/ 4984 w 5067"/>
                <a:gd name="T87" fmla="*/ 3420 h 3441"/>
                <a:gd name="T88" fmla="*/ 5067 w 5067"/>
                <a:gd name="T89" fmla="*/ 3297 h 3441"/>
                <a:gd name="T90" fmla="*/ 5067 w 5067"/>
                <a:gd name="T91" fmla="*/ 631 h 3441"/>
                <a:gd name="T92" fmla="*/ 5028 w 5067"/>
                <a:gd name="T93" fmla="*/ 536 h 3441"/>
                <a:gd name="T94" fmla="*/ 267 w 5067"/>
                <a:gd name="T95" fmla="*/ 3009 h 3441"/>
                <a:gd name="T96" fmla="*/ 267 w 5067"/>
                <a:gd name="T97" fmla="*/ 687 h 3441"/>
                <a:gd name="T98" fmla="*/ 1333 w 5067"/>
                <a:gd name="T99" fmla="*/ 267 h 3441"/>
                <a:gd name="T100" fmla="*/ 2400 w 5067"/>
                <a:gd name="T101" fmla="*/ 687 h 3441"/>
                <a:gd name="T102" fmla="*/ 2400 w 5067"/>
                <a:gd name="T103" fmla="*/ 3009 h 3441"/>
                <a:gd name="T104" fmla="*/ 1333 w 5067"/>
                <a:gd name="T105" fmla="*/ 2667 h 3441"/>
                <a:gd name="T106" fmla="*/ 267 w 5067"/>
                <a:gd name="T107" fmla="*/ 3009 h 3441"/>
                <a:gd name="T108" fmla="*/ 4800 w 5067"/>
                <a:gd name="T109" fmla="*/ 3009 h 3441"/>
                <a:gd name="T110" fmla="*/ 3733 w 5067"/>
                <a:gd name="T111" fmla="*/ 2667 h 3441"/>
                <a:gd name="T112" fmla="*/ 2667 w 5067"/>
                <a:gd name="T113" fmla="*/ 3009 h 3441"/>
                <a:gd name="T114" fmla="*/ 2667 w 5067"/>
                <a:gd name="T115" fmla="*/ 687 h 3441"/>
                <a:gd name="T116" fmla="*/ 3733 w 5067"/>
                <a:gd name="T117" fmla="*/ 267 h 3441"/>
                <a:gd name="T118" fmla="*/ 4800 w 5067"/>
                <a:gd name="T119" fmla="*/ 687 h 3441"/>
                <a:gd name="T120" fmla="*/ 4800 w 5067"/>
                <a:gd name="T121" fmla="*/ 3009 h 3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67" h="3441">
                  <a:moveTo>
                    <a:pt x="5028" y="536"/>
                  </a:moveTo>
                  <a:cubicBezTo>
                    <a:pt x="4682" y="191"/>
                    <a:pt x="4222" y="0"/>
                    <a:pt x="3733" y="0"/>
                  </a:cubicBezTo>
                  <a:cubicBezTo>
                    <a:pt x="3288" y="0"/>
                    <a:pt x="2866" y="158"/>
                    <a:pt x="2533" y="448"/>
                  </a:cubicBezTo>
                  <a:cubicBezTo>
                    <a:pt x="2200" y="158"/>
                    <a:pt x="1779" y="0"/>
                    <a:pt x="1333" y="0"/>
                  </a:cubicBezTo>
                  <a:cubicBezTo>
                    <a:pt x="844" y="0"/>
                    <a:pt x="385" y="191"/>
                    <a:pt x="39" y="536"/>
                  </a:cubicBezTo>
                  <a:cubicBezTo>
                    <a:pt x="14" y="561"/>
                    <a:pt x="0" y="595"/>
                    <a:pt x="0" y="631"/>
                  </a:cubicBezTo>
                  <a:lnTo>
                    <a:pt x="0" y="3297"/>
                  </a:lnTo>
                  <a:cubicBezTo>
                    <a:pt x="0" y="3351"/>
                    <a:pt x="32" y="3400"/>
                    <a:pt x="82" y="3420"/>
                  </a:cubicBezTo>
                  <a:cubicBezTo>
                    <a:pt x="132" y="3441"/>
                    <a:pt x="189" y="3430"/>
                    <a:pt x="228" y="3391"/>
                  </a:cubicBezTo>
                  <a:cubicBezTo>
                    <a:pt x="523" y="3096"/>
                    <a:pt x="916" y="2933"/>
                    <a:pt x="1333" y="2933"/>
                  </a:cubicBezTo>
                  <a:cubicBezTo>
                    <a:pt x="1751" y="2933"/>
                    <a:pt x="2144" y="3096"/>
                    <a:pt x="2439" y="3391"/>
                  </a:cubicBezTo>
                  <a:cubicBezTo>
                    <a:pt x="2439" y="3392"/>
                    <a:pt x="2440" y="3392"/>
                    <a:pt x="2440" y="3393"/>
                  </a:cubicBezTo>
                  <a:cubicBezTo>
                    <a:pt x="2443" y="3395"/>
                    <a:pt x="2446" y="3398"/>
                    <a:pt x="2449" y="3400"/>
                  </a:cubicBezTo>
                  <a:cubicBezTo>
                    <a:pt x="2450" y="3402"/>
                    <a:pt x="2452" y="3403"/>
                    <a:pt x="2454" y="3404"/>
                  </a:cubicBezTo>
                  <a:cubicBezTo>
                    <a:pt x="2456" y="3405"/>
                    <a:pt x="2457" y="3407"/>
                    <a:pt x="2459" y="3408"/>
                  </a:cubicBezTo>
                  <a:cubicBezTo>
                    <a:pt x="2461" y="3409"/>
                    <a:pt x="2463" y="3411"/>
                    <a:pt x="2465" y="3412"/>
                  </a:cubicBezTo>
                  <a:cubicBezTo>
                    <a:pt x="2467" y="3413"/>
                    <a:pt x="2469" y="3414"/>
                    <a:pt x="2470" y="3415"/>
                  </a:cubicBezTo>
                  <a:cubicBezTo>
                    <a:pt x="2473" y="3416"/>
                    <a:pt x="2475" y="3417"/>
                    <a:pt x="2477" y="3418"/>
                  </a:cubicBezTo>
                  <a:cubicBezTo>
                    <a:pt x="2479" y="3419"/>
                    <a:pt x="2480" y="3420"/>
                    <a:pt x="2482" y="3420"/>
                  </a:cubicBezTo>
                  <a:cubicBezTo>
                    <a:pt x="2484" y="3421"/>
                    <a:pt x="2486" y="3422"/>
                    <a:pt x="2488" y="3423"/>
                  </a:cubicBezTo>
                  <a:cubicBezTo>
                    <a:pt x="2491" y="3423"/>
                    <a:pt x="2493" y="3424"/>
                    <a:pt x="2495" y="3425"/>
                  </a:cubicBezTo>
                  <a:cubicBezTo>
                    <a:pt x="2497" y="3425"/>
                    <a:pt x="2499" y="3426"/>
                    <a:pt x="2501" y="3426"/>
                  </a:cubicBezTo>
                  <a:cubicBezTo>
                    <a:pt x="2503" y="3427"/>
                    <a:pt x="2505" y="3428"/>
                    <a:pt x="2507" y="3428"/>
                  </a:cubicBezTo>
                  <a:cubicBezTo>
                    <a:pt x="2510" y="3428"/>
                    <a:pt x="2512" y="3429"/>
                    <a:pt x="2515" y="3429"/>
                  </a:cubicBezTo>
                  <a:cubicBezTo>
                    <a:pt x="2517" y="3429"/>
                    <a:pt x="2518" y="3430"/>
                    <a:pt x="2520" y="3430"/>
                  </a:cubicBezTo>
                  <a:cubicBezTo>
                    <a:pt x="2529" y="3431"/>
                    <a:pt x="2538" y="3431"/>
                    <a:pt x="2547" y="3430"/>
                  </a:cubicBezTo>
                  <a:cubicBezTo>
                    <a:pt x="2548" y="3430"/>
                    <a:pt x="2550" y="3429"/>
                    <a:pt x="2552" y="3429"/>
                  </a:cubicBezTo>
                  <a:cubicBezTo>
                    <a:pt x="2554" y="3429"/>
                    <a:pt x="2557" y="3428"/>
                    <a:pt x="2559" y="3428"/>
                  </a:cubicBezTo>
                  <a:cubicBezTo>
                    <a:pt x="2562" y="3428"/>
                    <a:pt x="2564" y="3427"/>
                    <a:pt x="2566" y="3426"/>
                  </a:cubicBezTo>
                  <a:cubicBezTo>
                    <a:pt x="2568" y="3426"/>
                    <a:pt x="2570" y="3425"/>
                    <a:pt x="2572" y="3425"/>
                  </a:cubicBezTo>
                  <a:cubicBezTo>
                    <a:pt x="2574" y="3424"/>
                    <a:pt x="2576" y="3423"/>
                    <a:pt x="2578" y="3423"/>
                  </a:cubicBezTo>
                  <a:cubicBezTo>
                    <a:pt x="2580" y="3422"/>
                    <a:pt x="2582" y="3421"/>
                    <a:pt x="2584" y="3420"/>
                  </a:cubicBezTo>
                  <a:cubicBezTo>
                    <a:pt x="2586" y="3420"/>
                    <a:pt x="2588" y="3419"/>
                    <a:pt x="2590" y="3418"/>
                  </a:cubicBezTo>
                  <a:cubicBezTo>
                    <a:pt x="2592" y="3417"/>
                    <a:pt x="2594" y="3416"/>
                    <a:pt x="2596" y="3415"/>
                  </a:cubicBezTo>
                  <a:cubicBezTo>
                    <a:pt x="2598" y="3414"/>
                    <a:pt x="2600" y="3413"/>
                    <a:pt x="2601" y="3412"/>
                  </a:cubicBezTo>
                  <a:cubicBezTo>
                    <a:pt x="2603" y="3411"/>
                    <a:pt x="2605" y="3409"/>
                    <a:pt x="2607" y="3408"/>
                  </a:cubicBezTo>
                  <a:cubicBezTo>
                    <a:pt x="2609" y="3407"/>
                    <a:pt x="2611" y="3405"/>
                    <a:pt x="2613" y="3404"/>
                  </a:cubicBezTo>
                  <a:cubicBezTo>
                    <a:pt x="2614" y="3403"/>
                    <a:pt x="2616" y="3402"/>
                    <a:pt x="2618" y="3400"/>
                  </a:cubicBezTo>
                  <a:cubicBezTo>
                    <a:pt x="2621" y="3398"/>
                    <a:pt x="2624" y="3395"/>
                    <a:pt x="2626" y="3393"/>
                  </a:cubicBezTo>
                  <a:cubicBezTo>
                    <a:pt x="2627" y="3392"/>
                    <a:pt x="2627" y="3392"/>
                    <a:pt x="2628" y="3391"/>
                  </a:cubicBezTo>
                  <a:cubicBezTo>
                    <a:pt x="2923" y="3096"/>
                    <a:pt x="3316" y="2933"/>
                    <a:pt x="3733" y="2933"/>
                  </a:cubicBezTo>
                  <a:cubicBezTo>
                    <a:pt x="4151" y="2933"/>
                    <a:pt x="4544" y="3096"/>
                    <a:pt x="4839" y="3391"/>
                  </a:cubicBezTo>
                  <a:cubicBezTo>
                    <a:pt x="4865" y="3417"/>
                    <a:pt x="4899" y="3431"/>
                    <a:pt x="4933" y="3431"/>
                  </a:cubicBezTo>
                  <a:cubicBezTo>
                    <a:pt x="4951" y="3431"/>
                    <a:pt x="4968" y="3427"/>
                    <a:pt x="4984" y="3420"/>
                  </a:cubicBezTo>
                  <a:cubicBezTo>
                    <a:pt x="5034" y="3400"/>
                    <a:pt x="5067" y="3351"/>
                    <a:pt x="5067" y="3297"/>
                  </a:cubicBezTo>
                  <a:lnTo>
                    <a:pt x="5067" y="631"/>
                  </a:lnTo>
                  <a:cubicBezTo>
                    <a:pt x="5067" y="595"/>
                    <a:pt x="5053" y="561"/>
                    <a:pt x="5028" y="536"/>
                  </a:cubicBezTo>
                  <a:close/>
                  <a:moveTo>
                    <a:pt x="267" y="3009"/>
                  </a:moveTo>
                  <a:lnTo>
                    <a:pt x="267" y="687"/>
                  </a:lnTo>
                  <a:cubicBezTo>
                    <a:pt x="557" y="416"/>
                    <a:pt x="934" y="267"/>
                    <a:pt x="1333" y="267"/>
                  </a:cubicBezTo>
                  <a:cubicBezTo>
                    <a:pt x="1733" y="267"/>
                    <a:pt x="2110" y="416"/>
                    <a:pt x="2400" y="687"/>
                  </a:cubicBezTo>
                  <a:lnTo>
                    <a:pt x="2400" y="3009"/>
                  </a:lnTo>
                  <a:cubicBezTo>
                    <a:pt x="2091" y="2787"/>
                    <a:pt x="1721" y="2667"/>
                    <a:pt x="1333" y="2667"/>
                  </a:cubicBezTo>
                  <a:cubicBezTo>
                    <a:pt x="945" y="2667"/>
                    <a:pt x="576" y="2787"/>
                    <a:pt x="267" y="3009"/>
                  </a:cubicBezTo>
                  <a:close/>
                  <a:moveTo>
                    <a:pt x="4800" y="3009"/>
                  </a:moveTo>
                  <a:cubicBezTo>
                    <a:pt x="4491" y="2787"/>
                    <a:pt x="4121" y="2667"/>
                    <a:pt x="3733" y="2667"/>
                  </a:cubicBezTo>
                  <a:cubicBezTo>
                    <a:pt x="3345" y="2667"/>
                    <a:pt x="2976" y="2787"/>
                    <a:pt x="2667" y="3009"/>
                  </a:cubicBezTo>
                  <a:lnTo>
                    <a:pt x="2667" y="687"/>
                  </a:lnTo>
                  <a:cubicBezTo>
                    <a:pt x="2957" y="416"/>
                    <a:pt x="3334" y="267"/>
                    <a:pt x="3733" y="267"/>
                  </a:cubicBezTo>
                  <a:cubicBezTo>
                    <a:pt x="4133" y="267"/>
                    <a:pt x="4510" y="416"/>
                    <a:pt x="4800" y="687"/>
                  </a:cubicBezTo>
                  <a:lnTo>
                    <a:pt x="4800" y="30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softEdge rad="508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DBE4460-E34F-9B6A-6BF6-30FA03CAED6E}"/>
              </a:ext>
            </a:extLst>
          </p:cNvPr>
          <p:cNvGrpSpPr/>
          <p:nvPr/>
        </p:nvGrpSpPr>
        <p:grpSpPr>
          <a:xfrm>
            <a:off x="2749273" y="0"/>
            <a:ext cx="3642564" cy="6858000"/>
            <a:chOff x="2749273" y="0"/>
            <a:chExt cx="3642564" cy="68580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4BAECB2-C3F7-6E0B-1A6B-5052BCC509C5}"/>
                </a:ext>
              </a:extLst>
            </p:cNvPr>
            <p:cNvGrpSpPr/>
            <p:nvPr/>
          </p:nvGrpSpPr>
          <p:grpSpPr>
            <a:xfrm>
              <a:off x="2749273" y="0"/>
              <a:ext cx="3642564" cy="6858000"/>
              <a:chOff x="2619683" y="0"/>
              <a:chExt cx="3642564" cy="6858000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0FBA13CF-4E6F-1414-A555-539151C512FE}"/>
                  </a:ext>
                </a:extLst>
              </p:cNvPr>
              <p:cNvGrpSpPr/>
              <p:nvPr/>
            </p:nvGrpSpPr>
            <p:grpSpPr>
              <a:xfrm>
                <a:off x="2619683" y="0"/>
                <a:ext cx="3642564" cy="6858000"/>
                <a:chOff x="2619683" y="0"/>
                <a:chExt cx="3642564" cy="6858000"/>
              </a:xfrm>
            </p:grpSpPr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64395991-9441-36E4-36C0-C5266BEE9703}"/>
                    </a:ext>
                  </a:extLst>
                </p:cNvPr>
                <p:cNvSpPr/>
                <p:nvPr/>
              </p:nvSpPr>
              <p:spPr>
                <a:xfrm>
                  <a:off x="2619683" y="0"/>
                  <a:ext cx="3642564" cy="6858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34C46998-27DA-BF24-64EA-01788ACFB40D}"/>
                    </a:ext>
                  </a:extLst>
                </p:cNvPr>
                <p:cNvSpPr txBox="1"/>
                <p:nvPr/>
              </p:nvSpPr>
              <p:spPr>
                <a:xfrm>
                  <a:off x="3657420" y="1017797"/>
                  <a:ext cx="2212616" cy="1661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600" b="1" i="1" dirty="0">
                      <a:solidFill>
                        <a:schemeClr val="bg1"/>
                      </a:solidFill>
                    </a:rPr>
                    <a:t>02</a:t>
                  </a:r>
                </a:p>
                <a:p>
                  <a:endParaRPr lang="en-US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E76EF35-E845-9A7E-9CB7-91C9B578443F}"/>
                  </a:ext>
                </a:extLst>
              </p:cNvPr>
              <p:cNvSpPr txBox="1"/>
              <p:nvPr/>
            </p:nvSpPr>
            <p:spPr>
              <a:xfrm>
                <a:off x="3340330" y="2712533"/>
                <a:ext cx="2802594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HCI  Survey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1600" b="1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On Virtual Reality</a:t>
                </a:r>
              </a:p>
            </p:txBody>
          </p:sp>
        </p:grp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5D5FAA4A-EF53-9A77-200F-AD2968DEA776}"/>
                </a:ext>
              </a:extLst>
            </p:cNvPr>
            <p:cNvSpPr/>
            <p:nvPr/>
          </p:nvSpPr>
          <p:spPr>
            <a:xfrm>
              <a:off x="4390906" y="4732922"/>
              <a:ext cx="546944" cy="607767"/>
            </a:xfrm>
            <a:custGeom>
              <a:avLst/>
              <a:gdLst>
                <a:gd name="T0" fmla="*/ 11110 w 11261"/>
                <a:gd name="T1" fmla="*/ 10553 h 11226"/>
                <a:gd name="T2" fmla="*/ 9203 w 11261"/>
                <a:gd name="T3" fmla="*/ 8512 h 11226"/>
                <a:gd name="T4" fmla="*/ 10401 w 11261"/>
                <a:gd name="T5" fmla="*/ 5199 h 11226"/>
                <a:gd name="T6" fmla="*/ 5200 w 11261"/>
                <a:gd name="T7" fmla="*/ 0 h 11226"/>
                <a:gd name="T8" fmla="*/ 0 w 11261"/>
                <a:gd name="T9" fmla="*/ 5199 h 11226"/>
                <a:gd name="T10" fmla="*/ 5200 w 11261"/>
                <a:gd name="T11" fmla="*/ 10398 h 11226"/>
                <a:gd name="T12" fmla="*/ 7352 w 11261"/>
                <a:gd name="T13" fmla="*/ 9932 h 11226"/>
                <a:gd name="T14" fmla="*/ 7550 w 11261"/>
                <a:gd name="T15" fmla="*/ 9403 h 11226"/>
                <a:gd name="T16" fmla="*/ 7021 w 11261"/>
                <a:gd name="T17" fmla="*/ 9205 h 11226"/>
                <a:gd name="T18" fmla="*/ 5200 w 11261"/>
                <a:gd name="T19" fmla="*/ 9598 h 11226"/>
                <a:gd name="T20" fmla="*/ 800 w 11261"/>
                <a:gd name="T21" fmla="*/ 5199 h 11226"/>
                <a:gd name="T22" fmla="*/ 5200 w 11261"/>
                <a:gd name="T23" fmla="*/ 800 h 11226"/>
                <a:gd name="T24" fmla="*/ 9599 w 11261"/>
                <a:gd name="T25" fmla="*/ 5199 h 11226"/>
                <a:gd name="T26" fmla="*/ 8373 w 11261"/>
                <a:gd name="T27" fmla="*/ 8246 h 11226"/>
                <a:gd name="T28" fmla="*/ 8384 w 11261"/>
                <a:gd name="T29" fmla="*/ 8811 h 11226"/>
                <a:gd name="T30" fmla="*/ 8425 w 11261"/>
                <a:gd name="T31" fmla="*/ 8837 h 11226"/>
                <a:gd name="T32" fmla="*/ 8455 w 11261"/>
                <a:gd name="T33" fmla="*/ 8887 h 11226"/>
                <a:gd name="T34" fmla="*/ 10523 w 11261"/>
                <a:gd name="T35" fmla="*/ 11099 h 11226"/>
                <a:gd name="T36" fmla="*/ 10816 w 11261"/>
                <a:gd name="T37" fmla="*/ 11226 h 11226"/>
                <a:gd name="T38" fmla="*/ 11089 w 11261"/>
                <a:gd name="T39" fmla="*/ 11118 h 11226"/>
                <a:gd name="T40" fmla="*/ 11110 w 11261"/>
                <a:gd name="T41" fmla="*/ 10553 h 1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61" h="11226">
                  <a:moveTo>
                    <a:pt x="11110" y="10553"/>
                  </a:moveTo>
                  <a:lnTo>
                    <a:pt x="9203" y="8512"/>
                  </a:lnTo>
                  <a:cubicBezTo>
                    <a:pt x="9977" y="7581"/>
                    <a:pt x="10401" y="6420"/>
                    <a:pt x="10401" y="5199"/>
                  </a:cubicBezTo>
                  <a:cubicBezTo>
                    <a:pt x="10401" y="2333"/>
                    <a:pt x="8068" y="0"/>
                    <a:pt x="5200" y="0"/>
                  </a:cubicBezTo>
                  <a:cubicBezTo>
                    <a:pt x="2333" y="0"/>
                    <a:pt x="0" y="2333"/>
                    <a:pt x="0" y="5199"/>
                  </a:cubicBezTo>
                  <a:cubicBezTo>
                    <a:pt x="0" y="8065"/>
                    <a:pt x="2333" y="10398"/>
                    <a:pt x="5200" y="10398"/>
                  </a:cubicBezTo>
                  <a:cubicBezTo>
                    <a:pt x="5950" y="10398"/>
                    <a:pt x="6675" y="10241"/>
                    <a:pt x="7352" y="9932"/>
                  </a:cubicBezTo>
                  <a:cubicBezTo>
                    <a:pt x="7554" y="9839"/>
                    <a:pt x="7642" y="9603"/>
                    <a:pt x="7550" y="9403"/>
                  </a:cubicBezTo>
                  <a:cubicBezTo>
                    <a:pt x="7457" y="9200"/>
                    <a:pt x="7221" y="9112"/>
                    <a:pt x="7021" y="9205"/>
                  </a:cubicBezTo>
                  <a:cubicBezTo>
                    <a:pt x="6447" y="9465"/>
                    <a:pt x="5834" y="9598"/>
                    <a:pt x="5200" y="9598"/>
                  </a:cubicBezTo>
                  <a:cubicBezTo>
                    <a:pt x="2774" y="9598"/>
                    <a:pt x="800" y="7624"/>
                    <a:pt x="800" y="5199"/>
                  </a:cubicBezTo>
                  <a:cubicBezTo>
                    <a:pt x="800" y="2774"/>
                    <a:pt x="2774" y="800"/>
                    <a:pt x="5200" y="800"/>
                  </a:cubicBezTo>
                  <a:cubicBezTo>
                    <a:pt x="7625" y="800"/>
                    <a:pt x="9599" y="2774"/>
                    <a:pt x="9599" y="5199"/>
                  </a:cubicBezTo>
                  <a:cubicBezTo>
                    <a:pt x="9599" y="6341"/>
                    <a:pt x="9162" y="7422"/>
                    <a:pt x="8373" y="8246"/>
                  </a:cubicBezTo>
                  <a:cubicBezTo>
                    <a:pt x="8221" y="8405"/>
                    <a:pt x="8225" y="8659"/>
                    <a:pt x="8384" y="8811"/>
                  </a:cubicBezTo>
                  <a:cubicBezTo>
                    <a:pt x="8397" y="8822"/>
                    <a:pt x="8412" y="8826"/>
                    <a:pt x="8425" y="8837"/>
                  </a:cubicBezTo>
                  <a:cubicBezTo>
                    <a:pt x="8436" y="8852"/>
                    <a:pt x="8442" y="8871"/>
                    <a:pt x="8455" y="8887"/>
                  </a:cubicBezTo>
                  <a:lnTo>
                    <a:pt x="10523" y="11099"/>
                  </a:lnTo>
                  <a:cubicBezTo>
                    <a:pt x="10601" y="11183"/>
                    <a:pt x="10708" y="11226"/>
                    <a:pt x="10816" y="11226"/>
                  </a:cubicBezTo>
                  <a:cubicBezTo>
                    <a:pt x="10915" y="11226"/>
                    <a:pt x="11012" y="11189"/>
                    <a:pt x="11089" y="11118"/>
                  </a:cubicBezTo>
                  <a:cubicBezTo>
                    <a:pt x="11252" y="10968"/>
                    <a:pt x="11261" y="10714"/>
                    <a:pt x="11110" y="105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99E0B0D-D42E-8C18-9F38-9CC631DF43A4}"/>
              </a:ext>
            </a:extLst>
          </p:cNvPr>
          <p:cNvGrpSpPr/>
          <p:nvPr/>
        </p:nvGrpSpPr>
        <p:grpSpPr>
          <a:xfrm>
            <a:off x="-14233" y="0"/>
            <a:ext cx="3351543" cy="6858000"/>
            <a:chOff x="-38334" y="0"/>
            <a:chExt cx="3351543" cy="685800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FD8159A-398B-FF20-A85D-6487A1A6C195}"/>
                </a:ext>
              </a:extLst>
            </p:cNvPr>
            <p:cNvGrpSpPr/>
            <p:nvPr/>
          </p:nvGrpSpPr>
          <p:grpSpPr>
            <a:xfrm>
              <a:off x="-38334" y="0"/>
              <a:ext cx="3283184" cy="6858000"/>
              <a:chOff x="-38334" y="0"/>
              <a:chExt cx="3283184" cy="685800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9BE8B980-2AFB-3167-F43E-51E140FCA397}"/>
                  </a:ext>
                </a:extLst>
              </p:cNvPr>
              <p:cNvGrpSpPr/>
              <p:nvPr/>
            </p:nvGrpSpPr>
            <p:grpSpPr>
              <a:xfrm>
                <a:off x="-38334" y="0"/>
                <a:ext cx="3283184" cy="6858000"/>
                <a:chOff x="-1" y="18845"/>
                <a:chExt cx="2950234" cy="6858000"/>
              </a:xfrm>
            </p:grpSpPr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BE216B97-4243-149A-9FFD-D9ABAD29FA4C}"/>
                    </a:ext>
                  </a:extLst>
                </p:cNvPr>
                <p:cNvSpPr/>
                <p:nvPr/>
              </p:nvSpPr>
              <p:spPr>
                <a:xfrm>
                  <a:off x="-1" y="18845"/>
                  <a:ext cx="2950234" cy="6858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1617B2B8-F742-42A2-F6A0-D1905FF8B09D}"/>
                    </a:ext>
                  </a:extLst>
                </p:cNvPr>
                <p:cNvSpPr txBox="1"/>
                <p:nvPr/>
              </p:nvSpPr>
              <p:spPr>
                <a:xfrm>
                  <a:off x="397760" y="1069385"/>
                  <a:ext cx="1988233" cy="1661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600" b="1" i="1" dirty="0">
                      <a:solidFill>
                        <a:schemeClr val="bg1"/>
                      </a:solidFill>
                    </a:rPr>
                    <a:t>01</a:t>
                  </a:r>
                </a:p>
                <a:p>
                  <a:endParaRPr lang="en-US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" name="任意多边形: 形状 2">
                <a:extLst>
                  <a:ext uri="{FF2B5EF4-FFF2-40B4-BE49-F238E27FC236}">
                    <a16:creationId xmlns:a16="http://schemas.microsoft.com/office/drawing/2014/main" id="{A096CB54-C587-39BD-2BBB-457A9BD218A3}"/>
                  </a:ext>
                </a:extLst>
              </p:cNvPr>
              <p:cNvSpPr/>
              <p:nvPr/>
            </p:nvSpPr>
            <p:spPr>
              <a:xfrm>
                <a:off x="1002240" y="4732922"/>
                <a:ext cx="606975" cy="537254"/>
              </a:xfrm>
              <a:custGeom>
                <a:avLst/>
                <a:gdLst>
                  <a:gd name="connsiteX0" fmla="*/ 242372 w 608079"/>
                  <a:gd name="connsiteY0" fmla="*/ 20433 h 508346"/>
                  <a:gd name="connsiteX1" fmla="*/ 392503 w 608079"/>
                  <a:gd name="connsiteY1" fmla="*/ 170588 h 508346"/>
                  <a:gd name="connsiteX2" fmla="*/ 316544 w 608079"/>
                  <a:gd name="connsiteY2" fmla="*/ 301084 h 508346"/>
                  <a:gd name="connsiteX3" fmla="*/ 385515 w 608079"/>
                  <a:gd name="connsiteY3" fmla="*/ 326699 h 508346"/>
                  <a:gd name="connsiteX4" fmla="*/ 481288 w 608079"/>
                  <a:gd name="connsiteY4" fmla="*/ 412439 h 508346"/>
                  <a:gd name="connsiteX5" fmla="*/ 457464 w 608079"/>
                  <a:gd name="connsiteY5" fmla="*/ 482572 h 508346"/>
                  <a:gd name="connsiteX6" fmla="*/ 372173 w 608079"/>
                  <a:gd name="connsiteY6" fmla="*/ 502866 h 508346"/>
                  <a:gd name="connsiteX7" fmla="*/ 239592 w 608079"/>
                  <a:gd name="connsiteY7" fmla="*/ 508346 h 508346"/>
                  <a:gd name="connsiteX8" fmla="*/ 237726 w 608079"/>
                  <a:gd name="connsiteY8" fmla="*/ 508346 h 508346"/>
                  <a:gd name="connsiteX9" fmla="*/ 104788 w 608079"/>
                  <a:gd name="connsiteY9" fmla="*/ 502627 h 508346"/>
                  <a:gd name="connsiteX10" fmla="*/ 22753 w 608079"/>
                  <a:gd name="connsiteY10" fmla="*/ 481341 h 508346"/>
                  <a:gd name="connsiteX11" fmla="*/ 5163 w 608079"/>
                  <a:gd name="connsiteY11" fmla="*/ 406879 h 508346"/>
                  <a:gd name="connsiteX12" fmla="*/ 100102 w 608079"/>
                  <a:gd name="connsiteY12" fmla="*/ 324237 h 508346"/>
                  <a:gd name="connsiteX13" fmla="*/ 166690 w 608079"/>
                  <a:gd name="connsiteY13" fmla="*/ 300211 h 508346"/>
                  <a:gd name="connsiteX14" fmla="*/ 92280 w 608079"/>
                  <a:gd name="connsiteY14" fmla="*/ 170588 h 508346"/>
                  <a:gd name="connsiteX15" fmla="*/ 242372 w 608079"/>
                  <a:gd name="connsiteY15" fmla="*/ 20433 h 508346"/>
                  <a:gd name="connsiteX16" fmla="*/ 366125 w 608079"/>
                  <a:gd name="connsiteY16" fmla="*/ 0 h 508346"/>
                  <a:gd name="connsiteX17" fmla="*/ 511901 w 608079"/>
                  <a:gd name="connsiteY17" fmla="*/ 145793 h 508346"/>
                  <a:gd name="connsiteX18" fmla="*/ 482714 w 608079"/>
                  <a:gd name="connsiteY18" fmla="*/ 236741 h 508346"/>
                  <a:gd name="connsiteX19" fmla="*/ 445069 w 608079"/>
                  <a:gd name="connsiteY19" fmla="*/ 273040 h 508346"/>
                  <a:gd name="connsiteX20" fmla="*/ 605934 w 608079"/>
                  <a:gd name="connsiteY20" fmla="*/ 384837 h 508346"/>
                  <a:gd name="connsiteX21" fmla="*/ 581830 w 608079"/>
                  <a:gd name="connsiteY21" fmla="*/ 447785 h 508346"/>
                  <a:gd name="connsiteX22" fmla="*/ 529850 w 608079"/>
                  <a:gd name="connsiteY22" fmla="*/ 463473 h 508346"/>
                  <a:gd name="connsiteX23" fmla="*/ 527904 w 608079"/>
                  <a:gd name="connsiteY23" fmla="*/ 463592 h 508346"/>
                  <a:gd name="connsiteX24" fmla="*/ 514958 w 608079"/>
                  <a:gd name="connsiteY24" fmla="*/ 451479 h 508346"/>
                  <a:gd name="connsiteX25" fmla="*/ 525998 w 608079"/>
                  <a:gd name="connsiteY25" fmla="*/ 437618 h 508346"/>
                  <a:gd name="connsiteX26" fmla="*/ 565708 w 608079"/>
                  <a:gd name="connsiteY26" fmla="*/ 427213 h 508346"/>
                  <a:gd name="connsiteX27" fmla="*/ 580758 w 608079"/>
                  <a:gd name="connsiteY27" fmla="*/ 391787 h 508346"/>
                  <a:gd name="connsiteX28" fmla="*/ 517579 w 608079"/>
                  <a:gd name="connsiteY28" fmla="*/ 330031 h 508346"/>
                  <a:gd name="connsiteX29" fmla="*/ 401864 w 608079"/>
                  <a:gd name="connsiteY29" fmla="*/ 291071 h 508346"/>
                  <a:gd name="connsiteX30" fmla="*/ 401586 w 608079"/>
                  <a:gd name="connsiteY30" fmla="*/ 291031 h 508346"/>
                  <a:gd name="connsiteX31" fmla="*/ 400633 w 608079"/>
                  <a:gd name="connsiteY31" fmla="*/ 290872 h 508346"/>
                  <a:gd name="connsiteX32" fmla="*/ 400514 w 608079"/>
                  <a:gd name="connsiteY32" fmla="*/ 290872 h 508346"/>
                  <a:gd name="connsiteX33" fmla="*/ 390308 w 608079"/>
                  <a:gd name="connsiteY33" fmla="*/ 278481 h 508346"/>
                  <a:gd name="connsiteX34" fmla="*/ 399799 w 608079"/>
                  <a:gd name="connsiteY34" fmla="*/ 265574 h 508346"/>
                  <a:gd name="connsiteX35" fmla="*/ 485811 w 608079"/>
                  <a:gd name="connsiteY35" fmla="*/ 145793 h 508346"/>
                  <a:gd name="connsiteX36" fmla="*/ 366125 w 608079"/>
                  <a:gd name="connsiteY36" fmla="*/ 26132 h 508346"/>
                  <a:gd name="connsiteX37" fmla="*/ 353060 w 608079"/>
                  <a:gd name="connsiteY37" fmla="*/ 13066 h 508346"/>
                  <a:gd name="connsiteX38" fmla="*/ 366125 w 608079"/>
                  <a:gd name="connsiteY38" fmla="*/ 0 h 508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8079" h="508346">
                    <a:moveTo>
                      <a:pt x="242372" y="20433"/>
                    </a:moveTo>
                    <a:cubicBezTo>
                      <a:pt x="325160" y="20433"/>
                      <a:pt x="392503" y="87786"/>
                      <a:pt x="392503" y="170588"/>
                    </a:cubicBezTo>
                    <a:cubicBezTo>
                      <a:pt x="392464" y="224557"/>
                      <a:pt x="363478" y="274397"/>
                      <a:pt x="316544" y="301084"/>
                    </a:cubicBezTo>
                    <a:cubicBezTo>
                      <a:pt x="340289" y="307438"/>
                      <a:pt x="363398" y="316016"/>
                      <a:pt x="385515" y="326699"/>
                    </a:cubicBezTo>
                    <a:cubicBezTo>
                      <a:pt x="415255" y="341115"/>
                      <a:pt x="467112" y="371376"/>
                      <a:pt x="481288" y="412439"/>
                    </a:cubicBezTo>
                    <a:cubicBezTo>
                      <a:pt x="490301" y="438570"/>
                      <a:pt x="481804" y="463470"/>
                      <a:pt x="457464" y="482572"/>
                    </a:cubicBezTo>
                    <a:cubicBezTo>
                      <a:pt x="449880" y="488450"/>
                      <a:pt x="432845" y="496988"/>
                      <a:pt x="372173" y="502866"/>
                    </a:cubicBezTo>
                    <a:cubicBezTo>
                      <a:pt x="335365" y="506400"/>
                      <a:pt x="288312" y="508346"/>
                      <a:pt x="239592" y="508346"/>
                    </a:cubicBezTo>
                    <a:lnTo>
                      <a:pt x="237726" y="508346"/>
                    </a:lnTo>
                    <a:cubicBezTo>
                      <a:pt x="188450" y="508306"/>
                      <a:pt x="141238" y="506281"/>
                      <a:pt x="104788" y="502627"/>
                    </a:cubicBezTo>
                    <a:cubicBezTo>
                      <a:pt x="45783" y="496750"/>
                      <a:pt x="30218" y="488569"/>
                      <a:pt x="22753" y="481341"/>
                    </a:cubicBezTo>
                    <a:cubicBezTo>
                      <a:pt x="637" y="459896"/>
                      <a:pt x="-5637" y="433487"/>
                      <a:pt x="5163" y="406879"/>
                    </a:cubicBezTo>
                    <a:cubicBezTo>
                      <a:pt x="21602" y="366253"/>
                      <a:pt x="71712" y="337660"/>
                      <a:pt x="100102" y="324237"/>
                    </a:cubicBezTo>
                    <a:cubicBezTo>
                      <a:pt x="121504" y="314150"/>
                      <a:pt x="143819" y="306088"/>
                      <a:pt x="166690" y="300211"/>
                    </a:cubicBezTo>
                    <a:cubicBezTo>
                      <a:pt x="120631" y="273285"/>
                      <a:pt x="92320" y="223962"/>
                      <a:pt x="92280" y="170588"/>
                    </a:cubicBezTo>
                    <a:cubicBezTo>
                      <a:pt x="92280" y="87786"/>
                      <a:pt x="159583" y="20433"/>
                      <a:pt x="242372" y="20433"/>
                    </a:cubicBezTo>
                    <a:close/>
                    <a:moveTo>
                      <a:pt x="366125" y="0"/>
                    </a:moveTo>
                    <a:cubicBezTo>
                      <a:pt x="446498" y="0"/>
                      <a:pt x="511901" y="65410"/>
                      <a:pt x="511901" y="145793"/>
                    </a:cubicBezTo>
                    <a:cubicBezTo>
                      <a:pt x="511901" y="178399"/>
                      <a:pt x="501695" y="210211"/>
                      <a:pt x="482714" y="236741"/>
                    </a:cubicBezTo>
                    <a:cubicBezTo>
                      <a:pt x="472469" y="250998"/>
                      <a:pt x="459682" y="263310"/>
                      <a:pt x="445069" y="273040"/>
                    </a:cubicBezTo>
                    <a:cubicBezTo>
                      <a:pt x="517540" y="292024"/>
                      <a:pt x="592552" y="336345"/>
                      <a:pt x="605934" y="384837"/>
                    </a:cubicBezTo>
                    <a:cubicBezTo>
                      <a:pt x="610501" y="401398"/>
                      <a:pt x="609985" y="425744"/>
                      <a:pt x="581830" y="447785"/>
                    </a:cubicBezTo>
                    <a:cubicBezTo>
                      <a:pt x="576469" y="451995"/>
                      <a:pt x="565271" y="458151"/>
                      <a:pt x="529850" y="463473"/>
                    </a:cubicBezTo>
                    <a:cubicBezTo>
                      <a:pt x="529214" y="463552"/>
                      <a:pt x="528579" y="463592"/>
                      <a:pt x="527904" y="463592"/>
                    </a:cubicBezTo>
                    <a:cubicBezTo>
                      <a:pt x="521074" y="463552"/>
                      <a:pt x="515435" y="458310"/>
                      <a:pt x="514958" y="451479"/>
                    </a:cubicBezTo>
                    <a:cubicBezTo>
                      <a:pt x="514442" y="444688"/>
                      <a:pt x="519247" y="438651"/>
                      <a:pt x="525998" y="437618"/>
                    </a:cubicBezTo>
                    <a:cubicBezTo>
                      <a:pt x="557131" y="432972"/>
                      <a:pt x="564556" y="428166"/>
                      <a:pt x="565708" y="427213"/>
                    </a:cubicBezTo>
                    <a:cubicBezTo>
                      <a:pt x="584014" y="412876"/>
                      <a:pt x="583061" y="400128"/>
                      <a:pt x="580758" y="391787"/>
                    </a:cubicBezTo>
                    <a:cubicBezTo>
                      <a:pt x="575358" y="372208"/>
                      <a:pt x="552326" y="349690"/>
                      <a:pt x="517579" y="330031"/>
                    </a:cubicBezTo>
                    <a:cubicBezTo>
                      <a:pt x="482396" y="310134"/>
                      <a:pt x="440184" y="295916"/>
                      <a:pt x="401864" y="291071"/>
                    </a:cubicBezTo>
                    <a:lnTo>
                      <a:pt x="401586" y="291031"/>
                    </a:lnTo>
                    <a:cubicBezTo>
                      <a:pt x="401268" y="290991"/>
                      <a:pt x="400951" y="290951"/>
                      <a:pt x="400633" y="290872"/>
                    </a:cubicBezTo>
                    <a:lnTo>
                      <a:pt x="400514" y="290872"/>
                    </a:lnTo>
                    <a:cubicBezTo>
                      <a:pt x="394676" y="289561"/>
                      <a:pt x="390467" y="284438"/>
                      <a:pt x="390308" y="278481"/>
                    </a:cubicBezTo>
                    <a:cubicBezTo>
                      <a:pt x="390149" y="272524"/>
                      <a:pt x="394081" y="267202"/>
                      <a:pt x="399799" y="265574"/>
                    </a:cubicBezTo>
                    <a:cubicBezTo>
                      <a:pt x="450429" y="251157"/>
                      <a:pt x="485811" y="201911"/>
                      <a:pt x="485811" y="145793"/>
                    </a:cubicBezTo>
                    <a:cubicBezTo>
                      <a:pt x="485811" y="79827"/>
                      <a:pt x="432083" y="26132"/>
                      <a:pt x="366125" y="26132"/>
                    </a:cubicBezTo>
                    <a:cubicBezTo>
                      <a:pt x="358897" y="26132"/>
                      <a:pt x="353060" y="20255"/>
                      <a:pt x="353060" y="13066"/>
                    </a:cubicBezTo>
                    <a:cubicBezTo>
                      <a:pt x="353060" y="5838"/>
                      <a:pt x="358897" y="0"/>
                      <a:pt x="3661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04F0DCE9-CB0E-5952-5A27-3D43BA9D7C94}"/>
                </a:ext>
              </a:extLst>
            </p:cNvPr>
            <p:cNvSpPr txBox="1"/>
            <p:nvPr/>
          </p:nvSpPr>
          <p:spPr>
            <a:xfrm>
              <a:off x="94276" y="2712533"/>
              <a:ext cx="32189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96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FBDA979-3BAD-4011-8EC4-F38B1AA645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7996" y="957879"/>
            <a:ext cx="4278736" cy="4508927"/>
          </a:xfrm>
        </p:spPr>
        <p:txBody>
          <a:bodyPr/>
          <a:lstStyle/>
          <a:p>
            <a:r>
              <a:rPr lang="en-GB" dirty="0">
                <a:latin typeface="+mn-lt"/>
                <a:cs typeface="+mn-ea"/>
                <a:sym typeface="+mn-lt"/>
              </a:rPr>
              <a:t>01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167" y="3493667"/>
            <a:ext cx="2877711" cy="590931"/>
          </a:xfrm>
        </p:spPr>
        <p:txBody>
          <a:bodyPr>
            <a:sp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Introduction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703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D1AC85A-5E4F-74A3-15A4-4F2D1177DA26}"/>
              </a:ext>
            </a:extLst>
          </p:cNvPr>
          <p:cNvCxnSpPr>
            <a:cxnSpLocks/>
          </p:cNvCxnSpPr>
          <p:nvPr/>
        </p:nvCxnSpPr>
        <p:spPr>
          <a:xfrm>
            <a:off x="885825" y="2911998"/>
            <a:ext cx="10696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87B014D-8AC7-59B5-6C3C-292BD76C5208}"/>
              </a:ext>
            </a:extLst>
          </p:cNvPr>
          <p:cNvCxnSpPr>
            <a:cxnSpLocks/>
          </p:cNvCxnSpPr>
          <p:nvPr/>
        </p:nvCxnSpPr>
        <p:spPr>
          <a:xfrm>
            <a:off x="6221730" y="1746243"/>
            <a:ext cx="5291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FF4A421-6E2A-0135-C59A-B260343E1253}"/>
              </a:ext>
            </a:extLst>
          </p:cNvPr>
          <p:cNvSpPr txBox="1"/>
          <p:nvPr/>
        </p:nvSpPr>
        <p:spPr>
          <a:xfrm>
            <a:off x="6171028" y="875657"/>
            <a:ext cx="5242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Virtual Reality Interaction</a:t>
            </a:r>
          </a:p>
          <a:p>
            <a:r>
              <a:rPr lang="en-US" altLang="zh-CN" sz="2400" b="1" dirty="0">
                <a:solidFill>
                  <a:srgbClr val="E5CB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Technology Development</a:t>
            </a:r>
            <a:endParaRPr lang="zh-CN" altLang="en-US" sz="2400" b="1" dirty="0">
              <a:solidFill>
                <a:srgbClr val="E5CB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D7B40B-5988-FD68-5744-69D953FC9358}"/>
              </a:ext>
            </a:extLst>
          </p:cNvPr>
          <p:cNvSpPr txBox="1"/>
          <p:nvPr/>
        </p:nvSpPr>
        <p:spPr>
          <a:xfrm>
            <a:off x="938214" y="2248046"/>
            <a:ext cx="323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HCI </a:t>
            </a:r>
            <a:r>
              <a:rPr lang="en-US" altLang="zh-CN" sz="3200" b="1" dirty="0">
                <a:solidFill>
                  <a:srgbClr val="E5CB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Survey</a:t>
            </a:r>
            <a:endParaRPr lang="zh-CN" altLang="en-US" sz="3200" b="1" dirty="0">
              <a:solidFill>
                <a:srgbClr val="E5CBB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2DB67DA-B73B-4EB0-91BF-3DB69784ADF8}"/>
              </a:ext>
            </a:extLst>
          </p:cNvPr>
          <p:cNvGrpSpPr/>
          <p:nvPr/>
        </p:nvGrpSpPr>
        <p:grpSpPr>
          <a:xfrm>
            <a:off x="1107400" y="4410140"/>
            <a:ext cx="7955639" cy="1200329"/>
            <a:chOff x="4950345" y="1904821"/>
            <a:chExt cx="7042848" cy="1200329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7441EDF-AC52-681A-F57B-4E72798436A2}"/>
                </a:ext>
              </a:extLst>
            </p:cNvPr>
            <p:cNvCxnSpPr>
              <a:cxnSpLocks/>
            </p:cNvCxnSpPr>
            <p:nvPr/>
          </p:nvCxnSpPr>
          <p:spPr>
            <a:xfrm>
              <a:off x="5022914" y="3105150"/>
              <a:ext cx="51711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29AE609-1558-24C9-875E-CC4C471A2881}"/>
                </a:ext>
              </a:extLst>
            </p:cNvPr>
            <p:cNvSpPr txBox="1"/>
            <p:nvPr/>
          </p:nvSpPr>
          <p:spPr>
            <a:xfrm>
              <a:off x="4950345" y="1904821"/>
              <a:ext cx="70428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kern="1400" spc="-50" dirty="0">
                  <a:solidFill>
                    <a:srgbClr val="E5CBB9"/>
                  </a:solidFill>
                  <a:effectLst/>
                  <a:latin typeface="+mn-ea"/>
                  <a:cs typeface="Times New Roman" panose="02020603050405020304" pitchFamily="18" charset="0"/>
                </a:rPr>
                <a:t>Enhancing UX Evaluation Through          Collaboration </a:t>
              </a:r>
              <a:r>
                <a:rPr lang="en-US" altLang="zh-CN" sz="2400" b="1" kern="1400" spc="-50" dirty="0">
                  <a:effectLst/>
                  <a:latin typeface="+mn-ea"/>
                  <a:cs typeface="Times New Roman" panose="02020603050405020304" pitchFamily="18" charset="0"/>
                </a:rPr>
                <a:t>with Conversational AI      </a:t>
              </a:r>
            </a:p>
            <a:p>
              <a:r>
                <a:rPr lang="en-US" altLang="zh-CN" sz="2400" b="1" kern="1400" spc="-50" dirty="0">
                  <a:effectLst/>
                  <a:latin typeface="+mn-ea"/>
                  <a:cs typeface="Times New Roman" panose="02020603050405020304" pitchFamily="18" charset="0"/>
                </a:rPr>
                <a:t>Assistants: Effects of Proactive Dialogue and Timing</a:t>
              </a:r>
              <a:endParaRPr lang="zh-CN" altLang="zh-CN" sz="2400" b="1" kern="1400" spc="-5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8C95D7B-DC62-05F7-69A4-13CD7E3AF831}"/>
              </a:ext>
            </a:extLst>
          </p:cNvPr>
          <p:cNvSpPr txBox="1"/>
          <p:nvPr/>
        </p:nvSpPr>
        <p:spPr>
          <a:xfrm>
            <a:off x="8343901" y="3012316"/>
            <a:ext cx="3238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E5CB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Reading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11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FBDA979-3BAD-4011-8EC4-F38B1AA645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7997" y="957879"/>
            <a:ext cx="4278735" cy="4508927"/>
          </a:xfrm>
        </p:spPr>
        <p:txBody>
          <a:bodyPr/>
          <a:lstStyle/>
          <a:p>
            <a:r>
              <a:rPr lang="en-GB" dirty="0">
                <a:latin typeface="+mn-lt"/>
                <a:cs typeface="+mn-ea"/>
                <a:sym typeface="+mn-lt"/>
              </a:rPr>
              <a:t>02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352" y="3493667"/>
            <a:ext cx="2903359" cy="590931"/>
          </a:xfrm>
        </p:spPr>
        <p:txBody>
          <a:bodyPr>
            <a:spAutoFit/>
          </a:bodyPr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HCI   Survey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449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C15362A-B6BD-E804-C950-7F511785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What VR Exactly Is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标题 4">
            <a:extLst>
              <a:ext uri="{FF2B5EF4-FFF2-40B4-BE49-F238E27FC236}">
                <a16:creationId xmlns:a16="http://schemas.microsoft.com/office/drawing/2014/main" id="{6973402F-E200-28C9-593F-A28E1207F01E}"/>
              </a:ext>
            </a:extLst>
          </p:cNvPr>
          <p:cNvSpPr txBox="1">
            <a:spLocks/>
          </p:cNvSpPr>
          <p:nvPr/>
        </p:nvSpPr>
        <p:spPr>
          <a:xfrm>
            <a:off x="2871788" y="1643063"/>
            <a:ext cx="7358062" cy="4572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Bodoni MT" panose="02070603080606020203" pitchFamily="18" charset="0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B212CA48-E370-46C5-752E-301768092BB1}"/>
              </a:ext>
            </a:extLst>
          </p:cNvPr>
          <p:cNvSpPr txBox="1">
            <a:spLocks/>
          </p:cNvSpPr>
          <p:nvPr/>
        </p:nvSpPr>
        <p:spPr>
          <a:xfrm>
            <a:off x="2026861" y="1488944"/>
            <a:ext cx="4820438" cy="536494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Bodoni MT" panose="02070603080606020203" pitchFamily="18" charset="0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E5CBB9"/>
                </a:solidFill>
                <a:latin typeface="+mn-ea"/>
                <a:ea typeface="+mn-ea"/>
              </a:rPr>
              <a:t>Ivan Sutherland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5CBB9"/>
                </a:solidFill>
                <a:latin typeface="+mn-ea"/>
                <a:ea typeface="+mn-ea"/>
              </a:rPr>
              <a:t>(1965) </a:t>
            </a:r>
            <a:endParaRPr lang="zh-CN" altLang="en-US" dirty="0">
              <a:solidFill>
                <a:srgbClr val="E5CBB9"/>
              </a:solidFill>
              <a:latin typeface="+mn-ea"/>
              <a:ea typeface="+mn-ea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F009D64D-CDA4-BFFC-DCC3-28E235681AE2}"/>
              </a:ext>
            </a:extLst>
          </p:cNvPr>
          <p:cNvSpPr/>
          <p:nvPr/>
        </p:nvSpPr>
        <p:spPr>
          <a:xfrm>
            <a:off x="4598566" y="2075484"/>
            <a:ext cx="361749" cy="17444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9ED324B-4780-2838-D903-431D7485E069}"/>
              </a:ext>
            </a:extLst>
          </p:cNvPr>
          <p:cNvGrpSpPr/>
          <p:nvPr/>
        </p:nvGrpSpPr>
        <p:grpSpPr>
          <a:xfrm>
            <a:off x="5118910" y="3263646"/>
            <a:ext cx="4225554" cy="431567"/>
            <a:chOff x="5118910" y="3263646"/>
            <a:chExt cx="4225554" cy="431567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0B024D6-8DDD-D604-5002-6B78D7C3E72C}"/>
                </a:ext>
              </a:extLst>
            </p:cNvPr>
            <p:cNvCxnSpPr>
              <a:cxnSpLocks/>
            </p:cNvCxnSpPr>
            <p:nvPr/>
          </p:nvCxnSpPr>
          <p:spPr>
            <a:xfrm>
              <a:off x="5488430" y="3695213"/>
              <a:ext cx="35555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标题 4">
              <a:extLst>
                <a:ext uri="{FF2B5EF4-FFF2-40B4-BE49-F238E27FC236}">
                  <a16:creationId xmlns:a16="http://schemas.microsoft.com/office/drawing/2014/main" id="{0F4B20FF-BE2F-CC7C-636C-42EFAFE2EB7A}"/>
                </a:ext>
              </a:extLst>
            </p:cNvPr>
            <p:cNvSpPr txBox="1">
              <a:spLocks/>
            </p:cNvSpPr>
            <p:nvPr/>
          </p:nvSpPr>
          <p:spPr>
            <a:xfrm>
              <a:off x="5118910" y="3263646"/>
              <a:ext cx="4225554" cy="424732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spAutoFit/>
            </a:bodyPr>
            <a:lstStyle>
              <a:lvl1pPr algn="ctr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chemeClr val="accent1"/>
                  </a:solidFill>
                  <a:latin typeface="Bodoni MT" panose="02070603080606020203" pitchFamily="18" charset="0"/>
                  <a:ea typeface="+mj-ea"/>
                  <a:cs typeface="+mj-cs"/>
                </a:defRPr>
              </a:lvl1pPr>
            </a:lstStyle>
            <a:p>
              <a:r>
                <a:rPr lang="en-US" altLang="zh-CN" sz="2400" dirty="0">
                  <a:latin typeface="+mn-ea"/>
                  <a:ea typeface="+mn-ea"/>
                </a:rPr>
                <a:t>Theory 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Implematation</a:t>
              </a:r>
              <a:endParaRPr lang="zh-CN" altLang="en-US" sz="24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16132700-49E1-8045-08BF-BE8DBDFC278C}"/>
              </a:ext>
            </a:extLst>
          </p:cNvPr>
          <p:cNvSpPr txBox="1"/>
          <p:nvPr/>
        </p:nvSpPr>
        <p:spPr>
          <a:xfrm>
            <a:off x="3100388" y="3878918"/>
            <a:ext cx="818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n-ea"/>
              </a:rPr>
              <a:t>First HMD(Human Mobile Devices) (1968)</a:t>
            </a:r>
            <a:endParaRPr lang="zh-CN" altLang="en-US" sz="3200" dirty="0">
              <a:latin typeface="+mn-ea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0DBEF92-7739-3528-244F-751832770AF6}"/>
              </a:ext>
            </a:extLst>
          </p:cNvPr>
          <p:cNvGrpSpPr/>
          <p:nvPr/>
        </p:nvGrpSpPr>
        <p:grpSpPr>
          <a:xfrm>
            <a:off x="1505243" y="5368673"/>
            <a:ext cx="9097108" cy="461665"/>
            <a:chOff x="1505243" y="5368673"/>
            <a:chExt cx="9097108" cy="461665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349F831-CB2F-D428-41F8-16AE7FCE6957}"/>
                </a:ext>
              </a:extLst>
            </p:cNvPr>
            <p:cNvCxnSpPr/>
            <p:nvPr/>
          </p:nvCxnSpPr>
          <p:spPr>
            <a:xfrm>
              <a:off x="1505243" y="5786511"/>
              <a:ext cx="8764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5AFF075-3FED-F590-D3B9-F064CD82084A}"/>
                </a:ext>
              </a:extLst>
            </p:cNvPr>
            <p:cNvSpPr txBox="1"/>
            <p:nvPr/>
          </p:nvSpPr>
          <p:spPr>
            <a:xfrm>
              <a:off x="1669367" y="5368673"/>
              <a:ext cx="8932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+mn-ea"/>
                  <a:cs typeface="Times New Roman" panose="02020603050405020304" pitchFamily="18" charset="0"/>
                </a:rPr>
                <a:t>Immersion                   </a:t>
              </a:r>
              <a:r>
                <a:rPr lang="en-US" altLang="zh-CN" sz="2400" b="1" dirty="0">
                  <a:solidFill>
                    <a:srgbClr val="E5CBB9"/>
                  </a:solidFill>
                  <a:latin typeface="+mn-ea"/>
                  <a:cs typeface="Times New Roman" panose="02020603050405020304" pitchFamily="18" charset="0"/>
                </a:rPr>
                <a:t>Interaction</a:t>
              </a:r>
              <a:r>
                <a:rPr lang="en-US" altLang="zh-CN" sz="2400" b="1" dirty="0">
                  <a:latin typeface="+mn-ea"/>
                  <a:cs typeface="Times New Roman" panose="02020603050405020304" pitchFamily="18" charset="0"/>
                </a:rPr>
                <a:t>              Imagination</a:t>
              </a:r>
              <a:endParaRPr lang="zh-CN" altLang="en-US" sz="2400" b="1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9E43922-32E8-1098-D371-EFAC347B1E35}"/>
              </a:ext>
            </a:extLst>
          </p:cNvPr>
          <p:cNvGrpSpPr/>
          <p:nvPr/>
        </p:nvGrpSpPr>
        <p:grpSpPr>
          <a:xfrm>
            <a:off x="626575" y="2222831"/>
            <a:ext cx="4225554" cy="446562"/>
            <a:chOff x="626575" y="2222831"/>
            <a:chExt cx="4225554" cy="446562"/>
          </a:xfrm>
        </p:grpSpPr>
        <p:sp>
          <p:nvSpPr>
            <p:cNvPr id="2" name="标题 4">
              <a:extLst>
                <a:ext uri="{FF2B5EF4-FFF2-40B4-BE49-F238E27FC236}">
                  <a16:creationId xmlns:a16="http://schemas.microsoft.com/office/drawing/2014/main" id="{3119FFDC-74B5-B148-5FB5-43F860CB51D1}"/>
                </a:ext>
              </a:extLst>
            </p:cNvPr>
            <p:cNvSpPr txBox="1">
              <a:spLocks/>
            </p:cNvSpPr>
            <p:nvPr/>
          </p:nvSpPr>
          <p:spPr>
            <a:xfrm>
              <a:off x="626575" y="2222831"/>
              <a:ext cx="4225554" cy="424732"/>
            </a:xfrm>
            <a:prstGeom prst="rect">
              <a:avLst/>
            </a:prstGeom>
          </p:spPr>
          <p:txBody>
            <a:bodyPr vert="horz" wrap="square" lIns="91440" tIns="45720" rIns="91440" bIns="45720" rtlCol="0" anchor="b">
              <a:spAutoFit/>
            </a:bodyPr>
            <a:lstStyle>
              <a:lvl1pPr algn="ctr" defTabSz="91435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b="1" kern="1200">
                  <a:solidFill>
                    <a:schemeClr val="accent1"/>
                  </a:solidFill>
                  <a:latin typeface="Bodoni MT" panose="02070603080606020203" pitchFamily="18" charset="0"/>
                  <a:ea typeface="+mj-ea"/>
                  <a:cs typeface="+mj-cs"/>
                </a:defRPr>
              </a:lvl1pPr>
            </a:lstStyle>
            <a:p>
              <a:r>
                <a:rPr lang="en-US" altLang="zh-CN" sz="2400" dirty="0">
                  <a:solidFill>
                    <a:schemeClr val="tx1"/>
                  </a:solidFill>
                  <a:latin typeface="+mn-ea"/>
                  <a:ea typeface="+mn-ea"/>
                </a:rPr>
                <a:t>Ultimate Display</a:t>
              </a:r>
              <a:endParaRPr lang="zh-CN" altLang="en-US" sz="24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B6334729-0328-8E84-CF68-E5361780F1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0175" y="2661058"/>
              <a:ext cx="2763862" cy="8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491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ïṧḻïḋe">
            <a:extLst>
              <a:ext uri="{FF2B5EF4-FFF2-40B4-BE49-F238E27FC236}">
                <a16:creationId xmlns:a16="http://schemas.microsoft.com/office/drawing/2014/main" id="{DD5327DA-2BE7-4CA6-B219-22BC04735AAD}"/>
              </a:ext>
            </a:extLst>
          </p:cNvPr>
          <p:cNvCxnSpPr>
            <a:cxnSpLocks/>
            <a:endCxn id="15" idx="4"/>
          </p:cNvCxnSpPr>
          <p:nvPr/>
        </p:nvCxnSpPr>
        <p:spPr>
          <a:xfrm>
            <a:off x="4779578" y="-98455"/>
            <a:ext cx="4689" cy="1679586"/>
          </a:xfrm>
          <a:prstGeom prst="line">
            <a:avLst/>
          </a:prstGeom>
          <a:ln w="1270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A69CA04-7CB8-ACB8-7553-4A9EDC988081}"/>
              </a:ext>
            </a:extLst>
          </p:cNvPr>
          <p:cNvGrpSpPr/>
          <p:nvPr/>
        </p:nvGrpSpPr>
        <p:grpSpPr>
          <a:xfrm>
            <a:off x="4617304" y="3048379"/>
            <a:ext cx="333926" cy="341029"/>
            <a:chOff x="4617304" y="3048379"/>
            <a:chExt cx="333926" cy="341029"/>
          </a:xfrm>
        </p:grpSpPr>
        <p:sp>
          <p:nvSpPr>
            <p:cNvPr id="53" name="ïSliḍê">
              <a:extLst>
                <a:ext uri="{FF2B5EF4-FFF2-40B4-BE49-F238E27FC236}">
                  <a16:creationId xmlns:a16="http://schemas.microsoft.com/office/drawing/2014/main" id="{46A0B4D8-85FC-4143-8CE7-628AB33CC40B}"/>
                </a:ext>
              </a:extLst>
            </p:cNvPr>
            <p:cNvSpPr/>
            <p:nvPr/>
          </p:nvSpPr>
          <p:spPr>
            <a:xfrm>
              <a:off x="4617304" y="3048379"/>
              <a:ext cx="333926" cy="3410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rgbClr val="E5CBB9"/>
                </a:solidFill>
              </a:endParaRPr>
            </a:p>
          </p:txBody>
        </p:sp>
        <p:sp>
          <p:nvSpPr>
            <p:cNvPr id="54" name="ïşlíďé">
              <a:extLst>
                <a:ext uri="{FF2B5EF4-FFF2-40B4-BE49-F238E27FC236}">
                  <a16:creationId xmlns:a16="http://schemas.microsoft.com/office/drawing/2014/main" id="{BD1A9517-5EAE-4C7B-AE9E-672C9031C744}"/>
                </a:ext>
              </a:extLst>
            </p:cNvPr>
            <p:cNvSpPr/>
            <p:nvPr/>
          </p:nvSpPr>
          <p:spPr>
            <a:xfrm>
              <a:off x="4692134" y="3124800"/>
              <a:ext cx="184266" cy="188186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rgbClr val="E5CBB9"/>
                </a:solidFill>
              </a:endParaRPr>
            </a:p>
          </p:txBody>
        </p:sp>
      </p:grpSp>
      <p:sp>
        <p:nvSpPr>
          <p:cNvPr id="24" name="îṩļiďé">
            <a:extLst>
              <a:ext uri="{FF2B5EF4-FFF2-40B4-BE49-F238E27FC236}">
                <a16:creationId xmlns:a16="http://schemas.microsoft.com/office/drawing/2014/main" id="{6FE2FAC2-CE6F-41B9-B455-FC623DCAF91C}"/>
              </a:ext>
            </a:extLst>
          </p:cNvPr>
          <p:cNvSpPr/>
          <p:nvPr/>
        </p:nvSpPr>
        <p:spPr>
          <a:xfrm>
            <a:off x="5441974" y="839219"/>
            <a:ext cx="6029491" cy="1288532"/>
          </a:xfrm>
          <a:prstGeom prst="roundRect">
            <a:avLst>
              <a:gd name="adj" fmla="val 0"/>
            </a:avLst>
          </a:prstGeom>
          <a:noFill/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71" name="ï$1íďe">
            <a:extLst>
              <a:ext uri="{FF2B5EF4-FFF2-40B4-BE49-F238E27FC236}">
                <a16:creationId xmlns:a16="http://schemas.microsoft.com/office/drawing/2014/main" id="{6ED59FAA-256D-42D9-AF13-310415793679}"/>
              </a:ext>
            </a:extLst>
          </p:cNvPr>
          <p:cNvSpPr txBox="1"/>
          <p:nvPr/>
        </p:nvSpPr>
        <p:spPr>
          <a:xfrm>
            <a:off x="700080" y="1124368"/>
            <a:ext cx="38999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ea typeface="微软雅黑" panose="020B0503020204020204" pitchFamily="34" charset="-122"/>
              </a:rPr>
              <a:t>What is the</a:t>
            </a:r>
          </a:p>
          <a:p>
            <a:r>
              <a:rPr lang="en-US" altLang="zh-CN" sz="3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Interaction</a:t>
            </a:r>
          </a:p>
          <a:p>
            <a:r>
              <a:rPr lang="en-US" altLang="zh-CN" sz="3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Of Virtual Reality</a:t>
            </a:r>
          </a:p>
        </p:txBody>
      </p:sp>
      <p:cxnSp>
        <p:nvCxnSpPr>
          <p:cNvPr id="72" name="iṧ1iḓê">
            <a:extLst>
              <a:ext uri="{FF2B5EF4-FFF2-40B4-BE49-F238E27FC236}">
                <a16:creationId xmlns:a16="http://schemas.microsoft.com/office/drawing/2014/main" id="{F9A43958-73B7-4D3D-81D6-5B24C247487E}"/>
              </a:ext>
            </a:extLst>
          </p:cNvPr>
          <p:cNvCxnSpPr>
            <a:cxnSpLocks/>
          </p:cNvCxnSpPr>
          <p:nvPr/>
        </p:nvCxnSpPr>
        <p:spPr>
          <a:xfrm>
            <a:off x="825100" y="3219035"/>
            <a:ext cx="438481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40E5E050-7452-6A30-8C08-3BFB52D5F379}"/>
              </a:ext>
            </a:extLst>
          </p:cNvPr>
          <p:cNvGrpSpPr/>
          <p:nvPr/>
        </p:nvGrpSpPr>
        <p:grpSpPr>
          <a:xfrm>
            <a:off x="5367143" y="1045698"/>
            <a:ext cx="3270420" cy="955833"/>
            <a:chOff x="5367143" y="1045698"/>
            <a:chExt cx="3270420" cy="955833"/>
          </a:xfrm>
        </p:grpSpPr>
        <p:sp>
          <p:nvSpPr>
            <p:cNvPr id="26" name="iŝḻíḑé">
              <a:extLst>
                <a:ext uri="{FF2B5EF4-FFF2-40B4-BE49-F238E27FC236}">
                  <a16:creationId xmlns:a16="http://schemas.microsoft.com/office/drawing/2014/main" id="{9C0A1123-653A-4D7D-9D5F-E60A7E1B9CF9}"/>
                </a:ext>
              </a:extLst>
            </p:cNvPr>
            <p:cNvSpPr/>
            <p:nvPr/>
          </p:nvSpPr>
          <p:spPr>
            <a:xfrm>
              <a:off x="5367144" y="1045698"/>
              <a:ext cx="2445113" cy="5729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/>
            </a:bodyPr>
            <a:lstStyle/>
            <a:p>
              <a:pPr marR="0" lvl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altLang="zh-CN" sz="2800" b="1" dirty="0">
                  <a:solidFill>
                    <a:srgbClr val="E5CBB9"/>
                  </a:solidFill>
                  <a:latin typeface="+mn-ea"/>
                </a:rPr>
                <a:t>Vision:</a:t>
              </a:r>
              <a:endPara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" name="ïṩļïḓé">
              <a:extLst>
                <a:ext uri="{FF2B5EF4-FFF2-40B4-BE49-F238E27FC236}">
                  <a16:creationId xmlns:a16="http://schemas.microsoft.com/office/drawing/2014/main" id="{ADF8DBB0-94D3-9EB8-0C35-6BF054179ADA}"/>
                </a:ext>
              </a:extLst>
            </p:cNvPr>
            <p:cNvSpPr/>
            <p:nvPr/>
          </p:nvSpPr>
          <p:spPr>
            <a:xfrm>
              <a:off x="5367143" y="1604075"/>
              <a:ext cx="3270420" cy="397456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r>
                <a:rPr lang="en-US" altLang="zh-CN" sz="1600" dirty="0">
                  <a:latin typeface="+mn-ea"/>
                </a:rPr>
                <a:t>Most important for structuring a world</a:t>
              </a:r>
              <a:endParaRPr lang="zh-CN" altLang="en-US" sz="160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000F054-5CDC-D852-EB05-437E91E5EC25}"/>
              </a:ext>
            </a:extLst>
          </p:cNvPr>
          <p:cNvGrpSpPr/>
          <p:nvPr/>
        </p:nvGrpSpPr>
        <p:grpSpPr>
          <a:xfrm>
            <a:off x="2348360" y="4077842"/>
            <a:ext cx="6355152" cy="940741"/>
            <a:chOff x="2348360" y="4077842"/>
            <a:chExt cx="6355152" cy="940741"/>
          </a:xfrm>
        </p:grpSpPr>
        <p:sp>
          <p:nvSpPr>
            <p:cNvPr id="12" name="ïṣļïḋè">
              <a:extLst>
                <a:ext uri="{FF2B5EF4-FFF2-40B4-BE49-F238E27FC236}">
                  <a16:creationId xmlns:a16="http://schemas.microsoft.com/office/drawing/2014/main" id="{B3BE55F6-5ADD-E865-B789-9E11497546F8}"/>
                </a:ext>
              </a:extLst>
            </p:cNvPr>
            <p:cNvSpPr/>
            <p:nvPr/>
          </p:nvSpPr>
          <p:spPr>
            <a:xfrm>
              <a:off x="2348360" y="4077842"/>
              <a:ext cx="6355152" cy="9407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Autofit/>
            </a:bodyPr>
            <a:lstStyle/>
            <a:p>
              <a:pPr lvl="0">
                <a:defRPr/>
              </a:pPr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Hearing:</a:t>
              </a:r>
            </a:p>
            <a:p>
              <a:pPr lvl="0">
                <a:defRPr/>
              </a:pPr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3" name="išļide">
              <a:extLst>
                <a:ext uri="{FF2B5EF4-FFF2-40B4-BE49-F238E27FC236}">
                  <a16:creationId xmlns:a16="http://schemas.microsoft.com/office/drawing/2014/main" id="{2C84CB0A-0B69-7DD8-11B6-E8121409EB69}"/>
                </a:ext>
              </a:extLst>
            </p:cNvPr>
            <p:cNvSpPr/>
            <p:nvPr/>
          </p:nvSpPr>
          <p:spPr>
            <a:xfrm>
              <a:off x="2348360" y="4621127"/>
              <a:ext cx="3758099" cy="397456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Clear audio enhances virtual world’s realism</a:t>
              </a:r>
            </a:p>
          </p:txBody>
        </p:sp>
      </p:grpSp>
      <p:cxnSp>
        <p:nvCxnSpPr>
          <p:cNvPr id="10" name="ïṧḻïḋe">
            <a:extLst>
              <a:ext uri="{FF2B5EF4-FFF2-40B4-BE49-F238E27FC236}">
                <a16:creationId xmlns:a16="http://schemas.microsoft.com/office/drawing/2014/main" id="{EB20C1AF-C6D1-DDA0-9BD7-CFEEAD48ABBC}"/>
              </a:ext>
            </a:extLst>
          </p:cNvPr>
          <p:cNvCxnSpPr>
            <a:cxnSpLocks/>
          </p:cNvCxnSpPr>
          <p:nvPr/>
        </p:nvCxnSpPr>
        <p:spPr>
          <a:xfrm>
            <a:off x="4779578" y="1423211"/>
            <a:ext cx="4689" cy="1679586"/>
          </a:xfrm>
          <a:prstGeom prst="line">
            <a:avLst/>
          </a:prstGeom>
          <a:ln w="1270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DC9C6F4C-6336-EC10-B746-9294BE268B62}"/>
              </a:ext>
            </a:extLst>
          </p:cNvPr>
          <p:cNvGrpSpPr/>
          <p:nvPr/>
        </p:nvGrpSpPr>
        <p:grpSpPr>
          <a:xfrm>
            <a:off x="4617304" y="1316523"/>
            <a:ext cx="333926" cy="341029"/>
            <a:chOff x="4617304" y="1316523"/>
            <a:chExt cx="333926" cy="341029"/>
          </a:xfrm>
        </p:grpSpPr>
        <p:sp>
          <p:nvSpPr>
            <p:cNvPr id="11" name="išḷïḋê">
              <a:extLst>
                <a:ext uri="{FF2B5EF4-FFF2-40B4-BE49-F238E27FC236}">
                  <a16:creationId xmlns:a16="http://schemas.microsoft.com/office/drawing/2014/main" id="{4547AF46-2B3D-4E04-8AA8-83869FBEAAF5}"/>
                </a:ext>
              </a:extLst>
            </p:cNvPr>
            <p:cNvSpPr/>
            <p:nvPr/>
          </p:nvSpPr>
          <p:spPr>
            <a:xfrm>
              <a:off x="4617304" y="1316523"/>
              <a:ext cx="333926" cy="3410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rgbClr val="E5CBB9"/>
                </a:solidFill>
              </a:endParaRPr>
            </a:p>
          </p:txBody>
        </p:sp>
        <p:sp>
          <p:nvSpPr>
            <p:cNvPr id="15" name="îsļïḑè">
              <a:extLst>
                <a:ext uri="{FF2B5EF4-FFF2-40B4-BE49-F238E27FC236}">
                  <a16:creationId xmlns:a16="http://schemas.microsoft.com/office/drawing/2014/main" id="{BB5DB590-7006-40D7-A9CE-6B43B7B57986}"/>
                </a:ext>
              </a:extLst>
            </p:cNvPr>
            <p:cNvSpPr/>
            <p:nvPr/>
          </p:nvSpPr>
          <p:spPr>
            <a:xfrm>
              <a:off x="4692134" y="1392945"/>
              <a:ext cx="184266" cy="188186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rgbClr val="E5CB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0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2E314-C238-4129-D4E3-ADED0DB77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ïṧḻïḋe">
            <a:extLst>
              <a:ext uri="{FF2B5EF4-FFF2-40B4-BE49-F238E27FC236}">
                <a16:creationId xmlns:a16="http://schemas.microsoft.com/office/drawing/2014/main" id="{37362FA6-B927-24B4-5E45-CF04A8FCAC1E}"/>
              </a:ext>
            </a:extLst>
          </p:cNvPr>
          <p:cNvCxnSpPr>
            <a:cxnSpLocks/>
            <a:endCxn id="15" idx="4"/>
          </p:cNvCxnSpPr>
          <p:nvPr/>
        </p:nvCxnSpPr>
        <p:spPr>
          <a:xfrm>
            <a:off x="4779578" y="-98455"/>
            <a:ext cx="4689" cy="1679586"/>
          </a:xfrm>
          <a:prstGeom prst="line">
            <a:avLst/>
          </a:prstGeom>
          <a:ln w="1270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BB86F5-2EB6-4C48-1732-FB3BFE3E3696}"/>
              </a:ext>
            </a:extLst>
          </p:cNvPr>
          <p:cNvGrpSpPr/>
          <p:nvPr/>
        </p:nvGrpSpPr>
        <p:grpSpPr>
          <a:xfrm>
            <a:off x="4617304" y="3048379"/>
            <a:ext cx="333926" cy="341029"/>
            <a:chOff x="4617304" y="3048379"/>
            <a:chExt cx="333926" cy="341029"/>
          </a:xfrm>
        </p:grpSpPr>
        <p:sp>
          <p:nvSpPr>
            <p:cNvPr id="53" name="ïSliḍê">
              <a:extLst>
                <a:ext uri="{FF2B5EF4-FFF2-40B4-BE49-F238E27FC236}">
                  <a16:creationId xmlns:a16="http://schemas.microsoft.com/office/drawing/2014/main" id="{EC6ABF06-BC2D-DB9F-AA9D-2037508EBE03}"/>
                </a:ext>
              </a:extLst>
            </p:cNvPr>
            <p:cNvSpPr/>
            <p:nvPr/>
          </p:nvSpPr>
          <p:spPr>
            <a:xfrm>
              <a:off x="4617304" y="3048379"/>
              <a:ext cx="333926" cy="3410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rgbClr val="E5CBB9"/>
                </a:solidFill>
              </a:endParaRPr>
            </a:p>
          </p:txBody>
        </p:sp>
        <p:sp>
          <p:nvSpPr>
            <p:cNvPr id="54" name="ïşlíďé">
              <a:extLst>
                <a:ext uri="{FF2B5EF4-FFF2-40B4-BE49-F238E27FC236}">
                  <a16:creationId xmlns:a16="http://schemas.microsoft.com/office/drawing/2014/main" id="{D5C48555-713C-93B0-4341-AE13A4C6BFE7}"/>
                </a:ext>
              </a:extLst>
            </p:cNvPr>
            <p:cNvSpPr/>
            <p:nvPr/>
          </p:nvSpPr>
          <p:spPr>
            <a:xfrm>
              <a:off x="4692134" y="3124800"/>
              <a:ext cx="184266" cy="188186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rgbClr val="E5CBB9"/>
                </a:solidFill>
              </a:endParaRPr>
            </a:p>
          </p:txBody>
        </p:sp>
      </p:grpSp>
      <p:sp>
        <p:nvSpPr>
          <p:cNvPr id="24" name="îṩļiďé">
            <a:extLst>
              <a:ext uri="{FF2B5EF4-FFF2-40B4-BE49-F238E27FC236}">
                <a16:creationId xmlns:a16="http://schemas.microsoft.com/office/drawing/2014/main" id="{81D8118A-E4B4-EE4F-E45D-4D49DE6C8C18}"/>
              </a:ext>
            </a:extLst>
          </p:cNvPr>
          <p:cNvSpPr/>
          <p:nvPr/>
        </p:nvSpPr>
        <p:spPr>
          <a:xfrm>
            <a:off x="5441974" y="839219"/>
            <a:ext cx="6029491" cy="1288532"/>
          </a:xfrm>
          <a:prstGeom prst="roundRect">
            <a:avLst>
              <a:gd name="adj" fmla="val 0"/>
            </a:avLst>
          </a:prstGeom>
          <a:noFill/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71" name="ï$1íďe">
            <a:extLst>
              <a:ext uri="{FF2B5EF4-FFF2-40B4-BE49-F238E27FC236}">
                <a16:creationId xmlns:a16="http://schemas.microsoft.com/office/drawing/2014/main" id="{B260234D-B1FB-0E29-D47C-C3827E8DA1BE}"/>
              </a:ext>
            </a:extLst>
          </p:cNvPr>
          <p:cNvSpPr txBox="1"/>
          <p:nvPr/>
        </p:nvSpPr>
        <p:spPr>
          <a:xfrm>
            <a:off x="700080" y="1124368"/>
            <a:ext cx="38999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ea typeface="微软雅黑" panose="020B0503020204020204" pitchFamily="34" charset="-122"/>
              </a:rPr>
              <a:t>What is the</a:t>
            </a:r>
          </a:p>
          <a:p>
            <a:r>
              <a:rPr lang="en-US" altLang="zh-CN" sz="3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Interaction</a:t>
            </a:r>
          </a:p>
          <a:p>
            <a:r>
              <a:rPr lang="en-US" altLang="zh-CN" sz="3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Of Virtual Reality</a:t>
            </a:r>
          </a:p>
        </p:txBody>
      </p:sp>
      <p:cxnSp>
        <p:nvCxnSpPr>
          <p:cNvPr id="72" name="iṧ1iḓê">
            <a:extLst>
              <a:ext uri="{FF2B5EF4-FFF2-40B4-BE49-F238E27FC236}">
                <a16:creationId xmlns:a16="http://schemas.microsoft.com/office/drawing/2014/main" id="{925D34BC-6BED-87D1-14F1-BF016578BF4E}"/>
              </a:ext>
            </a:extLst>
          </p:cNvPr>
          <p:cNvCxnSpPr>
            <a:cxnSpLocks/>
          </p:cNvCxnSpPr>
          <p:nvPr/>
        </p:nvCxnSpPr>
        <p:spPr>
          <a:xfrm>
            <a:off x="825100" y="3219035"/>
            <a:ext cx="438481" cy="0"/>
          </a:xfrm>
          <a:prstGeom prst="line">
            <a:avLst/>
          </a:prstGeom>
          <a:ln w="25400" cap="flat">
            <a:solidFill>
              <a:schemeClr val="accent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0E7F509B-FEA6-C899-9637-BB36F0737F55}"/>
              </a:ext>
            </a:extLst>
          </p:cNvPr>
          <p:cNvGrpSpPr/>
          <p:nvPr/>
        </p:nvGrpSpPr>
        <p:grpSpPr>
          <a:xfrm>
            <a:off x="5367143" y="1045698"/>
            <a:ext cx="3270420" cy="955833"/>
            <a:chOff x="5367143" y="1045698"/>
            <a:chExt cx="3270420" cy="955833"/>
          </a:xfrm>
        </p:grpSpPr>
        <p:sp>
          <p:nvSpPr>
            <p:cNvPr id="26" name="iŝḻíḑé">
              <a:extLst>
                <a:ext uri="{FF2B5EF4-FFF2-40B4-BE49-F238E27FC236}">
                  <a16:creationId xmlns:a16="http://schemas.microsoft.com/office/drawing/2014/main" id="{DC2E7620-D048-6EFE-F868-6558D1DEE1C7}"/>
                </a:ext>
              </a:extLst>
            </p:cNvPr>
            <p:cNvSpPr/>
            <p:nvPr/>
          </p:nvSpPr>
          <p:spPr>
            <a:xfrm>
              <a:off x="5367144" y="1045698"/>
              <a:ext cx="2445113" cy="5729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/>
            </a:bodyPr>
            <a:lstStyle/>
            <a:p>
              <a:pPr marR="0" lvl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altLang="zh-CN" sz="2800" b="1" dirty="0">
                  <a:solidFill>
                    <a:srgbClr val="E5CBB9"/>
                  </a:solidFill>
                  <a:latin typeface="+mn-ea"/>
                </a:rPr>
                <a:t>Vision:</a:t>
              </a:r>
              <a:endPara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" name="ïṩļïḓé">
              <a:extLst>
                <a:ext uri="{FF2B5EF4-FFF2-40B4-BE49-F238E27FC236}">
                  <a16:creationId xmlns:a16="http://schemas.microsoft.com/office/drawing/2014/main" id="{132D50B8-2B71-8FE5-7C43-37439171B5AD}"/>
                </a:ext>
              </a:extLst>
            </p:cNvPr>
            <p:cNvSpPr/>
            <p:nvPr/>
          </p:nvSpPr>
          <p:spPr>
            <a:xfrm>
              <a:off x="5367143" y="1604075"/>
              <a:ext cx="3270420" cy="397456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r>
                <a:rPr lang="en-US" altLang="zh-CN" sz="1600" dirty="0">
                  <a:latin typeface="+mn-ea"/>
                </a:rPr>
                <a:t>Most important for structuring a world</a:t>
              </a:r>
              <a:endParaRPr lang="zh-CN" altLang="en-US" sz="160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8AD8958-5734-9C29-E69E-6C3DCE0082D7}"/>
              </a:ext>
            </a:extLst>
          </p:cNvPr>
          <p:cNvGrpSpPr/>
          <p:nvPr/>
        </p:nvGrpSpPr>
        <p:grpSpPr>
          <a:xfrm>
            <a:off x="5367143" y="2878694"/>
            <a:ext cx="6355152" cy="940741"/>
            <a:chOff x="2348360" y="4077842"/>
            <a:chExt cx="6355152" cy="940741"/>
          </a:xfrm>
        </p:grpSpPr>
        <p:sp>
          <p:nvSpPr>
            <p:cNvPr id="12" name="ïṣļïḋè">
              <a:extLst>
                <a:ext uri="{FF2B5EF4-FFF2-40B4-BE49-F238E27FC236}">
                  <a16:creationId xmlns:a16="http://schemas.microsoft.com/office/drawing/2014/main" id="{FDA3D07C-8033-FCC8-FA0B-063E81481EDD}"/>
                </a:ext>
              </a:extLst>
            </p:cNvPr>
            <p:cNvSpPr/>
            <p:nvPr/>
          </p:nvSpPr>
          <p:spPr>
            <a:xfrm>
              <a:off x="2348360" y="4077842"/>
              <a:ext cx="6355152" cy="9407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Autofit/>
            </a:bodyPr>
            <a:lstStyle/>
            <a:p>
              <a:pPr lvl="0">
                <a:defRPr/>
              </a:pPr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Hearing:</a:t>
              </a:r>
            </a:p>
            <a:p>
              <a:pPr lvl="0">
                <a:defRPr/>
              </a:pPr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3" name="išļide">
              <a:extLst>
                <a:ext uri="{FF2B5EF4-FFF2-40B4-BE49-F238E27FC236}">
                  <a16:creationId xmlns:a16="http://schemas.microsoft.com/office/drawing/2014/main" id="{3C47B15B-B65F-A592-9E47-12FB13260639}"/>
                </a:ext>
              </a:extLst>
            </p:cNvPr>
            <p:cNvSpPr/>
            <p:nvPr/>
          </p:nvSpPr>
          <p:spPr>
            <a:xfrm>
              <a:off x="2348360" y="4621127"/>
              <a:ext cx="3758099" cy="397456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Clear audio enhances virtual world’s realism</a:t>
              </a:r>
            </a:p>
          </p:txBody>
        </p:sp>
      </p:grpSp>
      <p:cxnSp>
        <p:nvCxnSpPr>
          <p:cNvPr id="10" name="ïṧḻïḋe">
            <a:extLst>
              <a:ext uri="{FF2B5EF4-FFF2-40B4-BE49-F238E27FC236}">
                <a16:creationId xmlns:a16="http://schemas.microsoft.com/office/drawing/2014/main" id="{E9C33682-565B-C3CB-3B4A-4E8AB5F9F7C1}"/>
              </a:ext>
            </a:extLst>
          </p:cNvPr>
          <p:cNvCxnSpPr>
            <a:cxnSpLocks/>
          </p:cNvCxnSpPr>
          <p:nvPr/>
        </p:nvCxnSpPr>
        <p:spPr>
          <a:xfrm>
            <a:off x="4779578" y="1423211"/>
            <a:ext cx="4689" cy="1679586"/>
          </a:xfrm>
          <a:prstGeom prst="line">
            <a:avLst/>
          </a:prstGeom>
          <a:ln w="12700" cap="rnd"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E9B2E998-E01B-760E-01E9-0537743B1CD2}"/>
              </a:ext>
            </a:extLst>
          </p:cNvPr>
          <p:cNvGrpSpPr/>
          <p:nvPr/>
        </p:nvGrpSpPr>
        <p:grpSpPr>
          <a:xfrm>
            <a:off x="4617304" y="1316523"/>
            <a:ext cx="333926" cy="341029"/>
            <a:chOff x="4617304" y="1316523"/>
            <a:chExt cx="333926" cy="341029"/>
          </a:xfrm>
        </p:grpSpPr>
        <p:sp>
          <p:nvSpPr>
            <p:cNvPr id="11" name="išḷïḋê">
              <a:extLst>
                <a:ext uri="{FF2B5EF4-FFF2-40B4-BE49-F238E27FC236}">
                  <a16:creationId xmlns:a16="http://schemas.microsoft.com/office/drawing/2014/main" id="{289E2F35-C6B9-E663-4FF1-D4C8BB3F90F7}"/>
                </a:ext>
              </a:extLst>
            </p:cNvPr>
            <p:cNvSpPr/>
            <p:nvPr/>
          </p:nvSpPr>
          <p:spPr>
            <a:xfrm>
              <a:off x="4617304" y="1316523"/>
              <a:ext cx="333926" cy="3410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rgbClr val="E5CBB9"/>
                </a:solidFill>
              </a:endParaRPr>
            </a:p>
          </p:txBody>
        </p:sp>
        <p:sp>
          <p:nvSpPr>
            <p:cNvPr id="15" name="îsļïḑè">
              <a:extLst>
                <a:ext uri="{FF2B5EF4-FFF2-40B4-BE49-F238E27FC236}">
                  <a16:creationId xmlns:a16="http://schemas.microsoft.com/office/drawing/2014/main" id="{FF750955-533D-59DB-72A6-7037215F140F}"/>
                </a:ext>
              </a:extLst>
            </p:cNvPr>
            <p:cNvSpPr/>
            <p:nvPr/>
          </p:nvSpPr>
          <p:spPr>
            <a:xfrm>
              <a:off x="4692134" y="1392945"/>
              <a:ext cx="184266" cy="188186"/>
            </a:xfrm>
            <a:prstGeom prst="ellipse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dirty="0">
                <a:solidFill>
                  <a:srgbClr val="E5CBB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107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537668;#350004;"/>
  <p:tag name="ISLIDE.PICTURE" val="#VCG41170535316;#VCG41139725497;#VCG41N883622612;#VCG211245528148;#VCG41157434064;#208645;#VCG41N1098116540;#VCG41157163812;#VCG41N101059336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48520;"/>
</p:tagLst>
</file>

<file path=ppt/theme/theme1.xml><?xml version="1.0" encoding="utf-8"?>
<a:theme xmlns:a="http://schemas.openxmlformats.org/drawingml/2006/main" name="OfficePLUS主题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CBB9"/>
      </a:accent1>
      <a:accent2>
        <a:srgbClr val="787878"/>
      </a:accent2>
      <a:accent3>
        <a:srgbClr val="E5CBB9"/>
      </a:accent3>
      <a:accent4>
        <a:srgbClr val="E5CBB9"/>
      </a:accent4>
      <a:accent5>
        <a:srgbClr val="E5CBB9"/>
      </a:accent5>
      <a:accent6>
        <a:srgbClr val="E5CBB9"/>
      </a:accent6>
      <a:hlink>
        <a:srgbClr val="DF5753"/>
      </a:hlink>
      <a:folHlink>
        <a:srgbClr val="BFBFBF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ADC06E5-F6FD-43B6-A7FC-2E0633EE67FF}" vid="{FAB90306-471B-4F28-9DEE-1D9FBB0A262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E5CBB9"/>
    </a:accent1>
    <a:accent2>
      <a:srgbClr val="787878"/>
    </a:accent2>
    <a:accent3>
      <a:srgbClr val="E5CBB9"/>
    </a:accent3>
    <a:accent4>
      <a:srgbClr val="E5CBB9"/>
    </a:accent4>
    <a:accent5>
      <a:srgbClr val="E5CBB9"/>
    </a:accent5>
    <a:accent6>
      <a:srgbClr val="E5CBB9"/>
    </a:accent6>
    <a:hlink>
      <a:srgbClr val="DF5753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E5CBB9"/>
    </a:accent1>
    <a:accent2>
      <a:srgbClr val="787878"/>
    </a:accent2>
    <a:accent3>
      <a:srgbClr val="E5CBB9"/>
    </a:accent3>
    <a:accent4>
      <a:srgbClr val="E5CBB9"/>
    </a:accent4>
    <a:accent5>
      <a:srgbClr val="E5CBB9"/>
    </a:accent5>
    <a:accent6>
      <a:srgbClr val="E5CBB9"/>
    </a:accent6>
    <a:hlink>
      <a:srgbClr val="DF5753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E5CBB9"/>
    </a:accent1>
    <a:accent2>
      <a:srgbClr val="787878"/>
    </a:accent2>
    <a:accent3>
      <a:srgbClr val="E5CBB9"/>
    </a:accent3>
    <a:accent4>
      <a:srgbClr val="E5CBB9"/>
    </a:accent4>
    <a:accent5>
      <a:srgbClr val="E5CBB9"/>
    </a:accent5>
    <a:accent6>
      <a:srgbClr val="E5CBB9"/>
    </a:accent6>
    <a:hlink>
      <a:srgbClr val="DF5753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443A8EF62DE444B1FF07917E22EF72" ma:contentTypeVersion="17" ma:contentTypeDescription="Create a new document." ma:contentTypeScope="" ma:versionID="ae809626c8abf568b6a415226af21ced">
  <xsd:schema xmlns:xsd="http://www.w3.org/2001/XMLSchema" xmlns:xs="http://www.w3.org/2001/XMLSchema" xmlns:p="http://schemas.microsoft.com/office/2006/metadata/properties" xmlns:ns1="http://schemas.microsoft.com/sharepoint/v3" xmlns:ns2="0a5c0dea-e5d7-4228-9256-3793bb42faa5" xmlns:ns3="97934b4b-eba6-486d-bfc1-4b8e3fe39092" targetNamespace="http://schemas.microsoft.com/office/2006/metadata/properties" ma:root="true" ma:fieldsID="1ffe3db4c8c97a24da98b2b5f963ec28" ns1:_="" ns2:_="" ns3:_="">
    <xsd:import namespace="http://schemas.microsoft.com/sharepoint/v3"/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5DF58F-C18B-4CC3-A1CD-6D4001C2785C}">
  <ds:schemaRefs>
    <ds:schemaRef ds:uri="http://schemas.microsoft.com/office/2006/metadata/properties"/>
    <ds:schemaRef ds:uri="http://schemas.microsoft.com/office/infopath/2007/PartnerControls"/>
    <ds:schemaRef ds:uri="97934b4b-eba6-486d-bfc1-4b8e3fe39092"/>
    <ds:schemaRef ds:uri="0a5c0dea-e5d7-4228-9256-3793bb42faa5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4DED9A9-FEC6-4D08-9E99-41CEBF6720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B2C5AD-51BB-4574-8C8A-4A531D13D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6131</TotalTime>
  <Words>904</Words>
  <Application>Microsoft Office PowerPoint</Application>
  <PresentationFormat>宽屏</PresentationFormat>
  <Paragraphs>158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华文细黑</vt:lpstr>
      <vt:lpstr>微软雅黑</vt:lpstr>
      <vt:lpstr>Arial</vt:lpstr>
      <vt:lpstr>Bell MT</vt:lpstr>
      <vt:lpstr>Bodoni MT</vt:lpstr>
      <vt:lpstr>Calibri</vt:lpstr>
      <vt:lpstr>Edwardian Script ITC</vt:lpstr>
      <vt:lpstr>Times New Roman</vt:lpstr>
      <vt:lpstr>OfficePLUS主题</vt:lpstr>
      <vt:lpstr>HCI </vt:lpstr>
      <vt:lpstr>PowerPoint 演示文稿</vt:lpstr>
      <vt:lpstr>PowerPoint 演示文稿</vt:lpstr>
      <vt:lpstr>Introduction</vt:lpstr>
      <vt:lpstr>PowerPoint 演示文稿</vt:lpstr>
      <vt:lpstr>HCI   Survey</vt:lpstr>
      <vt:lpstr>What VR Exactly Is</vt:lpstr>
      <vt:lpstr>PowerPoint 演示文稿</vt:lpstr>
      <vt:lpstr>PowerPoint 演示文稿</vt:lpstr>
      <vt:lpstr>PowerPoint 演示文稿</vt:lpstr>
      <vt:lpstr>PowerPoint 演示文稿</vt:lpstr>
      <vt:lpstr>Current Challenges</vt:lpstr>
      <vt:lpstr>Paper Reading</vt:lpstr>
      <vt:lpstr>PowerPoint 演示文稿</vt:lpstr>
      <vt:lpstr>PowerPoint 演示文稿</vt:lpstr>
      <vt:lpstr>PowerPoint 演示文稿</vt:lpstr>
      <vt:lpstr>PowerPoint 演示文稿</vt:lpstr>
      <vt:lpstr>Reference</vt:lpstr>
      <vt:lpstr>Reference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 Standard Template</dc:title>
  <dc:creator>牟姝彦</dc:creator>
  <cp:lastModifiedBy>WR Wing_</cp:lastModifiedBy>
  <cp:revision>925</cp:revision>
  <dcterms:created xsi:type="dcterms:W3CDTF">2021-01-18T05:36:37Z</dcterms:created>
  <dcterms:modified xsi:type="dcterms:W3CDTF">2025-03-21T17:01:24Z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0x010100D1443A8EF62DE444B1FF07917E22EF72</vt:lpwstr>
  </property>
</Properties>
</file>