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7" r:id="rId1"/>
  </p:sldMasterIdLst>
  <p:notesMasterIdLst>
    <p:notesMasterId r:id="rId12"/>
  </p:notesMasterIdLst>
  <p:sldIdLst>
    <p:sldId id="257" r:id="rId2"/>
    <p:sldId id="269" r:id="rId3"/>
    <p:sldId id="270" r:id="rId4"/>
    <p:sldId id="264" r:id="rId5"/>
    <p:sldId id="265" r:id="rId6"/>
    <p:sldId id="273" r:id="rId7"/>
    <p:sldId id="271" r:id="rId8"/>
    <p:sldId id="268" r:id="rId9"/>
    <p:sldId id="274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7C13-C1D6-4212-9687-86EEBD47175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D8A8-FB30-4DD3-B4DF-A6CB2453A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33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0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C252-B8D0-45BC-8B32-1871FD7C782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7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FD58B4-2A8B-4E10-B9A9-FDDF3A12D232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05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55BD-1C3E-4F67-A124-C312C7F99175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EEF0-E387-42AB-9275-EF7B51C87A7E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2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23B-360B-4BD9-ADFC-15C9FDE68463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1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7F-BFC3-423D-B942-E1C4ABD9C70A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00D-1D60-4545-9339-6B8A6C6396DA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9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934F-7F59-42ED-B414-94739D02D1D2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2A8F-6237-4CB3-8BF2-BC29DD0CDF82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9471-3969-434E-ACC0-92EE54CF57E0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8014-656F-498E-8A49-DDF630D68115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47EE-4EA3-4871-B879-A110ADB51211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9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34F-BB96-456B-9252-53E1CC5CA8CF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62-A54A-4ADE-9AF0-CAA2D45592E6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0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70A1-0641-46BB-A766-8E116A8399C2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C74-1D09-473A-86C7-B76201060F92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2432" y="6338552"/>
            <a:ext cx="551167" cy="3778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83DAF40-3580-4067-AFA9-B3F374666C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47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3181-FBC3-4176-AB7C-AF681A0F6B2E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0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17B0-0402-4A86-90BE-E2E380BCBB44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68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D04123-987D-40A3-B03A-7D3F9905514A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81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07140" y="5859419"/>
            <a:ext cx="3271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 </a:t>
            </a:r>
            <a:r>
              <a:rPr lang="en-US" altLang="zh-TW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黃承龍教授</a:t>
            </a:r>
            <a:endParaRPr lang="zh-TW" altLang="en-US" sz="24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471955" y="5200040"/>
            <a:ext cx="4570482" cy="1473133"/>
            <a:chOff x="5490461" y="3804447"/>
            <a:chExt cx="4570482" cy="1473133"/>
          </a:xfrm>
        </p:grpSpPr>
        <p:sp>
          <p:nvSpPr>
            <p:cNvPr id="9" name="矩形 8"/>
            <p:cNvSpPr/>
            <p:nvPr/>
          </p:nvSpPr>
          <p:spPr>
            <a:xfrm>
              <a:off x="5490461" y="4560589"/>
              <a:ext cx="4570482" cy="71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TW" altLang="en-US" sz="2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陳相銘   </a:t>
              </a:r>
              <a:r>
                <a:rPr lang="zh-TW" altLang="en-US" sz="2400" b="1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楊萬</a:t>
              </a:r>
              <a:r>
                <a:rPr lang="zh-TW" altLang="en-US" sz="2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蓬   黃</a:t>
              </a:r>
              <a:r>
                <a:rPr lang="zh-TW" altLang="en-US" sz="2400" b="1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昱</a:t>
              </a:r>
              <a:r>
                <a:rPr lang="zh-TW" altLang="en-US" sz="2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翔   </a:t>
              </a:r>
              <a:r>
                <a:rPr lang="zh-TW" altLang="en-US" sz="2400" b="1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徐薜涵</a:t>
              </a:r>
              <a:endParaRPr lang="zh-CN" altLang="en-US" sz="2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6641728" y="4638891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891795" y="3804447"/>
              <a:ext cx="1838453" cy="71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TW" sz="2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First Group</a:t>
              </a:r>
              <a:endParaRPr lang="en-US" altLang="zh-TW" sz="2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222266" y="2275106"/>
            <a:ext cx="8197491" cy="2286246"/>
            <a:chOff x="1561900" y="2201202"/>
            <a:chExt cx="8197491" cy="2286246"/>
          </a:xfrm>
        </p:grpSpPr>
        <p:sp>
          <p:nvSpPr>
            <p:cNvPr id="2" name="矩形 1"/>
            <p:cNvSpPr/>
            <p:nvPr/>
          </p:nvSpPr>
          <p:spPr>
            <a:xfrm>
              <a:off x="1561900" y="2201202"/>
              <a:ext cx="819749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5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犬知犬能</a:t>
              </a:r>
              <a:endParaRPr lang="zh-CN" altLang="en-US" sz="5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/>
            <p:cNvCxnSpPr/>
            <p:nvPr/>
          </p:nvCxnSpPr>
          <p:spPr>
            <a:xfrm flipV="1">
              <a:off x="1561900" y="3322693"/>
              <a:ext cx="5583483" cy="11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1561900" y="3593187"/>
              <a:ext cx="59232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zh-TW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每天出現在生活周遭的</a:t>
              </a:r>
              <a:r>
                <a:rPr lang="zh-TW" altLang="en-US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狗</a:t>
              </a:r>
              <a:r>
                <a:rPr lang="zh-TW" altLang="en-US" b="1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兒</a:t>
              </a:r>
              <a:r>
                <a:rPr lang="zh-TW" altLang="zh-TW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們</a:t>
              </a:r>
              <a:r>
                <a:rPr lang="zh-TW" altLang="en-US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，也許你常與牠們接觸</a:t>
              </a:r>
              <a:endParaRPr lang="zh-TW" altLang="zh-TW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61900" y="4118116"/>
              <a:ext cx="59232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但你真的了解牠們嗎？</a:t>
              </a:r>
              <a:endParaRPr lang="zh-TW" altLang="zh-TW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r="24885"/>
          <a:stretch/>
        </p:blipFill>
        <p:spPr>
          <a:xfrm rot="19743110">
            <a:off x="7281356" y="43987"/>
            <a:ext cx="2683730" cy="523776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9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"/>
          <p:cNvSpPr txBox="1"/>
          <p:nvPr/>
        </p:nvSpPr>
        <p:spPr>
          <a:xfrm>
            <a:off x="4253337" y="4762574"/>
            <a:ext cx="3816389" cy="830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40" rIns="60940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/>
            <a:r>
              <a:rPr lang="zh-TW" altLang="en-US" sz="4798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動物圖像辨識</a:t>
            </a:r>
            <a:endParaRPr sz="4798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1"/>
          <p:cNvSpPr txBox="1"/>
          <p:nvPr/>
        </p:nvSpPr>
        <p:spPr>
          <a:xfrm>
            <a:off x="4868890" y="1685319"/>
            <a:ext cx="2585283" cy="830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40" rIns="60940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/>
            <a:r>
              <a:rPr lang="zh-TW" altLang="en-US" sz="4798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犬知犬能</a:t>
            </a:r>
            <a:endParaRPr sz="4798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577116" y="2383453"/>
            <a:ext cx="7917940" cy="2542493"/>
            <a:chOff x="1470706" y="1779786"/>
            <a:chExt cx="5940288" cy="1907458"/>
          </a:xfrm>
        </p:grpSpPr>
        <p:sp>
          <p:nvSpPr>
            <p:cNvPr id="20" name="矩形 9"/>
            <p:cNvSpPr txBox="1"/>
            <p:nvPr/>
          </p:nvSpPr>
          <p:spPr>
            <a:xfrm>
              <a:off x="2943759" y="2410350"/>
              <a:ext cx="4467235" cy="6232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40" rIns="60940">
              <a:spAutoFit/>
            </a:bodyPr>
            <a:lstStyle>
              <a:lvl1pPr>
                <a:defRPr sz="1600"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r>
                <a:rPr sz="4798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Thanks for listening</a:t>
              </a: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999999"/>
                </a:clrFrom>
                <a:clrTo>
                  <a:srgbClr val="999999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706" y="1779786"/>
              <a:ext cx="1907458" cy="1907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78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dvAuto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1799" y="5958595"/>
            <a:ext cx="1463854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CN" altLang="en-US" sz="24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49776" y="5803031"/>
            <a:ext cx="784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05" y="1174084"/>
            <a:ext cx="2392508" cy="4253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92" y="1174084"/>
            <a:ext cx="2392508" cy="4253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圖片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26" y="1174084"/>
            <a:ext cx="2394000" cy="425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5588110" y="5958595"/>
            <a:ext cx="115212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CN" altLang="en-US" sz="24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5771849" y="5803031"/>
            <a:ext cx="784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010183" y="5958595"/>
            <a:ext cx="115212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CN" altLang="en-US" sz="24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9193922" y="5803031"/>
            <a:ext cx="784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4045" y="234955"/>
            <a:ext cx="2314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手機畫面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pPr/>
              <a:t>3</a:t>
            </a:fld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 flipH="1" flipV="1">
            <a:off x="2341279" y="3050552"/>
            <a:ext cx="1" cy="1472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2335406" y="3053244"/>
            <a:ext cx="318115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 flipV="1">
            <a:off x="6150883" y="3184555"/>
            <a:ext cx="7719" cy="1334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10119609" y="3057141"/>
            <a:ext cx="0" cy="1461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7109842" y="3053245"/>
            <a:ext cx="30097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1328470" y="1312291"/>
            <a:ext cx="1854899" cy="1557270"/>
            <a:chOff x="2381737" y="1496718"/>
            <a:chExt cx="1854899" cy="1557270"/>
          </a:xfrm>
        </p:grpSpPr>
        <p:sp>
          <p:nvSpPr>
            <p:cNvPr id="9" name="矩形 8"/>
            <p:cNvSpPr/>
            <p:nvPr/>
          </p:nvSpPr>
          <p:spPr>
            <a:xfrm>
              <a:off x="2455246" y="1496718"/>
              <a:ext cx="1781390" cy="15389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 flipV="1">
              <a:off x="2455246" y="1869737"/>
              <a:ext cx="1781390" cy="35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2749738" y="1500169"/>
              <a:ext cx="1041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606852" y="2031444"/>
              <a:ext cx="1352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  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生日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電子信箱</a:t>
              </a:r>
            </a:p>
          </p:txBody>
        </p:sp>
        <p:cxnSp>
          <p:nvCxnSpPr>
            <p:cNvPr id="67" name="直線接點 66"/>
            <p:cNvCxnSpPr/>
            <p:nvPr/>
          </p:nvCxnSpPr>
          <p:spPr>
            <a:xfrm flipV="1">
              <a:off x="2455246" y="2715434"/>
              <a:ext cx="1781390" cy="35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字方塊 87"/>
            <p:cNvSpPr txBox="1"/>
            <p:nvPr/>
          </p:nvSpPr>
          <p:spPr>
            <a:xfrm>
              <a:off x="2381737" y="2715434"/>
              <a:ext cx="1504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會員登錄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132532" y="1047213"/>
            <a:ext cx="2089769" cy="2117146"/>
            <a:chOff x="5523396" y="1709767"/>
            <a:chExt cx="1842541" cy="1866679"/>
          </a:xfrm>
        </p:grpSpPr>
        <p:sp>
          <p:nvSpPr>
            <p:cNvPr id="14" name="矩形 13"/>
            <p:cNvSpPr/>
            <p:nvPr/>
          </p:nvSpPr>
          <p:spPr>
            <a:xfrm>
              <a:off x="5523396" y="1709767"/>
              <a:ext cx="1842541" cy="186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5523396" y="2119093"/>
              <a:ext cx="180936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5716678" y="1773677"/>
              <a:ext cx="139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主畫面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668767" y="2144240"/>
              <a:ext cx="1362808" cy="116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犬知犬能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相簿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領養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觀察記錄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毛寵小知識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寵物醫院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9171464" y="1195157"/>
            <a:ext cx="2049548" cy="1565061"/>
            <a:chOff x="9171464" y="1195157"/>
            <a:chExt cx="2049548" cy="1565061"/>
          </a:xfrm>
        </p:grpSpPr>
        <p:sp>
          <p:nvSpPr>
            <p:cNvPr id="19" name="矩形 18"/>
            <p:cNvSpPr/>
            <p:nvPr/>
          </p:nvSpPr>
          <p:spPr>
            <a:xfrm>
              <a:off x="9179513" y="1195157"/>
              <a:ext cx="1886796" cy="15650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0" name="直線接點 19"/>
            <p:cNvCxnSpPr/>
            <p:nvPr/>
          </p:nvCxnSpPr>
          <p:spPr>
            <a:xfrm flipV="1">
              <a:off x="9171464" y="1684413"/>
              <a:ext cx="1894845" cy="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9853879" y="1272944"/>
              <a:ext cx="1367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9291588" y="1782311"/>
              <a:ext cx="1545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學名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特性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喜好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171464" y="4550681"/>
            <a:ext cx="1896292" cy="1351212"/>
            <a:chOff x="9044461" y="4494192"/>
            <a:chExt cx="1671953" cy="1191358"/>
          </a:xfrm>
        </p:grpSpPr>
        <p:sp>
          <p:nvSpPr>
            <p:cNvPr id="24" name="矩形 23"/>
            <p:cNvSpPr/>
            <p:nvPr/>
          </p:nvSpPr>
          <p:spPr>
            <a:xfrm>
              <a:off x="9044461" y="4494192"/>
              <a:ext cx="1658261" cy="1191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 flipV="1">
              <a:off x="9044461" y="4812177"/>
              <a:ext cx="1671953" cy="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9171170" y="4518011"/>
              <a:ext cx="139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觀察記錄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9150374" y="4901552"/>
              <a:ext cx="1362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觀察日期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觀察品種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294931" y="4550681"/>
            <a:ext cx="1911822" cy="1811743"/>
            <a:chOff x="5577299" y="4553050"/>
            <a:chExt cx="1685645" cy="1698074"/>
          </a:xfrm>
        </p:grpSpPr>
        <p:sp>
          <p:nvSpPr>
            <p:cNvPr id="29" name="矩形 28"/>
            <p:cNvSpPr/>
            <p:nvPr/>
          </p:nvSpPr>
          <p:spPr>
            <a:xfrm>
              <a:off x="5590991" y="4553050"/>
              <a:ext cx="1671953" cy="16980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0" name="直線接點 29"/>
            <p:cNvCxnSpPr/>
            <p:nvPr/>
          </p:nvCxnSpPr>
          <p:spPr>
            <a:xfrm flipV="1">
              <a:off x="5577299" y="4937322"/>
              <a:ext cx="1671953" cy="238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5766678" y="4973863"/>
              <a:ext cx="13628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醫院名稱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醫院地址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連絡電話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營業時間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705252" y="4621357"/>
              <a:ext cx="139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寵物醫院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3" name="直線接點 32"/>
          <p:cNvCxnSpPr/>
          <p:nvPr/>
        </p:nvCxnSpPr>
        <p:spPr>
          <a:xfrm>
            <a:off x="3230946" y="2197358"/>
            <a:ext cx="1901586" cy="20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3219890" y="1871988"/>
            <a:ext cx="1830018" cy="371519"/>
            <a:chOff x="3219890" y="1871988"/>
            <a:chExt cx="1830018" cy="371519"/>
          </a:xfrm>
        </p:grpSpPr>
        <p:sp>
          <p:nvSpPr>
            <p:cNvPr id="35" name="文字方塊 34"/>
            <p:cNvSpPr txBox="1"/>
            <p:nvPr/>
          </p:nvSpPr>
          <p:spPr>
            <a:xfrm>
              <a:off x="3219890" y="1871988"/>
              <a:ext cx="33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714229" y="1874175"/>
              <a:ext cx="33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860578" y="1874073"/>
              <a:ext cx="79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進入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8" name="Google Shape;359;p16"/>
          <p:cNvSpPr/>
          <p:nvPr/>
        </p:nvSpPr>
        <p:spPr>
          <a:xfrm rot="5400000">
            <a:off x="4052811" y="1454691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7222301" y="2233870"/>
            <a:ext cx="1929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7230865" y="1865055"/>
            <a:ext cx="1885640" cy="369332"/>
            <a:chOff x="7230865" y="1865055"/>
            <a:chExt cx="1885640" cy="369332"/>
          </a:xfrm>
        </p:grpSpPr>
        <p:sp>
          <p:nvSpPr>
            <p:cNvPr id="41" name="文字方塊 40"/>
            <p:cNvSpPr txBox="1"/>
            <p:nvPr/>
          </p:nvSpPr>
          <p:spPr>
            <a:xfrm>
              <a:off x="8888606" y="1865055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230865" y="1865055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863049" y="1865055"/>
              <a:ext cx="726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2371234" y="3198726"/>
            <a:ext cx="461665" cy="1441258"/>
            <a:chOff x="2371234" y="3198726"/>
            <a:chExt cx="461665" cy="1441258"/>
          </a:xfrm>
        </p:grpSpPr>
        <p:sp>
          <p:nvSpPr>
            <p:cNvPr id="45" name="文字方塊 44"/>
            <p:cNvSpPr txBox="1"/>
            <p:nvPr/>
          </p:nvSpPr>
          <p:spPr>
            <a:xfrm>
              <a:off x="2439142" y="3198726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2465365" y="4270652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371234" y="3631786"/>
              <a:ext cx="461665" cy="7261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進入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6144525" y="3258716"/>
            <a:ext cx="461665" cy="1342979"/>
            <a:chOff x="6144525" y="3258716"/>
            <a:chExt cx="461665" cy="1342979"/>
          </a:xfrm>
        </p:grpSpPr>
        <p:sp>
          <p:nvSpPr>
            <p:cNvPr id="49" name="文字方塊 48"/>
            <p:cNvSpPr txBox="1"/>
            <p:nvPr/>
          </p:nvSpPr>
          <p:spPr>
            <a:xfrm>
              <a:off x="6261408" y="3258716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261408" y="4232363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144525" y="3541106"/>
              <a:ext cx="461665" cy="726174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324045" y="234955"/>
            <a:ext cx="19133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1401979" y="4550681"/>
            <a:ext cx="1928241" cy="1929637"/>
            <a:chOff x="1038081" y="4292229"/>
            <a:chExt cx="1700543" cy="1694803"/>
          </a:xfrm>
        </p:grpSpPr>
        <p:grpSp>
          <p:nvGrpSpPr>
            <p:cNvPr id="54" name="群組 53"/>
            <p:cNvGrpSpPr/>
            <p:nvPr/>
          </p:nvGrpSpPr>
          <p:grpSpPr>
            <a:xfrm>
              <a:off x="1038081" y="4292229"/>
              <a:ext cx="1700543" cy="1694803"/>
              <a:chOff x="2064213" y="3956077"/>
              <a:chExt cx="1700543" cy="169480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064222" y="3956077"/>
                <a:ext cx="1700534" cy="16948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57" name="直線接點 56"/>
              <p:cNvCxnSpPr/>
              <p:nvPr/>
            </p:nvCxnSpPr>
            <p:spPr>
              <a:xfrm flipV="1">
                <a:off x="2064213" y="4354075"/>
                <a:ext cx="1671953" cy="238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字方塊 57"/>
              <p:cNvSpPr txBox="1"/>
              <p:nvPr/>
            </p:nvSpPr>
            <p:spPr>
              <a:xfrm>
                <a:off x="2211191" y="4490214"/>
                <a:ext cx="1362808" cy="72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種類</a:t>
                </a:r>
                <a:r>
                  <a:rPr lang="zh-TW" altLang="en-US" sz="1600" b="1" dirty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編號</a:t>
                </a:r>
                <a:endPara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年齡</a:t>
                </a:r>
                <a:r>
                  <a:rPr lang="zh-TW" altLang="en-US" sz="1600" b="1" dirty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性別</a:t>
                </a:r>
                <a:endPara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犬種所在地</a:t>
                </a:r>
                <a:endPara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5" name="文字方塊 54"/>
            <p:cNvSpPr txBox="1"/>
            <p:nvPr/>
          </p:nvSpPr>
          <p:spPr>
            <a:xfrm>
              <a:off x="1185059" y="4351693"/>
              <a:ext cx="139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領養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9" name="Google Shape;359;p16"/>
          <p:cNvSpPr/>
          <p:nvPr/>
        </p:nvSpPr>
        <p:spPr>
          <a:xfrm rot="5400000">
            <a:off x="8100245" y="1454691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10138993" y="3198726"/>
            <a:ext cx="461665" cy="1441258"/>
            <a:chOff x="2371234" y="3198726"/>
            <a:chExt cx="461665" cy="1441258"/>
          </a:xfrm>
        </p:grpSpPr>
        <p:sp>
          <p:nvSpPr>
            <p:cNvPr id="61" name="文字方塊 60"/>
            <p:cNvSpPr txBox="1"/>
            <p:nvPr/>
          </p:nvSpPr>
          <p:spPr>
            <a:xfrm>
              <a:off x="2439142" y="3198726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465365" y="4270652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71234" y="3631786"/>
              <a:ext cx="461665" cy="7261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包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含</a:t>
              </a:r>
            </a:p>
          </p:txBody>
        </p:sp>
      </p:grpSp>
      <p:sp>
        <p:nvSpPr>
          <p:cNvPr id="64" name="Google Shape;359;p16"/>
          <p:cNvSpPr/>
          <p:nvPr/>
        </p:nvSpPr>
        <p:spPr>
          <a:xfrm rot="10800000">
            <a:off x="2932284" y="3792187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Google Shape;359;p16"/>
          <p:cNvSpPr/>
          <p:nvPr/>
        </p:nvSpPr>
        <p:spPr>
          <a:xfrm rot="10800000">
            <a:off x="6652392" y="3773786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Google Shape;359;p16"/>
          <p:cNvSpPr/>
          <p:nvPr/>
        </p:nvSpPr>
        <p:spPr>
          <a:xfrm rot="10800000">
            <a:off x="10651862" y="3786705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接點 72"/>
          <p:cNvCxnSpPr/>
          <p:nvPr/>
        </p:nvCxnSpPr>
        <p:spPr>
          <a:xfrm>
            <a:off x="5132532" y="2816069"/>
            <a:ext cx="2098333" cy="1709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V="1">
            <a:off x="9179513" y="2442708"/>
            <a:ext cx="1850175" cy="551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1438500" y="6137420"/>
            <a:ext cx="1907249" cy="358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5314015" y="6063597"/>
            <a:ext cx="1908267" cy="45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9171464" y="5624554"/>
            <a:ext cx="1896291" cy="29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5150039" y="2826103"/>
            <a:ext cx="150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進入主畫面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9183615" y="2432998"/>
            <a:ext cx="150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顯示結果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9183615" y="5608028"/>
            <a:ext cx="150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274253" y="6049797"/>
            <a:ext cx="178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寵物醫院定位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407949" y="6141764"/>
            <a:ext cx="150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領養</a:t>
            </a:r>
            <a:r>
              <a: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066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/>
          <p:cNvSpPr txBox="1"/>
          <p:nvPr/>
        </p:nvSpPr>
        <p:spPr>
          <a:xfrm>
            <a:off x="1823182" y="2211646"/>
            <a:ext cx="1041747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70658" y="2738876"/>
            <a:ext cx="235325" cy="3554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48173" y="1813337"/>
            <a:ext cx="1648683" cy="723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儲存會員資料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87192" y="3148842"/>
            <a:ext cx="304129" cy="3136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512903" y="3157225"/>
            <a:ext cx="2036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2405984" y="5131753"/>
            <a:ext cx="2281208" cy="79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4839255" y="2548651"/>
            <a:ext cx="0" cy="60857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954142" y="2745857"/>
            <a:ext cx="1795901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註冊會員</a:t>
            </a:r>
            <a:endParaRPr lang="en-US" altLang="zh-CN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361640" y="4592053"/>
            <a:ext cx="274339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會員資料是否儲存成功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087448" y="3148842"/>
            <a:ext cx="2227096" cy="11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5672544" y="2745857"/>
            <a:ext cx="1477108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會員登入</a:t>
            </a: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4991321" y="5131753"/>
            <a:ext cx="221076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420508" y="4592053"/>
            <a:ext cx="1617468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驗證登入資訊</a:t>
            </a:r>
          </a:p>
        </p:txBody>
      </p:sp>
      <p:cxnSp>
        <p:nvCxnSpPr>
          <p:cNvPr id="22" name="直線接點 21"/>
          <p:cNvCxnSpPr/>
          <p:nvPr/>
        </p:nvCxnSpPr>
        <p:spPr>
          <a:xfrm>
            <a:off x="7492842" y="2540268"/>
            <a:ext cx="0" cy="60857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932713" y="1813337"/>
            <a:ext cx="1184093" cy="718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773634" y="3157225"/>
            <a:ext cx="2036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675165" y="5131753"/>
            <a:ext cx="221076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231106" y="2779510"/>
            <a:ext cx="131005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選擇功能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73846" y="4592053"/>
            <a:ext cx="2073256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進入不同功能畫面</a:t>
            </a:r>
          </a:p>
        </p:txBody>
      </p:sp>
      <p:cxnSp>
        <p:nvCxnSpPr>
          <p:cNvPr id="29" name="直線接點 28"/>
          <p:cNvCxnSpPr/>
          <p:nvPr/>
        </p:nvCxnSpPr>
        <p:spPr>
          <a:xfrm>
            <a:off x="9994364" y="2540268"/>
            <a:ext cx="0" cy="60857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402317" y="1817717"/>
            <a:ext cx="1184093" cy="718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5499" y="3148842"/>
            <a:ext cx="304129" cy="3136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47657" y="3148842"/>
            <a:ext cx="304129" cy="3136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9874" y="223229"/>
            <a:ext cx="2902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872944" y="1059055"/>
            <a:ext cx="674870" cy="1001838"/>
            <a:chOff x="362794" y="2531885"/>
            <a:chExt cx="796834" cy="1182892"/>
          </a:xfrm>
        </p:grpSpPr>
        <p:sp>
          <p:nvSpPr>
            <p:cNvPr id="2" name="橢圓 1"/>
            <p:cNvSpPr/>
            <p:nvPr/>
          </p:nvSpPr>
          <p:spPr>
            <a:xfrm>
              <a:off x="548640" y="2531885"/>
              <a:ext cx="425142" cy="425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接點 3"/>
            <p:cNvCxnSpPr>
              <a:stCxn id="2" idx="4"/>
            </p:cNvCxnSpPr>
            <p:nvPr/>
          </p:nvCxnSpPr>
          <p:spPr>
            <a:xfrm>
              <a:off x="761211" y="2957027"/>
              <a:ext cx="0" cy="514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362794" y="3157225"/>
              <a:ext cx="79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440986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768509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4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/>
          <p:cNvSpPr txBox="1"/>
          <p:nvPr/>
        </p:nvSpPr>
        <p:spPr>
          <a:xfrm>
            <a:off x="2086324" y="1353680"/>
            <a:ext cx="1041747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13363" y="1781420"/>
            <a:ext cx="351491" cy="4778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28455" y="931115"/>
            <a:ext cx="1260982" cy="727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選擇相片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675521" y="2211776"/>
            <a:ext cx="2238200" cy="13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2675521" y="4333377"/>
            <a:ext cx="2238201" cy="1199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047902" y="1669467"/>
            <a:ext cx="6812" cy="3155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244580" y="1882047"/>
            <a:ext cx="1171015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選擇相簿</a:t>
            </a:r>
            <a:endParaRPr lang="en-US" altLang="zh-CN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821465" y="3971735"/>
            <a:ext cx="274339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是否授權給此程式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5288909" y="2218875"/>
            <a:ext cx="2803259" cy="3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128520" y="1855182"/>
            <a:ext cx="1788090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圖像分析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5251387" y="4333377"/>
            <a:ext cx="2770526" cy="1256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129824" y="3961700"/>
            <a:ext cx="1617468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8231356" y="1681168"/>
            <a:ext cx="290" cy="3337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685073" y="931115"/>
            <a:ext cx="1071708" cy="698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分析結果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8396297" y="2218875"/>
            <a:ext cx="24069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8430809" y="4345373"/>
            <a:ext cx="23140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128450" y="1854472"/>
            <a:ext cx="131005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選擇功能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28450" y="3967724"/>
            <a:ext cx="2036165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回傳指令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接點 28"/>
          <p:cNvCxnSpPr>
            <a:endCxn id="28" idx="0"/>
          </p:cNvCxnSpPr>
          <p:nvPr/>
        </p:nvCxnSpPr>
        <p:spPr>
          <a:xfrm>
            <a:off x="10942570" y="1645424"/>
            <a:ext cx="12788" cy="26788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213625" y="931115"/>
            <a:ext cx="1179336" cy="6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功能介面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874" y="223229"/>
            <a:ext cx="2902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grpSp>
        <p:nvGrpSpPr>
          <p:cNvPr id="53" name="群組 52"/>
          <p:cNvGrpSpPr/>
          <p:nvPr/>
        </p:nvGrpSpPr>
        <p:grpSpPr>
          <a:xfrm>
            <a:off x="1231420" y="1203520"/>
            <a:ext cx="674870" cy="1001838"/>
            <a:chOff x="362794" y="2531885"/>
            <a:chExt cx="796834" cy="1182892"/>
          </a:xfrm>
        </p:grpSpPr>
        <p:sp>
          <p:nvSpPr>
            <p:cNvPr id="54" name="橢圓 53"/>
            <p:cNvSpPr/>
            <p:nvPr/>
          </p:nvSpPr>
          <p:spPr>
            <a:xfrm>
              <a:off x="548640" y="2531885"/>
              <a:ext cx="425142" cy="425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</p:cNvCxnSpPr>
            <p:nvPr/>
          </p:nvCxnSpPr>
          <p:spPr>
            <a:xfrm>
              <a:off x="761211" y="2957027"/>
              <a:ext cx="0" cy="514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62794" y="3157225"/>
              <a:ext cx="79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>
              <a:off x="440986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768509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矩形 63"/>
          <p:cNvSpPr/>
          <p:nvPr/>
        </p:nvSpPr>
        <p:spPr>
          <a:xfrm>
            <a:off x="8079291" y="1913305"/>
            <a:ext cx="287931" cy="4646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796899" y="1913305"/>
            <a:ext cx="296353" cy="4646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27587" y="1913305"/>
            <a:ext cx="297735" cy="4646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49337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/>
          <p:cNvSpPr txBox="1"/>
          <p:nvPr/>
        </p:nvSpPr>
        <p:spPr>
          <a:xfrm>
            <a:off x="2086324" y="1353680"/>
            <a:ext cx="1041747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13363" y="1781420"/>
            <a:ext cx="351491" cy="4778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8396297" y="2465177"/>
            <a:ext cx="23485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8430809" y="4405776"/>
            <a:ext cx="23140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613506" y="2100774"/>
            <a:ext cx="1972578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en-US" altLang="zh-TW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Map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57209" y="3788043"/>
            <a:ext cx="3120854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是否允許此程式</a:t>
            </a:r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endParaRPr lang="en-US" altLang="zh-TW" sz="1707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</a:p>
        </p:txBody>
      </p:sp>
      <p:cxnSp>
        <p:nvCxnSpPr>
          <p:cNvPr id="29" name="直線接點 28"/>
          <p:cNvCxnSpPr/>
          <p:nvPr/>
        </p:nvCxnSpPr>
        <p:spPr>
          <a:xfrm>
            <a:off x="10942570" y="1645424"/>
            <a:ext cx="17167" cy="43157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361485" y="931115"/>
            <a:ext cx="1179336" cy="6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寵物醫院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874" y="223229"/>
            <a:ext cx="2902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US" altLang="zh-TW" sz="4000" b="1" dirty="0" smtClean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1231420" y="1203520"/>
            <a:ext cx="674870" cy="1001838"/>
            <a:chOff x="362794" y="2531885"/>
            <a:chExt cx="796834" cy="1182892"/>
          </a:xfrm>
        </p:grpSpPr>
        <p:sp>
          <p:nvSpPr>
            <p:cNvPr id="54" name="橢圓 53"/>
            <p:cNvSpPr/>
            <p:nvPr/>
          </p:nvSpPr>
          <p:spPr>
            <a:xfrm>
              <a:off x="548640" y="2531885"/>
              <a:ext cx="425142" cy="425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</p:cNvCxnSpPr>
            <p:nvPr/>
          </p:nvCxnSpPr>
          <p:spPr>
            <a:xfrm>
              <a:off x="761211" y="2957027"/>
              <a:ext cx="0" cy="514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62794" y="3157225"/>
              <a:ext cx="79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>
              <a:off x="440986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768509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/>
          <p:cNvCxnSpPr/>
          <p:nvPr/>
        </p:nvCxnSpPr>
        <p:spPr>
          <a:xfrm flipV="1">
            <a:off x="2688319" y="2465177"/>
            <a:ext cx="2803259" cy="3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263433" y="2101484"/>
            <a:ext cx="1788090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</a:t>
            </a: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2650797" y="4393780"/>
            <a:ext cx="2770526" cy="1256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296539" y="4022103"/>
            <a:ext cx="1797640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資料庫是否存在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5630766" y="1681168"/>
            <a:ext cx="290" cy="3337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80535" y="944973"/>
            <a:ext cx="1289110" cy="698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觀察日記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64835" y="2022337"/>
            <a:ext cx="320751" cy="4537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731432" y="2008631"/>
            <a:ext cx="320751" cy="4537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59278" y="931115"/>
            <a:ext cx="1260982" cy="727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動物收容管理系統</a:t>
            </a: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864089" y="2458078"/>
            <a:ext cx="2238200" cy="13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5864089" y="4393780"/>
            <a:ext cx="2238201" cy="1199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8243282" y="1669467"/>
            <a:ext cx="4232" cy="45888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433148" y="2128349"/>
            <a:ext cx="1171015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選擇領</a:t>
            </a:r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養</a:t>
            </a:r>
            <a:endParaRPr lang="en-US" altLang="zh-CN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208798" y="4032138"/>
            <a:ext cx="274339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是否進入網</a:t>
            </a:r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</a:t>
            </a:r>
          </a:p>
        </p:txBody>
      </p:sp>
      <p:sp>
        <p:nvSpPr>
          <p:cNvPr id="39" name="矩形 38"/>
          <p:cNvSpPr/>
          <p:nvPr/>
        </p:nvSpPr>
        <p:spPr>
          <a:xfrm>
            <a:off x="8102289" y="2022337"/>
            <a:ext cx="320751" cy="4537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03556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31655"/>
              </p:ext>
            </p:extLst>
          </p:nvPr>
        </p:nvGraphicFramePr>
        <p:xfrm>
          <a:off x="711200" y="1876990"/>
          <a:ext cx="10744926" cy="372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754">
                  <a:extLst>
                    <a:ext uri="{9D8B030D-6E8A-4147-A177-3AD203B41FA5}">
                      <a16:colId xmlns:a16="http://schemas.microsoft.com/office/drawing/2014/main" val="943079796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2166259268"/>
                    </a:ext>
                  </a:extLst>
                </a:gridCol>
                <a:gridCol w="5682343">
                  <a:extLst>
                    <a:ext uri="{9D8B030D-6E8A-4147-A177-3AD203B41FA5}">
                      <a16:colId xmlns:a16="http://schemas.microsoft.com/office/drawing/2014/main" val="1919757433"/>
                    </a:ext>
                  </a:extLst>
                </a:gridCol>
              </a:tblGrid>
              <a:tr h="6211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單元名稱</a:t>
                      </a:r>
                      <a:endParaRPr lang="zh-TW" altLang="en-US" sz="23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測試名稱</a:t>
                      </a:r>
                      <a:endParaRPr lang="zh-TW" altLang="en-US" sz="23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測試介紹</a:t>
                      </a:r>
                      <a:endParaRPr lang="zh-TW" altLang="en-US" sz="23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449568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會員登入單元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確認會員資訊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新會員是否能註冊及舊會員是否能正常登入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013713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影像辨識單元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辨識完成後顯示結果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測試能否連上後端進行辨識後回傳結果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67811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儲存紀錄單元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儲存辨識結果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測試是否能將結果儲存至資料庫及反覆調用紀錄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97552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領養單元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進行領養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測試能否藉由網站進行領養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560070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醫院定位單元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定位動物醫院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測試能否用</a:t>
                      </a:r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Google</a:t>
                      </a: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</a:t>
                      </a: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定位附近的寵物醫院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4243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9874" y="223229"/>
            <a:ext cx="5388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測試計畫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單元測試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82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07588"/>
              </p:ext>
            </p:extLst>
          </p:nvPr>
        </p:nvGraphicFramePr>
        <p:xfrm>
          <a:off x="1523054" y="1765563"/>
          <a:ext cx="9334861" cy="4493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957">
                  <a:extLst>
                    <a:ext uri="{9D8B030D-6E8A-4147-A177-3AD203B41FA5}">
                      <a16:colId xmlns:a16="http://schemas.microsoft.com/office/drawing/2014/main" val="3807832510"/>
                    </a:ext>
                  </a:extLst>
                </a:gridCol>
                <a:gridCol w="1415664">
                  <a:extLst>
                    <a:ext uri="{9D8B030D-6E8A-4147-A177-3AD203B41FA5}">
                      <a16:colId xmlns:a16="http://schemas.microsoft.com/office/drawing/2014/main" val="732658708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1689936577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2387524596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2176559078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947371665"/>
                    </a:ext>
                  </a:extLst>
                </a:gridCol>
              </a:tblGrid>
              <a:tr h="579997"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813631590"/>
                  </a:ext>
                </a:extLst>
              </a:tr>
              <a:tr h="6883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蒐集資訊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2715537960"/>
                  </a:ext>
                </a:extLst>
              </a:tr>
              <a:tr h="579997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1975545110"/>
                  </a:ext>
                </a:extLst>
              </a:tr>
              <a:tr h="6883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選用模組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3111205664"/>
                  </a:ext>
                </a:extLst>
              </a:tr>
              <a:tr h="6883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程式撰寫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3057338764"/>
                  </a:ext>
                </a:extLst>
              </a:tr>
              <a:tr h="6883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程式測試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1897245574"/>
                  </a:ext>
                </a:extLst>
              </a:tr>
              <a:tr h="5799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成果</a:t>
                      </a:r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驗收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933350104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3233181" y="2536855"/>
            <a:ext cx="1232997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33180" y="3160440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22074" y="3160440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22074" y="3784025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10968" y="3784025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22074" y="4504573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10968" y="4504573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99861" y="4504573"/>
            <a:ext cx="1710126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39995" y="5178901"/>
            <a:ext cx="1369992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09987" y="5829178"/>
            <a:ext cx="1563689" cy="3363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39995" y="5825380"/>
            <a:ext cx="1369992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30368"/>
          <a:stretch/>
        </p:blipFill>
        <p:spPr>
          <a:xfrm rot="20255611">
            <a:off x="1046074" y="2302493"/>
            <a:ext cx="2708343" cy="885012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30368"/>
          <a:stretch/>
        </p:blipFill>
        <p:spPr>
          <a:xfrm rot="20255611">
            <a:off x="1046074" y="2893445"/>
            <a:ext cx="2708343" cy="885012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30368"/>
          <a:stretch/>
        </p:blipFill>
        <p:spPr>
          <a:xfrm rot="20255611">
            <a:off x="1046073" y="3506111"/>
            <a:ext cx="2708343" cy="885012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30368"/>
          <a:stretch/>
        </p:blipFill>
        <p:spPr>
          <a:xfrm rot="20255611">
            <a:off x="1046074" y="4251232"/>
            <a:ext cx="2708343" cy="88501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49874" y="223229"/>
            <a:ext cx="2902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1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49874" y="223229"/>
            <a:ext cx="3364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279671" y="931115"/>
            <a:ext cx="584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://github.com/WingXiang/Wing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17" y="1452209"/>
            <a:ext cx="7794172" cy="45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0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264</TotalTime>
  <Words>430</Words>
  <Application>Microsoft Office PowerPoint</Application>
  <PresentationFormat>寬螢幕</PresentationFormat>
  <Paragraphs>144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等线</vt:lpstr>
      <vt:lpstr>微軟正黑體</vt:lpstr>
      <vt:lpstr>新細明體</vt:lpstr>
      <vt:lpstr>Arial</vt:lpstr>
      <vt:lpstr>Calibri</vt:lpstr>
      <vt:lpstr>Calibri Light</vt:lpstr>
      <vt:lpstr>天體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Wing</dc:creator>
  <cp:lastModifiedBy>Wing</cp:lastModifiedBy>
  <cp:revision>23</cp:revision>
  <dcterms:created xsi:type="dcterms:W3CDTF">2018-12-30T06:08:30Z</dcterms:created>
  <dcterms:modified xsi:type="dcterms:W3CDTF">2019-01-04T07:43:43Z</dcterms:modified>
</cp:coreProperties>
</file>