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ca4e8e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ca4e8e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a4e8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ca4e8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c95869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c95869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c958699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c958699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e33d1d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e33d1d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highlight>
                  <a:schemeClr val="lt1"/>
                </a:highlight>
              </a:rPr>
              <a:t>tanh：LSTM – performance will be better</a:t>
            </a:r>
            <a:endParaRPr sz="1000"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25252"/>
                </a:solidFill>
                <a:highlight>
                  <a:schemeClr val="lt1"/>
                </a:highlight>
              </a:rPr>
              <a:t>Relu: popular choice</a:t>
            </a:r>
            <a:endParaRPr sz="1000"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25252"/>
                </a:solidFill>
                <a:highlight>
                  <a:schemeClr val="lt1"/>
                </a:highlight>
              </a:rPr>
              <a:t>Sigmoid: output is 0 or 1, like logistic</a:t>
            </a:r>
            <a:endParaRPr sz="1000">
              <a:solidFill>
                <a:srgbClr val="52525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ca4e8e5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ca4e8e5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c95869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c95869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409","412","414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8d4186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8d4186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0c345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0c345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e33d1d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e33d1d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3" Type="http://schemas.openxmlformats.org/officeDocument/2006/relationships/image" Target="../media/image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5" Type="http://schemas.openxmlformats.org/officeDocument/2006/relationships/image" Target="../media/image8.png"/><Relationship Id="rId1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625" y="313575"/>
            <a:ext cx="2040750" cy="17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4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Final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Result for Mouse Project o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 Zero Maze Group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1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Group Members:  Yujia Wang, Yuyang Li, Yuchen Liu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986700"/>
            <a:ext cx="85206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85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23950"/>
            <a:ext cx="3347300" cy="2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4025" y="3166725"/>
            <a:ext cx="4145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In ROC curve of one random mouse, we can see it’s a good classifier, which stays as far away from the red line.</a:t>
            </a:r>
            <a:endParaRPr sz="1200"/>
          </a:p>
        </p:txBody>
      </p:sp>
      <p:sp>
        <p:nvSpPr>
          <p:cNvPr id="65" name="Google Shape;65;p14"/>
          <p:cNvSpPr txBox="1"/>
          <p:nvPr/>
        </p:nvSpPr>
        <p:spPr>
          <a:xfrm>
            <a:off x="364025" y="1708200"/>
            <a:ext cx="8780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X : Zscores of different cells over time, for example, in one data we had 47 cells in all, so our model having 47 variables.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Y : Mouse showing this behavior or not, classes are 0 and 1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xploratory Model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(RNN): 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A type of artificial neural network which uses sequential data or time series data. 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25252"/>
              </a:buClr>
              <a:buSzPts val="1800"/>
              <a:buChar char="●"/>
            </a:pP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X(input) : Took former three/five time points and neurons of the mouse as a matrix.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800"/>
              <a:buChar char="●"/>
            </a:pP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Y(output) : Behavior of mouse at the fourth/sixth time point.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Training / test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ing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: 80% / 20%, 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which</a:t>
            </a:r>
            <a:r>
              <a:rPr lang="en">
                <a:solidFill>
                  <a:srgbClr val="525252"/>
                </a:solidFill>
                <a:highlight>
                  <a:srgbClr val="FFFFFF"/>
                </a:highlight>
              </a:rPr>
              <a:t> are split in sequence</a:t>
            </a:r>
            <a:endParaRPr>
              <a:solidFill>
                <a:srgbClr val="52525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Introduction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LSTM( </a:t>
            </a: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A popular RNN architecture, which works to address the problem of long-term dependencies.) with ‘tanh’ activation.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↓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Layer 2 &amp; 3: Dense layer with “relu” activation.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↓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Layer 4: Dense layer with “sigmoid” activation.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25252"/>
                </a:solidFill>
                <a:highlight>
                  <a:schemeClr val="lt1"/>
                </a:highlight>
              </a:rPr>
              <a:t>More details:</a:t>
            </a:r>
            <a:endParaRPr b="1"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optimizer='adam', loss function='mean_squared_error'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25252"/>
                </a:solidFill>
                <a:highlight>
                  <a:schemeClr val="lt1"/>
                </a:highlight>
              </a:rPr>
              <a:t>epochs(iteration) = 300, batch_size=32</a:t>
            </a:r>
            <a:endParaRPr>
              <a:solidFill>
                <a:srgbClr val="52525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5625"/>
            <a:ext cx="3198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PCA to reduce dimension of original data before train test splitting.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is the variance ratio pie plot after using PCA of Mouse 257. The first components is 16.66%. Then we took top twenty components as input variables.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300" y="808800"/>
            <a:ext cx="5737701" cy="3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25" y="64325"/>
            <a:ext cx="1893625" cy="147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288" y="94438"/>
            <a:ext cx="1893625" cy="142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9425" y="77325"/>
            <a:ext cx="1822300" cy="144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770712"/>
            <a:ext cx="1754585" cy="1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150" y="1762662"/>
            <a:ext cx="1853200" cy="139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5875" y="1757300"/>
            <a:ext cx="1893622" cy="14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1275" y="1737831"/>
            <a:ext cx="1853200" cy="143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0800" y="1744345"/>
            <a:ext cx="1853200" cy="142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3388600"/>
            <a:ext cx="1754575" cy="136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54575" y="3389150"/>
            <a:ext cx="1814350" cy="140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96750" y="3401374"/>
            <a:ext cx="1754575" cy="133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38925" y="3390975"/>
            <a:ext cx="1814350" cy="137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90800" y="3388600"/>
            <a:ext cx="1853200" cy="1409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600263" y="1416700"/>
            <a:ext cx="557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</a:t>
            </a:r>
            <a:r>
              <a:rPr lang="en" sz="1100">
                <a:solidFill>
                  <a:schemeClr val="dk1"/>
                </a:solidFill>
              </a:rPr>
              <a:t>409                                            412                                        414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3076838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</a:t>
            </a:r>
            <a:r>
              <a:rPr lang="en" sz="1100">
                <a:solidFill>
                  <a:schemeClr val="dk1"/>
                </a:solidFill>
              </a:rPr>
              <a:t>416                                       417                                          418                                          251                                          256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0" y="4736975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257                                       258                                          274                                           254                                          255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" y="852966"/>
            <a:ext cx="4031400" cy="31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200" y="903725"/>
            <a:ext cx="4031400" cy="303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98825" y="4191800"/>
            <a:ext cx="77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Mouse 409                                                                                    Mouse 412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</a:t>
            </a:r>
            <a:r>
              <a:rPr lang="en"/>
              <a:t>ccuracy: 77%                                                                              Accuracy:    87%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Logistic vs. RNN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29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model update of the RNN, we found that the prediction of the behavior of eight mice: 409, 418, 251, 257, 258, 274, 254, 255 was improved.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774" y="1017725"/>
            <a:ext cx="4955951" cy="39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Away Message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original distribution of behavior 0 and 1 are very imbalance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Correlation exists between cells.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Haven’t found a generalized method that works for all mice.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