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7" r:id="rId2"/>
  </p:sldMasterIdLst>
  <p:sldIdLst>
    <p:sldId id="256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4901" y="1446084"/>
            <a:ext cx="5136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4900" y="4355117"/>
            <a:ext cx="3262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52714" y="531559"/>
            <a:ext cx="10879255" cy="5880396"/>
            <a:chOff x="414535" y="398669"/>
            <a:chExt cx="8159441" cy="4410297"/>
          </a:xfrm>
        </p:grpSpPr>
        <p:sp>
          <p:nvSpPr>
            <p:cNvPr id="12" name="Google Shape;12;p2"/>
            <p:cNvSpPr/>
            <p:nvPr/>
          </p:nvSpPr>
          <p:spPr>
            <a:xfrm>
              <a:off x="6685541" y="451823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70"/>
                    <a:pt x="157257" y="269017"/>
                    <a:pt x="134514" y="269017"/>
                  </a:cubicBezTo>
                  <a:cubicBezTo>
                    <a:pt x="111770" y="269017"/>
                    <a:pt x="93323" y="250570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509279" y="42647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19298" y="42647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72198" y="2495532"/>
              <a:ext cx="201779" cy="202435"/>
            </a:xfrm>
            <a:custGeom>
              <a:avLst/>
              <a:gdLst/>
              <a:ahLst/>
              <a:cxnLst/>
              <a:rect l="l" t="t" r="r" b="b"/>
              <a:pathLst>
                <a:path w="269038" h="269017" extrusionOk="0">
                  <a:moveTo>
                    <a:pt x="41200" y="93323"/>
                  </a:moveTo>
                  <a:lnTo>
                    <a:pt x="93334" y="93323"/>
                  </a:lnTo>
                  <a:lnTo>
                    <a:pt x="93334" y="41190"/>
                  </a:lnTo>
                  <a:cubicBezTo>
                    <a:pt x="93334" y="18436"/>
                    <a:pt x="111781" y="0"/>
                    <a:pt x="134524" y="0"/>
                  </a:cubicBezTo>
                  <a:cubicBezTo>
                    <a:pt x="157268" y="0"/>
                    <a:pt x="175715" y="18436"/>
                    <a:pt x="175715" y="41190"/>
                  </a:cubicBezTo>
                  <a:lnTo>
                    <a:pt x="175715" y="93323"/>
                  </a:lnTo>
                  <a:lnTo>
                    <a:pt x="227848" y="93323"/>
                  </a:lnTo>
                  <a:cubicBezTo>
                    <a:pt x="250592" y="93323"/>
                    <a:pt x="269038" y="111759"/>
                    <a:pt x="269038" y="134514"/>
                  </a:cubicBezTo>
                  <a:cubicBezTo>
                    <a:pt x="269038" y="157268"/>
                    <a:pt x="250592" y="175704"/>
                    <a:pt x="227848" y="175704"/>
                  </a:cubicBezTo>
                  <a:lnTo>
                    <a:pt x="175715" y="175704"/>
                  </a:lnTo>
                  <a:lnTo>
                    <a:pt x="175715" y="227827"/>
                  </a:lnTo>
                  <a:cubicBezTo>
                    <a:pt x="175715" y="250581"/>
                    <a:pt x="157268" y="269017"/>
                    <a:pt x="134524" y="269017"/>
                  </a:cubicBezTo>
                  <a:cubicBezTo>
                    <a:pt x="111781" y="269017"/>
                    <a:pt x="93334" y="250581"/>
                    <a:pt x="93334" y="227827"/>
                  </a:cubicBezTo>
                  <a:lnTo>
                    <a:pt x="93334" y="175704"/>
                  </a:lnTo>
                  <a:lnTo>
                    <a:pt x="4120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20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535" y="248475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49166" y="4465700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86155" y="5315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44917" y="4538950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68893" y="4446205"/>
              <a:ext cx="465415" cy="281852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5528" y="4527114"/>
              <a:ext cx="465415" cy="281852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88011" y="398669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7243" y="430751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191359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864171"/>
            <a:ext cx="11360800" cy="11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69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415600" y="391193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0" name="Google Shape;160;p11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1" name="Google Shape;161;p11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2" name="Google Shape;162;p11"/>
          <p:cNvSpPr/>
          <p:nvPr/>
        </p:nvSpPr>
        <p:spPr>
          <a:xfrm>
            <a:off x="11023978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3" name="Google Shape;163;p11"/>
          <p:cNvSpPr/>
          <p:nvPr/>
        </p:nvSpPr>
        <p:spPr>
          <a:xfrm>
            <a:off x="503366" y="546402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4" name="Google Shape;164;p11"/>
          <p:cNvSpPr/>
          <p:nvPr/>
        </p:nvSpPr>
        <p:spPr>
          <a:xfrm>
            <a:off x="715686" y="6109881"/>
            <a:ext cx="450935" cy="272176"/>
          </a:xfrm>
          <a:custGeom>
            <a:avLst/>
            <a:gdLst/>
            <a:ahLst/>
            <a:cxnLst/>
            <a:rect l="l" t="t" r="r" b="b"/>
            <a:pathLst>
              <a:path w="620553" h="374554" extrusionOk="0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5" name="Google Shape;165;p11"/>
          <p:cNvSpPr/>
          <p:nvPr/>
        </p:nvSpPr>
        <p:spPr>
          <a:xfrm>
            <a:off x="11122026" y="491257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6" name="Google Shape;166;p11"/>
          <p:cNvSpPr/>
          <p:nvPr/>
        </p:nvSpPr>
        <p:spPr>
          <a:xfrm>
            <a:off x="2146071" y="433535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7" name="Google Shape;167;p11"/>
          <p:cNvSpPr/>
          <p:nvPr/>
        </p:nvSpPr>
        <p:spPr>
          <a:xfrm>
            <a:off x="10590750" y="6137806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8" name="Google Shape;168;p11"/>
          <p:cNvSpPr/>
          <p:nvPr/>
        </p:nvSpPr>
        <p:spPr>
          <a:xfrm>
            <a:off x="8184245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69" name="Google Shape;169;p11"/>
          <p:cNvSpPr/>
          <p:nvPr/>
        </p:nvSpPr>
        <p:spPr>
          <a:xfrm>
            <a:off x="5750633" y="613782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0" name="Google Shape;170;p11"/>
          <p:cNvSpPr/>
          <p:nvPr/>
        </p:nvSpPr>
        <p:spPr>
          <a:xfrm>
            <a:off x="466971" y="207735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1" name="Google Shape;171;p11"/>
          <p:cNvSpPr/>
          <p:nvPr/>
        </p:nvSpPr>
        <p:spPr>
          <a:xfrm>
            <a:off x="11526095" y="2775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2" name="Google Shape;172;p11"/>
          <p:cNvSpPr/>
          <p:nvPr/>
        </p:nvSpPr>
        <p:spPr>
          <a:xfrm>
            <a:off x="415595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3" name="Google Shape;173;p11"/>
          <p:cNvSpPr/>
          <p:nvPr/>
        </p:nvSpPr>
        <p:spPr>
          <a:xfrm>
            <a:off x="3078662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495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52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-69000" y="2775200"/>
            <a:ext cx="4984181" cy="4130680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8" name="Google Shape;178;p13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79" name="Google Shape;179;p13"/>
          <p:cNvSpPr/>
          <p:nvPr/>
        </p:nvSpPr>
        <p:spPr>
          <a:xfrm>
            <a:off x="11023978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0" name="Google Shape;180;p13"/>
          <p:cNvSpPr/>
          <p:nvPr/>
        </p:nvSpPr>
        <p:spPr>
          <a:xfrm>
            <a:off x="503366" y="546402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1" name="Google Shape;181;p13"/>
          <p:cNvSpPr/>
          <p:nvPr/>
        </p:nvSpPr>
        <p:spPr>
          <a:xfrm>
            <a:off x="715686" y="6109881"/>
            <a:ext cx="450935" cy="272176"/>
          </a:xfrm>
          <a:custGeom>
            <a:avLst/>
            <a:gdLst/>
            <a:ahLst/>
            <a:cxnLst/>
            <a:rect l="l" t="t" r="r" b="b"/>
            <a:pathLst>
              <a:path w="620553" h="374554" extrusionOk="0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2" name="Google Shape;182;p13"/>
          <p:cNvSpPr/>
          <p:nvPr/>
        </p:nvSpPr>
        <p:spPr>
          <a:xfrm>
            <a:off x="11122026" y="491257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3" name="Google Shape;183;p13"/>
          <p:cNvSpPr/>
          <p:nvPr/>
        </p:nvSpPr>
        <p:spPr>
          <a:xfrm>
            <a:off x="2146071" y="433535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4" name="Google Shape;184;p13"/>
          <p:cNvSpPr/>
          <p:nvPr/>
        </p:nvSpPr>
        <p:spPr>
          <a:xfrm>
            <a:off x="10590750" y="6137806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5" name="Google Shape;185;p13"/>
          <p:cNvSpPr/>
          <p:nvPr/>
        </p:nvSpPr>
        <p:spPr>
          <a:xfrm>
            <a:off x="8184245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6" name="Google Shape;186;p13"/>
          <p:cNvSpPr/>
          <p:nvPr/>
        </p:nvSpPr>
        <p:spPr>
          <a:xfrm>
            <a:off x="5750633" y="613782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7" name="Google Shape;187;p13"/>
          <p:cNvSpPr/>
          <p:nvPr/>
        </p:nvSpPr>
        <p:spPr>
          <a:xfrm>
            <a:off x="466971" y="207735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8" name="Google Shape;188;p13"/>
          <p:cNvSpPr/>
          <p:nvPr/>
        </p:nvSpPr>
        <p:spPr>
          <a:xfrm>
            <a:off x="11526095" y="2775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89" name="Google Shape;189;p13"/>
          <p:cNvSpPr/>
          <p:nvPr/>
        </p:nvSpPr>
        <p:spPr>
          <a:xfrm>
            <a:off x="415595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90" name="Google Shape;190;p13"/>
          <p:cNvSpPr/>
          <p:nvPr/>
        </p:nvSpPr>
        <p:spPr>
          <a:xfrm>
            <a:off x="3078662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7661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accen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194" name="Google Shape;194;p14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95" name="Google Shape;195;p14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206" name="Google Shape;206;p14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535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-68998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210" name="Google Shape;210;p15"/>
          <p:cNvSpPr/>
          <p:nvPr/>
        </p:nvSpPr>
        <p:spPr>
          <a:xfrm>
            <a:off x="9525606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490732" y="491257"/>
            <a:ext cx="11090371" cy="5944692"/>
            <a:chOff x="368049" y="368442"/>
            <a:chExt cx="8317778" cy="4458519"/>
          </a:xfrm>
        </p:grpSpPr>
        <p:sp>
          <p:nvSpPr>
            <p:cNvPr id="212" name="Google Shape;212;p15"/>
            <p:cNvSpPr/>
            <p:nvPr/>
          </p:nvSpPr>
          <p:spPr>
            <a:xfrm>
              <a:off x="8426783" y="2488371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8049" y="2477474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70324" y="4542300"/>
              <a:ext cx="471620" cy="284661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8341519" y="368442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31553" y="400876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8426769" y="4603417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950967" y="984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subTitle" idx="1"/>
          </p:nvPr>
        </p:nvSpPr>
        <p:spPr>
          <a:xfrm>
            <a:off x="1244551" y="4532800"/>
            <a:ext cx="31212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2"/>
          </p:nvPr>
        </p:nvSpPr>
        <p:spPr>
          <a:xfrm>
            <a:off x="4533917" y="4532800"/>
            <a:ext cx="31216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3"/>
          </p:nvPr>
        </p:nvSpPr>
        <p:spPr>
          <a:xfrm>
            <a:off x="7823684" y="4532800"/>
            <a:ext cx="31216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subTitle" idx="4"/>
          </p:nvPr>
        </p:nvSpPr>
        <p:spPr>
          <a:xfrm>
            <a:off x="1244273" y="3952567"/>
            <a:ext cx="312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ubTitle" idx="5"/>
          </p:nvPr>
        </p:nvSpPr>
        <p:spPr>
          <a:xfrm>
            <a:off x="4540317" y="3952567"/>
            <a:ext cx="31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6"/>
          </p:nvPr>
        </p:nvSpPr>
        <p:spPr>
          <a:xfrm>
            <a:off x="7814067" y="3952567"/>
            <a:ext cx="31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title" idx="7" hasCustomPrompt="1"/>
          </p:nvPr>
        </p:nvSpPr>
        <p:spPr>
          <a:xfrm>
            <a:off x="1689767" y="2418517"/>
            <a:ext cx="2230800" cy="11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6" name="Google Shape;226;p15"/>
          <p:cNvSpPr txBox="1">
            <a:spLocks noGrp="1"/>
          </p:cNvSpPr>
          <p:nvPr>
            <p:ph type="title" idx="8" hasCustomPrompt="1"/>
          </p:nvPr>
        </p:nvSpPr>
        <p:spPr>
          <a:xfrm>
            <a:off x="4980584" y="2418517"/>
            <a:ext cx="2230800" cy="11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idx="9" hasCustomPrompt="1"/>
          </p:nvPr>
        </p:nvSpPr>
        <p:spPr>
          <a:xfrm>
            <a:off x="8267121" y="2418517"/>
            <a:ext cx="2230800" cy="11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2453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subTitle" idx="1"/>
          </p:nvPr>
        </p:nvSpPr>
        <p:spPr>
          <a:xfrm>
            <a:off x="1616049" y="1776467"/>
            <a:ext cx="4112800" cy="1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FF5B6E3-271E-4B41-8D32-027FA126BC8F}" type="slidenum">
              <a:rPr lang="ru-RU" smtClean="0"/>
              <a:t>‹#›</a:t>
            </a:fld>
            <a:endParaRPr lang="ru-RU"/>
          </a:p>
        </p:txBody>
      </p:sp>
      <p:sp>
        <p:nvSpPr>
          <p:cNvPr id="231" name="Google Shape;231;p16"/>
          <p:cNvSpPr/>
          <p:nvPr/>
        </p:nvSpPr>
        <p:spPr>
          <a:xfrm>
            <a:off x="56157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232" name="Google Shape;232;p16"/>
          <p:cNvSpPr/>
          <p:nvPr/>
        </p:nvSpPr>
        <p:spPr>
          <a:xfrm>
            <a:off x="7162717" y="2274152"/>
            <a:ext cx="2077995" cy="2084921"/>
          </a:xfrm>
          <a:custGeom>
            <a:avLst/>
            <a:gdLst/>
            <a:ahLst/>
            <a:cxnLst/>
            <a:rect l="l" t="t" r="r" b="b"/>
            <a:pathLst>
              <a:path w="2077995" h="2077995" extrusionOk="0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234" name="Google Shape;234;p16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246" name="Google Shape;246;p16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1614900" y="3879867"/>
            <a:ext cx="41128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376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subTitle" idx="1"/>
          </p:nvPr>
        </p:nvSpPr>
        <p:spPr>
          <a:xfrm>
            <a:off x="1760797" y="4319568"/>
            <a:ext cx="22012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2"/>
          </p:nvPr>
        </p:nvSpPr>
        <p:spPr>
          <a:xfrm>
            <a:off x="4994205" y="4319568"/>
            <a:ext cx="22068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3"/>
          </p:nvPr>
        </p:nvSpPr>
        <p:spPr>
          <a:xfrm>
            <a:off x="8301016" y="4319568"/>
            <a:ext cx="22068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53" name="Google Shape;253;p17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254" name="Google Shape;254;p17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255" name="Google Shape;255;p17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266" name="Google Shape;266;p17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267" name="Google Shape;267;p17"/>
          <p:cNvSpPr txBox="1">
            <a:spLocks noGrp="1"/>
          </p:cNvSpPr>
          <p:nvPr>
            <p:ph type="subTitle" idx="4"/>
          </p:nvPr>
        </p:nvSpPr>
        <p:spPr>
          <a:xfrm>
            <a:off x="2089668" y="3411851"/>
            <a:ext cx="15704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5"/>
          </p:nvPr>
        </p:nvSpPr>
        <p:spPr>
          <a:xfrm>
            <a:off x="5270651" y="3411851"/>
            <a:ext cx="15704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6"/>
          </p:nvPr>
        </p:nvSpPr>
        <p:spPr>
          <a:xfrm>
            <a:off x="8589667" y="3411851"/>
            <a:ext cx="15704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790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>
            <a:spLocks noGrp="1"/>
          </p:cNvSpPr>
          <p:nvPr>
            <p:ph type="subTitle" idx="1"/>
          </p:nvPr>
        </p:nvSpPr>
        <p:spPr>
          <a:xfrm>
            <a:off x="2678167" y="2590433"/>
            <a:ext cx="545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2"/>
          </p:nvPr>
        </p:nvSpPr>
        <p:spPr>
          <a:xfrm>
            <a:off x="2678167" y="3735833"/>
            <a:ext cx="545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3"/>
          </p:nvPr>
        </p:nvSpPr>
        <p:spPr>
          <a:xfrm>
            <a:off x="2678167" y="4881233"/>
            <a:ext cx="54524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276" name="Google Shape;276;p1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288" name="Google Shape;288;p18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289" name="Google Shape;289;p18"/>
          <p:cNvSpPr txBox="1">
            <a:spLocks noGrp="1"/>
          </p:cNvSpPr>
          <p:nvPr>
            <p:ph type="subTitle" idx="4"/>
          </p:nvPr>
        </p:nvSpPr>
        <p:spPr>
          <a:xfrm>
            <a:off x="2678167" y="2044300"/>
            <a:ext cx="54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5"/>
          </p:nvPr>
        </p:nvSpPr>
        <p:spPr>
          <a:xfrm>
            <a:off x="2678167" y="3181567"/>
            <a:ext cx="54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6"/>
          </p:nvPr>
        </p:nvSpPr>
        <p:spPr>
          <a:xfrm>
            <a:off x="2678167" y="4332600"/>
            <a:ext cx="545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792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1_One column text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4" name="Google Shape;294;p19"/>
          <p:cNvSpPr txBox="1">
            <a:spLocks noGrp="1"/>
          </p:cNvSpPr>
          <p:nvPr>
            <p:ph type="body" idx="1"/>
          </p:nvPr>
        </p:nvSpPr>
        <p:spPr>
          <a:xfrm>
            <a:off x="1666767" y="3242767"/>
            <a:ext cx="48540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5" name="Google Shape;295;p19"/>
          <p:cNvSpPr txBox="1">
            <a:spLocks noGrp="1"/>
          </p:cNvSpPr>
          <p:nvPr>
            <p:ph type="title"/>
          </p:nvPr>
        </p:nvSpPr>
        <p:spPr>
          <a:xfrm>
            <a:off x="1666767" y="1878167"/>
            <a:ext cx="4854000" cy="1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6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3531730" y="-34286"/>
            <a:ext cx="8660257" cy="692657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221654" y="215803"/>
            <a:ext cx="11645748" cy="6276613"/>
            <a:chOff x="166240" y="161852"/>
            <a:chExt cx="8734311" cy="4707460"/>
          </a:xfrm>
        </p:grpSpPr>
        <p:sp>
          <p:nvSpPr>
            <p:cNvPr id="298" name="Google Shape;298;p19"/>
            <p:cNvSpPr/>
            <p:nvPr/>
          </p:nvSpPr>
          <p:spPr>
            <a:xfrm>
              <a:off x="193190" y="100048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184676" y="466687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4471114" y="46668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8698780" y="267753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072039" y="1618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66240" y="3510968"/>
              <a:ext cx="255659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7490195" y="459941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8331855" y="446851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071820" y="214662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546454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>
            <a:spLocks noGrp="1"/>
          </p:cNvSpPr>
          <p:nvPr>
            <p:ph type="title" hasCustomPrompt="1"/>
          </p:nvPr>
        </p:nvSpPr>
        <p:spPr>
          <a:xfrm>
            <a:off x="5468333" y="1311367"/>
            <a:ext cx="46192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title" idx="2"/>
          </p:nvPr>
        </p:nvSpPr>
        <p:spPr>
          <a:xfrm>
            <a:off x="5468133" y="2187067"/>
            <a:ext cx="4619200" cy="1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>
            <a:off x="5468133" y="3984267"/>
            <a:ext cx="46192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 flipH="1">
            <a:off x="2" y="-11434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312" name="Google Shape;312;p20"/>
          <p:cNvGrpSpPr/>
          <p:nvPr/>
        </p:nvGrpSpPr>
        <p:grpSpPr>
          <a:xfrm>
            <a:off x="221654" y="215803"/>
            <a:ext cx="11645748" cy="6276613"/>
            <a:chOff x="166240" y="161852"/>
            <a:chExt cx="8734311" cy="4707460"/>
          </a:xfrm>
        </p:grpSpPr>
        <p:sp>
          <p:nvSpPr>
            <p:cNvPr id="313" name="Google Shape;313;p20"/>
            <p:cNvSpPr/>
            <p:nvPr/>
          </p:nvSpPr>
          <p:spPr>
            <a:xfrm>
              <a:off x="193190" y="100048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184676" y="466687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471114" y="46668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8698780" y="267753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072039" y="1618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66240" y="3510968"/>
              <a:ext cx="255659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490195" y="459941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8331855" y="446851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071820" y="214662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32662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F5B6E3-271E-4B41-8D32-027FA126BC8F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Google Shape;26;p3"/>
          <p:cNvSpPr/>
          <p:nvPr/>
        </p:nvSpPr>
        <p:spPr>
          <a:xfrm>
            <a:off x="3551830" y="-52986"/>
            <a:ext cx="8660257" cy="692657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27" name="Google Shape;27;p3"/>
          <p:cNvSpPr/>
          <p:nvPr/>
        </p:nvSpPr>
        <p:spPr>
          <a:xfrm>
            <a:off x="-93997" y="-52990"/>
            <a:ext cx="2295636" cy="2779151"/>
          </a:xfrm>
          <a:custGeom>
            <a:avLst/>
            <a:gdLst/>
            <a:ahLst/>
            <a:cxnLst/>
            <a:rect l="l" t="t" r="r" b="b"/>
            <a:pathLst>
              <a:path w="2280433" h="2751634" extrusionOk="0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28" name="Google Shape;28;p3"/>
          <p:cNvSpPr/>
          <p:nvPr/>
        </p:nvSpPr>
        <p:spPr>
          <a:xfrm>
            <a:off x="849054" y="3542346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16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16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29" name="Google Shape;29;p3"/>
          <p:cNvSpPr/>
          <p:nvPr/>
        </p:nvSpPr>
        <p:spPr>
          <a:xfrm>
            <a:off x="6945786" y="6131436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accent2"/>
              </a:solidFill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329341" y="5130785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accent2"/>
              </a:solidFill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2886979" y="546337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70" y="175704"/>
                  <a:pt x="269028" y="157268"/>
                  <a:pt x="269028" y="134514"/>
                </a:cubicBezTo>
                <a:cubicBezTo>
                  <a:pt x="269028" y="111759"/>
                  <a:pt x="250570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2" name="Google Shape;32;p3"/>
          <p:cNvSpPr/>
          <p:nvPr/>
        </p:nvSpPr>
        <p:spPr>
          <a:xfrm>
            <a:off x="6945786" y="546337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3" name="Google Shape;33;p3"/>
          <p:cNvSpPr/>
          <p:nvPr/>
        </p:nvSpPr>
        <p:spPr>
          <a:xfrm>
            <a:off x="899287" y="5658192"/>
            <a:ext cx="340877" cy="214569"/>
          </a:xfrm>
          <a:custGeom>
            <a:avLst/>
            <a:gdLst/>
            <a:ahLst/>
            <a:cxnLst/>
            <a:rect l="l" t="t" r="r" b="b"/>
            <a:pathLst>
              <a:path w="340878" h="213857" extrusionOk="0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4" name="Google Shape;34;p3"/>
          <p:cNvSpPr/>
          <p:nvPr/>
        </p:nvSpPr>
        <p:spPr>
          <a:xfrm>
            <a:off x="9437727" y="5960618"/>
            <a:ext cx="392493" cy="247063"/>
          </a:xfrm>
          <a:custGeom>
            <a:avLst/>
            <a:gdLst/>
            <a:ahLst/>
            <a:cxnLst/>
            <a:rect l="l" t="t" r="r" b="b"/>
            <a:pathLst>
              <a:path w="392493" h="246242" extrusionOk="0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90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50" y="50440"/>
                  <a:pt x="294587" y="50440"/>
                </a:cubicBezTo>
                <a:cubicBezTo>
                  <a:pt x="348572" y="50440"/>
                  <a:pt x="392493" y="94360"/>
                  <a:pt x="392493" y="148335"/>
                </a:cubicBezTo>
                <a:cubicBezTo>
                  <a:pt x="392493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47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90" y="48746"/>
                </a:cubicBezTo>
                <a:cubicBezTo>
                  <a:pt x="143181" y="48746"/>
                  <a:pt x="110553" y="79777"/>
                  <a:pt x="108595" y="119401"/>
                </a:cubicBezTo>
                <a:lnTo>
                  <a:pt x="107283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37" y="99176"/>
                  <a:pt x="284046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accent2"/>
              </a:solidFill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1010573" y="3125451"/>
            <a:ext cx="392483" cy="247063"/>
          </a:xfrm>
          <a:custGeom>
            <a:avLst/>
            <a:gdLst/>
            <a:ahLst/>
            <a:cxnLst/>
            <a:rect l="l" t="t" r="r" b="b"/>
            <a:pathLst>
              <a:path w="392482" h="246242" extrusionOk="0">
                <a:moveTo>
                  <a:pt x="0" y="169714"/>
                </a:moveTo>
                <a:cubicBezTo>
                  <a:pt x="0" y="132079"/>
                  <a:pt x="27294" y="100710"/>
                  <a:pt x="63129" y="94371"/>
                </a:cubicBezTo>
                <a:cubicBezTo>
                  <a:pt x="76094" y="39952"/>
                  <a:pt x="124936" y="0"/>
                  <a:pt x="182879" y="0"/>
                </a:cubicBezTo>
                <a:cubicBezTo>
                  <a:pt x="223086" y="0"/>
                  <a:pt x="259884" y="19198"/>
                  <a:pt x="282807" y="51159"/>
                </a:cubicBezTo>
                <a:cubicBezTo>
                  <a:pt x="286723" y="50672"/>
                  <a:pt x="290639" y="50440"/>
                  <a:pt x="294587" y="50440"/>
                </a:cubicBezTo>
                <a:cubicBezTo>
                  <a:pt x="348572" y="50440"/>
                  <a:pt x="392482" y="94360"/>
                  <a:pt x="392482" y="148335"/>
                </a:cubicBezTo>
                <a:cubicBezTo>
                  <a:pt x="392482" y="202321"/>
                  <a:pt x="348572" y="246242"/>
                  <a:pt x="294587" y="246242"/>
                </a:cubicBezTo>
                <a:lnTo>
                  <a:pt x="76528" y="246242"/>
                </a:lnTo>
                <a:cubicBezTo>
                  <a:pt x="34332" y="246242"/>
                  <a:pt x="0" y="211910"/>
                  <a:pt x="0" y="169714"/>
                </a:cubicBezTo>
                <a:close/>
                <a:moveTo>
                  <a:pt x="278860" y="101811"/>
                </a:moveTo>
                <a:lnTo>
                  <a:pt x="258836" y="108553"/>
                </a:lnTo>
                <a:lnTo>
                  <a:pt x="249322" y="89693"/>
                </a:lnTo>
                <a:cubicBezTo>
                  <a:pt x="236579" y="64431"/>
                  <a:pt x="211126" y="48746"/>
                  <a:pt x="182879" y="48746"/>
                </a:cubicBezTo>
                <a:cubicBezTo>
                  <a:pt x="143181" y="48746"/>
                  <a:pt x="110542" y="79777"/>
                  <a:pt x="108595" y="119401"/>
                </a:cubicBezTo>
                <a:lnTo>
                  <a:pt x="107272" y="146303"/>
                </a:lnTo>
                <a:lnTo>
                  <a:pt x="80623" y="142292"/>
                </a:lnTo>
                <a:cubicBezTo>
                  <a:pt x="79290" y="142091"/>
                  <a:pt x="77925" y="141943"/>
                  <a:pt x="76528" y="141943"/>
                </a:cubicBezTo>
                <a:cubicBezTo>
                  <a:pt x="61213" y="141943"/>
                  <a:pt x="48746" y="154400"/>
                  <a:pt x="48746" y="169714"/>
                </a:cubicBezTo>
                <a:cubicBezTo>
                  <a:pt x="48746" y="185038"/>
                  <a:pt x="61213" y="197506"/>
                  <a:pt x="76528" y="197506"/>
                </a:cubicBezTo>
                <a:lnTo>
                  <a:pt x="294587" y="197506"/>
                </a:lnTo>
                <a:cubicBezTo>
                  <a:pt x="321690" y="197506"/>
                  <a:pt x="343746" y="175450"/>
                  <a:pt x="343746" y="148335"/>
                </a:cubicBezTo>
                <a:cubicBezTo>
                  <a:pt x="343746" y="121232"/>
                  <a:pt x="321690" y="99176"/>
                  <a:pt x="294587" y="99176"/>
                </a:cubicBezTo>
                <a:cubicBezTo>
                  <a:pt x="289327" y="99176"/>
                  <a:pt x="284035" y="100054"/>
                  <a:pt x="278860" y="1018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accent2"/>
              </a:solidFill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4621560" y="497450"/>
            <a:ext cx="584325" cy="367828"/>
          </a:xfrm>
          <a:custGeom>
            <a:avLst/>
            <a:gdLst/>
            <a:ahLst/>
            <a:cxnLst/>
            <a:rect l="l" t="t" r="r" b="b"/>
            <a:pathLst>
              <a:path w="584326" h="366606" extrusionOk="0">
                <a:moveTo>
                  <a:pt x="0" y="220842"/>
                </a:moveTo>
                <a:cubicBezTo>
                  <a:pt x="0" y="140483"/>
                  <a:pt x="65404" y="75088"/>
                  <a:pt x="145764" y="75088"/>
                </a:cubicBezTo>
                <a:cubicBezTo>
                  <a:pt x="151627" y="75088"/>
                  <a:pt x="157469" y="75437"/>
                  <a:pt x="163300" y="76168"/>
                </a:cubicBezTo>
                <a:cubicBezTo>
                  <a:pt x="197410" y="28596"/>
                  <a:pt x="252190" y="0"/>
                  <a:pt x="312049" y="0"/>
                </a:cubicBezTo>
                <a:cubicBezTo>
                  <a:pt x="398335" y="0"/>
                  <a:pt x="471042" y="59478"/>
                  <a:pt x="490336" y="140493"/>
                </a:cubicBezTo>
                <a:cubicBezTo>
                  <a:pt x="543686" y="149955"/>
                  <a:pt x="584326" y="196659"/>
                  <a:pt x="584326" y="252666"/>
                </a:cubicBezTo>
                <a:cubicBezTo>
                  <a:pt x="584326" y="315489"/>
                  <a:pt x="533209" y="366606"/>
                  <a:pt x="470386" y="366606"/>
                </a:cubicBezTo>
                <a:lnTo>
                  <a:pt x="145764" y="366606"/>
                </a:lnTo>
                <a:cubicBezTo>
                  <a:pt x="65404" y="366606"/>
                  <a:pt x="0" y="301212"/>
                  <a:pt x="0" y="220842"/>
                </a:cubicBezTo>
                <a:close/>
                <a:moveTo>
                  <a:pt x="464311" y="211846"/>
                </a:moveTo>
                <a:lnTo>
                  <a:pt x="424624" y="217826"/>
                </a:lnTo>
                <a:lnTo>
                  <a:pt x="422645" y="177757"/>
                </a:lnTo>
                <a:cubicBezTo>
                  <a:pt x="419756" y="118776"/>
                  <a:pt x="371178" y="72569"/>
                  <a:pt x="312049" y="72569"/>
                </a:cubicBezTo>
                <a:cubicBezTo>
                  <a:pt x="270012" y="72569"/>
                  <a:pt x="232113" y="95916"/>
                  <a:pt x="213158" y="133519"/>
                </a:cubicBezTo>
                <a:lnTo>
                  <a:pt x="198987" y="161596"/>
                </a:lnTo>
                <a:lnTo>
                  <a:pt x="169185" y="151574"/>
                </a:lnTo>
                <a:cubicBezTo>
                  <a:pt x="161459" y="148970"/>
                  <a:pt x="153574" y="147658"/>
                  <a:pt x="145764" y="147658"/>
                </a:cubicBezTo>
                <a:cubicBezTo>
                  <a:pt x="105399" y="147658"/>
                  <a:pt x="72569" y="180488"/>
                  <a:pt x="72569" y="220842"/>
                </a:cubicBezTo>
                <a:cubicBezTo>
                  <a:pt x="72569" y="261207"/>
                  <a:pt x="105399" y="294036"/>
                  <a:pt x="145764" y="294036"/>
                </a:cubicBezTo>
                <a:lnTo>
                  <a:pt x="470386" y="294036"/>
                </a:lnTo>
                <a:cubicBezTo>
                  <a:pt x="493204" y="294036"/>
                  <a:pt x="511757" y="275484"/>
                  <a:pt x="511757" y="252666"/>
                </a:cubicBezTo>
                <a:cubicBezTo>
                  <a:pt x="511757" y="229859"/>
                  <a:pt x="493204" y="211317"/>
                  <a:pt x="470386" y="211317"/>
                </a:cubicBezTo>
                <a:cubicBezTo>
                  <a:pt x="468312" y="211317"/>
                  <a:pt x="466291" y="211539"/>
                  <a:pt x="464311" y="2118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614900" y="2512200"/>
            <a:ext cx="5803200" cy="1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69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614900" y="3674800"/>
            <a:ext cx="58032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Google Shape;39;p3"/>
          <p:cNvSpPr/>
          <p:nvPr/>
        </p:nvSpPr>
        <p:spPr>
          <a:xfrm>
            <a:off x="2410402" y="6266196"/>
            <a:ext cx="269028" cy="269913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227837" y="93323"/>
                </a:moveTo>
                <a:lnTo>
                  <a:pt x="175704" y="93323"/>
                </a:lnTo>
                <a:lnTo>
                  <a:pt x="175704" y="41190"/>
                </a:lnTo>
                <a:cubicBezTo>
                  <a:pt x="175704" y="18436"/>
                  <a:pt x="157257" y="0"/>
                  <a:pt x="134514" y="0"/>
                </a:cubicBezTo>
                <a:cubicBezTo>
                  <a:pt x="111770" y="0"/>
                  <a:pt x="93323" y="18436"/>
                  <a:pt x="93323" y="41190"/>
                </a:cubicBezTo>
                <a:lnTo>
                  <a:pt x="93323" y="93323"/>
                </a:lnTo>
                <a:lnTo>
                  <a:pt x="41190" y="93323"/>
                </a:lnTo>
                <a:cubicBezTo>
                  <a:pt x="18446" y="93323"/>
                  <a:pt x="0" y="111759"/>
                  <a:pt x="0" y="134514"/>
                </a:cubicBezTo>
                <a:cubicBezTo>
                  <a:pt x="0" y="157268"/>
                  <a:pt x="18446" y="175704"/>
                  <a:pt x="41190" y="175704"/>
                </a:cubicBezTo>
                <a:lnTo>
                  <a:pt x="93323" y="175704"/>
                </a:lnTo>
                <a:lnTo>
                  <a:pt x="93323" y="227827"/>
                </a:lnTo>
                <a:cubicBezTo>
                  <a:pt x="93323" y="250581"/>
                  <a:pt x="111770" y="269017"/>
                  <a:pt x="134514" y="269017"/>
                </a:cubicBezTo>
                <a:cubicBezTo>
                  <a:pt x="157257" y="269017"/>
                  <a:pt x="175704" y="250581"/>
                  <a:pt x="175704" y="227827"/>
                </a:cubicBezTo>
                <a:lnTo>
                  <a:pt x="175704" y="175704"/>
                </a:lnTo>
                <a:lnTo>
                  <a:pt x="227837" y="175704"/>
                </a:lnTo>
                <a:cubicBezTo>
                  <a:pt x="250581" y="175704"/>
                  <a:pt x="269028" y="157268"/>
                  <a:pt x="269028" y="134514"/>
                </a:cubicBezTo>
                <a:cubicBezTo>
                  <a:pt x="269028" y="111759"/>
                  <a:pt x="250581" y="93323"/>
                  <a:pt x="227837" y="933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40" name="Google Shape;40;p3"/>
          <p:cNvSpPr/>
          <p:nvPr/>
        </p:nvSpPr>
        <p:spPr>
          <a:xfrm>
            <a:off x="4846083" y="6159073"/>
            <a:ext cx="340877" cy="214569"/>
          </a:xfrm>
          <a:custGeom>
            <a:avLst/>
            <a:gdLst/>
            <a:ahLst/>
            <a:cxnLst/>
            <a:rect l="l" t="t" r="r" b="b"/>
            <a:pathLst>
              <a:path w="340878" h="213857" extrusionOk="0">
                <a:moveTo>
                  <a:pt x="0" y="147383"/>
                </a:moveTo>
                <a:cubicBezTo>
                  <a:pt x="0" y="114702"/>
                  <a:pt x="23706" y="87460"/>
                  <a:pt x="54821" y="81957"/>
                </a:cubicBezTo>
                <a:cubicBezTo>
                  <a:pt x="66082" y="34692"/>
                  <a:pt x="108510" y="0"/>
                  <a:pt x="158834" y="0"/>
                </a:cubicBezTo>
                <a:cubicBezTo>
                  <a:pt x="193749" y="0"/>
                  <a:pt x="225710" y="16668"/>
                  <a:pt x="245617" y="44428"/>
                </a:cubicBezTo>
                <a:cubicBezTo>
                  <a:pt x="249015" y="44005"/>
                  <a:pt x="252423" y="43793"/>
                  <a:pt x="255852" y="43793"/>
                </a:cubicBezTo>
                <a:cubicBezTo>
                  <a:pt x="302736" y="43793"/>
                  <a:pt x="340878" y="81946"/>
                  <a:pt x="340878" y="128820"/>
                </a:cubicBezTo>
                <a:cubicBezTo>
                  <a:pt x="340878" y="175704"/>
                  <a:pt x="302736" y="213857"/>
                  <a:pt x="255852" y="213857"/>
                </a:cubicBez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lose/>
                <a:moveTo>
                  <a:pt x="242188" y="88413"/>
                </a:moveTo>
                <a:lnTo>
                  <a:pt x="224800" y="94276"/>
                </a:lnTo>
                <a:lnTo>
                  <a:pt x="216534" y="77893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54" y="42333"/>
                  <a:pt x="96011" y="69278"/>
                  <a:pt x="94318" y="103684"/>
                </a:cubicBezTo>
                <a:lnTo>
                  <a:pt x="93165" y="127052"/>
                </a:lnTo>
                <a:lnTo>
                  <a:pt x="70019" y="123570"/>
                </a:lnTo>
                <a:cubicBezTo>
                  <a:pt x="68865" y="123401"/>
                  <a:pt x="67680" y="123264"/>
                  <a:pt x="66463" y="123264"/>
                </a:cubicBezTo>
                <a:cubicBezTo>
                  <a:pt x="53160" y="123264"/>
                  <a:pt x="42333" y="134080"/>
                  <a:pt x="42333" y="147383"/>
                </a:cubicBezTo>
                <a:cubicBezTo>
                  <a:pt x="42333" y="160697"/>
                  <a:pt x="53160" y="171524"/>
                  <a:pt x="66463" y="171524"/>
                </a:cubicBezTo>
                <a:lnTo>
                  <a:pt x="255852" y="171524"/>
                </a:lnTo>
                <a:cubicBezTo>
                  <a:pt x="279389" y="171524"/>
                  <a:pt x="298545" y="152368"/>
                  <a:pt x="298545" y="128820"/>
                </a:cubicBezTo>
                <a:cubicBezTo>
                  <a:pt x="298545" y="105282"/>
                  <a:pt x="279389" y="86127"/>
                  <a:pt x="255852" y="86127"/>
                </a:cubicBezTo>
                <a:cubicBezTo>
                  <a:pt x="251280" y="86127"/>
                  <a:pt x="246686" y="86889"/>
                  <a:pt x="242188" y="884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614900" y="1288500"/>
            <a:ext cx="58032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5434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324" name="Google Shape;324;p21"/>
          <p:cNvGrpSpPr/>
          <p:nvPr/>
        </p:nvGrpSpPr>
        <p:grpSpPr>
          <a:xfrm>
            <a:off x="221654" y="215803"/>
            <a:ext cx="11645748" cy="6276613"/>
            <a:chOff x="166240" y="161852"/>
            <a:chExt cx="8734311" cy="4707460"/>
          </a:xfrm>
        </p:grpSpPr>
        <p:sp>
          <p:nvSpPr>
            <p:cNvPr id="325" name="Google Shape;325;p21"/>
            <p:cNvSpPr/>
            <p:nvPr/>
          </p:nvSpPr>
          <p:spPr>
            <a:xfrm>
              <a:off x="193190" y="100048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184676" y="466687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471114" y="46668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8698780" y="267753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72039" y="1618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66240" y="3510968"/>
              <a:ext cx="255659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7490195" y="459941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8331855" y="446851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2071820" y="214662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56300" y="987567"/>
            <a:ext cx="94792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ubTitle" idx="1"/>
          </p:nvPr>
        </p:nvSpPr>
        <p:spPr>
          <a:xfrm>
            <a:off x="6837800" y="3712667"/>
            <a:ext cx="39328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6" name="Google Shape;336;p21"/>
          <p:cNvSpPr txBox="1">
            <a:spLocks noGrp="1"/>
          </p:cNvSpPr>
          <p:nvPr>
            <p:ph type="subTitle" idx="2"/>
          </p:nvPr>
        </p:nvSpPr>
        <p:spPr>
          <a:xfrm>
            <a:off x="6837800" y="5014600"/>
            <a:ext cx="39328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3"/>
          </p:nvPr>
        </p:nvSpPr>
        <p:spPr>
          <a:xfrm>
            <a:off x="6837767" y="2415733"/>
            <a:ext cx="39328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subTitle" idx="4"/>
          </p:nvPr>
        </p:nvSpPr>
        <p:spPr>
          <a:xfrm>
            <a:off x="6837800" y="3163300"/>
            <a:ext cx="39328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5"/>
          </p:nvPr>
        </p:nvSpPr>
        <p:spPr>
          <a:xfrm>
            <a:off x="6837800" y="4465233"/>
            <a:ext cx="39328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subTitle" idx="6"/>
          </p:nvPr>
        </p:nvSpPr>
        <p:spPr>
          <a:xfrm>
            <a:off x="6837767" y="1866367"/>
            <a:ext cx="39328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r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r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5018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accent2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/>
          <p:nvPr/>
        </p:nvSpPr>
        <p:spPr>
          <a:xfrm>
            <a:off x="-19250" y="-57533"/>
            <a:ext cx="8516876" cy="694943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5403533" y="1631733"/>
            <a:ext cx="4894400" cy="1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4" name="Google Shape;344;p22"/>
          <p:cNvSpPr txBox="1">
            <a:spLocks noGrp="1"/>
          </p:cNvSpPr>
          <p:nvPr>
            <p:ph type="body" idx="1"/>
          </p:nvPr>
        </p:nvSpPr>
        <p:spPr>
          <a:xfrm>
            <a:off x="5403267" y="3065200"/>
            <a:ext cx="48944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45" name="Google Shape;345;p22"/>
          <p:cNvGrpSpPr/>
          <p:nvPr/>
        </p:nvGrpSpPr>
        <p:grpSpPr>
          <a:xfrm>
            <a:off x="4860135" y="-57525"/>
            <a:ext cx="7331652" cy="6737977"/>
            <a:chOff x="3742428" y="-105883"/>
            <a:chExt cx="5449152" cy="5007911"/>
          </a:xfrm>
        </p:grpSpPr>
        <p:sp>
          <p:nvSpPr>
            <p:cNvPr id="346" name="Google Shape;346;p22"/>
            <p:cNvSpPr/>
            <p:nvPr/>
          </p:nvSpPr>
          <p:spPr>
            <a:xfrm>
              <a:off x="6786534" y="40975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3742428" y="40975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48869" y="373091"/>
              <a:ext cx="438244" cy="275863"/>
            </a:xfrm>
            <a:custGeom>
              <a:avLst/>
              <a:gdLst/>
              <a:ahLst/>
              <a:cxnLst/>
              <a:rect l="l" t="t" r="r" b="b"/>
              <a:pathLst>
                <a:path w="584326" h="366596" extrusionOk="0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386626" y="-105883"/>
              <a:ext cx="1804954" cy="2181495"/>
            </a:xfrm>
            <a:custGeom>
              <a:avLst/>
              <a:gdLst/>
              <a:ahLst/>
              <a:cxnLst/>
              <a:rect l="l" t="t" r="r" b="b"/>
              <a:pathLst>
                <a:path w="2280422" h="2751634" extrusionOk="0">
                  <a:moveTo>
                    <a:pt x="24373" y="0"/>
                  </a:moveTo>
                  <a:cubicBezTo>
                    <a:pt x="24373" y="0"/>
                    <a:pt x="0" y="640228"/>
                    <a:pt x="701643" y="586972"/>
                  </a:cubicBezTo>
                  <a:cubicBezTo>
                    <a:pt x="1403286" y="533717"/>
                    <a:pt x="1661826" y="1330896"/>
                    <a:pt x="1489466" y="1740259"/>
                  </a:cubicBezTo>
                  <a:cubicBezTo>
                    <a:pt x="1317106" y="2149623"/>
                    <a:pt x="1627843" y="2751634"/>
                    <a:pt x="2280422" y="2655315"/>
                  </a:cubicBezTo>
                  <a:lnTo>
                    <a:pt x="2280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314778" y="265672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143796" y="469959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223164" y="4243588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606349" y="3125457"/>
            <a:ext cx="6752203" cy="3275892"/>
            <a:chOff x="454762" y="2344092"/>
            <a:chExt cx="5064152" cy="2456919"/>
          </a:xfrm>
        </p:grpSpPr>
        <p:sp>
          <p:nvSpPr>
            <p:cNvPr id="354" name="Google Shape;354;p22"/>
            <p:cNvSpPr/>
            <p:nvPr/>
          </p:nvSpPr>
          <p:spPr>
            <a:xfrm>
              <a:off x="3742428" y="45985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54762" y="384808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5263263" y="4619298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780775" y="4470466"/>
              <a:ext cx="294361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01148" y="2344092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423060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accent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FF5B6E3-271E-4B41-8D32-027FA126BC8F}" type="slidenum">
              <a:rPr lang="ru-RU" smtClean="0"/>
              <a:t>‹#›</a:t>
            </a:fld>
            <a:endParaRPr lang="ru-RU"/>
          </a:p>
        </p:txBody>
      </p:sp>
      <p:sp>
        <p:nvSpPr>
          <p:cNvPr id="361" name="Google Shape;361;p23"/>
          <p:cNvSpPr/>
          <p:nvPr/>
        </p:nvSpPr>
        <p:spPr>
          <a:xfrm>
            <a:off x="3551830" y="-52986"/>
            <a:ext cx="8660257" cy="692657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62" name="Google Shape;362;p23"/>
          <p:cNvSpPr/>
          <p:nvPr/>
        </p:nvSpPr>
        <p:spPr>
          <a:xfrm>
            <a:off x="-93997" y="-52990"/>
            <a:ext cx="2295636" cy="2779151"/>
          </a:xfrm>
          <a:custGeom>
            <a:avLst/>
            <a:gdLst/>
            <a:ahLst/>
            <a:cxnLst/>
            <a:rect l="l" t="t" r="r" b="b"/>
            <a:pathLst>
              <a:path w="2280433" h="2751634" extrusionOk="0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363" name="Google Shape;363;p23"/>
          <p:cNvGrpSpPr/>
          <p:nvPr/>
        </p:nvGrpSpPr>
        <p:grpSpPr>
          <a:xfrm>
            <a:off x="849053" y="497449"/>
            <a:ext cx="10749315" cy="6038659"/>
            <a:chOff x="636790" y="373087"/>
            <a:chExt cx="8061986" cy="4528994"/>
          </a:xfrm>
        </p:grpSpPr>
        <p:sp>
          <p:nvSpPr>
            <p:cNvPr id="364" name="Google Shape;364;p23"/>
            <p:cNvSpPr/>
            <p:nvPr/>
          </p:nvSpPr>
          <p:spPr>
            <a:xfrm>
              <a:off x="636790" y="2656759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1807801" y="469964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5209339" y="45985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8497005" y="384808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2165234" y="4097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70" y="175704"/>
                    <a:pt x="269028" y="157268"/>
                    <a:pt x="269028" y="134514"/>
                  </a:cubicBezTo>
                  <a:cubicBezTo>
                    <a:pt x="269028" y="111759"/>
                    <a:pt x="250570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5209339" y="4097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674465" y="4243643"/>
              <a:ext cx="255658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634562" y="4619304"/>
              <a:ext cx="255658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7078295" y="447046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257930" y="2344088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3466170" y="373087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375" name="Google Shape;375;p23"/>
          <p:cNvSpPr txBox="1">
            <a:spLocks noGrp="1"/>
          </p:cNvSpPr>
          <p:nvPr>
            <p:ph type="title"/>
          </p:nvPr>
        </p:nvSpPr>
        <p:spPr>
          <a:xfrm>
            <a:off x="1614900" y="1631733"/>
            <a:ext cx="4888800" cy="14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6" name="Google Shape;376;p23"/>
          <p:cNvSpPr txBox="1">
            <a:spLocks noGrp="1"/>
          </p:cNvSpPr>
          <p:nvPr>
            <p:ph type="body" idx="1"/>
          </p:nvPr>
        </p:nvSpPr>
        <p:spPr>
          <a:xfrm>
            <a:off x="1614900" y="3058143"/>
            <a:ext cx="48888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6616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bg>
      <p:bgPr>
        <a:solidFill>
          <a:schemeClr val="dk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70072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380" name="Google Shape;380;p24"/>
          <p:cNvGrpSpPr/>
          <p:nvPr/>
        </p:nvGrpSpPr>
        <p:grpSpPr>
          <a:xfrm>
            <a:off x="349514" y="251219"/>
            <a:ext cx="11661452" cy="6299155"/>
            <a:chOff x="262135" y="188414"/>
            <a:chExt cx="8746089" cy="4724366"/>
          </a:xfrm>
        </p:grpSpPr>
        <p:grpSp>
          <p:nvGrpSpPr>
            <p:cNvPr id="381" name="Google Shape;381;p24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382" name="Google Shape;382;p24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393" name="Google Shape;393;p24"/>
            <p:cNvSpPr/>
            <p:nvPr/>
          </p:nvSpPr>
          <p:spPr>
            <a:xfrm>
              <a:off x="8752574" y="35487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1614900" y="1839000"/>
            <a:ext cx="6293600" cy="3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347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Main idea 1"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97" name="Google Shape;397;p25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398" name="Google Shape;398;p25"/>
          <p:cNvSpPr txBox="1">
            <a:spLocks noGrp="1"/>
          </p:cNvSpPr>
          <p:nvPr>
            <p:ph type="body" idx="1"/>
          </p:nvPr>
        </p:nvSpPr>
        <p:spPr>
          <a:xfrm>
            <a:off x="3301000" y="4415167"/>
            <a:ext cx="5590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99" name="Google Shape;399;p25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400" name="Google Shape;400;p2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01" name="Google Shape;401;p2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412" name="Google Shape;412;p25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3301000" y="1078867"/>
            <a:ext cx="5590000" cy="32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69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8296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">
  <p:cSld name="Main point 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/>
          <p:nvPr/>
        </p:nvSpPr>
        <p:spPr>
          <a:xfrm>
            <a:off x="70072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1093533" y="1713700"/>
            <a:ext cx="8359600" cy="2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867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subTitle" idx="1"/>
          </p:nvPr>
        </p:nvSpPr>
        <p:spPr>
          <a:xfrm>
            <a:off x="1093533" y="3722900"/>
            <a:ext cx="8359600" cy="1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18" name="Google Shape;418;p26"/>
          <p:cNvGrpSpPr/>
          <p:nvPr/>
        </p:nvGrpSpPr>
        <p:grpSpPr>
          <a:xfrm>
            <a:off x="349514" y="251219"/>
            <a:ext cx="11661452" cy="6299155"/>
            <a:chOff x="262135" y="188414"/>
            <a:chExt cx="8746089" cy="4724366"/>
          </a:xfrm>
        </p:grpSpPr>
        <p:grpSp>
          <p:nvGrpSpPr>
            <p:cNvPr id="419" name="Google Shape;419;p26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420" name="Google Shape;420;p26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2" name="Google Shape;422;p26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3" name="Google Shape;423;p26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431" name="Google Shape;431;p26"/>
            <p:cNvSpPr/>
            <p:nvPr/>
          </p:nvSpPr>
          <p:spPr>
            <a:xfrm>
              <a:off x="8752574" y="35487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441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>
            <a:spLocks noGrp="1"/>
          </p:cNvSpPr>
          <p:nvPr>
            <p:ph type="title"/>
          </p:nvPr>
        </p:nvSpPr>
        <p:spPr>
          <a:xfrm>
            <a:off x="1577200" y="1604233"/>
            <a:ext cx="5097600" cy="35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434" name="Google Shape;434;p27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435" name="Google Shape;435;p27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36" name="Google Shape;436;p27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447" name="Google Shape;447;p27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25147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Title and list 1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subTitle" idx="1"/>
          </p:nvPr>
        </p:nvSpPr>
        <p:spPr>
          <a:xfrm flipH="1">
            <a:off x="4627600" y="2322167"/>
            <a:ext cx="6188000" cy="3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-19250" y="-57533"/>
            <a:ext cx="8516876" cy="694943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451" name="Google Shape;451;p28"/>
          <p:cNvGrpSpPr/>
          <p:nvPr/>
        </p:nvGrpSpPr>
        <p:grpSpPr>
          <a:xfrm>
            <a:off x="349514" y="251219"/>
            <a:ext cx="11661452" cy="6299155"/>
            <a:chOff x="262135" y="188414"/>
            <a:chExt cx="8746089" cy="4724366"/>
          </a:xfrm>
        </p:grpSpPr>
        <p:grpSp>
          <p:nvGrpSpPr>
            <p:cNvPr id="452" name="Google Shape;452;p28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453" name="Google Shape;453;p28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464" name="Google Shape;464;p28"/>
            <p:cNvSpPr/>
            <p:nvPr/>
          </p:nvSpPr>
          <p:spPr>
            <a:xfrm>
              <a:off x="8752574" y="35487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465" name="Google Shape;465;p28"/>
          <p:cNvSpPr txBox="1">
            <a:spLocks noGrp="1"/>
          </p:cNvSpPr>
          <p:nvPr>
            <p:ph type="title"/>
          </p:nvPr>
        </p:nvSpPr>
        <p:spPr>
          <a:xfrm>
            <a:off x="4574800" y="1292367"/>
            <a:ext cx="62936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8894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1187484" y="1015648"/>
            <a:ext cx="69448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933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5619199" y="-6"/>
            <a:ext cx="6946571" cy="724661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470" name="Google Shape;470;p29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471" name="Google Shape;471;p29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482" name="Google Shape;482;p29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483" name="Google Shape;483;p29"/>
          <p:cNvSpPr txBox="1">
            <a:spLocks noGrp="1"/>
          </p:cNvSpPr>
          <p:nvPr>
            <p:ph type="subTitle" idx="1"/>
          </p:nvPr>
        </p:nvSpPr>
        <p:spPr>
          <a:xfrm>
            <a:off x="1201200" y="2438567"/>
            <a:ext cx="6944800" cy="1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4" name="Google Shape;484;p29"/>
          <p:cNvSpPr txBox="1"/>
          <p:nvPr/>
        </p:nvSpPr>
        <p:spPr>
          <a:xfrm>
            <a:off x="1201200" y="4709467"/>
            <a:ext cx="54692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672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2 ">
  <p:cSld name="Title and list 2 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0"/>
          <p:cNvSpPr/>
          <p:nvPr/>
        </p:nvSpPr>
        <p:spPr>
          <a:xfrm flipH="1">
            <a:off x="9065976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487" name="Google Shape;487;p30"/>
          <p:cNvSpPr/>
          <p:nvPr/>
        </p:nvSpPr>
        <p:spPr>
          <a:xfrm flipH="1">
            <a:off x="-68997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488" name="Google Shape;488;p30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489" name="Google Shape;489;p30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490" name="Google Shape;490;p30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501" name="Google Shape;501;p30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502" name="Google Shape;502;p30"/>
          <p:cNvSpPr txBox="1">
            <a:spLocks noGrp="1"/>
          </p:cNvSpPr>
          <p:nvPr>
            <p:ph type="title"/>
          </p:nvPr>
        </p:nvSpPr>
        <p:spPr>
          <a:xfrm>
            <a:off x="1614900" y="987552"/>
            <a:ext cx="4336800" cy="7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3" name="Google Shape;503;p30"/>
          <p:cNvSpPr txBox="1">
            <a:spLocks noGrp="1"/>
          </p:cNvSpPr>
          <p:nvPr>
            <p:ph type="subTitle" idx="1"/>
          </p:nvPr>
        </p:nvSpPr>
        <p:spPr>
          <a:xfrm>
            <a:off x="2071525" y="49087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4" name="Google Shape;504;p30"/>
          <p:cNvSpPr txBox="1">
            <a:spLocks noGrp="1"/>
          </p:cNvSpPr>
          <p:nvPr>
            <p:ph type="subTitle" idx="2"/>
          </p:nvPr>
        </p:nvSpPr>
        <p:spPr>
          <a:xfrm>
            <a:off x="2071525" y="41315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3"/>
          </p:nvPr>
        </p:nvSpPr>
        <p:spPr>
          <a:xfrm>
            <a:off x="2071525" y="33543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"/>
          </p:nvPr>
        </p:nvSpPr>
        <p:spPr>
          <a:xfrm>
            <a:off x="2071525" y="25595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859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51167" y="1714633"/>
            <a:ext cx="10290000" cy="45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rgbClr val="555555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45" name="Google Shape;45;p4"/>
          <p:cNvGrpSpPr/>
          <p:nvPr/>
        </p:nvGrpSpPr>
        <p:grpSpPr>
          <a:xfrm>
            <a:off x="349514" y="251219"/>
            <a:ext cx="11488855" cy="6160739"/>
            <a:chOff x="262135" y="188414"/>
            <a:chExt cx="8616641" cy="4620554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262135" y="188414"/>
              <a:ext cx="8616641" cy="4620554"/>
              <a:chOff x="262135" y="188414"/>
              <a:chExt cx="8616641" cy="4620554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55" name="Google Shape;55;p4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2627567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3">
  <p:cSld name="Title and list 3">
    <p:bg>
      <p:bgPr>
        <a:solidFill>
          <a:schemeClr val="accen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09" name="Google Shape;509;p31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10" name="Google Shape;510;p31"/>
          <p:cNvSpPr txBox="1">
            <a:spLocks noGrp="1"/>
          </p:cNvSpPr>
          <p:nvPr>
            <p:ph type="subTitle" idx="1"/>
          </p:nvPr>
        </p:nvSpPr>
        <p:spPr>
          <a:xfrm>
            <a:off x="4056092" y="39748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1" name="Google Shape;511;p31"/>
          <p:cNvSpPr txBox="1">
            <a:spLocks noGrp="1"/>
          </p:cNvSpPr>
          <p:nvPr>
            <p:ph type="subTitle" idx="2"/>
          </p:nvPr>
        </p:nvSpPr>
        <p:spPr>
          <a:xfrm>
            <a:off x="4056092" y="31976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3"/>
          </p:nvPr>
        </p:nvSpPr>
        <p:spPr>
          <a:xfrm>
            <a:off x="4056092" y="2402867"/>
            <a:ext cx="3292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800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513" name="Google Shape;513;p31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514" name="Google Shape;514;p31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515" name="Google Shape;515;p31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526" name="Google Shape;526;p31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527" name="Google Shape;527;p31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24353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accent2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>
            <a:spLocks noGrp="1"/>
          </p:cNvSpPr>
          <p:nvPr>
            <p:ph type="title" hasCustomPrompt="1"/>
          </p:nvPr>
        </p:nvSpPr>
        <p:spPr>
          <a:xfrm>
            <a:off x="2418767" y="993233"/>
            <a:ext cx="73544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0" name="Google Shape;530;p32"/>
          <p:cNvSpPr txBox="1">
            <a:spLocks noGrp="1"/>
          </p:cNvSpPr>
          <p:nvPr>
            <p:ph type="body" idx="1"/>
          </p:nvPr>
        </p:nvSpPr>
        <p:spPr>
          <a:xfrm>
            <a:off x="2430900" y="1613500"/>
            <a:ext cx="73544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1" name="Google Shape;531;p32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2" name="Google Shape;532;p32"/>
          <p:cNvSpPr/>
          <p:nvPr/>
        </p:nvSpPr>
        <p:spPr>
          <a:xfrm>
            <a:off x="8569738" y="-46128"/>
            <a:ext cx="3718916" cy="4487341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3" name="Google Shape;533;p32"/>
          <p:cNvSpPr/>
          <p:nvPr/>
        </p:nvSpPr>
        <p:spPr>
          <a:xfrm>
            <a:off x="11023978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4" name="Google Shape;534;p32"/>
          <p:cNvSpPr/>
          <p:nvPr/>
        </p:nvSpPr>
        <p:spPr>
          <a:xfrm>
            <a:off x="503366" y="546402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57" y="175704"/>
                  <a:pt x="0" y="157268"/>
                  <a:pt x="0" y="134514"/>
                </a:cubicBezTo>
                <a:cubicBezTo>
                  <a:pt x="0" y="111759"/>
                  <a:pt x="18457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5" name="Google Shape;535;p32"/>
          <p:cNvSpPr/>
          <p:nvPr/>
        </p:nvSpPr>
        <p:spPr>
          <a:xfrm>
            <a:off x="715686" y="6109881"/>
            <a:ext cx="450935" cy="272176"/>
          </a:xfrm>
          <a:custGeom>
            <a:avLst/>
            <a:gdLst/>
            <a:ahLst/>
            <a:cxnLst/>
            <a:rect l="l" t="t" r="r" b="b"/>
            <a:pathLst>
              <a:path w="620553" h="374554" extrusionOk="0">
                <a:moveTo>
                  <a:pt x="475689" y="374554"/>
                </a:moveTo>
                <a:lnTo>
                  <a:pt x="108902" y="374554"/>
                </a:lnTo>
                <a:cubicBezTo>
                  <a:pt x="48852" y="374554"/>
                  <a:pt x="0" y="325712"/>
                  <a:pt x="0" y="265662"/>
                </a:cubicBezTo>
                <a:cubicBezTo>
                  <a:pt x="0" y="207602"/>
                  <a:pt x="45656" y="160019"/>
                  <a:pt x="102965" y="156919"/>
                </a:cubicBezTo>
                <a:cubicBezTo>
                  <a:pt x="117485" y="67405"/>
                  <a:pt x="194955" y="0"/>
                  <a:pt x="287792" y="0"/>
                </a:cubicBezTo>
                <a:cubicBezTo>
                  <a:pt x="353059" y="0"/>
                  <a:pt x="412411" y="33263"/>
                  <a:pt x="446510" y="87862"/>
                </a:cubicBezTo>
                <a:cubicBezTo>
                  <a:pt x="456152" y="85862"/>
                  <a:pt x="465910" y="84846"/>
                  <a:pt x="475689" y="84846"/>
                </a:cubicBezTo>
                <a:cubicBezTo>
                  <a:pt x="555561" y="84846"/>
                  <a:pt x="620553" y="149838"/>
                  <a:pt x="620553" y="229711"/>
                </a:cubicBezTo>
                <a:cubicBezTo>
                  <a:pt x="620553" y="309573"/>
                  <a:pt x="555561" y="374554"/>
                  <a:pt x="475689" y="374554"/>
                </a:cubicBezTo>
                <a:close/>
                <a:moveTo>
                  <a:pt x="108902" y="199093"/>
                </a:moveTo>
                <a:cubicBezTo>
                  <a:pt x="72188" y="199093"/>
                  <a:pt x="42333" y="228949"/>
                  <a:pt x="42333" y="265662"/>
                </a:cubicBezTo>
                <a:cubicBezTo>
                  <a:pt x="42333" y="302365"/>
                  <a:pt x="72188" y="332221"/>
                  <a:pt x="108902" y="332221"/>
                </a:cubicBezTo>
                <a:lnTo>
                  <a:pt x="475689" y="332221"/>
                </a:lnTo>
                <a:cubicBezTo>
                  <a:pt x="532225" y="332221"/>
                  <a:pt x="578220" y="286226"/>
                  <a:pt x="578220" y="229711"/>
                </a:cubicBezTo>
                <a:cubicBezTo>
                  <a:pt x="578220" y="173175"/>
                  <a:pt x="532225" y="127179"/>
                  <a:pt x="475689" y="127179"/>
                </a:cubicBezTo>
                <a:cubicBezTo>
                  <a:pt x="464682" y="127179"/>
                  <a:pt x="453654" y="129021"/>
                  <a:pt x="442933" y="132640"/>
                </a:cubicBezTo>
                <a:lnTo>
                  <a:pt x="425534" y="138514"/>
                </a:lnTo>
                <a:lnTo>
                  <a:pt x="417258" y="122121"/>
                </a:lnTo>
                <a:cubicBezTo>
                  <a:pt x="392440" y="72908"/>
                  <a:pt x="342836" y="42333"/>
                  <a:pt x="287792" y="42333"/>
                </a:cubicBezTo>
                <a:cubicBezTo>
                  <a:pt x="210417" y="42333"/>
                  <a:pt x="146833" y="102817"/>
                  <a:pt x="143044" y="180033"/>
                </a:cubicBezTo>
                <a:lnTo>
                  <a:pt x="141890" y="203358"/>
                </a:lnTo>
                <a:lnTo>
                  <a:pt x="118787" y="199929"/>
                </a:lnTo>
                <a:cubicBezTo>
                  <a:pt x="114945" y="199358"/>
                  <a:pt x="111802" y="199093"/>
                  <a:pt x="108902" y="1990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6" name="Google Shape;536;p32"/>
          <p:cNvSpPr/>
          <p:nvPr/>
        </p:nvSpPr>
        <p:spPr>
          <a:xfrm>
            <a:off x="11122026" y="491257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7" name="Google Shape;537;p32"/>
          <p:cNvSpPr/>
          <p:nvPr/>
        </p:nvSpPr>
        <p:spPr>
          <a:xfrm>
            <a:off x="2146071" y="433535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8" name="Google Shape;538;p32"/>
          <p:cNvSpPr/>
          <p:nvPr/>
        </p:nvSpPr>
        <p:spPr>
          <a:xfrm>
            <a:off x="10590750" y="6137806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39" name="Google Shape;539;p32"/>
          <p:cNvSpPr/>
          <p:nvPr/>
        </p:nvSpPr>
        <p:spPr>
          <a:xfrm>
            <a:off x="8184245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0" name="Google Shape;540;p32"/>
          <p:cNvSpPr/>
          <p:nvPr/>
        </p:nvSpPr>
        <p:spPr>
          <a:xfrm>
            <a:off x="5750633" y="613782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1" name="Google Shape;541;p32"/>
          <p:cNvSpPr/>
          <p:nvPr/>
        </p:nvSpPr>
        <p:spPr>
          <a:xfrm>
            <a:off x="466971" y="2077353"/>
            <a:ext cx="345412" cy="216708"/>
          </a:xfrm>
          <a:custGeom>
            <a:avLst/>
            <a:gdLst/>
            <a:ahLst/>
            <a:cxnLst/>
            <a:rect l="l" t="t" r="r" b="b"/>
            <a:pathLst>
              <a:path w="340867" h="213857" extrusionOk="0">
                <a:moveTo>
                  <a:pt x="255841" y="213857"/>
                </a:moveTo>
                <a:lnTo>
                  <a:pt x="66463" y="213857"/>
                </a:lnTo>
                <a:cubicBezTo>
                  <a:pt x="29813" y="213857"/>
                  <a:pt x="0" y="184033"/>
                  <a:pt x="0" y="147383"/>
                </a:cubicBezTo>
                <a:cubicBezTo>
                  <a:pt x="0" y="114712"/>
                  <a:pt x="23706" y="87471"/>
                  <a:pt x="54821" y="81957"/>
                </a:cubicBezTo>
                <a:cubicBezTo>
                  <a:pt x="66082" y="34692"/>
                  <a:pt x="108500" y="0"/>
                  <a:pt x="158834" y="0"/>
                </a:cubicBezTo>
                <a:cubicBezTo>
                  <a:pt x="193749" y="0"/>
                  <a:pt x="225710" y="16679"/>
                  <a:pt x="245607" y="44428"/>
                </a:cubicBezTo>
                <a:cubicBezTo>
                  <a:pt x="249004" y="44005"/>
                  <a:pt x="252412" y="43793"/>
                  <a:pt x="255841" y="43793"/>
                </a:cubicBezTo>
                <a:cubicBezTo>
                  <a:pt x="302715" y="43793"/>
                  <a:pt x="340867" y="81946"/>
                  <a:pt x="340867" y="128820"/>
                </a:cubicBezTo>
                <a:cubicBezTo>
                  <a:pt x="340867" y="175704"/>
                  <a:pt x="302715" y="213857"/>
                  <a:pt x="255841" y="213857"/>
                </a:cubicBezTo>
                <a:close/>
                <a:moveTo>
                  <a:pt x="66463" y="123264"/>
                </a:moveTo>
                <a:cubicBezTo>
                  <a:pt x="53149" y="123264"/>
                  <a:pt x="42333" y="134080"/>
                  <a:pt x="42333" y="147383"/>
                </a:cubicBezTo>
                <a:cubicBezTo>
                  <a:pt x="42333" y="160697"/>
                  <a:pt x="53149" y="171524"/>
                  <a:pt x="66463" y="171524"/>
                </a:cubicBezTo>
                <a:lnTo>
                  <a:pt x="255841" y="171524"/>
                </a:lnTo>
                <a:cubicBezTo>
                  <a:pt x="279378" y="171524"/>
                  <a:pt x="298534" y="152368"/>
                  <a:pt x="298534" y="128820"/>
                </a:cubicBezTo>
                <a:cubicBezTo>
                  <a:pt x="298534" y="105282"/>
                  <a:pt x="279378" y="86127"/>
                  <a:pt x="255841" y="86127"/>
                </a:cubicBezTo>
                <a:cubicBezTo>
                  <a:pt x="251280" y="86127"/>
                  <a:pt x="246676" y="86889"/>
                  <a:pt x="242178" y="88413"/>
                </a:cubicBezTo>
                <a:lnTo>
                  <a:pt x="224789" y="94265"/>
                </a:lnTo>
                <a:lnTo>
                  <a:pt x="216524" y="77882"/>
                </a:lnTo>
                <a:cubicBezTo>
                  <a:pt x="205464" y="55954"/>
                  <a:pt x="183356" y="42333"/>
                  <a:pt x="158834" y="42333"/>
                </a:cubicBezTo>
                <a:cubicBezTo>
                  <a:pt x="124343" y="42333"/>
                  <a:pt x="96001" y="69278"/>
                  <a:pt x="94318" y="103684"/>
                </a:cubicBezTo>
                <a:lnTo>
                  <a:pt x="93154" y="127063"/>
                </a:lnTo>
                <a:lnTo>
                  <a:pt x="70008" y="123570"/>
                </a:lnTo>
                <a:cubicBezTo>
                  <a:pt x="68855" y="123401"/>
                  <a:pt x="67669" y="123264"/>
                  <a:pt x="66463" y="1232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2" name="Google Shape;542;p32"/>
          <p:cNvSpPr/>
          <p:nvPr/>
        </p:nvSpPr>
        <p:spPr>
          <a:xfrm>
            <a:off x="11526095" y="2775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3" name="Google Shape;543;p32"/>
          <p:cNvSpPr/>
          <p:nvPr/>
        </p:nvSpPr>
        <p:spPr>
          <a:xfrm>
            <a:off x="415595" y="4441195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4" name="Google Shape;544;p32"/>
          <p:cNvSpPr/>
          <p:nvPr/>
        </p:nvSpPr>
        <p:spPr>
          <a:xfrm>
            <a:off x="3078662" y="6217629"/>
            <a:ext cx="272615" cy="272604"/>
          </a:xfrm>
          <a:custGeom>
            <a:avLst/>
            <a:gdLst/>
            <a:ahLst/>
            <a:cxnLst/>
            <a:rect l="l" t="t" r="r" b="b"/>
            <a:pathLst>
              <a:path w="269028" h="269017" extrusionOk="0">
                <a:moveTo>
                  <a:pt x="41190" y="93323"/>
                </a:moveTo>
                <a:lnTo>
                  <a:pt x="93323" y="93323"/>
                </a:lnTo>
                <a:lnTo>
                  <a:pt x="93323" y="41190"/>
                </a:lnTo>
                <a:cubicBezTo>
                  <a:pt x="93323" y="18436"/>
                  <a:pt x="111770" y="0"/>
                  <a:pt x="134514" y="0"/>
                </a:cubicBezTo>
                <a:cubicBezTo>
                  <a:pt x="157257" y="0"/>
                  <a:pt x="175704" y="18436"/>
                  <a:pt x="175704" y="41190"/>
                </a:cubicBezTo>
                <a:lnTo>
                  <a:pt x="175704" y="93323"/>
                </a:lnTo>
                <a:lnTo>
                  <a:pt x="227837" y="93323"/>
                </a:lnTo>
                <a:cubicBezTo>
                  <a:pt x="250581" y="93323"/>
                  <a:pt x="269028" y="111759"/>
                  <a:pt x="269028" y="134514"/>
                </a:cubicBezTo>
                <a:cubicBezTo>
                  <a:pt x="269028" y="157268"/>
                  <a:pt x="250581" y="175704"/>
                  <a:pt x="227837" y="175704"/>
                </a:cubicBezTo>
                <a:lnTo>
                  <a:pt x="175704" y="175704"/>
                </a:lnTo>
                <a:lnTo>
                  <a:pt x="175704" y="227827"/>
                </a:lnTo>
                <a:cubicBezTo>
                  <a:pt x="175704" y="250581"/>
                  <a:pt x="157257" y="269017"/>
                  <a:pt x="134514" y="269017"/>
                </a:cubicBezTo>
                <a:cubicBezTo>
                  <a:pt x="111770" y="269017"/>
                  <a:pt x="93323" y="250581"/>
                  <a:pt x="93323" y="227827"/>
                </a:cubicBezTo>
                <a:lnTo>
                  <a:pt x="93323" y="175704"/>
                </a:lnTo>
                <a:lnTo>
                  <a:pt x="41190" y="175704"/>
                </a:lnTo>
                <a:cubicBezTo>
                  <a:pt x="18446" y="175704"/>
                  <a:pt x="0" y="157268"/>
                  <a:pt x="0" y="134514"/>
                </a:cubicBezTo>
                <a:cubicBezTo>
                  <a:pt x="0" y="111759"/>
                  <a:pt x="18446" y="93323"/>
                  <a:pt x="41190" y="933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 idx="2" hasCustomPrompt="1"/>
          </p:nvPr>
        </p:nvSpPr>
        <p:spPr>
          <a:xfrm>
            <a:off x="2418767" y="2487967"/>
            <a:ext cx="73544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3"/>
          </p:nvPr>
        </p:nvSpPr>
        <p:spPr>
          <a:xfrm>
            <a:off x="2418767" y="3109500"/>
            <a:ext cx="73544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7" name="Google Shape;547;p32"/>
          <p:cNvSpPr txBox="1">
            <a:spLocks noGrp="1"/>
          </p:cNvSpPr>
          <p:nvPr>
            <p:ph type="title" idx="4" hasCustomPrompt="1"/>
          </p:nvPr>
        </p:nvSpPr>
        <p:spPr>
          <a:xfrm>
            <a:off x="2418767" y="3982700"/>
            <a:ext cx="73544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5"/>
          </p:nvPr>
        </p:nvSpPr>
        <p:spPr>
          <a:xfrm>
            <a:off x="2430933" y="4605567"/>
            <a:ext cx="7354400" cy="4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9486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3"/>
          <p:cNvSpPr/>
          <p:nvPr/>
        </p:nvSpPr>
        <p:spPr>
          <a:xfrm>
            <a:off x="-68999" y="2601403"/>
            <a:ext cx="5196273" cy="4306453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551" name="Google Shape;551;p33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552" name="Google Shape;552;p33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553" name="Google Shape;553;p33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564" name="Google Shape;564;p33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565" name="Google Shape;565;p33"/>
          <p:cNvSpPr txBox="1">
            <a:spLocks noGrp="1"/>
          </p:cNvSpPr>
          <p:nvPr>
            <p:ph type="subTitle" idx="1"/>
          </p:nvPr>
        </p:nvSpPr>
        <p:spPr>
          <a:xfrm>
            <a:off x="6059433" y="2021200"/>
            <a:ext cx="515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6" name="Google Shape;566;p33"/>
          <p:cNvSpPr txBox="1">
            <a:spLocks noGrp="1"/>
          </p:cNvSpPr>
          <p:nvPr>
            <p:ph type="title" hasCustomPrompt="1"/>
          </p:nvPr>
        </p:nvSpPr>
        <p:spPr>
          <a:xfrm>
            <a:off x="6059433" y="1385933"/>
            <a:ext cx="5157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5333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7" name="Google Shape;567;p33"/>
          <p:cNvSpPr txBox="1">
            <a:spLocks noGrp="1"/>
          </p:cNvSpPr>
          <p:nvPr>
            <p:ph type="subTitle" idx="2"/>
          </p:nvPr>
        </p:nvSpPr>
        <p:spPr>
          <a:xfrm>
            <a:off x="6059433" y="3532567"/>
            <a:ext cx="515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68" name="Google Shape;568;p33"/>
          <p:cNvSpPr txBox="1">
            <a:spLocks noGrp="1"/>
          </p:cNvSpPr>
          <p:nvPr>
            <p:ph type="title" idx="3" hasCustomPrompt="1"/>
          </p:nvPr>
        </p:nvSpPr>
        <p:spPr>
          <a:xfrm>
            <a:off x="6059433" y="2897283"/>
            <a:ext cx="5157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5333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9" name="Google Shape;569;p33"/>
          <p:cNvSpPr txBox="1">
            <a:spLocks noGrp="1"/>
          </p:cNvSpPr>
          <p:nvPr>
            <p:ph type="subTitle" idx="4"/>
          </p:nvPr>
        </p:nvSpPr>
        <p:spPr>
          <a:xfrm>
            <a:off x="6059433" y="5043900"/>
            <a:ext cx="515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70" name="Google Shape;570;p33"/>
          <p:cNvSpPr txBox="1">
            <a:spLocks noGrp="1"/>
          </p:cNvSpPr>
          <p:nvPr>
            <p:ph type="title" idx="5" hasCustomPrompt="1"/>
          </p:nvPr>
        </p:nvSpPr>
        <p:spPr>
          <a:xfrm>
            <a:off x="6059433" y="4408632"/>
            <a:ext cx="5157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5333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855910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1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4"/>
          <p:cNvSpPr/>
          <p:nvPr/>
        </p:nvSpPr>
        <p:spPr>
          <a:xfrm>
            <a:off x="70072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73" name="Google Shape;573;p34"/>
          <p:cNvSpPr txBox="1">
            <a:spLocks noGrp="1"/>
          </p:cNvSpPr>
          <p:nvPr>
            <p:ph type="title" hasCustomPrompt="1"/>
          </p:nvPr>
        </p:nvSpPr>
        <p:spPr>
          <a:xfrm>
            <a:off x="1052567" y="2244700"/>
            <a:ext cx="6981200" cy="17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4" name="Google Shape;574;p34"/>
          <p:cNvSpPr txBox="1">
            <a:spLocks noGrp="1"/>
          </p:cNvSpPr>
          <p:nvPr>
            <p:ph type="body" idx="1"/>
          </p:nvPr>
        </p:nvSpPr>
        <p:spPr>
          <a:xfrm>
            <a:off x="1052667" y="4150900"/>
            <a:ext cx="6981200" cy="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575" name="Google Shape;575;p34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576" name="Google Shape;576;p34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577" name="Google Shape;577;p34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78" name="Google Shape;578;p34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79" name="Google Shape;579;p3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0" name="Google Shape;580;p3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588" name="Google Shape;588;p34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43181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1"/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675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2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1065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/>
          <p:nvPr/>
        </p:nvSpPr>
        <p:spPr>
          <a:xfrm flipH="1">
            <a:off x="9065976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93" name="Google Shape;593;p37"/>
          <p:cNvSpPr/>
          <p:nvPr/>
        </p:nvSpPr>
        <p:spPr>
          <a:xfrm flipH="1">
            <a:off x="-68997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594" name="Google Shape;594;p37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596" name="Google Shape;596;p37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597" name="Google Shape;597;p37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608" name="Google Shape;608;p37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609" name="Google Shape;609;p37"/>
          <p:cNvSpPr txBox="1">
            <a:spLocks noGrp="1"/>
          </p:cNvSpPr>
          <p:nvPr>
            <p:ph type="subTitle" idx="1"/>
          </p:nvPr>
        </p:nvSpPr>
        <p:spPr>
          <a:xfrm>
            <a:off x="2062867" y="4132000"/>
            <a:ext cx="22332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2"/>
          </p:nvPr>
        </p:nvSpPr>
        <p:spPr>
          <a:xfrm>
            <a:off x="4997484" y="4131997"/>
            <a:ext cx="22332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3"/>
          </p:nvPr>
        </p:nvSpPr>
        <p:spPr>
          <a:xfrm>
            <a:off x="7903820" y="4131997"/>
            <a:ext cx="22332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4"/>
          </p:nvPr>
        </p:nvSpPr>
        <p:spPr>
          <a:xfrm>
            <a:off x="2071901" y="3647433"/>
            <a:ext cx="22332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5"/>
          </p:nvPr>
        </p:nvSpPr>
        <p:spPr>
          <a:xfrm>
            <a:off x="4997484" y="3648200"/>
            <a:ext cx="22332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subTitle" idx="6"/>
          </p:nvPr>
        </p:nvSpPr>
        <p:spPr>
          <a:xfrm>
            <a:off x="7914868" y="3648200"/>
            <a:ext cx="2233200" cy="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15" name="Google Shape;615;p37"/>
          <p:cNvSpPr txBox="1">
            <a:spLocks noGrp="1"/>
          </p:cNvSpPr>
          <p:nvPr>
            <p:ph type="title" idx="7" hasCustomPrompt="1"/>
          </p:nvPr>
        </p:nvSpPr>
        <p:spPr>
          <a:xfrm>
            <a:off x="2640168" y="2481233"/>
            <a:ext cx="10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6" name="Google Shape;616;p37"/>
          <p:cNvSpPr txBox="1">
            <a:spLocks noGrp="1"/>
          </p:cNvSpPr>
          <p:nvPr>
            <p:ph type="title" idx="8" hasCustomPrompt="1"/>
          </p:nvPr>
        </p:nvSpPr>
        <p:spPr>
          <a:xfrm>
            <a:off x="5557208" y="2481233"/>
            <a:ext cx="10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7" name="Google Shape;617;p37"/>
          <p:cNvSpPr txBox="1">
            <a:spLocks noGrp="1"/>
          </p:cNvSpPr>
          <p:nvPr>
            <p:ph type="title" idx="9" hasCustomPrompt="1"/>
          </p:nvPr>
        </p:nvSpPr>
        <p:spPr>
          <a:xfrm>
            <a:off x="8474508" y="2481233"/>
            <a:ext cx="107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46897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lt1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/>
          <p:nvPr/>
        </p:nvSpPr>
        <p:spPr>
          <a:xfrm flipH="1">
            <a:off x="9065976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620" name="Google Shape;620;p38"/>
          <p:cNvSpPr/>
          <p:nvPr/>
        </p:nvSpPr>
        <p:spPr>
          <a:xfrm flipH="1">
            <a:off x="-68997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945533" y="987567"/>
            <a:ext cx="10295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2" name="Google Shape;622;p38"/>
          <p:cNvSpPr txBox="1">
            <a:spLocks noGrp="1"/>
          </p:cNvSpPr>
          <p:nvPr>
            <p:ph type="title" idx="2" hasCustomPrompt="1"/>
          </p:nvPr>
        </p:nvSpPr>
        <p:spPr>
          <a:xfrm>
            <a:off x="945541" y="2095867"/>
            <a:ext cx="23736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3" name="Google Shape;623;p38"/>
          <p:cNvSpPr txBox="1">
            <a:spLocks noGrp="1"/>
          </p:cNvSpPr>
          <p:nvPr>
            <p:ph type="title" idx="3" hasCustomPrompt="1"/>
          </p:nvPr>
        </p:nvSpPr>
        <p:spPr>
          <a:xfrm>
            <a:off x="3587975" y="2095867"/>
            <a:ext cx="23736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" name="Google Shape;624;p38"/>
          <p:cNvSpPr txBox="1">
            <a:spLocks noGrp="1"/>
          </p:cNvSpPr>
          <p:nvPr>
            <p:ph type="title" idx="4" hasCustomPrompt="1"/>
          </p:nvPr>
        </p:nvSpPr>
        <p:spPr>
          <a:xfrm>
            <a:off x="6230408" y="2095867"/>
            <a:ext cx="23736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1"/>
          </p:nvPr>
        </p:nvSpPr>
        <p:spPr>
          <a:xfrm>
            <a:off x="945559" y="45306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5"/>
          </p:nvPr>
        </p:nvSpPr>
        <p:spPr>
          <a:xfrm>
            <a:off x="3587992" y="45306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6"/>
          </p:nvPr>
        </p:nvSpPr>
        <p:spPr>
          <a:xfrm>
            <a:off x="6230425" y="45306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title" idx="7" hasCustomPrompt="1"/>
          </p:nvPr>
        </p:nvSpPr>
        <p:spPr>
          <a:xfrm>
            <a:off x="8872841" y="2095867"/>
            <a:ext cx="2373600" cy="8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9" name="Google Shape;629;p38"/>
          <p:cNvSpPr txBox="1">
            <a:spLocks noGrp="1"/>
          </p:cNvSpPr>
          <p:nvPr>
            <p:ph type="subTitle" idx="8"/>
          </p:nvPr>
        </p:nvSpPr>
        <p:spPr>
          <a:xfrm>
            <a:off x="8872859" y="45306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30" name="Google Shape;630;p38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631" name="Google Shape;631;p3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32" name="Google Shape;632;p3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643" name="Google Shape;643;p38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350675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2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9"/>
          <p:cNvSpPr/>
          <p:nvPr/>
        </p:nvSpPr>
        <p:spPr>
          <a:xfrm flipH="1">
            <a:off x="2" y="-11434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6420467" y="2241900"/>
            <a:ext cx="4112800" cy="19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6419333" y="4316633"/>
            <a:ext cx="4112800" cy="7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648" name="Google Shape;648;p39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649" name="Google Shape;649;p39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650" name="Google Shape;650;p39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661" name="Google Shape;661;p39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917914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1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0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664" name="Google Shape;664;p40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65" name="Google Shape;665;p40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7" name="Google Shape;667;p4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8" name="Google Shape;668;p4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676" name="Google Shape;676;p40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677" name="Google Shape;677;p40"/>
          <p:cNvSpPr txBox="1">
            <a:spLocks noGrp="1"/>
          </p:cNvSpPr>
          <p:nvPr>
            <p:ph type="subTitle" idx="1"/>
          </p:nvPr>
        </p:nvSpPr>
        <p:spPr>
          <a:xfrm>
            <a:off x="930200" y="4404159"/>
            <a:ext cx="21944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8" name="Google Shape;678;p40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780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79" name="Google Shape;679;p40"/>
          <p:cNvSpPr txBox="1">
            <a:spLocks noGrp="1"/>
          </p:cNvSpPr>
          <p:nvPr>
            <p:ph type="subTitle" idx="2"/>
          </p:nvPr>
        </p:nvSpPr>
        <p:spPr>
          <a:xfrm>
            <a:off x="3634444" y="4404159"/>
            <a:ext cx="21944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ubTitle" idx="3"/>
          </p:nvPr>
        </p:nvSpPr>
        <p:spPr>
          <a:xfrm>
            <a:off x="6325707" y="4404159"/>
            <a:ext cx="21944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1" name="Google Shape;681;p40"/>
          <p:cNvSpPr txBox="1">
            <a:spLocks noGrp="1"/>
          </p:cNvSpPr>
          <p:nvPr>
            <p:ph type="subTitle" idx="4"/>
          </p:nvPr>
        </p:nvSpPr>
        <p:spPr>
          <a:xfrm>
            <a:off x="1092533" y="3663433"/>
            <a:ext cx="1918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2" name="Google Shape;682;p40"/>
          <p:cNvSpPr txBox="1">
            <a:spLocks noGrp="1"/>
          </p:cNvSpPr>
          <p:nvPr>
            <p:ph type="subTitle" idx="5"/>
          </p:nvPr>
        </p:nvSpPr>
        <p:spPr>
          <a:xfrm>
            <a:off x="3784381" y="3663433"/>
            <a:ext cx="1918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3" name="Google Shape;683;p40"/>
          <p:cNvSpPr txBox="1">
            <a:spLocks noGrp="1"/>
          </p:cNvSpPr>
          <p:nvPr>
            <p:ph type="subTitle" idx="6"/>
          </p:nvPr>
        </p:nvSpPr>
        <p:spPr>
          <a:xfrm>
            <a:off x="6481884" y="3663433"/>
            <a:ext cx="19184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4" name="Google Shape;684;p40"/>
          <p:cNvSpPr txBox="1">
            <a:spLocks noGrp="1"/>
          </p:cNvSpPr>
          <p:nvPr>
            <p:ph type="subTitle" idx="7"/>
          </p:nvPr>
        </p:nvSpPr>
        <p:spPr>
          <a:xfrm>
            <a:off x="9034464" y="4404159"/>
            <a:ext cx="2194400" cy="12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85" name="Google Shape;685;p40"/>
          <p:cNvSpPr txBox="1">
            <a:spLocks noGrp="1"/>
          </p:cNvSpPr>
          <p:nvPr>
            <p:ph type="subTitle" idx="8"/>
          </p:nvPr>
        </p:nvSpPr>
        <p:spPr>
          <a:xfrm>
            <a:off x="9201100" y="3663433"/>
            <a:ext cx="19208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/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/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/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/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/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/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/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81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59" name="Google Shape;59;p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0" name="Google Shape;60;p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71" name="Google Shape;71;p5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2660800" y="3019033"/>
            <a:ext cx="1941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7558933" y="3018933"/>
            <a:ext cx="1941200" cy="7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3"/>
          </p:nvPr>
        </p:nvSpPr>
        <p:spPr>
          <a:xfrm>
            <a:off x="1801475" y="4022811"/>
            <a:ext cx="3723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1485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1485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14856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4"/>
          </p:nvPr>
        </p:nvSpPr>
        <p:spPr>
          <a:xfrm>
            <a:off x="6667333" y="4022811"/>
            <a:ext cx="37232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4267093" lvl="6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●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4876678" lvl="7" indent="-4148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4E3026"/>
              </a:buClr>
              <a:buSzPts val="1300"/>
              <a:buFont typeface="Poppins"/>
              <a:buChar char="○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5486263" lvl="8" indent="-414856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4E3026"/>
              </a:buClr>
              <a:buSzPts val="1300"/>
              <a:buFont typeface="Poppins"/>
              <a:buChar char="■"/>
              <a:defRPr sz="1733">
                <a:solidFill>
                  <a:srgbClr val="4E302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48893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1"/>
          <p:cNvSpPr/>
          <p:nvPr/>
        </p:nvSpPr>
        <p:spPr>
          <a:xfrm flipH="1">
            <a:off x="9065976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688" name="Google Shape;688;p41"/>
          <p:cNvSpPr/>
          <p:nvPr/>
        </p:nvSpPr>
        <p:spPr>
          <a:xfrm flipH="1">
            <a:off x="-68997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689" name="Google Shape;689;p41"/>
          <p:cNvSpPr txBox="1">
            <a:spLocks noGrp="1"/>
          </p:cNvSpPr>
          <p:nvPr>
            <p:ph type="subTitle" idx="1"/>
          </p:nvPr>
        </p:nvSpPr>
        <p:spPr>
          <a:xfrm>
            <a:off x="7073399" y="4221667"/>
            <a:ext cx="21436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90" name="Google Shape;690;p41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691" name="Google Shape;691;p41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692" name="Google Shape;692;p41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703" name="Google Shape;703;p41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704" name="Google Shape;704;p41"/>
          <p:cNvSpPr txBox="1">
            <a:spLocks noGrp="1"/>
          </p:cNvSpPr>
          <p:nvPr>
            <p:ph type="subTitle" idx="2"/>
          </p:nvPr>
        </p:nvSpPr>
        <p:spPr>
          <a:xfrm>
            <a:off x="2580000" y="3207799"/>
            <a:ext cx="3377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780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06" name="Google Shape;706;p41"/>
          <p:cNvSpPr txBox="1">
            <a:spLocks noGrp="1"/>
          </p:cNvSpPr>
          <p:nvPr>
            <p:ph type="subTitle" idx="3"/>
          </p:nvPr>
        </p:nvSpPr>
        <p:spPr>
          <a:xfrm>
            <a:off x="2580000" y="4863265"/>
            <a:ext cx="3377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7" name="Google Shape;707;p41"/>
          <p:cNvSpPr txBox="1">
            <a:spLocks noGrp="1"/>
          </p:cNvSpPr>
          <p:nvPr>
            <p:ph type="subTitle" idx="4"/>
          </p:nvPr>
        </p:nvSpPr>
        <p:spPr>
          <a:xfrm>
            <a:off x="2580033" y="2566633"/>
            <a:ext cx="21344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8" name="Google Shape;708;p41"/>
          <p:cNvSpPr txBox="1">
            <a:spLocks noGrp="1"/>
          </p:cNvSpPr>
          <p:nvPr>
            <p:ph type="subTitle" idx="5"/>
          </p:nvPr>
        </p:nvSpPr>
        <p:spPr>
          <a:xfrm>
            <a:off x="2580033" y="4221667"/>
            <a:ext cx="21344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09" name="Google Shape;709;p41"/>
          <p:cNvSpPr txBox="1">
            <a:spLocks noGrp="1"/>
          </p:cNvSpPr>
          <p:nvPr>
            <p:ph type="subTitle" idx="6"/>
          </p:nvPr>
        </p:nvSpPr>
        <p:spPr>
          <a:xfrm>
            <a:off x="7064300" y="3207799"/>
            <a:ext cx="3377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0" name="Google Shape;710;p41"/>
          <p:cNvSpPr txBox="1">
            <a:spLocks noGrp="1"/>
          </p:cNvSpPr>
          <p:nvPr>
            <p:ph type="subTitle" idx="7"/>
          </p:nvPr>
        </p:nvSpPr>
        <p:spPr>
          <a:xfrm>
            <a:off x="7064300" y="4863265"/>
            <a:ext cx="33776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1" name="Google Shape;711;p41"/>
          <p:cNvSpPr txBox="1">
            <a:spLocks noGrp="1"/>
          </p:cNvSpPr>
          <p:nvPr>
            <p:ph type="subTitle" idx="8"/>
          </p:nvPr>
        </p:nvSpPr>
        <p:spPr>
          <a:xfrm>
            <a:off x="7073399" y="2566633"/>
            <a:ext cx="21344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986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2"/>
          <p:cNvSpPr/>
          <p:nvPr/>
        </p:nvSpPr>
        <p:spPr>
          <a:xfrm>
            <a:off x="5597168" y="-11434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14" name="Google Shape;714;p42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15" name="Google Shape;715;p42"/>
          <p:cNvSpPr txBox="1">
            <a:spLocks noGrp="1"/>
          </p:cNvSpPr>
          <p:nvPr>
            <p:ph type="subTitle" idx="1"/>
          </p:nvPr>
        </p:nvSpPr>
        <p:spPr>
          <a:xfrm>
            <a:off x="1402667" y="2751767"/>
            <a:ext cx="4112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6" name="Google Shape;716;p42"/>
          <p:cNvSpPr txBox="1">
            <a:spLocks noGrp="1"/>
          </p:cNvSpPr>
          <p:nvPr>
            <p:ph type="subTitle" idx="2"/>
          </p:nvPr>
        </p:nvSpPr>
        <p:spPr>
          <a:xfrm>
            <a:off x="1402667" y="4721033"/>
            <a:ext cx="4112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7" name="Google Shape;717;p42"/>
          <p:cNvSpPr txBox="1">
            <a:spLocks noGrp="1"/>
          </p:cNvSpPr>
          <p:nvPr>
            <p:ph type="subTitle" idx="3"/>
          </p:nvPr>
        </p:nvSpPr>
        <p:spPr>
          <a:xfrm>
            <a:off x="1402667" y="2077633"/>
            <a:ext cx="17760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18" name="Google Shape;718;p42"/>
          <p:cNvSpPr txBox="1">
            <a:spLocks noGrp="1"/>
          </p:cNvSpPr>
          <p:nvPr>
            <p:ph type="subTitle" idx="4"/>
          </p:nvPr>
        </p:nvSpPr>
        <p:spPr>
          <a:xfrm>
            <a:off x="1402667" y="4015168"/>
            <a:ext cx="17760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19" name="Google Shape;719;p42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720" name="Google Shape;720;p42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721" name="Google Shape;721;p42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2" name="Google Shape;722;p42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3" name="Google Shape;723;p42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4" name="Google Shape;724;p42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5" name="Google Shape;725;p42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6" name="Google Shape;726;p42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7" name="Google Shape;727;p42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8" name="Google Shape;728;p42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29" name="Google Shape;729;p42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30" name="Google Shape;730;p42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31" name="Google Shape;731;p42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732" name="Google Shape;732;p42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14276846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3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35" name="Google Shape;735;p43"/>
          <p:cNvSpPr/>
          <p:nvPr/>
        </p:nvSpPr>
        <p:spPr>
          <a:xfrm>
            <a:off x="-68998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36" name="Google Shape;736;p43"/>
          <p:cNvSpPr/>
          <p:nvPr/>
        </p:nvSpPr>
        <p:spPr>
          <a:xfrm>
            <a:off x="9525606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737" name="Google Shape;737;p43"/>
          <p:cNvGrpSpPr/>
          <p:nvPr/>
        </p:nvGrpSpPr>
        <p:grpSpPr>
          <a:xfrm>
            <a:off x="490732" y="491257"/>
            <a:ext cx="11090371" cy="5944692"/>
            <a:chOff x="368049" y="368442"/>
            <a:chExt cx="8317778" cy="4458519"/>
          </a:xfrm>
        </p:grpSpPr>
        <p:sp>
          <p:nvSpPr>
            <p:cNvPr id="738" name="Google Shape;738;p43"/>
            <p:cNvSpPr/>
            <p:nvPr/>
          </p:nvSpPr>
          <p:spPr>
            <a:xfrm>
              <a:off x="8426783" y="2488371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68049" y="2477474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470324" y="4542300"/>
              <a:ext cx="471620" cy="284661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8341519" y="368442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431553" y="400876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8426769" y="4603417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744" name="Google Shape;744;p43"/>
          <p:cNvSpPr txBox="1">
            <a:spLocks noGrp="1"/>
          </p:cNvSpPr>
          <p:nvPr>
            <p:ph type="subTitle" idx="1"/>
          </p:nvPr>
        </p:nvSpPr>
        <p:spPr>
          <a:xfrm>
            <a:off x="1438100" y="2915532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5" name="Google Shape;745;p43"/>
          <p:cNvSpPr txBox="1">
            <a:spLocks noGrp="1"/>
          </p:cNvSpPr>
          <p:nvPr>
            <p:ph type="subTitle" idx="2"/>
          </p:nvPr>
        </p:nvSpPr>
        <p:spPr>
          <a:xfrm>
            <a:off x="4744967" y="2915532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6" name="Google Shape;746;p43"/>
          <p:cNvSpPr txBox="1">
            <a:spLocks noGrp="1"/>
          </p:cNvSpPr>
          <p:nvPr>
            <p:ph type="subTitle" idx="3"/>
          </p:nvPr>
        </p:nvSpPr>
        <p:spPr>
          <a:xfrm>
            <a:off x="8036300" y="2915532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7" name="Google Shape;747;p43"/>
          <p:cNvSpPr txBox="1">
            <a:spLocks noGrp="1"/>
          </p:cNvSpPr>
          <p:nvPr>
            <p:ph type="subTitle" idx="4"/>
          </p:nvPr>
        </p:nvSpPr>
        <p:spPr>
          <a:xfrm>
            <a:off x="1438100" y="2264567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8" name="Google Shape;748;p43"/>
          <p:cNvSpPr txBox="1">
            <a:spLocks noGrp="1"/>
          </p:cNvSpPr>
          <p:nvPr>
            <p:ph type="subTitle" idx="5"/>
          </p:nvPr>
        </p:nvSpPr>
        <p:spPr>
          <a:xfrm>
            <a:off x="4744967" y="2264567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49" name="Google Shape;749;p43"/>
          <p:cNvSpPr txBox="1">
            <a:spLocks noGrp="1"/>
          </p:cNvSpPr>
          <p:nvPr>
            <p:ph type="subTitle" idx="6"/>
          </p:nvPr>
        </p:nvSpPr>
        <p:spPr>
          <a:xfrm>
            <a:off x="8036300" y="2264567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0" name="Google Shape;750;p43"/>
          <p:cNvSpPr txBox="1">
            <a:spLocks noGrp="1"/>
          </p:cNvSpPr>
          <p:nvPr>
            <p:ph type="subTitle" idx="7"/>
          </p:nvPr>
        </p:nvSpPr>
        <p:spPr>
          <a:xfrm>
            <a:off x="1438100" y="4615999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1" name="Google Shape;751;p43"/>
          <p:cNvSpPr txBox="1">
            <a:spLocks noGrp="1"/>
          </p:cNvSpPr>
          <p:nvPr>
            <p:ph type="subTitle" idx="8"/>
          </p:nvPr>
        </p:nvSpPr>
        <p:spPr>
          <a:xfrm>
            <a:off x="4744967" y="4615999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2" name="Google Shape;752;p43"/>
          <p:cNvSpPr txBox="1">
            <a:spLocks noGrp="1"/>
          </p:cNvSpPr>
          <p:nvPr>
            <p:ph type="subTitle" idx="9"/>
          </p:nvPr>
        </p:nvSpPr>
        <p:spPr>
          <a:xfrm>
            <a:off x="8036300" y="4615999"/>
            <a:ext cx="27176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3" name="Google Shape;753;p43"/>
          <p:cNvSpPr txBox="1">
            <a:spLocks noGrp="1"/>
          </p:cNvSpPr>
          <p:nvPr>
            <p:ph type="subTitle" idx="13"/>
          </p:nvPr>
        </p:nvSpPr>
        <p:spPr>
          <a:xfrm>
            <a:off x="1438100" y="3957300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subTitle" idx="14"/>
          </p:nvPr>
        </p:nvSpPr>
        <p:spPr>
          <a:xfrm>
            <a:off x="4744967" y="3957300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43"/>
          <p:cNvSpPr txBox="1">
            <a:spLocks noGrp="1"/>
          </p:cNvSpPr>
          <p:nvPr>
            <p:ph type="subTitle" idx="15"/>
          </p:nvPr>
        </p:nvSpPr>
        <p:spPr>
          <a:xfrm>
            <a:off x="8036300" y="3957300"/>
            <a:ext cx="2717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50479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solidFill>
          <a:schemeClr val="accent2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4"/>
          <p:cNvSpPr/>
          <p:nvPr/>
        </p:nvSpPr>
        <p:spPr>
          <a:xfrm>
            <a:off x="-68998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58" name="Google Shape;758;p44"/>
          <p:cNvSpPr/>
          <p:nvPr/>
        </p:nvSpPr>
        <p:spPr>
          <a:xfrm>
            <a:off x="9525606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59" name="Google Shape;759;p44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0" name="Google Shape;760;p44"/>
          <p:cNvSpPr txBox="1">
            <a:spLocks noGrp="1"/>
          </p:cNvSpPr>
          <p:nvPr>
            <p:ph type="subTitle" idx="1"/>
          </p:nvPr>
        </p:nvSpPr>
        <p:spPr>
          <a:xfrm>
            <a:off x="1108667" y="2613100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1" name="Google Shape;761;p44"/>
          <p:cNvSpPr txBox="1">
            <a:spLocks noGrp="1"/>
          </p:cNvSpPr>
          <p:nvPr>
            <p:ph type="subTitle" idx="2"/>
          </p:nvPr>
        </p:nvSpPr>
        <p:spPr>
          <a:xfrm>
            <a:off x="1108667" y="5240733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3"/>
          </p:nvPr>
        </p:nvSpPr>
        <p:spPr>
          <a:xfrm>
            <a:off x="6139700" y="3907767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3" name="Google Shape;763;p44"/>
          <p:cNvSpPr txBox="1">
            <a:spLocks noGrp="1"/>
          </p:cNvSpPr>
          <p:nvPr>
            <p:ph type="subTitle" idx="4"/>
          </p:nvPr>
        </p:nvSpPr>
        <p:spPr>
          <a:xfrm>
            <a:off x="2567233" y="1943435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4" name="Google Shape;764;p44"/>
          <p:cNvSpPr txBox="1">
            <a:spLocks noGrp="1"/>
          </p:cNvSpPr>
          <p:nvPr>
            <p:ph type="subTitle" idx="5"/>
          </p:nvPr>
        </p:nvSpPr>
        <p:spPr>
          <a:xfrm>
            <a:off x="2561467" y="4608700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5" name="Google Shape;765;p44"/>
          <p:cNvSpPr txBox="1">
            <a:spLocks noGrp="1"/>
          </p:cNvSpPr>
          <p:nvPr>
            <p:ph type="subTitle" idx="6"/>
          </p:nvPr>
        </p:nvSpPr>
        <p:spPr>
          <a:xfrm>
            <a:off x="7592500" y="3276068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6" name="Google Shape;766;p44"/>
          <p:cNvSpPr txBox="1">
            <a:spLocks noGrp="1"/>
          </p:cNvSpPr>
          <p:nvPr>
            <p:ph type="subTitle" idx="7"/>
          </p:nvPr>
        </p:nvSpPr>
        <p:spPr>
          <a:xfrm>
            <a:off x="1108667" y="3907767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7" name="Google Shape;767;p44"/>
          <p:cNvSpPr txBox="1">
            <a:spLocks noGrp="1"/>
          </p:cNvSpPr>
          <p:nvPr>
            <p:ph type="subTitle" idx="8"/>
          </p:nvPr>
        </p:nvSpPr>
        <p:spPr>
          <a:xfrm>
            <a:off x="6139700" y="2613100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8" name="Google Shape;768;p44"/>
          <p:cNvSpPr txBox="1">
            <a:spLocks noGrp="1"/>
          </p:cNvSpPr>
          <p:nvPr>
            <p:ph type="subTitle" idx="9"/>
          </p:nvPr>
        </p:nvSpPr>
        <p:spPr>
          <a:xfrm>
            <a:off x="6139700" y="5240733"/>
            <a:ext cx="49436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9" name="Google Shape;769;p44"/>
          <p:cNvSpPr txBox="1">
            <a:spLocks noGrp="1"/>
          </p:cNvSpPr>
          <p:nvPr>
            <p:ph type="subTitle" idx="13"/>
          </p:nvPr>
        </p:nvSpPr>
        <p:spPr>
          <a:xfrm>
            <a:off x="2561467" y="3276068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0" name="Google Shape;770;p44"/>
          <p:cNvSpPr txBox="1">
            <a:spLocks noGrp="1"/>
          </p:cNvSpPr>
          <p:nvPr>
            <p:ph type="subTitle" idx="14"/>
          </p:nvPr>
        </p:nvSpPr>
        <p:spPr>
          <a:xfrm>
            <a:off x="7586667" y="1943435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1" name="Google Shape;771;p44"/>
          <p:cNvSpPr txBox="1">
            <a:spLocks noGrp="1"/>
          </p:cNvSpPr>
          <p:nvPr>
            <p:ph type="subTitle" idx="15"/>
          </p:nvPr>
        </p:nvSpPr>
        <p:spPr>
          <a:xfrm>
            <a:off x="7592500" y="4608700"/>
            <a:ext cx="20380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72" name="Google Shape;772;p44"/>
          <p:cNvGrpSpPr/>
          <p:nvPr/>
        </p:nvGrpSpPr>
        <p:grpSpPr>
          <a:xfrm>
            <a:off x="247914" y="251219"/>
            <a:ext cx="11590455" cy="6347803"/>
            <a:chOff x="185935" y="188414"/>
            <a:chExt cx="8692841" cy="4760852"/>
          </a:xfrm>
        </p:grpSpPr>
        <p:grpSp>
          <p:nvGrpSpPr>
            <p:cNvPr id="773" name="Google Shape;773;p44"/>
            <p:cNvGrpSpPr/>
            <p:nvPr/>
          </p:nvGrpSpPr>
          <p:grpSpPr>
            <a:xfrm>
              <a:off x="185935" y="188414"/>
              <a:ext cx="8692841" cy="4760852"/>
              <a:chOff x="185935" y="188414"/>
              <a:chExt cx="8692841" cy="4760852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7295141" y="47468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5186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185935" y="1722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84" name="Google Shape;784;p44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785" name="Google Shape;785;p44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466297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2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5"/>
          <p:cNvSpPr/>
          <p:nvPr/>
        </p:nvSpPr>
        <p:spPr>
          <a:xfrm>
            <a:off x="3551830" y="-52986"/>
            <a:ext cx="8660257" cy="692657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88" name="Google Shape;788;p45"/>
          <p:cNvSpPr txBox="1">
            <a:spLocks noGrp="1"/>
          </p:cNvSpPr>
          <p:nvPr>
            <p:ph type="title"/>
          </p:nvPr>
        </p:nvSpPr>
        <p:spPr>
          <a:xfrm>
            <a:off x="5560167" y="2868100"/>
            <a:ext cx="5358000" cy="1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69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89" name="Google Shape;789;p45"/>
          <p:cNvSpPr txBox="1">
            <a:spLocks noGrp="1"/>
          </p:cNvSpPr>
          <p:nvPr>
            <p:ph type="body" idx="1"/>
          </p:nvPr>
        </p:nvSpPr>
        <p:spPr>
          <a:xfrm>
            <a:off x="5560167" y="4029067"/>
            <a:ext cx="53580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algn="r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0" name="Google Shape;790;p45"/>
          <p:cNvSpPr txBox="1">
            <a:spLocks noGrp="1"/>
          </p:cNvSpPr>
          <p:nvPr>
            <p:ph type="title" idx="2" hasCustomPrompt="1"/>
          </p:nvPr>
        </p:nvSpPr>
        <p:spPr>
          <a:xfrm>
            <a:off x="5560167" y="1642733"/>
            <a:ext cx="5358000" cy="16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200"/>
              <a:buNone/>
              <a:defRPr sz="9600">
                <a:solidFill>
                  <a:srgbClr val="F2F2F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1" name="Google Shape;791;p45"/>
          <p:cNvSpPr/>
          <p:nvPr/>
        </p:nvSpPr>
        <p:spPr>
          <a:xfrm>
            <a:off x="-93997" y="-52990"/>
            <a:ext cx="2295636" cy="2779151"/>
          </a:xfrm>
          <a:custGeom>
            <a:avLst/>
            <a:gdLst/>
            <a:ahLst/>
            <a:cxnLst/>
            <a:rect l="l" t="t" r="r" b="b"/>
            <a:pathLst>
              <a:path w="2280433" h="2751634" extrusionOk="0">
                <a:moveTo>
                  <a:pt x="2256049" y="0"/>
                </a:moveTo>
                <a:cubicBezTo>
                  <a:pt x="2256049" y="0"/>
                  <a:pt x="2280433" y="640228"/>
                  <a:pt x="1578789" y="586962"/>
                </a:cubicBezTo>
                <a:cubicBezTo>
                  <a:pt x="877136" y="533717"/>
                  <a:pt x="618595" y="1330896"/>
                  <a:pt x="790955" y="1740259"/>
                </a:cubicBezTo>
                <a:cubicBezTo>
                  <a:pt x="963326" y="2149623"/>
                  <a:pt x="652578" y="2751634"/>
                  <a:pt x="0" y="265531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792" name="Google Shape;792;p45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793" name="Google Shape;793;p45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794" name="Google Shape;794;p45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02" name="Google Shape;802;p45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03" name="Google Shape;803;p45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04" name="Google Shape;804;p45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805" name="Google Shape;805;p45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2706026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6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70072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809" name="Google Shape;809;p46"/>
          <p:cNvGrpSpPr/>
          <p:nvPr/>
        </p:nvGrpSpPr>
        <p:grpSpPr>
          <a:xfrm>
            <a:off x="349514" y="251219"/>
            <a:ext cx="11661452" cy="6299155"/>
            <a:chOff x="262135" y="188414"/>
            <a:chExt cx="8746089" cy="4724366"/>
          </a:xfrm>
        </p:grpSpPr>
        <p:grpSp>
          <p:nvGrpSpPr>
            <p:cNvPr id="810" name="Google Shape;810;p46"/>
            <p:cNvGrpSpPr/>
            <p:nvPr/>
          </p:nvGrpSpPr>
          <p:grpSpPr>
            <a:xfrm>
              <a:off x="262135" y="188414"/>
              <a:ext cx="8719141" cy="4724366"/>
              <a:chOff x="262135" y="188414"/>
              <a:chExt cx="8719141" cy="4724366"/>
            </a:xfrm>
          </p:grpSpPr>
          <p:sp>
            <p:nvSpPr>
              <p:cNvPr id="811" name="Google Shape;811;p46"/>
              <p:cNvSpPr/>
              <p:nvPr/>
            </p:nvSpPr>
            <p:spPr>
              <a:xfrm>
                <a:off x="7550866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3" name="Google Shape;813;p46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4" name="Google Shape;814;p46"/>
              <p:cNvSpPr/>
              <p:nvPr/>
            </p:nvSpPr>
            <p:spPr>
              <a:xfrm>
                <a:off x="8779498" y="843674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7" name="Google Shape;817;p46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8" name="Google Shape;818;p46"/>
              <p:cNvSpPr/>
              <p:nvPr/>
            </p:nvSpPr>
            <p:spPr>
              <a:xfrm>
                <a:off x="5712693" y="4630928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20" name="Google Shape;820;p46"/>
              <p:cNvSpPr/>
              <p:nvPr/>
            </p:nvSpPr>
            <p:spPr>
              <a:xfrm>
                <a:off x="7523936" y="390842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821" name="Google Shape;821;p46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822" name="Google Shape;822;p46"/>
            <p:cNvSpPr/>
            <p:nvPr/>
          </p:nvSpPr>
          <p:spPr>
            <a:xfrm>
              <a:off x="8752574" y="3548742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4049324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32EB62-65D3-4C30-8B2B-8503D27B854E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F5B6E3-271E-4B41-8D32-027FA126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524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02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-68998" y="4229651"/>
            <a:ext cx="3223811" cy="2671759"/>
          </a:xfrm>
          <a:custGeom>
            <a:avLst/>
            <a:gdLst/>
            <a:ahLst/>
            <a:cxnLst/>
            <a:rect l="l" t="t" r="r" b="b"/>
            <a:pathLst>
              <a:path w="3181392" h="2636604" extrusionOk="0">
                <a:moveTo>
                  <a:pt x="0" y="28183"/>
                </a:moveTo>
                <a:cubicBezTo>
                  <a:pt x="0" y="28183"/>
                  <a:pt x="740219" y="0"/>
                  <a:pt x="678645" y="811223"/>
                </a:cubicBezTo>
                <a:cubicBezTo>
                  <a:pt x="617071" y="1622456"/>
                  <a:pt x="1538763" y="1921382"/>
                  <a:pt x="2012060" y="1722098"/>
                </a:cubicBezTo>
                <a:cubicBezTo>
                  <a:pt x="2485358" y="1522814"/>
                  <a:pt x="3181392" y="1882087"/>
                  <a:pt x="3070034" y="2636604"/>
                </a:cubicBezTo>
                <a:lnTo>
                  <a:pt x="0" y="26366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78" name="Google Shape;78;p6"/>
          <p:cNvSpPr/>
          <p:nvPr/>
        </p:nvSpPr>
        <p:spPr>
          <a:xfrm>
            <a:off x="9525606" y="-46148"/>
            <a:ext cx="2764181" cy="3335333"/>
          </a:xfrm>
          <a:custGeom>
            <a:avLst/>
            <a:gdLst/>
            <a:ahLst/>
            <a:cxnLst/>
            <a:rect l="l" t="t" r="r" b="b"/>
            <a:pathLst>
              <a:path w="2727811" h="3291448" extrusionOk="0">
                <a:moveTo>
                  <a:pt x="29157" y="0"/>
                </a:moveTo>
                <a:cubicBezTo>
                  <a:pt x="29157" y="0"/>
                  <a:pt x="0" y="765820"/>
                  <a:pt x="839290" y="702119"/>
                </a:cubicBezTo>
                <a:cubicBezTo>
                  <a:pt x="1678590" y="638418"/>
                  <a:pt x="1987856" y="1591987"/>
                  <a:pt x="1781672" y="2081667"/>
                </a:cubicBezTo>
                <a:cubicBezTo>
                  <a:pt x="1575498" y="2571337"/>
                  <a:pt x="1947195" y="3291448"/>
                  <a:pt x="2727811" y="3176238"/>
                </a:cubicBezTo>
                <a:lnTo>
                  <a:pt x="272781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79" name="Google Shape;79;p6"/>
          <p:cNvGrpSpPr/>
          <p:nvPr/>
        </p:nvGrpSpPr>
        <p:grpSpPr>
          <a:xfrm>
            <a:off x="490732" y="491257"/>
            <a:ext cx="11090371" cy="5944692"/>
            <a:chOff x="368049" y="368442"/>
            <a:chExt cx="8317778" cy="4458519"/>
          </a:xfrm>
        </p:grpSpPr>
        <p:sp>
          <p:nvSpPr>
            <p:cNvPr id="80" name="Google Shape;80;p6"/>
            <p:cNvSpPr/>
            <p:nvPr/>
          </p:nvSpPr>
          <p:spPr>
            <a:xfrm>
              <a:off x="8426783" y="2488371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68049" y="2477474"/>
              <a:ext cx="204461" cy="204453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57" y="175704"/>
                    <a:pt x="0" y="157268"/>
                    <a:pt x="0" y="134514"/>
                  </a:cubicBezTo>
                  <a:cubicBezTo>
                    <a:pt x="0" y="111759"/>
                    <a:pt x="18457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470324" y="4542300"/>
              <a:ext cx="471620" cy="284661"/>
            </a:xfrm>
            <a:custGeom>
              <a:avLst/>
              <a:gdLst/>
              <a:ahLst/>
              <a:cxnLst/>
              <a:rect l="l" t="t" r="r" b="b"/>
              <a:pathLst>
                <a:path w="620553" h="374554" extrusionOk="0">
                  <a:moveTo>
                    <a:pt x="475689" y="374554"/>
                  </a:moveTo>
                  <a:lnTo>
                    <a:pt x="108902" y="374554"/>
                  </a:lnTo>
                  <a:cubicBezTo>
                    <a:pt x="48852" y="374554"/>
                    <a:pt x="0" y="325712"/>
                    <a:pt x="0" y="265662"/>
                  </a:cubicBezTo>
                  <a:cubicBezTo>
                    <a:pt x="0" y="207602"/>
                    <a:pt x="45656" y="160019"/>
                    <a:pt x="102965" y="156919"/>
                  </a:cubicBezTo>
                  <a:cubicBezTo>
                    <a:pt x="117485" y="67405"/>
                    <a:pt x="194955" y="0"/>
                    <a:pt x="287792" y="0"/>
                  </a:cubicBezTo>
                  <a:cubicBezTo>
                    <a:pt x="353059" y="0"/>
                    <a:pt x="412411" y="33263"/>
                    <a:pt x="446510" y="87862"/>
                  </a:cubicBezTo>
                  <a:cubicBezTo>
                    <a:pt x="456152" y="85862"/>
                    <a:pt x="465910" y="84846"/>
                    <a:pt x="475689" y="84846"/>
                  </a:cubicBezTo>
                  <a:cubicBezTo>
                    <a:pt x="555561" y="84846"/>
                    <a:pt x="620553" y="149838"/>
                    <a:pt x="620553" y="229711"/>
                  </a:cubicBezTo>
                  <a:cubicBezTo>
                    <a:pt x="620553" y="309573"/>
                    <a:pt x="555561" y="374554"/>
                    <a:pt x="475689" y="374554"/>
                  </a:cubicBezTo>
                  <a:close/>
                  <a:moveTo>
                    <a:pt x="108902" y="199093"/>
                  </a:moveTo>
                  <a:cubicBezTo>
                    <a:pt x="72188" y="199093"/>
                    <a:pt x="42333" y="228949"/>
                    <a:pt x="42333" y="265662"/>
                  </a:cubicBezTo>
                  <a:cubicBezTo>
                    <a:pt x="42333" y="302365"/>
                    <a:pt x="72188" y="332221"/>
                    <a:pt x="108902" y="332221"/>
                  </a:cubicBezTo>
                  <a:lnTo>
                    <a:pt x="475689" y="332221"/>
                  </a:lnTo>
                  <a:cubicBezTo>
                    <a:pt x="532225" y="332221"/>
                    <a:pt x="578220" y="286226"/>
                    <a:pt x="578220" y="229711"/>
                  </a:cubicBezTo>
                  <a:cubicBezTo>
                    <a:pt x="578220" y="173175"/>
                    <a:pt x="532225" y="127179"/>
                    <a:pt x="475689" y="127179"/>
                  </a:cubicBezTo>
                  <a:cubicBezTo>
                    <a:pt x="464682" y="127179"/>
                    <a:pt x="453654" y="129021"/>
                    <a:pt x="442933" y="132640"/>
                  </a:cubicBezTo>
                  <a:lnTo>
                    <a:pt x="425534" y="138514"/>
                  </a:lnTo>
                  <a:lnTo>
                    <a:pt x="417258" y="122121"/>
                  </a:lnTo>
                  <a:cubicBezTo>
                    <a:pt x="392440" y="72908"/>
                    <a:pt x="342836" y="42333"/>
                    <a:pt x="287792" y="42333"/>
                  </a:cubicBezTo>
                  <a:cubicBezTo>
                    <a:pt x="210417" y="42333"/>
                    <a:pt x="146833" y="102817"/>
                    <a:pt x="143044" y="180033"/>
                  </a:cubicBezTo>
                  <a:lnTo>
                    <a:pt x="141890" y="203358"/>
                  </a:lnTo>
                  <a:lnTo>
                    <a:pt x="118787" y="199929"/>
                  </a:lnTo>
                  <a:cubicBezTo>
                    <a:pt x="114945" y="199358"/>
                    <a:pt x="111802" y="199093"/>
                    <a:pt x="108902" y="199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341519" y="368442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431553" y="400876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426769" y="4603417"/>
              <a:ext cx="259059" cy="162531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950967" y="9875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0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1614900" y="3726400"/>
            <a:ext cx="46192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●"/>
              <a:defRPr>
                <a:solidFill>
                  <a:srgbClr val="D63E3D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D63E3D"/>
              </a:buClr>
              <a:buSzPts val="1400"/>
              <a:buChar char="○"/>
              <a:defRPr>
                <a:solidFill>
                  <a:srgbClr val="D63E3D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D63E3D"/>
              </a:buClr>
              <a:buSzPts val="1400"/>
              <a:buChar char="■"/>
              <a:defRPr>
                <a:solidFill>
                  <a:srgbClr val="D63E3D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9" name="Google Shape;89;p7"/>
          <p:cNvSpPr/>
          <p:nvPr/>
        </p:nvSpPr>
        <p:spPr>
          <a:xfrm>
            <a:off x="3551830" y="-52986"/>
            <a:ext cx="8660257" cy="692657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2646944" y="4643659"/>
                </a:moveTo>
                <a:cubicBezTo>
                  <a:pt x="5293889" y="4844563"/>
                  <a:pt x="6269259" y="1837203"/>
                  <a:pt x="5619019" y="292883"/>
                </a:cubicBezTo>
                <a:cubicBezTo>
                  <a:pt x="5578961" y="197760"/>
                  <a:pt x="5545857" y="99853"/>
                  <a:pt x="5519504" y="0"/>
                </a:cubicBezTo>
                <a:lnTo>
                  <a:pt x="8602905" y="0"/>
                </a:lnTo>
                <a:lnTo>
                  <a:pt x="8602905" y="6857999"/>
                </a:lnTo>
                <a:lnTo>
                  <a:pt x="91969" y="6857999"/>
                </a:lnTo>
                <a:cubicBezTo>
                  <a:pt x="91969" y="6857999"/>
                  <a:pt x="0" y="4442756"/>
                  <a:pt x="2646944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90" name="Google Shape;90;p7"/>
          <p:cNvGrpSpPr/>
          <p:nvPr/>
        </p:nvGrpSpPr>
        <p:grpSpPr>
          <a:xfrm>
            <a:off x="221654" y="215803"/>
            <a:ext cx="11645748" cy="6276613"/>
            <a:chOff x="166240" y="161852"/>
            <a:chExt cx="8734311" cy="4707460"/>
          </a:xfrm>
        </p:grpSpPr>
        <p:sp>
          <p:nvSpPr>
            <p:cNvPr id="91" name="Google Shape;91;p7"/>
            <p:cNvSpPr/>
            <p:nvPr/>
          </p:nvSpPr>
          <p:spPr>
            <a:xfrm>
              <a:off x="193190" y="1000484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16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16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184676" y="466687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471114" y="46668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698780" y="267753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072039" y="16185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66240" y="3510968"/>
              <a:ext cx="255659" cy="160927"/>
            </a:xfrm>
            <a:custGeom>
              <a:avLst/>
              <a:gdLst/>
              <a:ahLst/>
              <a:cxnLst/>
              <a:rect l="l" t="t" r="r" b="b"/>
              <a:pathLst>
                <a:path w="340878" h="213857" extrusionOk="0">
                  <a:moveTo>
                    <a:pt x="0" y="147383"/>
                  </a:moveTo>
                  <a:cubicBezTo>
                    <a:pt x="0" y="114702"/>
                    <a:pt x="23706" y="87460"/>
                    <a:pt x="54821" y="81957"/>
                  </a:cubicBezTo>
                  <a:cubicBezTo>
                    <a:pt x="66082" y="34692"/>
                    <a:pt x="108510" y="0"/>
                    <a:pt x="158834" y="0"/>
                  </a:cubicBezTo>
                  <a:cubicBezTo>
                    <a:pt x="193749" y="0"/>
                    <a:pt x="225710" y="16668"/>
                    <a:pt x="245617" y="44428"/>
                  </a:cubicBezTo>
                  <a:cubicBezTo>
                    <a:pt x="249015" y="44005"/>
                    <a:pt x="252423" y="43793"/>
                    <a:pt x="255852" y="43793"/>
                  </a:cubicBezTo>
                  <a:cubicBezTo>
                    <a:pt x="302736" y="43793"/>
                    <a:pt x="340878" y="81946"/>
                    <a:pt x="340878" y="128820"/>
                  </a:cubicBezTo>
                  <a:cubicBezTo>
                    <a:pt x="340878" y="175704"/>
                    <a:pt x="302736" y="213857"/>
                    <a:pt x="255852" y="213857"/>
                  </a:cubicBez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lose/>
                  <a:moveTo>
                    <a:pt x="242188" y="88413"/>
                  </a:moveTo>
                  <a:lnTo>
                    <a:pt x="224800" y="94276"/>
                  </a:lnTo>
                  <a:lnTo>
                    <a:pt x="216534" y="77893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54" y="42333"/>
                    <a:pt x="96011" y="69278"/>
                    <a:pt x="94318" y="103684"/>
                  </a:cubicBezTo>
                  <a:lnTo>
                    <a:pt x="93165" y="127052"/>
                  </a:lnTo>
                  <a:lnTo>
                    <a:pt x="70019" y="123570"/>
                  </a:lnTo>
                  <a:cubicBezTo>
                    <a:pt x="68865" y="123401"/>
                    <a:pt x="67680" y="123264"/>
                    <a:pt x="66463" y="123264"/>
                  </a:cubicBezTo>
                  <a:cubicBezTo>
                    <a:pt x="53160" y="123264"/>
                    <a:pt x="42333" y="134080"/>
                    <a:pt x="42333" y="147383"/>
                  </a:cubicBezTo>
                  <a:cubicBezTo>
                    <a:pt x="42333" y="160697"/>
                    <a:pt x="53160" y="171524"/>
                    <a:pt x="66463" y="171524"/>
                  </a:cubicBezTo>
                  <a:lnTo>
                    <a:pt x="255852" y="171524"/>
                  </a:lnTo>
                  <a:cubicBezTo>
                    <a:pt x="279389" y="171524"/>
                    <a:pt x="298545" y="152368"/>
                    <a:pt x="298545" y="128820"/>
                  </a:cubicBezTo>
                  <a:cubicBezTo>
                    <a:pt x="298545" y="105282"/>
                    <a:pt x="279389" y="86127"/>
                    <a:pt x="255852" y="86127"/>
                  </a:cubicBezTo>
                  <a:cubicBezTo>
                    <a:pt x="251280" y="86127"/>
                    <a:pt x="246686" y="86889"/>
                    <a:pt x="242188" y="884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490195" y="4599413"/>
              <a:ext cx="294370" cy="185297"/>
            </a:xfrm>
            <a:custGeom>
              <a:avLst/>
              <a:gdLst/>
              <a:ahLst/>
              <a:cxnLst/>
              <a:rect l="l" t="t" r="r" b="b"/>
              <a:pathLst>
                <a:path w="392493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90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50" y="50440"/>
                    <a:pt x="294587" y="50440"/>
                  </a:cubicBezTo>
                  <a:cubicBezTo>
                    <a:pt x="348572" y="50440"/>
                    <a:pt x="392493" y="94360"/>
                    <a:pt x="392493" y="148335"/>
                  </a:cubicBezTo>
                  <a:cubicBezTo>
                    <a:pt x="392493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47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90" y="48746"/>
                  </a:cubicBezTo>
                  <a:cubicBezTo>
                    <a:pt x="143181" y="48746"/>
                    <a:pt x="110553" y="79777"/>
                    <a:pt x="108595" y="119401"/>
                  </a:cubicBezTo>
                  <a:lnTo>
                    <a:pt x="107283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37" y="99176"/>
                    <a:pt x="284046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331855" y="446851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0" y="169714"/>
                  </a:moveTo>
                  <a:cubicBezTo>
                    <a:pt x="0" y="132079"/>
                    <a:pt x="27294" y="100710"/>
                    <a:pt x="63129" y="94371"/>
                  </a:cubicBezTo>
                  <a:cubicBezTo>
                    <a:pt x="76094" y="39952"/>
                    <a:pt x="124936" y="0"/>
                    <a:pt x="182879" y="0"/>
                  </a:cubicBezTo>
                  <a:cubicBezTo>
                    <a:pt x="223086" y="0"/>
                    <a:pt x="259884" y="19198"/>
                    <a:pt x="282807" y="51159"/>
                  </a:cubicBezTo>
                  <a:cubicBezTo>
                    <a:pt x="286723" y="50672"/>
                    <a:pt x="290639" y="50440"/>
                    <a:pt x="294587" y="50440"/>
                  </a:cubicBezTo>
                  <a:cubicBezTo>
                    <a:pt x="348572" y="50440"/>
                    <a:pt x="392482" y="94360"/>
                    <a:pt x="392482" y="148335"/>
                  </a:cubicBezTo>
                  <a:cubicBezTo>
                    <a:pt x="392482" y="202321"/>
                    <a:pt x="348572" y="246242"/>
                    <a:pt x="294587" y="246242"/>
                  </a:cubicBezTo>
                  <a:lnTo>
                    <a:pt x="76528" y="246242"/>
                  </a:lnTo>
                  <a:cubicBezTo>
                    <a:pt x="34332" y="246242"/>
                    <a:pt x="0" y="211910"/>
                    <a:pt x="0" y="169714"/>
                  </a:cubicBezTo>
                  <a:close/>
                  <a:moveTo>
                    <a:pt x="278860" y="101811"/>
                  </a:moveTo>
                  <a:lnTo>
                    <a:pt x="258836" y="108553"/>
                  </a:lnTo>
                  <a:lnTo>
                    <a:pt x="249322" y="89693"/>
                  </a:lnTo>
                  <a:cubicBezTo>
                    <a:pt x="236579" y="64431"/>
                    <a:pt x="211126" y="48746"/>
                    <a:pt x="182879" y="48746"/>
                  </a:cubicBezTo>
                  <a:cubicBezTo>
                    <a:pt x="143181" y="48746"/>
                    <a:pt x="110542" y="79777"/>
                    <a:pt x="108595" y="119401"/>
                  </a:cubicBezTo>
                  <a:lnTo>
                    <a:pt x="107272" y="146303"/>
                  </a:lnTo>
                  <a:lnTo>
                    <a:pt x="80623" y="142292"/>
                  </a:lnTo>
                  <a:cubicBezTo>
                    <a:pt x="79290" y="142091"/>
                    <a:pt x="77925" y="141943"/>
                    <a:pt x="76528" y="141943"/>
                  </a:cubicBezTo>
                  <a:cubicBezTo>
                    <a:pt x="61213" y="141943"/>
                    <a:pt x="48746" y="154400"/>
                    <a:pt x="48746" y="169714"/>
                  </a:cubicBezTo>
                  <a:cubicBezTo>
                    <a:pt x="48746" y="185038"/>
                    <a:pt x="61213" y="197506"/>
                    <a:pt x="76528" y="197506"/>
                  </a:cubicBezTo>
                  <a:lnTo>
                    <a:pt x="294587" y="197506"/>
                  </a:lnTo>
                  <a:cubicBezTo>
                    <a:pt x="321690" y="197506"/>
                    <a:pt x="343746" y="175450"/>
                    <a:pt x="343746" y="148335"/>
                  </a:cubicBezTo>
                  <a:cubicBezTo>
                    <a:pt x="343746" y="121232"/>
                    <a:pt x="321690" y="99176"/>
                    <a:pt x="294587" y="99176"/>
                  </a:cubicBezTo>
                  <a:cubicBezTo>
                    <a:pt x="289327" y="99176"/>
                    <a:pt x="284035" y="100054"/>
                    <a:pt x="278860" y="1018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071820" y="214662"/>
              <a:ext cx="438244" cy="275871"/>
            </a:xfrm>
            <a:custGeom>
              <a:avLst/>
              <a:gdLst/>
              <a:ahLst/>
              <a:cxnLst/>
              <a:rect l="l" t="t" r="r" b="b"/>
              <a:pathLst>
                <a:path w="584326" h="366606" extrusionOk="0">
                  <a:moveTo>
                    <a:pt x="0" y="220842"/>
                  </a:moveTo>
                  <a:cubicBezTo>
                    <a:pt x="0" y="140483"/>
                    <a:pt x="65404" y="75088"/>
                    <a:pt x="145764" y="75088"/>
                  </a:cubicBezTo>
                  <a:cubicBezTo>
                    <a:pt x="151627" y="75088"/>
                    <a:pt x="157469" y="75437"/>
                    <a:pt x="163300" y="76168"/>
                  </a:cubicBezTo>
                  <a:cubicBezTo>
                    <a:pt x="197410" y="28596"/>
                    <a:pt x="252190" y="0"/>
                    <a:pt x="312049" y="0"/>
                  </a:cubicBezTo>
                  <a:cubicBezTo>
                    <a:pt x="398335" y="0"/>
                    <a:pt x="471042" y="59478"/>
                    <a:pt x="490336" y="140493"/>
                  </a:cubicBezTo>
                  <a:cubicBezTo>
                    <a:pt x="543686" y="149955"/>
                    <a:pt x="584326" y="196659"/>
                    <a:pt x="584326" y="252666"/>
                  </a:cubicBezTo>
                  <a:cubicBezTo>
                    <a:pt x="584326" y="315489"/>
                    <a:pt x="533209" y="366606"/>
                    <a:pt x="470386" y="366606"/>
                  </a:cubicBezTo>
                  <a:lnTo>
                    <a:pt x="145764" y="366606"/>
                  </a:lnTo>
                  <a:cubicBezTo>
                    <a:pt x="65404" y="366606"/>
                    <a:pt x="0" y="301212"/>
                    <a:pt x="0" y="220842"/>
                  </a:cubicBezTo>
                  <a:close/>
                  <a:moveTo>
                    <a:pt x="464311" y="211846"/>
                  </a:moveTo>
                  <a:lnTo>
                    <a:pt x="424624" y="217826"/>
                  </a:lnTo>
                  <a:lnTo>
                    <a:pt x="422645" y="177757"/>
                  </a:lnTo>
                  <a:cubicBezTo>
                    <a:pt x="419756" y="118776"/>
                    <a:pt x="371178" y="72569"/>
                    <a:pt x="312049" y="72569"/>
                  </a:cubicBezTo>
                  <a:cubicBezTo>
                    <a:pt x="270012" y="72569"/>
                    <a:pt x="232113" y="95916"/>
                    <a:pt x="213158" y="133519"/>
                  </a:cubicBezTo>
                  <a:lnTo>
                    <a:pt x="198987" y="161596"/>
                  </a:lnTo>
                  <a:lnTo>
                    <a:pt x="169185" y="151574"/>
                  </a:lnTo>
                  <a:cubicBezTo>
                    <a:pt x="161459" y="148970"/>
                    <a:pt x="153574" y="147658"/>
                    <a:pt x="145764" y="147658"/>
                  </a:cubicBezTo>
                  <a:cubicBezTo>
                    <a:pt x="105399" y="147658"/>
                    <a:pt x="72569" y="180488"/>
                    <a:pt x="72569" y="220842"/>
                  </a:cubicBezTo>
                  <a:cubicBezTo>
                    <a:pt x="72569" y="261207"/>
                    <a:pt x="105399" y="294036"/>
                    <a:pt x="145764" y="294036"/>
                  </a:cubicBezTo>
                  <a:lnTo>
                    <a:pt x="470386" y="294036"/>
                  </a:lnTo>
                  <a:cubicBezTo>
                    <a:pt x="493204" y="294036"/>
                    <a:pt x="511757" y="275484"/>
                    <a:pt x="511757" y="252666"/>
                  </a:cubicBezTo>
                  <a:cubicBezTo>
                    <a:pt x="511757" y="229859"/>
                    <a:pt x="493204" y="211317"/>
                    <a:pt x="470386" y="211317"/>
                  </a:cubicBezTo>
                  <a:cubicBezTo>
                    <a:pt x="468312" y="211317"/>
                    <a:pt x="466291" y="211539"/>
                    <a:pt x="464311" y="2118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614900" y="1929133"/>
            <a:ext cx="4619200" cy="1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3467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19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1614900" y="3788467"/>
            <a:ext cx="5066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3" name="Google Shape;10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FF5B6E3-271E-4B41-8D32-027FA126BC8F}" type="slidenum">
              <a:rPr lang="ru-RU" smtClean="0"/>
              <a:t>‹#›</a:t>
            </a:fld>
            <a:endParaRPr lang="ru-RU"/>
          </a:p>
        </p:txBody>
      </p:sp>
      <p:sp>
        <p:nvSpPr>
          <p:cNvPr id="104" name="Google Shape;104;p8"/>
          <p:cNvSpPr/>
          <p:nvPr/>
        </p:nvSpPr>
        <p:spPr>
          <a:xfrm>
            <a:off x="5615768" y="0"/>
            <a:ext cx="6594845" cy="6880859"/>
          </a:xfrm>
          <a:custGeom>
            <a:avLst/>
            <a:gdLst/>
            <a:ahLst/>
            <a:cxnLst/>
            <a:rect l="l" t="t" r="r" b="b"/>
            <a:pathLst>
              <a:path w="6594845" h="6857999" extrusionOk="0">
                <a:moveTo>
                  <a:pt x="4523983" y="0"/>
                </a:moveTo>
                <a:cubicBezTo>
                  <a:pt x="4152995" y="542787"/>
                  <a:pt x="4065153" y="1249849"/>
                  <a:pt x="4307448" y="1825296"/>
                </a:cubicBezTo>
                <a:cubicBezTo>
                  <a:pt x="4805912" y="3009148"/>
                  <a:pt x="4058210" y="5314547"/>
                  <a:pt x="2029100" y="5160528"/>
                </a:cubicBezTo>
                <a:cubicBezTo>
                  <a:pt x="0" y="5006519"/>
                  <a:pt x="70495" y="6857999"/>
                  <a:pt x="70495" y="6857999"/>
                </a:cubicBezTo>
                <a:lnTo>
                  <a:pt x="6594845" y="6857999"/>
                </a:lnTo>
                <a:lnTo>
                  <a:pt x="65948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05" name="Google Shape;105;p8"/>
          <p:cNvSpPr/>
          <p:nvPr/>
        </p:nvSpPr>
        <p:spPr>
          <a:xfrm>
            <a:off x="7162717" y="2274152"/>
            <a:ext cx="2077995" cy="2084921"/>
          </a:xfrm>
          <a:custGeom>
            <a:avLst/>
            <a:gdLst/>
            <a:ahLst/>
            <a:cxnLst/>
            <a:rect l="l" t="t" r="r" b="b"/>
            <a:pathLst>
              <a:path w="2077995" h="2077995" extrusionOk="0">
                <a:moveTo>
                  <a:pt x="2077995" y="1038997"/>
                </a:moveTo>
                <a:cubicBezTo>
                  <a:pt x="2077995" y="1612815"/>
                  <a:pt x="1612815" y="2077995"/>
                  <a:pt x="1038997" y="2077995"/>
                </a:cubicBezTo>
                <a:cubicBezTo>
                  <a:pt x="465169" y="2077995"/>
                  <a:pt x="0" y="1612815"/>
                  <a:pt x="0" y="1038997"/>
                </a:cubicBezTo>
                <a:cubicBezTo>
                  <a:pt x="0" y="465169"/>
                  <a:pt x="465169" y="0"/>
                  <a:pt x="1038997" y="0"/>
                </a:cubicBezTo>
                <a:cubicBezTo>
                  <a:pt x="1612815" y="0"/>
                  <a:pt x="2077995" y="465169"/>
                  <a:pt x="2077995" y="1038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grpSp>
        <p:nvGrpSpPr>
          <p:cNvPr id="106" name="Google Shape;106;p8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107" name="Google Shape;107;p8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08" name="Google Shape;108;p8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119" name="Google Shape;119;p8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1614900" y="1524000"/>
            <a:ext cx="5590000" cy="2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6933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471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-19250" y="-57533"/>
            <a:ext cx="8516876" cy="6949439"/>
          </a:xfrm>
          <a:custGeom>
            <a:avLst/>
            <a:gdLst/>
            <a:ahLst/>
            <a:cxnLst/>
            <a:rect l="l" t="t" r="r" b="b"/>
            <a:pathLst>
              <a:path w="8602905" h="6857999" extrusionOk="0">
                <a:moveTo>
                  <a:pt x="5955961" y="4643659"/>
                </a:moveTo>
                <a:cubicBezTo>
                  <a:pt x="3309016" y="4844573"/>
                  <a:pt x="2333656" y="1837203"/>
                  <a:pt x="2983896" y="292883"/>
                </a:cubicBezTo>
                <a:cubicBezTo>
                  <a:pt x="3023944" y="197760"/>
                  <a:pt x="3057059" y="99853"/>
                  <a:pt x="3083401" y="0"/>
                </a:cubicBezTo>
                <a:lnTo>
                  <a:pt x="0" y="0"/>
                </a:lnTo>
                <a:lnTo>
                  <a:pt x="0" y="6857999"/>
                </a:lnTo>
                <a:lnTo>
                  <a:pt x="8510947" y="6857999"/>
                </a:lnTo>
                <a:cubicBezTo>
                  <a:pt x="8510947" y="6857999"/>
                  <a:pt x="8602905" y="4442756"/>
                  <a:pt x="5955961" y="46436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533" tIns="45767" rIns="91533" bIns="457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/>
          </a:p>
        </p:txBody>
      </p:sp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4562900" y="1631733"/>
            <a:ext cx="4931600" cy="1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69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4562900" y="3065200"/>
            <a:ext cx="4931600" cy="1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rgbClr val="D63E3D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125" name="Google Shape;125;p9"/>
          <p:cNvGrpSpPr/>
          <p:nvPr/>
        </p:nvGrpSpPr>
        <p:grpSpPr>
          <a:xfrm>
            <a:off x="4860135" y="-57525"/>
            <a:ext cx="7331652" cy="6737977"/>
            <a:chOff x="3742428" y="-105883"/>
            <a:chExt cx="5449152" cy="5007911"/>
          </a:xfrm>
        </p:grpSpPr>
        <p:sp>
          <p:nvSpPr>
            <p:cNvPr id="126" name="Google Shape;126;p9"/>
            <p:cNvSpPr/>
            <p:nvPr/>
          </p:nvSpPr>
          <p:spPr>
            <a:xfrm>
              <a:off x="6786534" y="40975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3742428" y="409751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248869" y="373091"/>
              <a:ext cx="438244" cy="275863"/>
            </a:xfrm>
            <a:custGeom>
              <a:avLst/>
              <a:gdLst/>
              <a:ahLst/>
              <a:cxnLst/>
              <a:rect l="l" t="t" r="r" b="b"/>
              <a:pathLst>
                <a:path w="584326" h="366596" extrusionOk="0">
                  <a:moveTo>
                    <a:pt x="438562" y="366596"/>
                  </a:moveTo>
                  <a:lnTo>
                    <a:pt x="113940" y="366596"/>
                  </a:lnTo>
                  <a:cubicBezTo>
                    <a:pt x="51106" y="366596"/>
                    <a:pt x="0" y="315478"/>
                    <a:pt x="0" y="252655"/>
                  </a:cubicBezTo>
                  <a:cubicBezTo>
                    <a:pt x="0" y="196659"/>
                    <a:pt x="40639" y="149955"/>
                    <a:pt x="93990" y="140493"/>
                  </a:cubicBezTo>
                  <a:cubicBezTo>
                    <a:pt x="113283" y="59467"/>
                    <a:pt x="185991" y="0"/>
                    <a:pt x="272277" y="0"/>
                  </a:cubicBezTo>
                  <a:cubicBezTo>
                    <a:pt x="332136" y="0"/>
                    <a:pt x="386916" y="28596"/>
                    <a:pt x="421026" y="76157"/>
                  </a:cubicBezTo>
                  <a:cubicBezTo>
                    <a:pt x="426857" y="75437"/>
                    <a:pt x="432699" y="75078"/>
                    <a:pt x="438562" y="75078"/>
                  </a:cubicBezTo>
                  <a:cubicBezTo>
                    <a:pt x="518932" y="75078"/>
                    <a:pt x="584326" y="140472"/>
                    <a:pt x="584326" y="220831"/>
                  </a:cubicBezTo>
                  <a:cubicBezTo>
                    <a:pt x="584326" y="301201"/>
                    <a:pt x="518932" y="366596"/>
                    <a:pt x="438562" y="366596"/>
                  </a:cubicBezTo>
                  <a:close/>
                  <a:moveTo>
                    <a:pt x="113940" y="211306"/>
                  </a:moveTo>
                  <a:cubicBezTo>
                    <a:pt x="91122" y="211306"/>
                    <a:pt x="72569" y="229859"/>
                    <a:pt x="72569" y="252655"/>
                  </a:cubicBezTo>
                  <a:cubicBezTo>
                    <a:pt x="72569" y="275473"/>
                    <a:pt x="91122" y="294026"/>
                    <a:pt x="113940" y="294026"/>
                  </a:cubicBezTo>
                  <a:lnTo>
                    <a:pt x="438562" y="294026"/>
                  </a:lnTo>
                  <a:cubicBezTo>
                    <a:pt x="478927" y="294026"/>
                    <a:pt x="511757" y="261196"/>
                    <a:pt x="511757" y="220831"/>
                  </a:cubicBezTo>
                  <a:cubicBezTo>
                    <a:pt x="511757" y="180477"/>
                    <a:pt x="478927" y="147648"/>
                    <a:pt x="438562" y="147648"/>
                  </a:cubicBezTo>
                  <a:cubicBezTo>
                    <a:pt x="430752" y="147648"/>
                    <a:pt x="422867" y="148960"/>
                    <a:pt x="415141" y="151563"/>
                  </a:cubicBezTo>
                  <a:lnTo>
                    <a:pt x="385349" y="161596"/>
                  </a:lnTo>
                  <a:lnTo>
                    <a:pt x="371168" y="133508"/>
                  </a:lnTo>
                  <a:cubicBezTo>
                    <a:pt x="352213" y="95916"/>
                    <a:pt x="314314" y="72569"/>
                    <a:pt x="272277" y="72569"/>
                  </a:cubicBezTo>
                  <a:cubicBezTo>
                    <a:pt x="213158" y="72569"/>
                    <a:pt x="164570" y="118766"/>
                    <a:pt x="161681" y="177757"/>
                  </a:cubicBezTo>
                  <a:lnTo>
                    <a:pt x="159702" y="217826"/>
                  </a:lnTo>
                  <a:lnTo>
                    <a:pt x="120014" y="211835"/>
                  </a:lnTo>
                  <a:cubicBezTo>
                    <a:pt x="118035" y="211539"/>
                    <a:pt x="116014" y="211306"/>
                    <a:pt x="113940" y="2113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grpSp>
          <p:nvGrpSpPr>
            <p:cNvPr id="129" name="Google Shape;129;p9"/>
            <p:cNvGrpSpPr/>
            <p:nvPr/>
          </p:nvGrpSpPr>
          <p:grpSpPr>
            <a:xfrm>
              <a:off x="7386626" y="-105883"/>
              <a:ext cx="1804954" cy="2181495"/>
              <a:chOff x="9911570" y="-2"/>
              <a:chExt cx="2280422" cy="2751634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9911570" y="-2"/>
                <a:ext cx="2280422" cy="2751634"/>
              </a:xfrm>
              <a:custGeom>
                <a:avLst/>
                <a:gdLst/>
                <a:ahLst/>
                <a:cxnLst/>
                <a:rect l="l" t="t" r="r" b="b"/>
                <a:pathLst>
                  <a:path w="2280422" h="2751634" extrusionOk="0">
                    <a:moveTo>
                      <a:pt x="24373" y="0"/>
                    </a:moveTo>
                    <a:cubicBezTo>
                      <a:pt x="24373" y="0"/>
                      <a:pt x="0" y="640228"/>
                      <a:pt x="701643" y="586972"/>
                    </a:cubicBezTo>
                    <a:cubicBezTo>
                      <a:pt x="1403286" y="533717"/>
                      <a:pt x="1661826" y="1330896"/>
                      <a:pt x="1489466" y="1740259"/>
                    </a:cubicBezTo>
                    <a:cubicBezTo>
                      <a:pt x="1317106" y="2149623"/>
                      <a:pt x="1627843" y="2751634"/>
                      <a:pt x="2280422" y="2655315"/>
                    </a:cubicBezTo>
                    <a:lnTo>
                      <a:pt x="22804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10149354" y="1512287"/>
                <a:ext cx="584326" cy="366596"/>
              </a:xfrm>
              <a:custGeom>
                <a:avLst/>
                <a:gdLst/>
                <a:ahLst/>
                <a:cxnLst/>
                <a:rect l="l" t="t" r="r" b="b"/>
                <a:pathLst>
                  <a:path w="584326" h="366596" extrusionOk="0">
                    <a:moveTo>
                      <a:pt x="438562" y="366596"/>
                    </a:moveTo>
                    <a:lnTo>
                      <a:pt x="113940" y="366596"/>
                    </a:lnTo>
                    <a:cubicBezTo>
                      <a:pt x="51117" y="366596"/>
                      <a:pt x="0" y="315478"/>
                      <a:pt x="0" y="252655"/>
                    </a:cubicBezTo>
                    <a:cubicBezTo>
                      <a:pt x="0" y="196659"/>
                      <a:pt x="40650" y="149955"/>
                      <a:pt x="93990" y="140493"/>
                    </a:cubicBezTo>
                    <a:cubicBezTo>
                      <a:pt x="113283" y="59467"/>
                      <a:pt x="186002" y="0"/>
                      <a:pt x="272277" y="0"/>
                    </a:cubicBezTo>
                    <a:cubicBezTo>
                      <a:pt x="332147" y="0"/>
                      <a:pt x="386916" y="28585"/>
                      <a:pt x="421026" y="76157"/>
                    </a:cubicBezTo>
                    <a:cubicBezTo>
                      <a:pt x="426857" y="75437"/>
                      <a:pt x="432699" y="75078"/>
                      <a:pt x="438562" y="75078"/>
                    </a:cubicBezTo>
                    <a:cubicBezTo>
                      <a:pt x="518932" y="75078"/>
                      <a:pt x="584326" y="140472"/>
                      <a:pt x="584326" y="220831"/>
                    </a:cubicBezTo>
                    <a:cubicBezTo>
                      <a:pt x="584326" y="301201"/>
                      <a:pt x="518932" y="366596"/>
                      <a:pt x="438562" y="366596"/>
                    </a:cubicBezTo>
                    <a:close/>
                    <a:moveTo>
                      <a:pt x="113940" y="211306"/>
                    </a:moveTo>
                    <a:cubicBezTo>
                      <a:pt x="91122" y="211306"/>
                      <a:pt x="72569" y="229848"/>
                      <a:pt x="72569" y="252655"/>
                    </a:cubicBezTo>
                    <a:cubicBezTo>
                      <a:pt x="72569" y="275473"/>
                      <a:pt x="91122" y="294026"/>
                      <a:pt x="113940" y="294026"/>
                    </a:cubicBezTo>
                    <a:lnTo>
                      <a:pt x="438562" y="294026"/>
                    </a:lnTo>
                    <a:cubicBezTo>
                      <a:pt x="478927" y="294026"/>
                      <a:pt x="511757" y="261196"/>
                      <a:pt x="511757" y="220831"/>
                    </a:cubicBezTo>
                    <a:cubicBezTo>
                      <a:pt x="511757" y="180477"/>
                      <a:pt x="478927" y="147648"/>
                      <a:pt x="438562" y="147648"/>
                    </a:cubicBezTo>
                    <a:cubicBezTo>
                      <a:pt x="430752" y="147648"/>
                      <a:pt x="422867" y="148960"/>
                      <a:pt x="415141" y="151563"/>
                    </a:cubicBezTo>
                    <a:lnTo>
                      <a:pt x="385349" y="161596"/>
                    </a:lnTo>
                    <a:lnTo>
                      <a:pt x="371178" y="133508"/>
                    </a:lnTo>
                    <a:cubicBezTo>
                      <a:pt x="352213" y="95916"/>
                      <a:pt x="314324" y="72569"/>
                      <a:pt x="272277" y="72569"/>
                    </a:cubicBezTo>
                    <a:cubicBezTo>
                      <a:pt x="213158" y="72569"/>
                      <a:pt x="164581" y="118766"/>
                      <a:pt x="161692" y="177747"/>
                    </a:cubicBezTo>
                    <a:lnTo>
                      <a:pt x="159702" y="217826"/>
                    </a:lnTo>
                    <a:lnTo>
                      <a:pt x="120014" y="211835"/>
                    </a:lnTo>
                    <a:cubicBezTo>
                      <a:pt x="118035" y="211529"/>
                      <a:pt x="116014" y="211306"/>
                      <a:pt x="113940" y="21130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132" name="Google Shape;132;p9"/>
            <p:cNvSpPr/>
            <p:nvPr/>
          </p:nvSpPr>
          <p:spPr>
            <a:xfrm>
              <a:off x="8314778" y="265672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227837" y="93323"/>
                  </a:moveTo>
                  <a:lnTo>
                    <a:pt x="175704" y="93323"/>
                  </a:lnTo>
                  <a:lnTo>
                    <a:pt x="175704" y="41190"/>
                  </a:lnTo>
                  <a:cubicBezTo>
                    <a:pt x="175704" y="18436"/>
                    <a:pt x="157257" y="0"/>
                    <a:pt x="134514" y="0"/>
                  </a:cubicBezTo>
                  <a:cubicBezTo>
                    <a:pt x="111770" y="0"/>
                    <a:pt x="93323" y="18436"/>
                    <a:pt x="93323" y="41190"/>
                  </a:cubicBezTo>
                  <a:lnTo>
                    <a:pt x="93323" y="93323"/>
                  </a:lnTo>
                  <a:lnTo>
                    <a:pt x="41190" y="93323"/>
                  </a:lnTo>
                  <a:cubicBezTo>
                    <a:pt x="18446" y="93323"/>
                    <a:pt x="0" y="111759"/>
                    <a:pt x="0" y="134514"/>
                  </a:cubicBezTo>
                  <a:cubicBezTo>
                    <a:pt x="0" y="157268"/>
                    <a:pt x="18446" y="175704"/>
                    <a:pt x="41190" y="175704"/>
                  </a:cubicBezTo>
                  <a:lnTo>
                    <a:pt x="93323" y="175704"/>
                  </a:lnTo>
                  <a:lnTo>
                    <a:pt x="93323" y="227827"/>
                  </a:lnTo>
                  <a:cubicBezTo>
                    <a:pt x="93323" y="250581"/>
                    <a:pt x="111770" y="269017"/>
                    <a:pt x="134514" y="269017"/>
                  </a:cubicBezTo>
                  <a:cubicBezTo>
                    <a:pt x="157257" y="269017"/>
                    <a:pt x="175704" y="250581"/>
                    <a:pt x="175704" y="227827"/>
                  </a:cubicBezTo>
                  <a:lnTo>
                    <a:pt x="175704" y="175704"/>
                  </a:lnTo>
                  <a:lnTo>
                    <a:pt x="227837" y="175704"/>
                  </a:lnTo>
                  <a:cubicBezTo>
                    <a:pt x="250581" y="175704"/>
                    <a:pt x="269028" y="157268"/>
                    <a:pt x="269028" y="134514"/>
                  </a:cubicBezTo>
                  <a:cubicBezTo>
                    <a:pt x="269028" y="111759"/>
                    <a:pt x="250581" y="93323"/>
                    <a:pt x="227837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7143796" y="4699592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8223164" y="4243588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  <p:grpSp>
        <p:nvGrpSpPr>
          <p:cNvPr id="135" name="Google Shape;135;p9"/>
          <p:cNvGrpSpPr/>
          <p:nvPr/>
        </p:nvGrpSpPr>
        <p:grpSpPr>
          <a:xfrm>
            <a:off x="606349" y="3125457"/>
            <a:ext cx="6752203" cy="3275892"/>
            <a:chOff x="454762" y="2344092"/>
            <a:chExt cx="5064152" cy="2456919"/>
          </a:xfrm>
        </p:grpSpPr>
        <p:sp>
          <p:nvSpPr>
            <p:cNvPr id="136" name="Google Shape;136;p9"/>
            <p:cNvSpPr/>
            <p:nvPr/>
          </p:nvSpPr>
          <p:spPr>
            <a:xfrm>
              <a:off x="3742428" y="4598576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5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5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454762" y="3848088"/>
              <a:ext cx="201771" cy="202435"/>
            </a:xfrm>
            <a:custGeom>
              <a:avLst/>
              <a:gdLst/>
              <a:ahLst/>
              <a:cxnLst/>
              <a:rect l="l" t="t" r="r" b="b"/>
              <a:pathLst>
                <a:path w="269028" h="269017" extrusionOk="0">
                  <a:moveTo>
                    <a:pt x="41190" y="93323"/>
                  </a:moveTo>
                  <a:lnTo>
                    <a:pt x="93323" y="93323"/>
                  </a:lnTo>
                  <a:lnTo>
                    <a:pt x="93323" y="41190"/>
                  </a:lnTo>
                  <a:cubicBezTo>
                    <a:pt x="93323" y="18436"/>
                    <a:pt x="111770" y="0"/>
                    <a:pt x="134514" y="0"/>
                  </a:cubicBezTo>
                  <a:cubicBezTo>
                    <a:pt x="157247" y="0"/>
                    <a:pt x="175704" y="18436"/>
                    <a:pt x="175704" y="41190"/>
                  </a:cubicBezTo>
                  <a:lnTo>
                    <a:pt x="175704" y="93323"/>
                  </a:lnTo>
                  <a:lnTo>
                    <a:pt x="227837" y="93323"/>
                  </a:lnTo>
                  <a:cubicBezTo>
                    <a:pt x="250581" y="93323"/>
                    <a:pt x="269028" y="111759"/>
                    <a:pt x="269028" y="134514"/>
                  </a:cubicBezTo>
                  <a:cubicBezTo>
                    <a:pt x="269028" y="157268"/>
                    <a:pt x="250581" y="175704"/>
                    <a:pt x="227837" y="175704"/>
                  </a:cubicBezTo>
                  <a:lnTo>
                    <a:pt x="175704" y="175704"/>
                  </a:lnTo>
                  <a:lnTo>
                    <a:pt x="175704" y="227827"/>
                  </a:lnTo>
                  <a:cubicBezTo>
                    <a:pt x="175704" y="250581"/>
                    <a:pt x="157247" y="269017"/>
                    <a:pt x="134514" y="269017"/>
                  </a:cubicBezTo>
                  <a:cubicBezTo>
                    <a:pt x="111770" y="269017"/>
                    <a:pt x="93323" y="250581"/>
                    <a:pt x="93323" y="227827"/>
                  </a:cubicBezTo>
                  <a:lnTo>
                    <a:pt x="93323" y="175704"/>
                  </a:lnTo>
                  <a:lnTo>
                    <a:pt x="41190" y="175704"/>
                  </a:lnTo>
                  <a:cubicBezTo>
                    <a:pt x="18446" y="175704"/>
                    <a:pt x="0" y="157268"/>
                    <a:pt x="0" y="134514"/>
                  </a:cubicBezTo>
                  <a:cubicBezTo>
                    <a:pt x="0" y="111759"/>
                    <a:pt x="18446" y="93323"/>
                    <a:pt x="41190" y="93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263263" y="4619298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74415" y="213857"/>
                  </a:moveTo>
                  <a:lnTo>
                    <a:pt x="85026" y="213857"/>
                  </a:lnTo>
                  <a:cubicBezTo>
                    <a:pt x="38142" y="213857"/>
                    <a:pt x="0" y="175715"/>
                    <a:pt x="0" y="128830"/>
                  </a:cubicBezTo>
                  <a:cubicBezTo>
                    <a:pt x="0" y="81946"/>
                    <a:pt x="38142" y="43804"/>
                    <a:pt x="85026" y="43804"/>
                  </a:cubicBezTo>
                  <a:cubicBezTo>
                    <a:pt x="88444" y="43804"/>
                    <a:pt x="91863" y="44016"/>
                    <a:pt x="95260" y="44439"/>
                  </a:cubicBezTo>
                  <a:cubicBezTo>
                    <a:pt x="115167" y="16679"/>
                    <a:pt x="147118" y="0"/>
                    <a:pt x="182043" y="0"/>
                  </a:cubicBezTo>
                  <a:cubicBezTo>
                    <a:pt x="232367" y="0"/>
                    <a:pt x="274785" y="34702"/>
                    <a:pt x="286046" y="81957"/>
                  </a:cubicBezTo>
                  <a:cubicBezTo>
                    <a:pt x="317171" y="87471"/>
                    <a:pt x="340867" y="114712"/>
                    <a:pt x="340867" y="147394"/>
                  </a:cubicBezTo>
                  <a:cubicBezTo>
                    <a:pt x="340867" y="184044"/>
                    <a:pt x="311054" y="213857"/>
                    <a:pt x="274415" y="213857"/>
                  </a:cubicBezTo>
                  <a:close/>
                  <a:moveTo>
                    <a:pt x="85026" y="86137"/>
                  </a:moveTo>
                  <a:cubicBezTo>
                    <a:pt x="61478" y="86137"/>
                    <a:pt x="42333" y="105293"/>
                    <a:pt x="42333" y="128830"/>
                  </a:cubicBezTo>
                  <a:cubicBezTo>
                    <a:pt x="42333" y="152378"/>
                    <a:pt x="61478" y="171524"/>
                    <a:pt x="85026" y="171524"/>
                  </a:cubicBezTo>
                  <a:lnTo>
                    <a:pt x="274415" y="171524"/>
                  </a:lnTo>
                  <a:cubicBezTo>
                    <a:pt x="287707" y="171524"/>
                    <a:pt x="298534" y="160707"/>
                    <a:pt x="298534" y="147394"/>
                  </a:cubicBezTo>
                  <a:cubicBezTo>
                    <a:pt x="298534" y="134090"/>
                    <a:pt x="287707" y="123274"/>
                    <a:pt x="274415" y="123274"/>
                  </a:cubicBezTo>
                  <a:cubicBezTo>
                    <a:pt x="273198" y="123274"/>
                    <a:pt x="272012" y="123401"/>
                    <a:pt x="270848" y="123581"/>
                  </a:cubicBezTo>
                  <a:lnTo>
                    <a:pt x="247702" y="127063"/>
                  </a:lnTo>
                  <a:lnTo>
                    <a:pt x="246559" y="103695"/>
                  </a:lnTo>
                  <a:cubicBezTo>
                    <a:pt x="244866" y="69289"/>
                    <a:pt x="216524" y="42333"/>
                    <a:pt x="182043" y="42333"/>
                  </a:cubicBezTo>
                  <a:cubicBezTo>
                    <a:pt x="157511" y="42333"/>
                    <a:pt x="135403" y="55954"/>
                    <a:pt x="124332" y="77903"/>
                  </a:cubicBezTo>
                  <a:lnTo>
                    <a:pt x="116067" y="94286"/>
                  </a:lnTo>
                  <a:lnTo>
                    <a:pt x="98689" y="88423"/>
                  </a:lnTo>
                  <a:cubicBezTo>
                    <a:pt x="94181" y="86899"/>
                    <a:pt x="89587" y="86137"/>
                    <a:pt x="85026" y="86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780775" y="4470466"/>
              <a:ext cx="294361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315965" y="246242"/>
                  </a:moveTo>
                  <a:lnTo>
                    <a:pt x="97906" y="246242"/>
                  </a:lnTo>
                  <a:cubicBezTo>
                    <a:pt x="43920" y="246242"/>
                    <a:pt x="0" y="202321"/>
                    <a:pt x="0" y="148335"/>
                  </a:cubicBezTo>
                  <a:cubicBezTo>
                    <a:pt x="0" y="94350"/>
                    <a:pt x="43920" y="50440"/>
                    <a:pt x="97906" y="50440"/>
                  </a:cubicBezTo>
                  <a:cubicBezTo>
                    <a:pt x="101843" y="50440"/>
                    <a:pt x="105769" y="50672"/>
                    <a:pt x="109685" y="51159"/>
                  </a:cubicBezTo>
                  <a:cubicBezTo>
                    <a:pt x="132609" y="19198"/>
                    <a:pt x="169396" y="0"/>
                    <a:pt x="209602" y="0"/>
                  </a:cubicBezTo>
                  <a:cubicBezTo>
                    <a:pt x="267557" y="0"/>
                    <a:pt x="316399" y="39952"/>
                    <a:pt x="329363" y="94371"/>
                  </a:cubicBezTo>
                  <a:cubicBezTo>
                    <a:pt x="365199" y="100710"/>
                    <a:pt x="392482" y="132079"/>
                    <a:pt x="392482" y="169714"/>
                  </a:cubicBezTo>
                  <a:cubicBezTo>
                    <a:pt x="392482" y="211910"/>
                    <a:pt x="358161" y="246242"/>
                    <a:pt x="315965" y="246242"/>
                  </a:cubicBezTo>
                  <a:close/>
                  <a:moveTo>
                    <a:pt x="97906" y="99176"/>
                  </a:moveTo>
                  <a:cubicBezTo>
                    <a:pt x="70791" y="99176"/>
                    <a:pt x="48746" y="121221"/>
                    <a:pt x="48746" y="148335"/>
                  </a:cubicBezTo>
                  <a:cubicBezTo>
                    <a:pt x="48746" y="175450"/>
                    <a:pt x="70791" y="197495"/>
                    <a:pt x="97906" y="197495"/>
                  </a:cubicBezTo>
                  <a:lnTo>
                    <a:pt x="315965" y="197495"/>
                  </a:lnTo>
                  <a:cubicBezTo>
                    <a:pt x="331279" y="197495"/>
                    <a:pt x="343746" y="185038"/>
                    <a:pt x="343746" y="169714"/>
                  </a:cubicBezTo>
                  <a:cubicBezTo>
                    <a:pt x="343746" y="154389"/>
                    <a:pt x="331279" y="141933"/>
                    <a:pt x="315965" y="141933"/>
                  </a:cubicBezTo>
                  <a:cubicBezTo>
                    <a:pt x="314568" y="141933"/>
                    <a:pt x="313203" y="142091"/>
                    <a:pt x="311859" y="142292"/>
                  </a:cubicBezTo>
                  <a:lnTo>
                    <a:pt x="285210" y="146303"/>
                  </a:lnTo>
                  <a:lnTo>
                    <a:pt x="283897" y="119390"/>
                  </a:lnTo>
                  <a:cubicBezTo>
                    <a:pt x="281939" y="79777"/>
                    <a:pt x="249311" y="48746"/>
                    <a:pt x="209602" y="48746"/>
                  </a:cubicBezTo>
                  <a:cubicBezTo>
                    <a:pt x="181366" y="48746"/>
                    <a:pt x="155913" y="64431"/>
                    <a:pt x="143160" y="89693"/>
                  </a:cubicBezTo>
                  <a:lnTo>
                    <a:pt x="133646" y="108553"/>
                  </a:lnTo>
                  <a:lnTo>
                    <a:pt x="113633" y="101811"/>
                  </a:lnTo>
                  <a:cubicBezTo>
                    <a:pt x="108447" y="100054"/>
                    <a:pt x="103155" y="99176"/>
                    <a:pt x="97906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1148" y="2344092"/>
              <a:ext cx="294362" cy="185297"/>
            </a:xfrm>
            <a:custGeom>
              <a:avLst/>
              <a:gdLst/>
              <a:ahLst/>
              <a:cxnLst/>
              <a:rect l="l" t="t" r="r" b="b"/>
              <a:pathLst>
                <a:path w="392482" h="246242" extrusionOk="0">
                  <a:moveTo>
                    <a:pt x="315954" y="246242"/>
                  </a:moveTo>
                  <a:lnTo>
                    <a:pt x="97895" y="246242"/>
                  </a:lnTo>
                  <a:cubicBezTo>
                    <a:pt x="43910" y="246242"/>
                    <a:pt x="0" y="202321"/>
                    <a:pt x="0" y="148335"/>
                  </a:cubicBezTo>
                  <a:cubicBezTo>
                    <a:pt x="0" y="94350"/>
                    <a:pt x="43910" y="50440"/>
                    <a:pt x="97895" y="50440"/>
                  </a:cubicBezTo>
                  <a:cubicBezTo>
                    <a:pt x="101832" y="50440"/>
                    <a:pt x="105759" y="50672"/>
                    <a:pt x="109675" y="51159"/>
                  </a:cubicBezTo>
                  <a:cubicBezTo>
                    <a:pt x="132598" y="19198"/>
                    <a:pt x="169396" y="0"/>
                    <a:pt x="209602" y="0"/>
                  </a:cubicBezTo>
                  <a:cubicBezTo>
                    <a:pt x="267546" y="0"/>
                    <a:pt x="316388" y="39952"/>
                    <a:pt x="329353" y="94371"/>
                  </a:cubicBezTo>
                  <a:cubicBezTo>
                    <a:pt x="365188" y="100710"/>
                    <a:pt x="392482" y="132079"/>
                    <a:pt x="392482" y="169714"/>
                  </a:cubicBezTo>
                  <a:cubicBezTo>
                    <a:pt x="392482" y="211910"/>
                    <a:pt x="358150" y="246242"/>
                    <a:pt x="315954" y="246242"/>
                  </a:cubicBezTo>
                  <a:close/>
                  <a:moveTo>
                    <a:pt x="97895" y="99176"/>
                  </a:moveTo>
                  <a:cubicBezTo>
                    <a:pt x="70781" y="99176"/>
                    <a:pt x="48736" y="121221"/>
                    <a:pt x="48736" y="148335"/>
                  </a:cubicBezTo>
                  <a:cubicBezTo>
                    <a:pt x="48736" y="175450"/>
                    <a:pt x="70781" y="197495"/>
                    <a:pt x="97895" y="197495"/>
                  </a:cubicBezTo>
                  <a:lnTo>
                    <a:pt x="315954" y="197495"/>
                  </a:lnTo>
                  <a:cubicBezTo>
                    <a:pt x="331268" y="197495"/>
                    <a:pt x="343736" y="185038"/>
                    <a:pt x="343736" y="169714"/>
                  </a:cubicBezTo>
                  <a:cubicBezTo>
                    <a:pt x="343736" y="154389"/>
                    <a:pt x="331268" y="141933"/>
                    <a:pt x="315954" y="141933"/>
                  </a:cubicBezTo>
                  <a:cubicBezTo>
                    <a:pt x="314557" y="141933"/>
                    <a:pt x="313192" y="142091"/>
                    <a:pt x="311859" y="142292"/>
                  </a:cubicBezTo>
                  <a:lnTo>
                    <a:pt x="285210" y="146303"/>
                  </a:lnTo>
                  <a:lnTo>
                    <a:pt x="283887" y="119390"/>
                  </a:lnTo>
                  <a:cubicBezTo>
                    <a:pt x="281929" y="79777"/>
                    <a:pt x="249300" y="48746"/>
                    <a:pt x="209602" y="48746"/>
                  </a:cubicBezTo>
                  <a:cubicBezTo>
                    <a:pt x="181355" y="48746"/>
                    <a:pt x="155903" y="64431"/>
                    <a:pt x="143160" y="89693"/>
                  </a:cubicBezTo>
                  <a:lnTo>
                    <a:pt x="133635" y="108553"/>
                  </a:lnTo>
                  <a:lnTo>
                    <a:pt x="113622" y="101811"/>
                  </a:lnTo>
                  <a:cubicBezTo>
                    <a:pt x="108436" y="100054"/>
                    <a:pt x="103155" y="99176"/>
                    <a:pt x="97895" y="99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30005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7024300" y="3766300"/>
            <a:ext cx="4960000" cy="19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4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43" name="Google Shape;143;p10"/>
          <p:cNvGrpSpPr/>
          <p:nvPr/>
        </p:nvGrpSpPr>
        <p:grpSpPr>
          <a:xfrm>
            <a:off x="349514" y="251219"/>
            <a:ext cx="11488855" cy="6277764"/>
            <a:chOff x="262135" y="188414"/>
            <a:chExt cx="8616641" cy="4708323"/>
          </a:xfrm>
        </p:grpSpPr>
        <p:grpSp>
          <p:nvGrpSpPr>
            <p:cNvPr id="144" name="Google Shape;144;p10"/>
            <p:cNvGrpSpPr/>
            <p:nvPr/>
          </p:nvGrpSpPr>
          <p:grpSpPr>
            <a:xfrm>
              <a:off x="262135" y="188414"/>
              <a:ext cx="8616641" cy="4708323"/>
              <a:chOff x="262135" y="188414"/>
              <a:chExt cx="8616641" cy="4708323"/>
            </a:xfrm>
          </p:grpSpPr>
          <p:sp>
            <p:nvSpPr>
              <p:cNvPr id="145" name="Google Shape;145;p10"/>
              <p:cNvSpPr/>
              <p:nvPr/>
            </p:nvSpPr>
            <p:spPr>
              <a:xfrm>
                <a:off x="7066541" y="467063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>
                <a:off x="1671079" y="188414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4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16"/>
                    </a:lnTo>
                    <a:cubicBezTo>
                      <a:pt x="175704" y="250581"/>
                      <a:pt x="15724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16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>
                <a:off x="6024098" y="274080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>
                <a:off x="8676998" y="1943199"/>
                <a:ext cx="201779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38" h="269017" extrusionOk="0">
                    <a:moveTo>
                      <a:pt x="41200" y="93323"/>
                    </a:moveTo>
                    <a:lnTo>
                      <a:pt x="93334" y="93323"/>
                    </a:lnTo>
                    <a:lnTo>
                      <a:pt x="93334" y="41190"/>
                    </a:lnTo>
                    <a:cubicBezTo>
                      <a:pt x="93334" y="18436"/>
                      <a:pt x="111781" y="0"/>
                      <a:pt x="134524" y="0"/>
                    </a:cubicBezTo>
                    <a:cubicBezTo>
                      <a:pt x="157268" y="0"/>
                      <a:pt x="175715" y="18436"/>
                      <a:pt x="175715" y="41190"/>
                    </a:cubicBezTo>
                    <a:lnTo>
                      <a:pt x="175715" y="93323"/>
                    </a:lnTo>
                    <a:lnTo>
                      <a:pt x="227848" y="93323"/>
                    </a:lnTo>
                    <a:cubicBezTo>
                      <a:pt x="250592" y="93323"/>
                      <a:pt x="269038" y="111759"/>
                      <a:pt x="269038" y="134514"/>
                    </a:cubicBezTo>
                    <a:cubicBezTo>
                      <a:pt x="269038" y="157268"/>
                      <a:pt x="250592" y="175704"/>
                      <a:pt x="227848" y="175704"/>
                    </a:cubicBezTo>
                    <a:lnTo>
                      <a:pt x="175715" y="175704"/>
                    </a:lnTo>
                    <a:lnTo>
                      <a:pt x="175715" y="227827"/>
                    </a:lnTo>
                    <a:cubicBezTo>
                      <a:pt x="175715" y="250581"/>
                      <a:pt x="157268" y="269017"/>
                      <a:pt x="134524" y="269017"/>
                    </a:cubicBezTo>
                    <a:cubicBezTo>
                      <a:pt x="111781" y="269017"/>
                      <a:pt x="93334" y="250581"/>
                      <a:pt x="93334" y="227827"/>
                    </a:cubicBezTo>
                    <a:lnTo>
                      <a:pt x="93334" y="175704"/>
                    </a:lnTo>
                    <a:lnTo>
                      <a:pt x="41200" y="175704"/>
                    </a:lnTo>
                    <a:cubicBezTo>
                      <a:pt x="18457" y="175704"/>
                      <a:pt x="0" y="157268"/>
                      <a:pt x="0" y="134514"/>
                    </a:cubicBezTo>
                    <a:cubicBezTo>
                      <a:pt x="0" y="111759"/>
                      <a:pt x="18457" y="93323"/>
                      <a:pt x="4120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262135" y="210375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90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90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24"/>
                    </a:cubicBezTo>
                    <a:cubicBezTo>
                      <a:pt x="269028" y="157268"/>
                      <a:pt x="250581" y="175715"/>
                      <a:pt x="227837" y="175715"/>
                    </a:cubicBezTo>
                    <a:lnTo>
                      <a:pt x="175704" y="175715"/>
                    </a:lnTo>
                    <a:lnTo>
                      <a:pt x="175704" y="227827"/>
                    </a:lnTo>
                    <a:cubicBezTo>
                      <a:pt x="175704" y="250581"/>
                      <a:pt x="157257" y="269017"/>
                      <a:pt x="134514" y="269017"/>
                    </a:cubicBezTo>
                    <a:cubicBezTo>
                      <a:pt x="111770" y="269017"/>
                      <a:pt x="93323" y="250581"/>
                      <a:pt x="93323" y="227827"/>
                    </a:cubicBezTo>
                    <a:lnTo>
                      <a:pt x="93323" y="175715"/>
                    </a:lnTo>
                    <a:lnTo>
                      <a:pt x="41190" y="175715"/>
                    </a:lnTo>
                    <a:cubicBezTo>
                      <a:pt x="18446" y="175715"/>
                      <a:pt x="0" y="157268"/>
                      <a:pt x="0" y="13452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2944366" y="4694302"/>
                <a:ext cx="201771" cy="202435"/>
              </a:xfrm>
              <a:custGeom>
                <a:avLst/>
                <a:gdLst/>
                <a:ahLst/>
                <a:cxnLst/>
                <a:rect l="l" t="t" r="r" b="b"/>
                <a:pathLst>
                  <a:path w="269028" h="269017" extrusionOk="0">
                    <a:moveTo>
                      <a:pt x="41190" y="93323"/>
                    </a:moveTo>
                    <a:lnTo>
                      <a:pt x="93323" y="93323"/>
                    </a:lnTo>
                    <a:lnTo>
                      <a:pt x="93323" y="41179"/>
                    </a:lnTo>
                    <a:cubicBezTo>
                      <a:pt x="93323" y="18436"/>
                      <a:pt x="111770" y="0"/>
                      <a:pt x="134514" y="0"/>
                    </a:cubicBezTo>
                    <a:cubicBezTo>
                      <a:pt x="157257" y="0"/>
                      <a:pt x="175704" y="18436"/>
                      <a:pt x="175704" y="41179"/>
                    </a:cubicBezTo>
                    <a:lnTo>
                      <a:pt x="175704" y="93323"/>
                    </a:lnTo>
                    <a:lnTo>
                      <a:pt x="227837" y="93323"/>
                    </a:lnTo>
                    <a:cubicBezTo>
                      <a:pt x="250581" y="93323"/>
                      <a:pt x="269028" y="111759"/>
                      <a:pt x="269028" y="134514"/>
                    </a:cubicBezTo>
                    <a:cubicBezTo>
                      <a:pt x="269028" y="157268"/>
                      <a:pt x="250581" y="175704"/>
                      <a:pt x="227837" y="175704"/>
                    </a:cubicBezTo>
                    <a:lnTo>
                      <a:pt x="175704" y="175704"/>
                    </a:lnTo>
                    <a:lnTo>
                      <a:pt x="175704" y="227827"/>
                    </a:lnTo>
                    <a:cubicBezTo>
                      <a:pt x="175704" y="250570"/>
                      <a:pt x="157257" y="269017"/>
                      <a:pt x="134514" y="269017"/>
                    </a:cubicBezTo>
                    <a:cubicBezTo>
                      <a:pt x="111770" y="269017"/>
                      <a:pt x="93323" y="250570"/>
                      <a:pt x="93323" y="227827"/>
                    </a:cubicBezTo>
                    <a:lnTo>
                      <a:pt x="93323" y="175704"/>
                    </a:lnTo>
                    <a:lnTo>
                      <a:pt x="41190" y="175704"/>
                    </a:lnTo>
                    <a:cubicBezTo>
                      <a:pt x="18446" y="175704"/>
                      <a:pt x="0" y="157268"/>
                      <a:pt x="0" y="134514"/>
                    </a:cubicBezTo>
                    <a:cubicBezTo>
                      <a:pt x="0" y="111759"/>
                      <a:pt x="18446" y="93323"/>
                      <a:pt x="41190" y="933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4038555" y="226740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74415" y="213857"/>
                    </a:moveTo>
                    <a:lnTo>
                      <a:pt x="85026" y="213857"/>
                    </a:lnTo>
                    <a:cubicBezTo>
                      <a:pt x="38142" y="213857"/>
                      <a:pt x="0" y="175715"/>
                      <a:pt x="0" y="128830"/>
                    </a:cubicBezTo>
                    <a:cubicBezTo>
                      <a:pt x="0" y="81946"/>
                      <a:pt x="38142" y="43804"/>
                      <a:pt x="85026" y="43804"/>
                    </a:cubicBezTo>
                    <a:cubicBezTo>
                      <a:pt x="88444" y="43804"/>
                      <a:pt x="91863" y="44016"/>
                      <a:pt x="95260" y="44439"/>
                    </a:cubicBezTo>
                    <a:cubicBezTo>
                      <a:pt x="115167" y="16679"/>
                      <a:pt x="147118" y="0"/>
                      <a:pt x="182043" y="0"/>
                    </a:cubicBezTo>
                    <a:cubicBezTo>
                      <a:pt x="232367" y="0"/>
                      <a:pt x="274785" y="34702"/>
                      <a:pt x="286046" y="81957"/>
                    </a:cubicBezTo>
                    <a:cubicBezTo>
                      <a:pt x="317171" y="87471"/>
                      <a:pt x="340867" y="114712"/>
                      <a:pt x="340867" y="147394"/>
                    </a:cubicBezTo>
                    <a:cubicBezTo>
                      <a:pt x="340867" y="184044"/>
                      <a:pt x="311054" y="213857"/>
                      <a:pt x="274415" y="213857"/>
                    </a:cubicBezTo>
                    <a:close/>
                    <a:moveTo>
                      <a:pt x="85026" y="86137"/>
                    </a:moveTo>
                    <a:cubicBezTo>
                      <a:pt x="61478" y="86137"/>
                      <a:pt x="42333" y="105293"/>
                      <a:pt x="42333" y="128830"/>
                    </a:cubicBezTo>
                    <a:cubicBezTo>
                      <a:pt x="42333" y="152378"/>
                      <a:pt x="61478" y="171524"/>
                      <a:pt x="85026" y="171524"/>
                    </a:cubicBezTo>
                    <a:lnTo>
                      <a:pt x="274415" y="171524"/>
                    </a:lnTo>
                    <a:cubicBezTo>
                      <a:pt x="287707" y="171524"/>
                      <a:pt x="298534" y="160707"/>
                      <a:pt x="298534" y="147394"/>
                    </a:cubicBezTo>
                    <a:cubicBezTo>
                      <a:pt x="298534" y="134090"/>
                      <a:pt x="287707" y="123274"/>
                      <a:pt x="274415" y="123274"/>
                    </a:cubicBezTo>
                    <a:cubicBezTo>
                      <a:pt x="273198" y="123274"/>
                      <a:pt x="272012" y="123401"/>
                      <a:pt x="270848" y="123581"/>
                    </a:cubicBezTo>
                    <a:lnTo>
                      <a:pt x="247702" y="127063"/>
                    </a:lnTo>
                    <a:lnTo>
                      <a:pt x="246559" y="103695"/>
                    </a:lnTo>
                    <a:cubicBezTo>
                      <a:pt x="244866" y="69289"/>
                      <a:pt x="216524" y="42333"/>
                      <a:pt x="182043" y="42333"/>
                    </a:cubicBezTo>
                    <a:cubicBezTo>
                      <a:pt x="157511" y="42333"/>
                      <a:pt x="135403" y="55954"/>
                      <a:pt x="124332" y="77903"/>
                    </a:cubicBezTo>
                    <a:lnTo>
                      <a:pt x="116067" y="94286"/>
                    </a:lnTo>
                    <a:lnTo>
                      <a:pt x="98689" y="88423"/>
                    </a:lnTo>
                    <a:cubicBezTo>
                      <a:pt x="94181" y="86899"/>
                      <a:pt x="89587" y="86137"/>
                      <a:pt x="85026" y="861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>
                <a:off x="4892693" y="4598603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>
                <a:off x="515528" y="4527116"/>
                <a:ext cx="465415" cy="281852"/>
              </a:xfrm>
              <a:custGeom>
                <a:avLst/>
                <a:gdLst/>
                <a:ahLst/>
                <a:cxnLst/>
                <a:rect l="l" t="t" r="r" b="b"/>
                <a:pathLst>
                  <a:path w="620553" h="374554" extrusionOk="0">
                    <a:moveTo>
                      <a:pt x="475689" y="374554"/>
                    </a:moveTo>
                    <a:lnTo>
                      <a:pt x="108902" y="374554"/>
                    </a:lnTo>
                    <a:cubicBezTo>
                      <a:pt x="48852" y="374554"/>
                      <a:pt x="0" y="325712"/>
                      <a:pt x="0" y="265662"/>
                    </a:cubicBezTo>
                    <a:cubicBezTo>
                      <a:pt x="0" y="207602"/>
                      <a:pt x="45656" y="160019"/>
                      <a:pt x="102965" y="156919"/>
                    </a:cubicBezTo>
                    <a:cubicBezTo>
                      <a:pt x="117485" y="67405"/>
                      <a:pt x="194955" y="0"/>
                      <a:pt x="287792" y="0"/>
                    </a:cubicBezTo>
                    <a:cubicBezTo>
                      <a:pt x="353059" y="0"/>
                      <a:pt x="412411" y="33263"/>
                      <a:pt x="446510" y="87862"/>
                    </a:cubicBezTo>
                    <a:cubicBezTo>
                      <a:pt x="456152" y="85862"/>
                      <a:pt x="465910" y="84846"/>
                      <a:pt x="475689" y="84846"/>
                    </a:cubicBezTo>
                    <a:cubicBezTo>
                      <a:pt x="555561" y="84846"/>
                      <a:pt x="620553" y="149838"/>
                      <a:pt x="620553" y="229711"/>
                    </a:cubicBezTo>
                    <a:cubicBezTo>
                      <a:pt x="620553" y="309573"/>
                      <a:pt x="555561" y="374554"/>
                      <a:pt x="475689" y="374554"/>
                    </a:cubicBezTo>
                    <a:close/>
                    <a:moveTo>
                      <a:pt x="108902" y="199093"/>
                    </a:moveTo>
                    <a:cubicBezTo>
                      <a:pt x="72188" y="199093"/>
                      <a:pt x="42333" y="228949"/>
                      <a:pt x="42333" y="265662"/>
                    </a:cubicBezTo>
                    <a:cubicBezTo>
                      <a:pt x="42333" y="302365"/>
                      <a:pt x="72188" y="332221"/>
                      <a:pt x="108902" y="332221"/>
                    </a:cubicBezTo>
                    <a:lnTo>
                      <a:pt x="475689" y="332221"/>
                    </a:lnTo>
                    <a:cubicBezTo>
                      <a:pt x="532225" y="332221"/>
                      <a:pt x="578220" y="286226"/>
                      <a:pt x="578220" y="229711"/>
                    </a:cubicBezTo>
                    <a:cubicBezTo>
                      <a:pt x="578220" y="173175"/>
                      <a:pt x="532225" y="127179"/>
                      <a:pt x="475689" y="127179"/>
                    </a:cubicBezTo>
                    <a:cubicBezTo>
                      <a:pt x="464682" y="127179"/>
                      <a:pt x="453654" y="129021"/>
                      <a:pt x="442933" y="132640"/>
                    </a:cubicBezTo>
                    <a:lnTo>
                      <a:pt x="425534" y="138514"/>
                    </a:lnTo>
                    <a:lnTo>
                      <a:pt x="417258" y="122121"/>
                    </a:lnTo>
                    <a:cubicBezTo>
                      <a:pt x="392440" y="72908"/>
                      <a:pt x="342836" y="42333"/>
                      <a:pt x="287792" y="42333"/>
                    </a:cubicBezTo>
                    <a:cubicBezTo>
                      <a:pt x="210417" y="42333"/>
                      <a:pt x="146833" y="102817"/>
                      <a:pt x="143044" y="180033"/>
                    </a:cubicBezTo>
                    <a:lnTo>
                      <a:pt x="141890" y="203358"/>
                    </a:lnTo>
                    <a:lnTo>
                      <a:pt x="118787" y="199929"/>
                    </a:lnTo>
                    <a:cubicBezTo>
                      <a:pt x="114945" y="199358"/>
                      <a:pt x="111802" y="199093"/>
                      <a:pt x="108902" y="199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>
                <a:off x="8288011" y="398667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  <p:sp>
            <p:nvSpPr>
              <p:cNvPr id="155" name="Google Shape;155;p10"/>
              <p:cNvSpPr/>
              <p:nvPr/>
            </p:nvSpPr>
            <p:spPr>
              <a:xfrm>
                <a:off x="477243" y="430748"/>
                <a:ext cx="255650" cy="160927"/>
              </a:xfrm>
              <a:custGeom>
                <a:avLst/>
                <a:gdLst/>
                <a:ahLst/>
                <a:cxnLst/>
                <a:rect l="l" t="t" r="r" b="b"/>
                <a:pathLst>
                  <a:path w="340867" h="213857" extrusionOk="0">
                    <a:moveTo>
                      <a:pt x="255841" y="213857"/>
                    </a:moveTo>
                    <a:lnTo>
                      <a:pt x="66463" y="213857"/>
                    </a:lnTo>
                    <a:cubicBezTo>
                      <a:pt x="29813" y="213857"/>
                      <a:pt x="0" y="184033"/>
                      <a:pt x="0" y="147383"/>
                    </a:cubicBezTo>
                    <a:cubicBezTo>
                      <a:pt x="0" y="114712"/>
                      <a:pt x="23706" y="87471"/>
                      <a:pt x="54821" y="81957"/>
                    </a:cubicBezTo>
                    <a:cubicBezTo>
                      <a:pt x="66082" y="34692"/>
                      <a:pt x="108500" y="0"/>
                      <a:pt x="158834" y="0"/>
                    </a:cubicBezTo>
                    <a:cubicBezTo>
                      <a:pt x="193749" y="0"/>
                      <a:pt x="225710" y="16679"/>
                      <a:pt x="245607" y="44428"/>
                    </a:cubicBezTo>
                    <a:cubicBezTo>
                      <a:pt x="249004" y="44005"/>
                      <a:pt x="252412" y="43793"/>
                      <a:pt x="255841" y="43793"/>
                    </a:cubicBezTo>
                    <a:cubicBezTo>
                      <a:pt x="302715" y="43793"/>
                      <a:pt x="340867" y="81946"/>
                      <a:pt x="340867" y="128820"/>
                    </a:cubicBezTo>
                    <a:cubicBezTo>
                      <a:pt x="340867" y="175704"/>
                      <a:pt x="302715" y="213857"/>
                      <a:pt x="255841" y="213857"/>
                    </a:cubicBezTo>
                    <a:close/>
                    <a:moveTo>
                      <a:pt x="66463" y="123264"/>
                    </a:moveTo>
                    <a:cubicBezTo>
                      <a:pt x="53149" y="123264"/>
                      <a:pt x="42333" y="134080"/>
                      <a:pt x="42333" y="147383"/>
                    </a:cubicBezTo>
                    <a:cubicBezTo>
                      <a:pt x="42333" y="160697"/>
                      <a:pt x="53149" y="171524"/>
                      <a:pt x="66463" y="171524"/>
                    </a:cubicBezTo>
                    <a:lnTo>
                      <a:pt x="255841" y="171524"/>
                    </a:lnTo>
                    <a:cubicBezTo>
                      <a:pt x="279378" y="171524"/>
                      <a:pt x="298534" y="152368"/>
                      <a:pt x="298534" y="128820"/>
                    </a:cubicBezTo>
                    <a:cubicBezTo>
                      <a:pt x="298534" y="105282"/>
                      <a:pt x="279378" y="86127"/>
                      <a:pt x="255841" y="86127"/>
                    </a:cubicBezTo>
                    <a:cubicBezTo>
                      <a:pt x="251280" y="86127"/>
                      <a:pt x="246676" y="86889"/>
                      <a:pt x="242178" y="88413"/>
                    </a:cubicBezTo>
                    <a:lnTo>
                      <a:pt x="224789" y="94265"/>
                    </a:lnTo>
                    <a:lnTo>
                      <a:pt x="216524" y="77882"/>
                    </a:lnTo>
                    <a:cubicBezTo>
                      <a:pt x="205464" y="55954"/>
                      <a:pt x="183356" y="42333"/>
                      <a:pt x="158834" y="42333"/>
                    </a:cubicBezTo>
                    <a:cubicBezTo>
                      <a:pt x="124343" y="42333"/>
                      <a:pt x="96001" y="69278"/>
                      <a:pt x="94318" y="103684"/>
                    </a:cubicBezTo>
                    <a:lnTo>
                      <a:pt x="93154" y="127063"/>
                    </a:lnTo>
                    <a:lnTo>
                      <a:pt x="70008" y="123570"/>
                    </a:lnTo>
                    <a:cubicBezTo>
                      <a:pt x="68855" y="123401"/>
                      <a:pt x="67669" y="123264"/>
                      <a:pt x="66463" y="123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650" tIns="34325" rIns="68650" bIns="3432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/>
              </a:p>
            </p:txBody>
          </p:sp>
        </p:grpSp>
        <p:sp>
          <p:nvSpPr>
            <p:cNvPr id="156" name="Google Shape;156;p10"/>
            <p:cNvSpPr/>
            <p:nvPr/>
          </p:nvSpPr>
          <p:spPr>
            <a:xfrm>
              <a:off x="8421361" y="4527117"/>
              <a:ext cx="255650" cy="160927"/>
            </a:xfrm>
            <a:custGeom>
              <a:avLst/>
              <a:gdLst/>
              <a:ahLst/>
              <a:cxnLst/>
              <a:rect l="l" t="t" r="r" b="b"/>
              <a:pathLst>
                <a:path w="340867" h="213857" extrusionOk="0">
                  <a:moveTo>
                    <a:pt x="255841" y="213857"/>
                  </a:moveTo>
                  <a:lnTo>
                    <a:pt x="66463" y="213857"/>
                  </a:lnTo>
                  <a:cubicBezTo>
                    <a:pt x="29813" y="213857"/>
                    <a:pt x="0" y="184033"/>
                    <a:pt x="0" y="147383"/>
                  </a:cubicBezTo>
                  <a:cubicBezTo>
                    <a:pt x="0" y="114712"/>
                    <a:pt x="23706" y="87471"/>
                    <a:pt x="54821" y="81957"/>
                  </a:cubicBezTo>
                  <a:cubicBezTo>
                    <a:pt x="66082" y="34692"/>
                    <a:pt x="108500" y="0"/>
                    <a:pt x="158834" y="0"/>
                  </a:cubicBezTo>
                  <a:cubicBezTo>
                    <a:pt x="193749" y="0"/>
                    <a:pt x="225710" y="16679"/>
                    <a:pt x="245607" y="44428"/>
                  </a:cubicBezTo>
                  <a:cubicBezTo>
                    <a:pt x="249004" y="44005"/>
                    <a:pt x="252412" y="43793"/>
                    <a:pt x="255841" y="43793"/>
                  </a:cubicBezTo>
                  <a:cubicBezTo>
                    <a:pt x="302715" y="43793"/>
                    <a:pt x="340867" y="81946"/>
                    <a:pt x="340867" y="128820"/>
                  </a:cubicBezTo>
                  <a:cubicBezTo>
                    <a:pt x="340867" y="175704"/>
                    <a:pt x="302715" y="213857"/>
                    <a:pt x="255841" y="213857"/>
                  </a:cubicBezTo>
                  <a:close/>
                  <a:moveTo>
                    <a:pt x="66463" y="123264"/>
                  </a:moveTo>
                  <a:cubicBezTo>
                    <a:pt x="53149" y="123264"/>
                    <a:pt x="42333" y="134080"/>
                    <a:pt x="42333" y="147383"/>
                  </a:cubicBezTo>
                  <a:cubicBezTo>
                    <a:pt x="42333" y="160697"/>
                    <a:pt x="53149" y="171524"/>
                    <a:pt x="66463" y="171524"/>
                  </a:cubicBezTo>
                  <a:lnTo>
                    <a:pt x="255841" y="171524"/>
                  </a:lnTo>
                  <a:cubicBezTo>
                    <a:pt x="279378" y="171524"/>
                    <a:pt x="298534" y="152368"/>
                    <a:pt x="298534" y="128820"/>
                  </a:cubicBezTo>
                  <a:cubicBezTo>
                    <a:pt x="298534" y="105282"/>
                    <a:pt x="279378" y="86127"/>
                    <a:pt x="255841" y="86127"/>
                  </a:cubicBezTo>
                  <a:cubicBezTo>
                    <a:pt x="251280" y="86127"/>
                    <a:pt x="246676" y="86889"/>
                    <a:pt x="242178" y="88413"/>
                  </a:cubicBezTo>
                  <a:lnTo>
                    <a:pt x="224789" y="94265"/>
                  </a:lnTo>
                  <a:lnTo>
                    <a:pt x="216524" y="77882"/>
                  </a:lnTo>
                  <a:cubicBezTo>
                    <a:pt x="205464" y="55954"/>
                    <a:pt x="183356" y="42333"/>
                    <a:pt x="158834" y="42333"/>
                  </a:cubicBezTo>
                  <a:cubicBezTo>
                    <a:pt x="124343" y="42333"/>
                    <a:pt x="96001" y="69278"/>
                    <a:pt x="94318" y="103684"/>
                  </a:cubicBezTo>
                  <a:lnTo>
                    <a:pt x="93154" y="127063"/>
                  </a:lnTo>
                  <a:lnTo>
                    <a:pt x="70008" y="123570"/>
                  </a:lnTo>
                  <a:cubicBezTo>
                    <a:pt x="68855" y="123401"/>
                    <a:pt x="67669" y="123264"/>
                    <a:pt x="66463" y="123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650" tIns="34325" rIns="68650" bIns="343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/>
            </a:p>
          </p:txBody>
        </p:sp>
      </p:grpSp>
    </p:spTree>
    <p:extLst>
      <p:ext uri="{BB962C8B-B14F-4D97-AF65-F5344CB8AC3E}">
        <p14:creationId xmlns:p14="http://schemas.microsoft.com/office/powerpoint/2010/main" val="234042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Poppins"/>
              <a:buNone/>
              <a:defRPr sz="2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○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unito"/>
              <a:buChar char="■"/>
              <a:defRPr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6621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slow"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5" name="Google Shape;825;p4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10940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26544" y="983411"/>
            <a:ext cx="10075652" cy="3199473"/>
          </a:xfrm>
        </p:spPr>
        <p:txBody>
          <a:bodyPr/>
          <a:lstStyle/>
          <a:p>
            <a:pPr algn="ctr"/>
            <a:r>
              <a:rPr lang="en-US" dirty="0"/>
              <a:t>HiTechStore</a:t>
            </a:r>
            <a:br>
              <a:rPr lang="ru-RU" dirty="0"/>
            </a:br>
            <a:r>
              <a:rPr lang="ru-RU" dirty="0"/>
              <a:t>сайт-каталог для магазина техники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6544" y="4355117"/>
            <a:ext cx="10075652" cy="1056800"/>
          </a:xfrm>
        </p:spPr>
        <p:txBody>
          <a:bodyPr/>
          <a:lstStyle/>
          <a:p>
            <a:pPr algn="ctr"/>
            <a:r>
              <a:rPr lang="ru-RU" dirty="0"/>
              <a:t>Описание проекта на </a:t>
            </a:r>
            <a:r>
              <a:rPr lang="ru-RU" dirty="0" err="1"/>
              <a:t>фреймворке</a:t>
            </a:r>
            <a:r>
              <a:rPr lang="ru-RU" dirty="0"/>
              <a:t> </a:t>
            </a:r>
            <a:r>
              <a:rPr lang="en-US" dirty="0"/>
              <a:t>Flask</a:t>
            </a:r>
            <a:r>
              <a:rPr lang="ru-RU" dirty="0"/>
              <a:t> для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313" y="6251349"/>
            <a:ext cx="3108676" cy="606651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2978989" y="5202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None/>
              <a:defRPr sz="1867" b="0" i="0" u="none" strike="noStrike" cap="non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/>
            <a:r>
              <a:rPr lang="ru-RU" kern="0" dirty="0"/>
              <a:t>Выполнил ученик</a:t>
            </a:r>
            <a:r>
              <a:rPr lang="en-US" kern="0" dirty="0"/>
              <a:t> </a:t>
            </a:r>
            <a:r>
              <a:rPr lang="ru-RU" kern="0" dirty="0"/>
              <a:t>Яндекс</a:t>
            </a:r>
            <a:r>
              <a:rPr lang="en-US" kern="0" dirty="0"/>
              <a:t> </a:t>
            </a:r>
            <a:r>
              <a:rPr lang="ru-RU" kern="0" dirty="0"/>
              <a:t>Лицея </a:t>
            </a:r>
            <a:endParaRPr lang="en-US" kern="0" dirty="0"/>
          </a:p>
          <a:p>
            <a:pPr algn="r"/>
            <a:r>
              <a:rPr lang="ru-RU" kern="0" dirty="0"/>
              <a:t>Шарипов Камиль (Д20)</a:t>
            </a:r>
          </a:p>
        </p:txBody>
      </p:sp>
    </p:spTree>
    <p:extLst>
      <p:ext uri="{BB962C8B-B14F-4D97-AF65-F5344CB8AC3E}">
        <p14:creationId xmlns:p14="http://schemas.microsoft.com/office/powerpoint/2010/main" val="8811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301000" y="2743613"/>
            <a:ext cx="6518069" cy="1733083"/>
          </a:xfrm>
        </p:spPr>
        <p:txBody>
          <a:bodyPr/>
          <a:lstStyle/>
          <a:p>
            <a:pPr algn="l"/>
            <a:r>
              <a:rPr lang="ru-RU" sz="1870" dirty="0">
                <a:solidFill>
                  <a:schemeClr val="tx1"/>
                </a:solidFill>
              </a:rPr>
              <a:t>Сайт </a:t>
            </a:r>
            <a:r>
              <a:rPr lang="en-US" sz="1870" dirty="0">
                <a:solidFill>
                  <a:schemeClr val="tx1"/>
                </a:solidFill>
              </a:rPr>
              <a:t>HiTechStore </a:t>
            </a:r>
            <a:r>
              <a:rPr lang="ru-RU" sz="1870" dirty="0">
                <a:solidFill>
                  <a:schemeClr val="tx1"/>
                </a:solidFill>
              </a:rPr>
              <a:t>представляет собой сайт-каталог для интернет-магазина техники.</a:t>
            </a:r>
          </a:p>
          <a:p>
            <a:pPr algn="l"/>
            <a:r>
              <a:rPr lang="ru-RU" sz="1870" dirty="0">
                <a:solidFill>
                  <a:schemeClr val="tx1"/>
                </a:solidFill>
              </a:rPr>
              <a:t>Все компоненты </a:t>
            </a:r>
            <a:r>
              <a:rPr lang="en-US" sz="1870" dirty="0">
                <a:solidFill>
                  <a:schemeClr val="tx1"/>
                </a:solidFill>
              </a:rPr>
              <a:t>WEB-</a:t>
            </a:r>
            <a:r>
              <a:rPr lang="ru-RU" sz="1870" dirty="0">
                <a:solidFill>
                  <a:schemeClr val="tx1"/>
                </a:solidFill>
              </a:rPr>
              <a:t>приложения были разработаны с помощью </a:t>
            </a:r>
            <a:r>
              <a:rPr lang="ru-RU" sz="1870" dirty="0" err="1">
                <a:solidFill>
                  <a:schemeClr val="tx1"/>
                </a:solidFill>
              </a:rPr>
              <a:t>фреймворка</a:t>
            </a:r>
            <a:r>
              <a:rPr lang="ru-RU" sz="1870" dirty="0">
                <a:solidFill>
                  <a:schemeClr val="tx1"/>
                </a:solidFill>
              </a:rPr>
              <a:t> </a:t>
            </a:r>
            <a:r>
              <a:rPr lang="en-US" sz="1870" dirty="0">
                <a:solidFill>
                  <a:schemeClr val="tx1"/>
                </a:solidFill>
              </a:rPr>
              <a:t>Flask </a:t>
            </a:r>
            <a:r>
              <a:rPr lang="ru-RU" sz="1870" dirty="0">
                <a:solidFill>
                  <a:schemeClr val="tx1"/>
                </a:solidFill>
              </a:rPr>
              <a:t>для языка программирования</a:t>
            </a:r>
            <a:r>
              <a:rPr lang="en-US" sz="1870" dirty="0">
                <a:solidFill>
                  <a:schemeClr val="tx1"/>
                </a:solidFill>
              </a:rPr>
              <a:t> Python.</a:t>
            </a:r>
            <a:endParaRPr lang="ru-RU" sz="1870" dirty="0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01000" y="1078867"/>
            <a:ext cx="5590000" cy="1146748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84" y="1370731"/>
            <a:ext cx="2755948" cy="36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667151" y="865378"/>
            <a:ext cx="4888800" cy="1426400"/>
          </a:xfrm>
        </p:spPr>
        <p:txBody>
          <a:bodyPr/>
          <a:lstStyle/>
          <a:p>
            <a:r>
              <a:rPr lang="ru-RU" dirty="0"/>
              <a:t>Описание технологий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865962" y="2135927"/>
            <a:ext cx="7764232" cy="2166274"/>
          </a:xfrm>
        </p:spPr>
        <p:txBody>
          <a:bodyPr/>
          <a:lstStyle/>
          <a:p>
            <a:pPr marL="186262" indent="0">
              <a:buNone/>
            </a:pPr>
            <a:r>
              <a:rPr lang="ru-RU" dirty="0">
                <a:solidFill>
                  <a:schemeClr val="accent3"/>
                </a:solidFill>
              </a:rPr>
              <a:t>Для реализации сайта были использованы следующие библиотеки:</a:t>
            </a:r>
          </a:p>
          <a:p>
            <a:r>
              <a:rPr lang="en-US" dirty="0">
                <a:solidFill>
                  <a:schemeClr val="accent3"/>
                </a:solidFill>
              </a:rPr>
              <a:t>Flask – </a:t>
            </a:r>
            <a:r>
              <a:rPr lang="ru-RU" dirty="0">
                <a:solidFill>
                  <a:schemeClr val="accent3"/>
                </a:solidFill>
              </a:rPr>
              <a:t>основная платформа для разработки сайта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Flask-</a:t>
            </a:r>
            <a:r>
              <a:rPr lang="en-US" dirty="0" err="1">
                <a:solidFill>
                  <a:schemeClr val="accent3"/>
                </a:solidFill>
              </a:rPr>
              <a:t>WTForms</a:t>
            </a:r>
            <a:r>
              <a:rPr lang="en-US" dirty="0">
                <a:solidFill>
                  <a:schemeClr val="accent3"/>
                </a:solidFill>
              </a:rPr>
              <a:t> -  </a:t>
            </a:r>
            <a:r>
              <a:rPr lang="ru-RU" dirty="0">
                <a:solidFill>
                  <a:schemeClr val="accent3"/>
                </a:solidFill>
              </a:rPr>
              <a:t>библиотека для реализации форм на сайте</a:t>
            </a:r>
          </a:p>
          <a:p>
            <a:r>
              <a:rPr lang="en-US" dirty="0">
                <a:solidFill>
                  <a:schemeClr val="accent3"/>
                </a:solidFill>
              </a:rPr>
              <a:t>Flask-Login </a:t>
            </a:r>
            <a:r>
              <a:rPr lang="ru-RU" dirty="0">
                <a:solidFill>
                  <a:schemeClr val="accent3"/>
                </a:solidFill>
              </a:rPr>
              <a:t>– модуль для реализации системы пользователей сайта</a:t>
            </a:r>
          </a:p>
          <a:p>
            <a:r>
              <a:rPr lang="en-US" dirty="0">
                <a:solidFill>
                  <a:schemeClr val="accent3"/>
                </a:solidFill>
              </a:rPr>
              <a:t>Flask-RESTful – </a:t>
            </a:r>
            <a:r>
              <a:rPr lang="ru-RU" dirty="0">
                <a:solidFill>
                  <a:schemeClr val="accent3"/>
                </a:solidFill>
              </a:rPr>
              <a:t>библиотека для создания </a:t>
            </a:r>
            <a:r>
              <a:rPr lang="en-US" dirty="0">
                <a:solidFill>
                  <a:schemeClr val="accent3"/>
                </a:solidFill>
              </a:rPr>
              <a:t>API</a:t>
            </a:r>
            <a:endParaRPr lang="ru-RU" dirty="0">
              <a:solidFill>
                <a:schemeClr val="accent3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SQLAlchemy</a:t>
            </a:r>
            <a:r>
              <a:rPr lang="en-US" dirty="0">
                <a:solidFill>
                  <a:schemeClr val="accent3"/>
                </a:solidFill>
              </a:rPr>
              <a:t> – </a:t>
            </a:r>
            <a:r>
              <a:rPr lang="ru-RU" dirty="0">
                <a:solidFill>
                  <a:schemeClr val="accent3"/>
                </a:solidFill>
              </a:rPr>
              <a:t>модуль для работы с базами данных </a:t>
            </a:r>
          </a:p>
          <a:p>
            <a:r>
              <a:rPr lang="en-US" dirty="0">
                <a:solidFill>
                  <a:schemeClr val="accent3"/>
                </a:solidFill>
              </a:rPr>
              <a:t>Requests – </a:t>
            </a:r>
            <a:r>
              <a:rPr lang="ru-RU" dirty="0">
                <a:solidFill>
                  <a:schemeClr val="accent3"/>
                </a:solidFill>
              </a:rPr>
              <a:t>реализация </a:t>
            </a:r>
            <a:r>
              <a:rPr lang="en-US" dirty="0">
                <a:solidFill>
                  <a:schemeClr val="accent3"/>
                </a:solidFill>
              </a:rPr>
              <a:t>HTTP </a:t>
            </a:r>
            <a:r>
              <a:rPr lang="ru-RU" dirty="0">
                <a:solidFill>
                  <a:schemeClr val="accent3"/>
                </a:solidFill>
              </a:rPr>
              <a:t>запросов, в том числе к </a:t>
            </a:r>
            <a:r>
              <a:rPr lang="en-US" dirty="0">
                <a:solidFill>
                  <a:schemeClr val="accent3"/>
                </a:solidFill>
              </a:rPr>
              <a:t>API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43866F-97F4-4CB5-96B6-6F4AB6E5E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453" y="1578578"/>
            <a:ext cx="3559628" cy="3559628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56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75233" y="657367"/>
            <a:ext cx="10290000" cy="768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Описание реализации. Страницы сайта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71D52-9371-4F7D-BEA3-DBE31FA15A7D}"/>
              </a:ext>
            </a:extLst>
          </p:cNvPr>
          <p:cNvSpPr txBox="1"/>
          <p:nvPr/>
        </p:nvSpPr>
        <p:spPr>
          <a:xfrm>
            <a:off x="1536666" y="1997839"/>
            <a:ext cx="715433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70" dirty="0">
                <a:latin typeface="Nunito"/>
              </a:rPr>
              <a:t>На сайте реализовано 8 макетов для страниц </a:t>
            </a:r>
            <a:r>
              <a:rPr lang="en-US" sz="1870" dirty="0">
                <a:latin typeface="Nunito"/>
              </a:rPr>
              <a:t>WEB</a:t>
            </a:r>
            <a:r>
              <a:rPr lang="ru-RU" sz="1870" dirty="0">
                <a:latin typeface="Nunito"/>
              </a:rPr>
              <a:t>-приложения, среди них:</a:t>
            </a:r>
            <a:endParaRPr lang="en-US" sz="1870" dirty="0">
              <a:latin typeface="Nun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Приветственная страница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Каталог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Страница обзора одиночного товара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Корзина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Регистрация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Логин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Добавление товара на сайт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70" dirty="0">
                <a:latin typeface="Nunito"/>
              </a:rPr>
              <a:t>Страница вывода ошибок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EE9BA1-3EB3-4DD4-A124-7C18BE400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832" y="2497726"/>
            <a:ext cx="46990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225B60-13CE-4DEF-8D95-59306A9DD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25" y="2299063"/>
            <a:ext cx="6265208" cy="3778394"/>
          </a:xfrm>
        </p:spPr>
        <p:txBody>
          <a:bodyPr/>
          <a:lstStyle/>
          <a:p>
            <a:pPr indent="0"/>
            <a:r>
              <a:rPr lang="ru-RU" sz="1870" dirty="0"/>
              <a:t>Для реализации взаимодействия сайта с пользователем при помощи </a:t>
            </a:r>
            <a:r>
              <a:rPr lang="en-US" sz="1870" dirty="0"/>
              <a:t>FLASK-</a:t>
            </a:r>
            <a:r>
              <a:rPr lang="en-US" sz="1870" dirty="0" err="1"/>
              <a:t>WTForms</a:t>
            </a:r>
            <a:r>
              <a:rPr lang="ru-RU" sz="1870" dirty="0"/>
              <a:t> использованы следующие формы: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870" dirty="0"/>
              <a:t>Регистрация и логин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870" dirty="0"/>
              <a:t>Фильтрация каталога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ru-RU" sz="1870" dirty="0"/>
              <a:t>Добавление и редактирование продуктов (у администраторов)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8D12E-FD1E-4295-BD48-F65421B3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48" y="727364"/>
            <a:ext cx="6265209" cy="706000"/>
          </a:xfrm>
        </p:spPr>
        <p:txBody>
          <a:bodyPr/>
          <a:lstStyle/>
          <a:p>
            <a:r>
              <a:rPr lang="ru-RU" sz="3470" dirty="0"/>
              <a:t>Описание реализации. Формы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12FBB-93C1-40CA-B611-6815882C27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00" y="2299063"/>
            <a:ext cx="2046316" cy="20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8E1B2-3003-4D57-A134-EB0AAAA3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667" y="823642"/>
            <a:ext cx="6981200" cy="1053820"/>
          </a:xfrm>
        </p:spPr>
        <p:txBody>
          <a:bodyPr/>
          <a:lstStyle/>
          <a:p>
            <a:r>
              <a:rPr lang="ru-RU" sz="7200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06894E-AD70-4C3F-81C3-3B1E217C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666" y="2417893"/>
            <a:ext cx="8422259" cy="2562645"/>
          </a:xfrm>
        </p:spPr>
        <p:txBody>
          <a:bodyPr/>
          <a:lstStyle/>
          <a:p>
            <a:pPr marL="186262" indent="0" algn="l">
              <a:buNone/>
            </a:pPr>
            <a:r>
              <a:rPr lang="ru-RU" dirty="0"/>
              <a:t>Как итог выполненной работы можно выделить следующие пункты:</a:t>
            </a:r>
          </a:p>
          <a:p>
            <a:pPr algn="l"/>
            <a:r>
              <a:rPr lang="ru-RU" dirty="0"/>
              <a:t>Сайт реализован для наиболее удобного использования пользователем, отсутствуют какие-либо ошибки</a:t>
            </a:r>
          </a:p>
          <a:p>
            <a:pPr algn="l"/>
            <a:r>
              <a:rPr lang="en-US" dirty="0"/>
              <a:t>WEB</a:t>
            </a:r>
            <a:r>
              <a:rPr lang="ru-RU" dirty="0"/>
              <a:t>-приложение используется лишь в качестве каталога интернет-магазина, не для продаж</a:t>
            </a:r>
          </a:p>
          <a:p>
            <a:pPr algn="l"/>
            <a:r>
              <a:rPr lang="ru-RU" dirty="0"/>
              <a:t>Неплохим решением будет обновление дизайна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18E28F-7456-43A3-8E3F-C802496F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6" y="4151159"/>
            <a:ext cx="5427616" cy="21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Cute Sticker by Slidesgo">
  <a:themeElements>
    <a:clrScheme name="Simple Light">
      <a:dk1>
        <a:srgbClr val="EA4F46"/>
      </a:dk1>
      <a:lt1>
        <a:srgbClr val="F7D538"/>
      </a:lt1>
      <a:dk2>
        <a:srgbClr val="472C18"/>
      </a:dk2>
      <a:lt2>
        <a:srgbClr val="B2DEEE"/>
      </a:lt2>
      <a:accent1>
        <a:srgbClr val="A2CF9D"/>
      </a:accent1>
      <a:accent2>
        <a:srgbClr val="FFFFFF"/>
      </a:accent2>
      <a:accent3>
        <a:srgbClr val="EF786D"/>
      </a:accent3>
      <a:accent4>
        <a:srgbClr val="7A4934"/>
      </a:accent4>
      <a:accent5>
        <a:srgbClr val="D43733"/>
      </a:accent5>
      <a:accent6>
        <a:srgbClr val="D3AC09"/>
      </a:accent6>
      <a:hlink>
        <a:srgbClr val="F7D538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Cute Sticker _ by Slidesgo</Template>
  <TotalTime>173</TotalTime>
  <Words>210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Lato</vt:lpstr>
      <vt:lpstr>Nunito</vt:lpstr>
      <vt:lpstr>Poppins</vt:lpstr>
      <vt:lpstr>Proxima Nova</vt:lpstr>
      <vt:lpstr>Proxima Nova Semibold</vt:lpstr>
      <vt:lpstr>Cute Sticker by Slidesgo</vt:lpstr>
      <vt:lpstr>Slidesgo Final Pages</vt:lpstr>
      <vt:lpstr>HiTechStore сайт-каталог для магазина техники</vt:lpstr>
      <vt:lpstr>Введение</vt:lpstr>
      <vt:lpstr>Описание технологий</vt:lpstr>
      <vt:lpstr>Описание реализации. Страницы сайта</vt:lpstr>
      <vt:lpstr>Описание реализации. Формы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Kamil Sharipov</cp:lastModifiedBy>
  <cp:revision>9</cp:revision>
  <dcterms:created xsi:type="dcterms:W3CDTF">2021-04-18T07:06:45Z</dcterms:created>
  <dcterms:modified xsi:type="dcterms:W3CDTF">2021-04-25T14:45:52Z</dcterms:modified>
</cp:coreProperties>
</file>