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99D0CF"/>
    <a:srgbClr val="74F677"/>
    <a:srgbClr val="A4FD6D"/>
    <a:srgbClr val="ABE189"/>
    <a:srgbClr val="91D9AC"/>
    <a:srgbClr val="99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DD60091-A067-4C49-B3E3-9B22DC1F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5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780247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32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0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7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3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1F10B1F-5D24-412F-BBC8-7DE7166B98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ctrTitle"/>
          </p:nvPr>
        </p:nvSpPr>
        <p:spPr>
          <a:xfrm>
            <a:off x="1148080" y="1096283"/>
            <a:ext cx="9144000" cy="2387600"/>
          </a:xfrm>
        </p:spPr>
        <p:txBody>
          <a:bodyPr/>
          <a:lstStyle/>
          <a:p>
            <a:r>
              <a:rPr lang="ru-RU" b="1" dirty="0" smtClean="0"/>
              <a:t>Мини-Игры в </a:t>
            </a:r>
            <a:r>
              <a:rPr lang="en-US" b="1" dirty="0" smtClean="0">
                <a:solidFill>
                  <a:srgbClr val="F1F1F1"/>
                </a:solidFill>
              </a:rPr>
              <a:t>P</a:t>
            </a:r>
            <a:r>
              <a:rPr lang="en-US" b="1" dirty="0">
                <a:solidFill>
                  <a:srgbClr val="F1F1F1"/>
                </a:solidFill>
              </a:rPr>
              <a:t>y</a:t>
            </a:r>
            <a:r>
              <a:rPr lang="en-US" b="1" dirty="0" smtClean="0">
                <a:solidFill>
                  <a:srgbClr val="F1F1F1"/>
                </a:solidFill>
              </a:rPr>
              <a:t>game</a:t>
            </a:r>
            <a:endParaRPr lang="ru-RU" b="1" dirty="0">
              <a:solidFill>
                <a:srgbClr val="F1F1F1"/>
              </a:solidFill>
            </a:endParaRPr>
          </a:p>
        </p:txBody>
      </p:sp>
      <p:sp>
        <p:nvSpPr>
          <p:cNvPr id="2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 ученик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Я</a:t>
            </a:r>
            <a:r>
              <a:rPr lang="ru-RU" dirty="0" smtClean="0"/>
              <a:t>ндекс</a:t>
            </a:r>
            <a:r>
              <a:rPr lang="en-US" dirty="0" smtClean="0"/>
              <a:t> </a:t>
            </a:r>
            <a:r>
              <a:rPr lang="ru-RU" dirty="0" smtClean="0"/>
              <a:t>Лицея </a:t>
            </a:r>
            <a:endParaRPr lang="en-US" dirty="0" smtClean="0"/>
          </a:p>
          <a:p>
            <a:pPr algn="r"/>
            <a:r>
              <a:rPr lang="ru-RU" dirty="0" smtClean="0"/>
              <a:t>Шарипов Камиль (Д20)</a:t>
            </a:r>
            <a:endParaRPr lang="ru-RU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24" y="6251349"/>
            <a:ext cx="3108676" cy="606651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0" y="5526636"/>
            <a:ext cx="1648869" cy="1648869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1" y="2369452"/>
            <a:ext cx="3169919" cy="14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307318"/>
            <a:ext cx="5881007" cy="1725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Набор из 5 мини-игр для двоих человек был создан для развлечения в свободное время, так как играть вдвоем всегда веселее и интереснее.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42" y="1690688"/>
            <a:ext cx="3970258" cy="39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356"/>
          </a:xfrm>
        </p:spPr>
        <p:txBody>
          <a:bodyPr/>
          <a:lstStyle/>
          <a:p>
            <a:r>
              <a:rPr lang="ru-RU" b="1" dirty="0" smtClean="0"/>
              <a:t>Описание реализации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368268" y="2332943"/>
            <a:ext cx="3037114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ain.py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24625" y="3924297"/>
            <a:ext cx="4724400" cy="947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Sumo.py, TicTacToe.py, SeaBattle.py, StealTheDiamond.py, AirHockey.py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94589" y="5299977"/>
            <a:ext cx="3077936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load_image.py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91600" y="5299976"/>
            <a:ext cx="3077936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load_sound.py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94589" y="6173557"/>
            <a:ext cx="3077936" cy="472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991600" y="6173556"/>
            <a:ext cx="3077936" cy="477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694589" y="3050717"/>
            <a:ext cx="3077936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constants.py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7" idx="2"/>
            <a:endCxn id="11" idx="0"/>
          </p:cNvCxnSpPr>
          <p:nvPr/>
        </p:nvCxnSpPr>
        <p:spPr>
          <a:xfrm>
            <a:off x="7233557" y="5774870"/>
            <a:ext cx="0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2"/>
            <a:endCxn id="12" idx="0"/>
          </p:cNvCxnSpPr>
          <p:nvPr/>
        </p:nvCxnSpPr>
        <p:spPr>
          <a:xfrm>
            <a:off x="10530568" y="5774869"/>
            <a:ext cx="0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" idx="2"/>
            <a:endCxn id="7" idx="0"/>
          </p:cNvCxnSpPr>
          <p:nvPr/>
        </p:nvCxnSpPr>
        <p:spPr>
          <a:xfrm flipH="1">
            <a:off x="7233557" y="4871354"/>
            <a:ext cx="1653268" cy="42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" idx="2"/>
            <a:endCxn id="9" idx="0"/>
          </p:cNvCxnSpPr>
          <p:nvPr/>
        </p:nvCxnSpPr>
        <p:spPr>
          <a:xfrm>
            <a:off x="8886825" y="4871354"/>
            <a:ext cx="1643743" cy="42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" idx="2"/>
            <a:endCxn id="3" idx="0"/>
          </p:cNvCxnSpPr>
          <p:nvPr/>
        </p:nvCxnSpPr>
        <p:spPr>
          <a:xfrm>
            <a:off x="8886825" y="2807836"/>
            <a:ext cx="0" cy="111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" idx="2"/>
            <a:endCxn id="15" idx="0"/>
          </p:cNvCxnSpPr>
          <p:nvPr/>
        </p:nvCxnSpPr>
        <p:spPr>
          <a:xfrm flipH="1">
            <a:off x="7233557" y="2807836"/>
            <a:ext cx="1653268" cy="24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" idx="0"/>
            <a:endCxn id="15" idx="2"/>
          </p:cNvCxnSpPr>
          <p:nvPr/>
        </p:nvCxnSpPr>
        <p:spPr>
          <a:xfrm flipH="1" flipV="1">
            <a:off x="7233557" y="3525610"/>
            <a:ext cx="1653268" cy="3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1333" y="1527223"/>
            <a:ext cx="4853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схеме представлена схема проекта. </a:t>
            </a:r>
          </a:p>
          <a:p>
            <a:r>
              <a:rPr lang="ru-RU" sz="2400" dirty="0" smtClean="0"/>
              <a:t>Для удобства вся программа разделена на несколько файлов, чтобы избежать повторения отдельных блоков, а также увеличить понятность кода.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реализации. Игра «Аэрохоккей»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4335" y="1690688"/>
            <a:ext cx="58728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Цель игры – забить шайбу в ворота противника. Игрок 1 – красный, игрок 2 – синий.</a:t>
            </a:r>
          </a:p>
          <a:p>
            <a:pPr marL="0" indent="0">
              <a:buNone/>
            </a:pPr>
            <a:r>
              <a:rPr lang="ru-RU" sz="2400" dirty="0" smtClean="0"/>
              <a:t>Игра состоит из 3 классов:</a:t>
            </a:r>
          </a:p>
          <a:p>
            <a:r>
              <a:rPr lang="ru-RU" sz="2400" dirty="0" smtClean="0"/>
              <a:t>Класс шайбы (</a:t>
            </a:r>
            <a:r>
              <a:rPr lang="en-US" sz="2400" dirty="0" smtClean="0"/>
              <a:t>Puck)</a:t>
            </a:r>
            <a:endParaRPr lang="ru-RU" sz="2400" dirty="0" smtClean="0"/>
          </a:p>
          <a:p>
            <a:r>
              <a:rPr lang="ru-RU" sz="2400" dirty="0" smtClean="0"/>
              <a:t>Класс «клюшек» (</a:t>
            </a:r>
            <a:r>
              <a:rPr lang="en-US" sz="2400" dirty="0" smtClean="0"/>
              <a:t>Stick)</a:t>
            </a:r>
            <a:endParaRPr lang="ru-RU" sz="2400" dirty="0" smtClean="0"/>
          </a:p>
          <a:p>
            <a:r>
              <a:rPr lang="ru-RU" sz="2400" dirty="0" smtClean="0"/>
              <a:t>Класс самой игры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78" y="2016708"/>
            <a:ext cx="5062623" cy="33717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621" y="365125"/>
            <a:ext cx="10627179" cy="1325563"/>
          </a:xfrm>
        </p:spPr>
        <p:txBody>
          <a:bodyPr/>
          <a:lstStyle/>
          <a:p>
            <a:r>
              <a:rPr lang="ru-RU" b="1" dirty="0"/>
              <a:t>Описание реализации. Игра </a:t>
            </a:r>
            <a:r>
              <a:rPr lang="ru-RU" b="1" dirty="0" smtClean="0"/>
              <a:t>«Морской Бой»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9458" y="1902959"/>
            <a:ext cx="5734050" cy="3636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Классика игр для двоих. Цель: уничтожить весь флот противника, состоящий из кораблей разных размеров. Расстановка кораблей устанавливается в отдельных </a:t>
            </a:r>
            <a:r>
              <a:rPr lang="en-US" sz="2400" dirty="0" smtClean="0"/>
              <a:t> txt </a:t>
            </a:r>
            <a:r>
              <a:rPr lang="ru-RU" sz="2400" dirty="0" smtClean="0"/>
              <a:t>файлах. Если расстановка окажется неверной, то игра не запустится.</a:t>
            </a:r>
          </a:p>
          <a:p>
            <a:pPr marL="0" indent="0">
              <a:buNone/>
            </a:pPr>
            <a:r>
              <a:rPr lang="ru-RU" sz="2400" dirty="0" smtClean="0"/>
              <a:t>В реализации присутствует лишь один класс поля для игры. </a:t>
            </a:r>
          </a:p>
          <a:p>
            <a:pPr marL="0" indent="0">
              <a:buNone/>
            </a:pPr>
            <a:r>
              <a:rPr lang="ru-RU" sz="2400" dirty="0" smtClean="0"/>
              <a:t>Функция </a:t>
            </a:r>
            <a:r>
              <a:rPr lang="en-US" sz="2400" dirty="0" smtClean="0"/>
              <a:t>load_arrangement</a:t>
            </a:r>
            <a:r>
              <a:rPr lang="en-US" sz="2400" dirty="0" smtClean="0"/>
              <a:t>() </a:t>
            </a:r>
            <a:r>
              <a:rPr lang="ru-RU" sz="2400" dirty="0" smtClean="0"/>
              <a:t>загружает расстановку из файла.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08" y="2035175"/>
            <a:ext cx="5076377" cy="3371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40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721" y="365125"/>
            <a:ext cx="11544300" cy="1325563"/>
          </a:xfrm>
        </p:spPr>
        <p:txBody>
          <a:bodyPr/>
          <a:lstStyle/>
          <a:p>
            <a:r>
              <a:rPr lang="ru-RU" b="1" dirty="0"/>
              <a:t>Описание реализации. Игра </a:t>
            </a:r>
            <a:r>
              <a:rPr lang="ru-RU" b="1" dirty="0" smtClean="0"/>
              <a:t>«Крестики-Нолики»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09707" cy="2285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Еще одна классическая игра для двоих. Первый игрок ставит крестики, второй – нолики. Цель заключается в том, чтобы выставить  последовательность из трех подряд идущих фигур.</a:t>
            </a:r>
          </a:p>
          <a:p>
            <a:pPr marL="0" indent="0">
              <a:buNone/>
            </a:pPr>
            <a:r>
              <a:rPr lang="ru-RU" sz="2400" dirty="0" smtClean="0"/>
              <a:t>Игра реализована одним классом </a:t>
            </a:r>
            <a:r>
              <a:rPr lang="en-US" sz="2400" dirty="0" smtClean="0"/>
              <a:t>TicTacToeBoard</a:t>
            </a:r>
            <a:r>
              <a:rPr lang="ru-RU" sz="2400" dirty="0" smtClean="0"/>
              <a:t>, в котором находится игровое поле.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90" y="1825625"/>
            <a:ext cx="3212696" cy="215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80" y="4110944"/>
            <a:ext cx="3215606" cy="21523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реализации. Игра </a:t>
            </a:r>
            <a:r>
              <a:rPr lang="ru-RU" b="1" dirty="0" smtClean="0"/>
              <a:t>«Сумо»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893" y="1690687"/>
            <a:ext cx="5715000" cy="289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Игроки оказываются на поле, представляющем собой круг. Цель каждого из игроков – вытолкнуть оппонента за пределы поля.</a:t>
            </a:r>
          </a:p>
          <a:p>
            <a:pPr marL="0" indent="0">
              <a:buNone/>
            </a:pPr>
            <a:r>
              <a:rPr lang="ru-RU" sz="2400" dirty="0" smtClean="0"/>
              <a:t>Игра образована двумя классами:</a:t>
            </a:r>
          </a:p>
          <a:p>
            <a:r>
              <a:rPr lang="ru-RU" sz="2400" dirty="0" smtClean="0"/>
              <a:t>Класс игрока (</a:t>
            </a:r>
            <a:r>
              <a:rPr lang="en-US" sz="2400" dirty="0" smtClean="0"/>
              <a:t>Player)</a:t>
            </a:r>
          </a:p>
          <a:p>
            <a:r>
              <a:rPr lang="ru-RU" sz="2400" dirty="0" smtClean="0"/>
              <a:t>Класс игры (</a:t>
            </a:r>
            <a:r>
              <a:rPr lang="en-US" sz="2400" dirty="0" smtClean="0"/>
              <a:t>SumoGame</a:t>
            </a:r>
            <a:r>
              <a:rPr lang="en-US" sz="2400" dirty="0" smtClean="0"/>
              <a:t>)</a:t>
            </a:r>
            <a:endParaRPr lang="ru-RU" sz="24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372" y="1801132"/>
            <a:ext cx="5405438" cy="3603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73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121" y="365125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реализации. Игра </a:t>
            </a:r>
            <a:r>
              <a:rPr lang="ru-RU" b="1" dirty="0" smtClean="0"/>
              <a:t>«Украсть Бриллиант»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158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поле находится алмаз и 2 руки: левая – Игрок 1, правая – Игрок 2. Цель заключается в том, чтобы после потемнения экрана украсть алмаз быстрее, чем это сделает оппонент.</a:t>
            </a:r>
          </a:p>
          <a:p>
            <a:pPr marL="0" indent="0">
              <a:buNone/>
            </a:pPr>
            <a:r>
              <a:rPr lang="ru-RU" sz="2400" dirty="0" smtClean="0"/>
              <a:t>Классы игры:</a:t>
            </a:r>
          </a:p>
          <a:p>
            <a:r>
              <a:rPr lang="ru-RU" sz="2400" dirty="0" smtClean="0"/>
              <a:t>Класс игрока-руки </a:t>
            </a:r>
            <a:r>
              <a:rPr lang="en-US" sz="2400" dirty="0" smtClean="0"/>
              <a:t>(Hand)</a:t>
            </a:r>
          </a:p>
          <a:p>
            <a:r>
              <a:rPr lang="ru-RU" sz="2400" dirty="0" smtClean="0"/>
              <a:t>Класс алмаза (</a:t>
            </a:r>
            <a:r>
              <a:rPr lang="en-US" sz="2400" dirty="0" smtClean="0"/>
              <a:t>Diamond)</a:t>
            </a:r>
          </a:p>
          <a:p>
            <a:r>
              <a:rPr lang="ru-RU" sz="2400" dirty="0" smtClean="0"/>
              <a:t>Класс игры (</a:t>
            </a:r>
            <a:r>
              <a:rPr lang="en-US" sz="2400" dirty="0" smtClean="0"/>
              <a:t>StealTheDiamond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73" y="1825625"/>
            <a:ext cx="3228843" cy="2160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73" y="4121022"/>
            <a:ext cx="3228843" cy="2168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9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90242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Итоги выполненной работы:</a:t>
            </a:r>
          </a:p>
          <a:p>
            <a:r>
              <a:rPr lang="ru-RU" sz="2400" dirty="0" smtClean="0"/>
              <a:t>Все игры работают корректно и без ошибок</a:t>
            </a:r>
          </a:p>
          <a:p>
            <a:r>
              <a:rPr lang="ru-RU" sz="2400" dirty="0" smtClean="0"/>
              <a:t>Игры легко настраиваются: в файле </a:t>
            </a:r>
            <a:r>
              <a:rPr lang="en-US" sz="2400" dirty="0" smtClean="0"/>
              <a:t>constants.py </a:t>
            </a:r>
            <a:r>
              <a:rPr lang="ru-RU" sz="2400" dirty="0" smtClean="0"/>
              <a:t>можно менять любые значения, чтобы изменить игровой процесс (следует быть аккуратным, чтобы ничего не сломать)</a:t>
            </a:r>
          </a:p>
          <a:p>
            <a:r>
              <a:rPr lang="ru-RU" sz="2400" dirty="0" smtClean="0"/>
              <a:t>В коде приложения удобно ориентироваться и можно легко добавлять новый функционал или игры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953000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317C623-3916-430D-9827-E69C070D2FB2}" vid="{DFBBB229-82FF-4FA7-A522-06149C37E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264</TotalTime>
  <Words>394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Тема1</vt:lpstr>
      <vt:lpstr>Мини-Игры в Pygame</vt:lpstr>
      <vt:lpstr>Введение</vt:lpstr>
      <vt:lpstr>Описание реализации</vt:lpstr>
      <vt:lpstr>Описание реализации. Игра «Аэрохоккей»</vt:lpstr>
      <vt:lpstr>Описание реализации. Игра «Морской Бой»</vt:lpstr>
      <vt:lpstr>Описание реализации. Игра «Крестики-Нолики»</vt:lpstr>
      <vt:lpstr>Описание реализации. Игра «Сумо»</vt:lpstr>
      <vt:lpstr>Описание реализации. Игра «Украсть Бриллиант»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25</cp:revision>
  <dcterms:created xsi:type="dcterms:W3CDTF">2021-01-11T18:10:20Z</dcterms:created>
  <dcterms:modified xsi:type="dcterms:W3CDTF">2021-01-12T18:41:26Z</dcterms:modified>
</cp:coreProperties>
</file>