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1DD60091-A067-4C49-B3E3-9B22DC1F6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5BEB36-2725-49B2-A676-2988A0C3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B800E9A-4CF4-4639-AC98-0ECA822D3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FBD4D6C-1F06-46CE-8675-210884AE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E52B-3E1A-4644-936A-531BF559E8D5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F6B5124-D0F3-41E2-9833-48F21C91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4C503B9-4B46-44BF-B447-620D62FA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D25E-7C79-476A-A4EB-0150DCB5C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3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A82A84-B92F-4D8E-92F3-D874069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7FC3327-0F55-4BDD-A7D7-E0AECD6D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F1F313F-1FB7-4F2E-8DD4-149D15D8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E52B-3E1A-4644-936A-531BF559E8D5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19014B7-DB45-4A9C-A5C3-A0342A2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10F1DA1-C917-4361-B2EF-8EA0BF3A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D25E-7C79-476A-A4EB-0150DCB5C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9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F2325EC-5805-481D-B960-4ADAEEB88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3347811-0CA3-42F8-860A-0749CB57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EE41BBB-C35A-497B-9026-7DB8B04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E52B-3E1A-4644-936A-531BF559E8D5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080F9C3-34A5-473D-B979-955AF21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D38E692-9BBB-4264-935C-8B68BF1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D25E-7C79-476A-A4EB-0150DCB5C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44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572F1D-0DB8-46F7-AEEA-10F32A98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27E64EA-C6C8-4FE2-8EF1-AF57219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8F1AA22-F639-460B-9A5D-A156772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E52B-3E1A-4644-936A-531BF559E8D5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26169E6-4BF8-442F-9DA8-A81E62D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221D573-BE05-461A-92C6-D04EFC86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D25E-7C79-476A-A4EB-0150DCB5C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03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4553B6-3825-4FB3-98AA-97F89365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0E0DF94-C314-4A64-8F15-12397A09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DAA9E54-CF24-4EBC-A975-0453774D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E52B-3E1A-4644-936A-531BF559E8D5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CC89B59-D84F-48AC-A0CB-AEAE9377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4E07574-8501-48BA-AB18-3E33F0BD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D25E-7C79-476A-A4EB-0150DCB5C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9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D9A951-EEFC-4A4B-B2EB-94F68E11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4251824-2A4A-4106-8E59-9FB97522A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597ACE0-FEF2-4BF8-B009-514A13060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5226CDD-A1B2-44D1-B251-C45CC681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E52B-3E1A-4644-936A-531BF559E8D5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7A4F8C7-1E97-4C6A-96C8-5BAB3FDD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F3B256B-9475-466D-905C-F5849EF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D25E-7C79-476A-A4EB-0150DCB5C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09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656BB3-A2ED-4761-977F-19E23FA4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E69B639-2DC2-473A-9116-E0AC13F7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0C9CADB-93AA-4378-A92A-F34000A2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5003819-65DC-405B-A927-EB6F53B68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AA40A84-C95B-4C5D-8C63-CCC3913AE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13EB30B0-7D98-4716-9CEC-39B12032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E52B-3E1A-4644-936A-531BF559E8D5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8FB86B5-155A-4EFD-A3A9-D4442206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A7985DB-A6A6-4C73-8FF7-256A8036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D25E-7C79-476A-A4EB-0150DCB5C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8ACD9E-40F2-454C-B36B-EB52345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7E8811D-3843-4269-A64D-99BCA0EC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E52B-3E1A-4644-936A-531BF559E8D5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CFA4DF8-7467-4155-8C27-B608CE25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50BD198-D027-408D-AA88-0BD366AE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D25E-7C79-476A-A4EB-0150DCB5C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6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82E220C-33C4-460C-AA39-D97B504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E52B-3E1A-4644-936A-531BF559E8D5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1CD66C2-A116-46A2-98B3-A18112FB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65589A8-326F-4C37-BD2E-04F6BA21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D25E-7C79-476A-A4EB-0150DCB5C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34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BBD07F-5400-4C17-877D-C8E7A9AB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B1D0364-460C-46D4-A289-430AD3C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0980D02-F212-4BC1-9D2B-97B912C0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207C93C-81F6-4C5D-A0DE-46DE0CF6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E52B-3E1A-4644-936A-531BF559E8D5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6A246AB-3018-489B-AA88-024AE70D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934500E-9EE3-45BE-98CA-AB5E33EB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D25E-7C79-476A-A4EB-0150DCB5C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0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C6A408-9EAF-410B-8107-71A4D6C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7AD98C0-B02F-468A-8565-7C4E642F0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63E0AF1-AF16-4029-A16D-4BC51B6B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0D094E3-760B-4B8C-A5FB-541DA36E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E52B-3E1A-4644-936A-531BF559E8D5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01FE9FE-87A6-4F58-9BE7-52300277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AD3A103-F098-42E4-BE3A-CD30F92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D25E-7C79-476A-A4EB-0150DCB5C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7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41F10B1F-5D24-412F-BBC8-7DE7166B98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340D11-6EE7-4FE8-BD2B-33671BE8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1621B3B-0343-47E8-BCC2-EB07BE01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2C469FF-5C34-4E44-8929-ED101D84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E52B-3E1A-4644-936A-531BF559E8D5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B9EB6D7-7E1F-4718-A958-6A8B284EE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44FC41A-9A34-4C5D-81FB-C38F79F68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ED25E-7C79-476A-A4EB-0150DCB5C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12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«Анализатор расходов»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 ученик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Я</a:t>
            </a:r>
            <a:r>
              <a:rPr lang="ru-RU" dirty="0" smtClean="0"/>
              <a:t>ндекс</a:t>
            </a:r>
            <a:r>
              <a:rPr lang="en-US" dirty="0" smtClean="0"/>
              <a:t> </a:t>
            </a:r>
            <a:r>
              <a:rPr lang="ru-RU" dirty="0" smtClean="0"/>
              <a:t>Лицея </a:t>
            </a:r>
            <a:endParaRPr lang="en-US" dirty="0" smtClean="0"/>
          </a:p>
          <a:p>
            <a:pPr algn="r"/>
            <a:r>
              <a:rPr lang="ru-RU" dirty="0" smtClean="0"/>
              <a:t>Шарипов Камиль (Д20)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324" y="6251349"/>
            <a:ext cx="3108676" cy="60665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562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 smtClean="0"/>
              <a:t>Приложение было создано как десктопная альтернатива мобильным альтернативам с такой же функцией (Сбербанк, </a:t>
            </a:r>
            <a:r>
              <a:rPr lang="en-US" sz="2400" dirty="0" smtClean="0"/>
              <a:t>Money Lover </a:t>
            </a:r>
            <a:r>
              <a:rPr lang="ru-RU" sz="2400" dirty="0" smtClean="0"/>
              <a:t>и т.п.). Благодаря нему пользователь сможет спокойно отслеживать свои расходы с банковской карты, совершенные в течение года</a:t>
            </a:r>
            <a:r>
              <a:rPr lang="ru-RU" sz="2400" dirty="0"/>
              <a:t>,</a:t>
            </a:r>
            <a:r>
              <a:rPr lang="ru-RU" sz="2400" dirty="0" smtClean="0"/>
              <a:t> в удобной форме: все денежные операции можно фильтровать по категориям и временным промежуткам, а также самостоятельно вносить данные о своих покупках и зачислениях.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435" y="5184321"/>
            <a:ext cx="1673679" cy="167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устройства приложения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 smtClean="0"/>
              <a:t>Для реализации всех функций приложения были использованы следующие библиотеки языка </a:t>
            </a:r>
            <a:r>
              <a:rPr lang="en-US" sz="2400" dirty="0" smtClean="0"/>
              <a:t>Python:</a:t>
            </a:r>
            <a:endParaRPr lang="ru-RU" sz="2400" dirty="0"/>
          </a:p>
          <a:p>
            <a:pPr>
              <a:lnSpc>
                <a:spcPct val="110000"/>
              </a:lnSpc>
            </a:pPr>
            <a:r>
              <a:rPr lang="en-US" sz="2400" dirty="0" smtClean="0"/>
              <a:t>PyQt5 </a:t>
            </a:r>
            <a:r>
              <a:rPr lang="ru-RU" sz="2400" dirty="0" smtClean="0"/>
              <a:t>– для реализации графического интерфейса пользователя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</a:t>
            </a:r>
            <a:r>
              <a:rPr lang="en-US" sz="2400" dirty="0" smtClean="0"/>
              <a:t>qlite3 </a:t>
            </a:r>
            <a:r>
              <a:rPr lang="ru-RU" sz="2400" dirty="0" smtClean="0"/>
              <a:t>– для</a:t>
            </a:r>
            <a:r>
              <a:rPr lang="en-US" sz="2400" dirty="0" smtClean="0"/>
              <a:t> </a:t>
            </a:r>
            <a:r>
              <a:rPr lang="ru-RU" sz="2400" dirty="0" smtClean="0"/>
              <a:t>работы с базами данных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/>
              <a:t>datetime</a:t>
            </a:r>
            <a:r>
              <a:rPr lang="en-US" sz="2400" dirty="0" smtClean="0"/>
              <a:t> – </a:t>
            </a:r>
            <a:r>
              <a:rPr lang="ru-RU" sz="2400" dirty="0" smtClean="0"/>
              <a:t>для комфортной работы с датами внутри программы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re </a:t>
            </a:r>
            <a:r>
              <a:rPr lang="ru-RU" sz="2400" dirty="0" smtClean="0"/>
              <a:t>– для удобной работы со строками внутри программы</a:t>
            </a:r>
          </a:p>
          <a:p>
            <a:pPr>
              <a:lnSpc>
                <a:spcPct val="110000"/>
              </a:lnSpc>
            </a:pP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04" y="4882243"/>
            <a:ext cx="1895210" cy="19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устройства приложения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 smtClean="0"/>
              <a:t>Сама программа состоит из нескольких классов окон, таких как: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/>
              <a:t>SpendingReport</a:t>
            </a:r>
            <a:r>
              <a:rPr lang="en-US" sz="2400" dirty="0" smtClean="0"/>
              <a:t> – </a:t>
            </a:r>
            <a:r>
              <a:rPr lang="ru-RU" sz="2400" dirty="0" smtClean="0"/>
              <a:t>основное окно программы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About – </a:t>
            </a:r>
            <a:r>
              <a:rPr lang="ru-RU" sz="2400" dirty="0" smtClean="0"/>
              <a:t>меню «О программе»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/>
              <a:t>SpendCredit</a:t>
            </a:r>
            <a:r>
              <a:rPr lang="en-US" sz="2400" dirty="0" smtClean="0"/>
              <a:t> – </a:t>
            </a:r>
            <a:r>
              <a:rPr lang="ru-RU" sz="2400" dirty="0" smtClean="0"/>
              <a:t>окно добавления расходов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/>
              <a:t>AddCard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добавление карты в базу данных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/>
              <a:t>LoadCard</a:t>
            </a:r>
            <a:r>
              <a:rPr lang="en-US" sz="2400" dirty="0" smtClean="0"/>
              <a:t> – </a:t>
            </a:r>
            <a:r>
              <a:rPr lang="ru-RU" sz="2400" dirty="0" smtClean="0"/>
              <a:t>загрузка карты из базы данных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185" y="2485231"/>
            <a:ext cx="3752849" cy="2660883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355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устройства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/>
              <a:t>Еще одной особенностью программы является наличие новых исключений, соответствующих ошибкам пользователя при вводе данных карты (неверный номер карты, </a:t>
            </a:r>
            <a:r>
              <a:rPr lang="en-US" sz="2400" dirty="0" smtClean="0"/>
              <a:t>CVC-</a:t>
            </a:r>
            <a:r>
              <a:rPr lang="ru-RU" sz="2400" dirty="0" smtClean="0"/>
              <a:t>код и т.д.), а также настройки дизайна программы с использованием метода </a:t>
            </a:r>
            <a:r>
              <a:rPr lang="en-US" sz="2400" dirty="0" err="1" smtClean="0"/>
              <a:t>setStyleSheet</a:t>
            </a:r>
            <a:r>
              <a:rPr lang="en-US" sz="2400" dirty="0" smtClean="0"/>
              <a:t>()</a:t>
            </a:r>
            <a:r>
              <a:rPr lang="ru-RU" sz="2400" dirty="0" smtClean="0"/>
              <a:t>, принимающего </a:t>
            </a:r>
            <a:r>
              <a:rPr lang="en-US" sz="2400" dirty="0" smtClean="0"/>
              <a:t>CSS-</a:t>
            </a:r>
            <a:r>
              <a:rPr lang="ru-RU" sz="2400" dirty="0" smtClean="0"/>
              <a:t>правила, которые он будет применять к соответствующим элементам дизайна.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425" y="4001294"/>
            <a:ext cx="1938596" cy="273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устройства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/>
              <a:t>Благодаря вышеупомянутой библиотеке </a:t>
            </a:r>
            <a:r>
              <a:rPr lang="en-US" sz="2400" dirty="0" smtClean="0"/>
              <a:t>sqlite3</a:t>
            </a:r>
            <a:r>
              <a:rPr lang="ru-RU" sz="2400" dirty="0" smtClean="0"/>
              <a:t> в приложении происходит активное взаимодействие с базой данных, управляемой СУБД </a:t>
            </a:r>
            <a:r>
              <a:rPr lang="en-US" sz="2400" dirty="0" smtClean="0"/>
              <a:t>SQLite</a:t>
            </a:r>
            <a:r>
              <a:rPr lang="ru-RU" sz="2400" dirty="0" smtClean="0"/>
              <a:t>.</a:t>
            </a:r>
            <a:r>
              <a:rPr lang="ru-RU" sz="2400" dirty="0"/>
              <a:t> </a:t>
            </a:r>
            <a:endParaRPr lang="ru-RU" sz="2400" dirty="0" smtClean="0"/>
          </a:p>
          <a:p>
            <a:pPr>
              <a:lnSpc>
                <a:spcPct val="110000"/>
              </a:lnSpc>
            </a:pPr>
            <a:r>
              <a:rPr lang="ru-RU" sz="2400" dirty="0" smtClean="0"/>
              <a:t>В базе данных хранится информация о банковских картах (номер, баланс, история операций), а также о пользователях (владельцах карт). У любой карты, как и у любого пользователя есть свой уникальный </a:t>
            </a:r>
            <a:r>
              <a:rPr lang="en-US" sz="2400" dirty="0" smtClean="0"/>
              <a:t>id</a:t>
            </a:r>
            <a:r>
              <a:rPr lang="ru-RU" sz="2400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90" y="4976132"/>
            <a:ext cx="3974903" cy="188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dirty="0"/>
              <a:t>В</a:t>
            </a:r>
            <a:r>
              <a:rPr lang="ru-RU" sz="2400" dirty="0" smtClean="0"/>
              <a:t>се заявленные функции приложение выполняет корректно и без ошибок.</a:t>
            </a:r>
          </a:p>
          <a:p>
            <a:pPr>
              <a:lnSpc>
                <a:spcPct val="110000"/>
              </a:lnSpc>
            </a:pPr>
            <a:r>
              <a:rPr lang="ru-RU" sz="2400" dirty="0" smtClean="0"/>
              <a:t>Тем не менее, дизайн приложения нуждается в доработке из-за своей несовременности и невзрачности.</a:t>
            </a:r>
          </a:p>
          <a:p>
            <a:pPr>
              <a:lnSpc>
                <a:spcPct val="110000"/>
              </a:lnSpc>
            </a:pPr>
            <a:r>
              <a:rPr lang="ru-RU" sz="2400" dirty="0" smtClean="0"/>
              <a:t>Кроме того в приложение можно добавить возможность внутренних переводов между картами в базе данных для того, чтобы пользователь мог комбинировать две и более своих карт в целях своего же удобства.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731" y="5260520"/>
            <a:ext cx="1597479" cy="15974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60" y="5260521"/>
            <a:ext cx="1597479" cy="15974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88" y="5260520"/>
            <a:ext cx="1597480" cy="15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w92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powerpointbase.com-w923</Template>
  <TotalTime>87</TotalTime>
  <Words>338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powerpointbase.com-w923</vt:lpstr>
      <vt:lpstr>«Анализатор расходов»</vt:lpstr>
      <vt:lpstr>Введение</vt:lpstr>
      <vt:lpstr>Описание устройства приложения</vt:lpstr>
      <vt:lpstr>Описание устройства приложения</vt:lpstr>
      <vt:lpstr>Описание устройства приложения</vt:lpstr>
      <vt:lpstr>Описание устройства приложения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«Анализатор расходов»</dc:title>
  <dc:creator>Admin</dc:creator>
  <cp:lastModifiedBy>Admin</cp:lastModifiedBy>
  <cp:revision>10</cp:revision>
  <dcterms:created xsi:type="dcterms:W3CDTF">2020-10-31T16:49:22Z</dcterms:created>
  <dcterms:modified xsi:type="dcterms:W3CDTF">2020-10-31T18:17:11Z</dcterms:modified>
</cp:coreProperties>
</file>