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1" r:id="rId3"/>
    <p:sldId id="257" r:id="rId4"/>
    <p:sldId id="260" r:id="rId5"/>
    <p:sldId id="263" r:id="rId6"/>
    <p:sldId id="259" r:id="rId7"/>
    <p:sldId id="262" r:id="rId8"/>
    <p:sldId id="265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ubasa Omi" userId="8450682869912ffe" providerId="LiveId" clId="{80D41ABC-2F19-4B7D-87AB-C0F81C804A9A}"/>
    <pc:docChg chg="modSld">
      <pc:chgData name="Tsubasa Omi" userId="8450682869912ffe" providerId="LiveId" clId="{80D41ABC-2F19-4B7D-87AB-C0F81C804A9A}" dt="2021-01-19T23:21:38.592" v="181" actId="20577"/>
      <pc:docMkLst>
        <pc:docMk/>
      </pc:docMkLst>
      <pc:sldChg chg="addSp modSp mod">
        <pc:chgData name="Tsubasa Omi" userId="8450682869912ffe" providerId="LiveId" clId="{80D41ABC-2F19-4B7D-87AB-C0F81C804A9A}" dt="2021-01-19T23:21:38.592" v="181" actId="20577"/>
        <pc:sldMkLst>
          <pc:docMk/>
          <pc:sldMk cId="461483910" sldId="258"/>
        </pc:sldMkLst>
        <pc:spChg chg="add mod">
          <ac:chgData name="Tsubasa Omi" userId="8450682869912ffe" providerId="LiveId" clId="{80D41ABC-2F19-4B7D-87AB-C0F81C804A9A}" dt="2021-01-14T21:57:30.790" v="85" actId="20577"/>
          <ac:spMkLst>
            <pc:docMk/>
            <pc:sldMk cId="461483910" sldId="258"/>
            <ac:spMk id="3" creationId="{D5184B56-F341-4EC4-A764-4AFA34916F13}"/>
          </ac:spMkLst>
        </pc:spChg>
        <pc:spChg chg="add mod">
          <ac:chgData name="Tsubasa Omi" userId="8450682869912ffe" providerId="LiveId" clId="{80D41ABC-2F19-4B7D-87AB-C0F81C804A9A}" dt="2021-01-19T23:21:38.592" v="181" actId="20577"/>
          <ac:spMkLst>
            <pc:docMk/>
            <pc:sldMk cId="461483910" sldId="258"/>
            <ac:spMk id="46" creationId="{C2C707D1-7E7C-43FD-BA66-96989F65D2C7}"/>
          </ac:spMkLst>
        </pc:spChg>
      </pc:sldChg>
    </pc:docChg>
  </pc:docChgLst>
  <pc:docChgLst>
    <pc:chgData name="Tsubasa Omi" userId="8450682869912ffe" providerId="LiveId" clId="{543B308D-8A90-4992-9F67-5C0340CD0D6A}"/>
    <pc:docChg chg="undo redo custSel addSld delSld modSld sldOrd">
      <pc:chgData name="Tsubasa Omi" userId="8450682869912ffe" providerId="LiveId" clId="{543B308D-8A90-4992-9F67-5C0340CD0D6A}" dt="2019-10-20T08:25:47.777" v="6672" actId="1076"/>
      <pc:docMkLst>
        <pc:docMk/>
      </pc:docMkLst>
      <pc:sldChg chg="addSp delSp modSp add modNotesTx">
        <pc:chgData name="Tsubasa Omi" userId="8450682869912ffe" providerId="LiveId" clId="{543B308D-8A90-4992-9F67-5C0340CD0D6A}" dt="2019-10-19T13:10:01.359" v="6392"/>
        <pc:sldMkLst>
          <pc:docMk/>
          <pc:sldMk cId="797127096" sldId="257"/>
        </pc:sldMkLst>
        <pc:spChg chg="mod">
          <ac:chgData name="Tsubasa Omi" userId="8450682869912ffe" providerId="LiveId" clId="{543B308D-8A90-4992-9F67-5C0340CD0D6A}" dt="2019-10-19T09:04:52.497" v="2017" actId="14100"/>
          <ac:spMkLst>
            <pc:docMk/>
            <pc:sldMk cId="797127096" sldId="257"/>
            <ac:spMk id="2" creationId="{A48CFAC3-220B-4009-83FA-88CD3930AC37}"/>
          </ac:spMkLst>
        </pc:spChg>
        <pc:spChg chg="del mod">
          <ac:chgData name="Tsubasa Omi" userId="8450682869912ffe" providerId="LiveId" clId="{543B308D-8A90-4992-9F67-5C0340CD0D6A}" dt="2019-10-19T13:09:10.776" v="6377"/>
          <ac:spMkLst>
            <pc:docMk/>
            <pc:sldMk cId="797127096" sldId="257"/>
            <ac:spMk id="3" creationId="{FD30B3D5-D51A-42A9-8C65-DCB89374C411}"/>
          </ac:spMkLst>
        </pc:spChg>
        <pc:spChg chg="add del mod">
          <ac:chgData name="Tsubasa Omi" userId="8450682869912ffe" providerId="LiveId" clId="{543B308D-8A90-4992-9F67-5C0340CD0D6A}" dt="2019-10-19T07:17:35.848" v="25" actId="11529"/>
          <ac:spMkLst>
            <pc:docMk/>
            <pc:sldMk cId="797127096" sldId="257"/>
            <ac:spMk id="4" creationId="{221303D3-AE43-44B9-A3A6-6FC78268D955}"/>
          </ac:spMkLst>
        </pc:spChg>
        <pc:spChg chg="add del mod">
          <ac:chgData name="Tsubasa Omi" userId="8450682869912ffe" providerId="LiveId" clId="{543B308D-8A90-4992-9F67-5C0340CD0D6A}" dt="2019-10-19T07:29:06.220" v="236"/>
          <ac:spMkLst>
            <pc:docMk/>
            <pc:sldMk cId="797127096" sldId="257"/>
            <ac:spMk id="5" creationId="{8F43F504-6C26-406A-AB6F-42B1E28A6FBD}"/>
          </ac:spMkLst>
        </pc:spChg>
        <pc:spChg chg="add del mod">
          <ac:chgData name="Tsubasa Omi" userId="8450682869912ffe" providerId="LiveId" clId="{543B308D-8A90-4992-9F67-5C0340CD0D6A}" dt="2019-10-19T07:22:24.630" v="83"/>
          <ac:spMkLst>
            <pc:docMk/>
            <pc:sldMk cId="797127096" sldId="257"/>
            <ac:spMk id="6" creationId="{9FB8F163-4087-4124-A787-EB826A5E2B3D}"/>
          </ac:spMkLst>
        </pc:spChg>
        <pc:spChg chg="add del mod">
          <ac:chgData name="Tsubasa Omi" userId="8450682869912ffe" providerId="LiveId" clId="{543B308D-8A90-4992-9F67-5C0340CD0D6A}" dt="2019-10-19T07:20:15.345" v="40"/>
          <ac:spMkLst>
            <pc:docMk/>
            <pc:sldMk cId="797127096" sldId="257"/>
            <ac:spMk id="7" creationId="{FF951F1D-94AE-4DD4-9459-FBD5D657DC99}"/>
          </ac:spMkLst>
        </pc:spChg>
        <pc:spChg chg="add del mod">
          <ac:chgData name="Tsubasa Omi" userId="8450682869912ffe" providerId="LiveId" clId="{543B308D-8A90-4992-9F67-5C0340CD0D6A}" dt="2019-10-19T07:22:24.630" v="83"/>
          <ac:spMkLst>
            <pc:docMk/>
            <pc:sldMk cId="797127096" sldId="257"/>
            <ac:spMk id="8" creationId="{5EA14418-0A15-49E6-8918-A55752213B02}"/>
          </ac:spMkLst>
        </pc:spChg>
        <pc:spChg chg="add del mod">
          <ac:chgData name="Tsubasa Omi" userId="8450682869912ffe" providerId="LiveId" clId="{543B308D-8A90-4992-9F67-5C0340CD0D6A}" dt="2019-10-19T07:22:24.630" v="83"/>
          <ac:spMkLst>
            <pc:docMk/>
            <pc:sldMk cId="797127096" sldId="257"/>
            <ac:spMk id="9" creationId="{85EACA24-4040-49FC-A4C2-069B536AC2C7}"/>
          </ac:spMkLst>
        </pc:spChg>
        <pc:spChg chg="add del mod">
          <ac:chgData name="Tsubasa Omi" userId="8450682869912ffe" providerId="LiveId" clId="{543B308D-8A90-4992-9F67-5C0340CD0D6A}" dt="2019-10-19T07:28:16.313" v="230"/>
          <ac:spMkLst>
            <pc:docMk/>
            <pc:sldMk cId="797127096" sldId="257"/>
            <ac:spMk id="10" creationId="{DA8F82E2-914B-4196-90C9-A1DDEB56BB7D}"/>
          </ac:spMkLst>
        </pc:spChg>
        <pc:spChg chg="add del mod">
          <ac:chgData name="Tsubasa Omi" userId="8450682869912ffe" providerId="LiveId" clId="{543B308D-8A90-4992-9F67-5C0340CD0D6A}" dt="2019-10-19T07:31:47.322" v="239"/>
          <ac:spMkLst>
            <pc:docMk/>
            <pc:sldMk cId="797127096" sldId="257"/>
            <ac:spMk id="11" creationId="{8901BC7E-025C-43AA-81F0-F7AC5AD68BC3}"/>
          </ac:spMkLst>
        </pc:spChg>
        <pc:spChg chg="add del mod">
          <ac:chgData name="Tsubasa Omi" userId="8450682869912ffe" providerId="LiveId" clId="{543B308D-8A90-4992-9F67-5C0340CD0D6A}" dt="2019-10-19T13:10:01.359" v="6392"/>
          <ac:spMkLst>
            <pc:docMk/>
            <pc:sldMk cId="797127096" sldId="257"/>
            <ac:spMk id="18" creationId="{FC25C35A-B1A8-483A-A748-133E88589CC4}"/>
          </ac:spMkLst>
        </pc:spChg>
        <pc:spChg chg="del mod">
          <ac:chgData name="Tsubasa Omi" userId="8450682869912ffe" providerId="LiveId" clId="{543B308D-8A90-4992-9F67-5C0340CD0D6A}" dt="2019-10-19T10:08:23.020" v="3816"/>
          <ac:spMkLst>
            <pc:docMk/>
            <pc:sldMk cId="797127096" sldId="257"/>
            <ac:spMk id="27" creationId="{9860F394-0171-4F54-9C5D-390F5F9B23A7}"/>
          </ac:spMkLst>
        </pc:spChg>
        <pc:spChg chg="add mod">
          <ac:chgData name="Tsubasa Omi" userId="8450682869912ffe" providerId="LiveId" clId="{543B308D-8A90-4992-9F67-5C0340CD0D6A}" dt="2019-10-19T13:09:29.376" v="6382" actId="1076"/>
          <ac:spMkLst>
            <pc:docMk/>
            <pc:sldMk cId="797127096" sldId="257"/>
            <ac:spMk id="29" creationId="{E23790CB-E958-42D3-A477-BC2E5E53A233}"/>
          </ac:spMkLst>
        </pc:spChg>
        <pc:grpChg chg="add del mod">
          <ac:chgData name="Tsubasa Omi" userId="8450682869912ffe" providerId="LiveId" clId="{543B308D-8A90-4992-9F67-5C0340CD0D6A}" dt="2019-10-19T10:08:16.437" v="3815"/>
          <ac:grpSpMkLst>
            <pc:docMk/>
            <pc:sldMk cId="797127096" sldId="257"/>
            <ac:grpSpMk id="19" creationId="{25BCD4A6-83D1-4B16-B542-A95614177685}"/>
          </ac:grpSpMkLst>
        </pc:grpChg>
        <pc:grpChg chg="add del mod">
          <ac:chgData name="Tsubasa Omi" userId="8450682869912ffe" providerId="LiveId" clId="{543B308D-8A90-4992-9F67-5C0340CD0D6A}" dt="2019-10-19T10:08:16.437" v="3815"/>
          <ac:grpSpMkLst>
            <pc:docMk/>
            <pc:sldMk cId="797127096" sldId="257"/>
            <ac:grpSpMk id="22" creationId="{5DDA5A87-EA4D-4426-A21D-75A114BEBDCB}"/>
          </ac:grpSpMkLst>
        </pc:grpChg>
        <pc:grpChg chg="add del mod">
          <ac:chgData name="Tsubasa Omi" userId="8450682869912ffe" providerId="LiveId" clId="{543B308D-8A90-4992-9F67-5C0340CD0D6A}" dt="2019-10-19T08:01:49.266" v="472"/>
          <ac:grpSpMkLst>
            <pc:docMk/>
            <pc:sldMk cId="797127096" sldId="257"/>
            <ac:grpSpMk id="26" creationId="{A8767C84-9B5A-4A76-BB6C-483B29F4E1D3}"/>
          </ac:grpSpMkLst>
        </pc:grpChg>
        <pc:picChg chg="add del mod">
          <ac:chgData name="Tsubasa Omi" userId="8450682869912ffe" providerId="LiveId" clId="{543B308D-8A90-4992-9F67-5C0340CD0D6A}" dt="2019-10-19T07:42:13.099" v="259"/>
          <ac:picMkLst>
            <pc:docMk/>
            <pc:sldMk cId="797127096" sldId="257"/>
            <ac:picMk id="12" creationId="{9ACBC59E-7816-458C-B6CF-9BE8192C3411}"/>
          </ac:picMkLst>
        </pc:picChg>
        <pc:picChg chg="add mod">
          <ac:chgData name="Tsubasa Omi" userId="8450682869912ffe" providerId="LiveId" clId="{543B308D-8A90-4992-9F67-5C0340CD0D6A}" dt="2019-10-19T10:09:45.840" v="3825" actId="14100"/>
          <ac:picMkLst>
            <pc:docMk/>
            <pc:sldMk cId="797127096" sldId="257"/>
            <ac:picMk id="13" creationId="{ABF8150D-CB08-40D9-946B-D6D88D0BA76C}"/>
          </ac:picMkLst>
        </pc:picChg>
        <pc:picChg chg="add mod">
          <ac:chgData name="Tsubasa Omi" userId="8450682869912ffe" providerId="LiveId" clId="{543B308D-8A90-4992-9F67-5C0340CD0D6A}" dt="2019-10-19T10:09:40.860" v="3824" actId="14100"/>
          <ac:picMkLst>
            <pc:docMk/>
            <pc:sldMk cId="797127096" sldId="257"/>
            <ac:picMk id="14" creationId="{7D1A4A82-682E-49BF-87B1-9DBB61885B71}"/>
          </ac:picMkLst>
        </pc:picChg>
        <pc:picChg chg="add del mod">
          <ac:chgData name="Tsubasa Omi" userId="8450682869912ffe" providerId="LiveId" clId="{543B308D-8A90-4992-9F67-5C0340CD0D6A}" dt="2019-10-19T07:45:21.669" v="276"/>
          <ac:picMkLst>
            <pc:docMk/>
            <pc:sldMk cId="797127096" sldId="257"/>
            <ac:picMk id="15" creationId="{E6374110-9AF7-4DFD-BCF4-CBE76479EDDF}"/>
          </ac:picMkLst>
        </pc:picChg>
        <pc:picChg chg="add del mod ord">
          <ac:chgData name="Tsubasa Omi" userId="8450682869912ffe" providerId="LiveId" clId="{543B308D-8A90-4992-9F67-5C0340CD0D6A}" dt="2019-10-19T10:08:16.437" v="3815"/>
          <ac:picMkLst>
            <pc:docMk/>
            <pc:sldMk cId="797127096" sldId="257"/>
            <ac:picMk id="16" creationId="{1C320910-9826-45AB-97E3-178E2E116E85}"/>
          </ac:picMkLst>
        </pc:picChg>
        <pc:picChg chg="add mod">
          <ac:chgData name="Tsubasa Omi" userId="8450682869912ffe" providerId="LiveId" clId="{543B308D-8A90-4992-9F67-5C0340CD0D6A}" dt="2019-10-19T10:09:56.248" v="3826" actId="1076"/>
          <ac:picMkLst>
            <pc:docMk/>
            <pc:sldMk cId="797127096" sldId="257"/>
            <ac:picMk id="17" creationId="{78EADA40-5195-4E8D-8371-455A0A1EEA47}"/>
          </ac:picMkLst>
        </pc:picChg>
        <pc:picChg chg="del">
          <ac:chgData name="Tsubasa Omi" userId="8450682869912ffe" providerId="LiveId" clId="{543B308D-8A90-4992-9F67-5C0340CD0D6A}" dt="2019-10-19T08:01:49.266" v="472"/>
          <ac:picMkLst>
            <pc:docMk/>
            <pc:sldMk cId="797127096" sldId="257"/>
            <ac:picMk id="28" creationId="{63CA3D79-0C29-494A-BB09-C442513C64C9}"/>
          </ac:picMkLst>
        </pc:picChg>
        <pc:picChg chg="add del ord">
          <ac:chgData name="Tsubasa Omi" userId="8450682869912ffe" providerId="LiveId" clId="{543B308D-8A90-4992-9F67-5C0340CD0D6A}" dt="2019-10-19T10:43:31.772" v="4871"/>
          <ac:picMkLst>
            <pc:docMk/>
            <pc:sldMk cId="797127096" sldId="257"/>
            <ac:picMk id="31" creationId="{889EE4F3-3E9A-4F3D-8476-03021E6D9E7B}"/>
          </ac:picMkLst>
        </pc:picChg>
        <pc:picChg chg="add del mod">
          <ac:chgData name="Tsubasa Omi" userId="8450682869912ffe" providerId="LiveId" clId="{543B308D-8A90-4992-9F67-5C0340CD0D6A}" dt="2019-10-19T10:07:53.280" v="3814"/>
          <ac:picMkLst>
            <pc:docMk/>
            <pc:sldMk cId="797127096" sldId="257"/>
            <ac:picMk id="1026" creationId="{B8146320-6326-42C5-92FA-0448D500E345}"/>
          </ac:picMkLst>
        </pc:picChg>
        <pc:picChg chg="add del mod">
          <ac:chgData name="Tsubasa Omi" userId="8450682869912ffe" providerId="LiveId" clId="{543B308D-8A90-4992-9F67-5C0340CD0D6A}" dt="2019-10-19T07:34:16.467" v="248"/>
          <ac:picMkLst>
            <pc:docMk/>
            <pc:sldMk cId="797127096" sldId="257"/>
            <ac:picMk id="1028" creationId="{62420DD0-A96C-411F-8E06-E1F352FABB36}"/>
          </ac:picMkLst>
        </pc:picChg>
        <pc:picChg chg="add del">
          <ac:chgData name="Tsubasa Omi" userId="8450682869912ffe" providerId="LiveId" clId="{543B308D-8A90-4992-9F67-5C0340CD0D6A}" dt="2019-10-19T07:34:35.943" v="250"/>
          <ac:picMkLst>
            <pc:docMk/>
            <pc:sldMk cId="797127096" sldId="257"/>
            <ac:picMk id="1030" creationId="{7AB5ABA3-6B68-4334-92B5-0634D1B285E3}"/>
          </ac:picMkLst>
        </pc:picChg>
      </pc:sldChg>
      <pc:sldChg chg="del">
        <pc:chgData name="Tsubasa Omi" userId="8450682869912ffe" providerId="LiveId" clId="{543B308D-8A90-4992-9F67-5C0340CD0D6A}" dt="2019-10-19T07:51:54.156" v="334" actId="2696"/>
        <pc:sldMkLst>
          <pc:docMk/>
          <pc:sldMk cId="3108952025" sldId="258"/>
        </pc:sldMkLst>
      </pc:sldChg>
      <pc:sldChg chg="del">
        <pc:chgData name="Tsubasa Omi" userId="8450682869912ffe" providerId="LiveId" clId="{543B308D-8A90-4992-9F67-5C0340CD0D6A}" dt="2019-10-19T09:06:24.280" v="2042" actId="2696"/>
        <pc:sldMkLst>
          <pc:docMk/>
          <pc:sldMk cId="1394535071" sldId="259"/>
        </pc:sldMkLst>
      </pc:sldChg>
      <pc:sldChg chg="del">
        <pc:chgData name="Tsubasa Omi" userId="8450682869912ffe" providerId="LiveId" clId="{543B308D-8A90-4992-9F67-5C0340CD0D6A}" dt="2019-10-19T09:46:07.165" v="2994" actId="2696"/>
        <pc:sldMkLst>
          <pc:docMk/>
          <pc:sldMk cId="1275314784" sldId="260"/>
        </pc:sldMkLst>
      </pc:sldChg>
      <pc:sldChg chg="del">
        <pc:chgData name="Tsubasa Omi" userId="8450682869912ffe" providerId="LiveId" clId="{543B308D-8A90-4992-9F67-5C0340CD0D6A}" dt="2019-10-19T10:05:42.181" v="3800" actId="2696"/>
        <pc:sldMkLst>
          <pc:docMk/>
          <pc:sldMk cId="3406724600" sldId="261"/>
        </pc:sldMkLst>
      </pc:sldChg>
      <pc:sldChg chg="del">
        <pc:chgData name="Tsubasa Omi" userId="8450682869912ffe" providerId="LiveId" clId="{543B308D-8A90-4992-9F67-5C0340CD0D6A}" dt="2019-10-19T10:40:50.458" v="4860" actId="2696"/>
        <pc:sldMkLst>
          <pc:docMk/>
          <pc:sldMk cId="1972799811" sldId="262"/>
        </pc:sldMkLst>
      </pc:sldChg>
      <pc:sldChg chg="modSp add modNotesTx">
        <pc:chgData name="Tsubasa Omi" userId="8450682869912ffe" providerId="LiveId" clId="{543B308D-8A90-4992-9F67-5C0340CD0D6A}" dt="2019-10-19T13:17:39.230" v="6564" actId="20577"/>
        <pc:sldMkLst>
          <pc:docMk/>
          <pc:sldMk cId="1755347521" sldId="263"/>
        </pc:sldMkLst>
        <pc:spChg chg="mod">
          <ac:chgData name="Tsubasa Omi" userId="8450682869912ffe" providerId="LiveId" clId="{543B308D-8A90-4992-9F67-5C0340CD0D6A}" dt="2019-10-19T13:17:39.230" v="6564" actId="20577"/>
          <ac:spMkLst>
            <pc:docMk/>
            <pc:sldMk cId="1755347521" sldId="263"/>
            <ac:spMk id="2" creationId="{E3E80E47-27ED-4BEE-8ED2-9F6ED9FB8D27}"/>
          </ac:spMkLst>
        </pc:spChg>
        <pc:spChg chg="mod">
          <ac:chgData name="Tsubasa Omi" userId="8450682869912ffe" providerId="LiveId" clId="{543B308D-8A90-4992-9F67-5C0340CD0D6A}" dt="2019-10-19T13:17:21.634" v="6557" actId="113"/>
          <ac:spMkLst>
            <pc:docMk/>
            <pc:sldMk cId="1755347521" sldId="263"/>
            <ac:spMk id="4" creationId="{F5636B4F-CE34-436A-9763-A282AE909FD1}"/>
          </ac:spMkLst>
        </pc:spChg>
        <pc:spChg chg="mod">
          <ac:chgData name="Tsubasa Omi" userId="8450682869912ffe" providerId="LiveId" clId="{543B308D-8A90-4992-9F67-5C0340CD0D6A}" dt="2019-10-19T12:25:59.604" v="5688" actId="1036"/>
          <ac:spMkLst>
            <pc:docMk/>
            <pc:sldMk cId="1755347521" sldId="263"/>
            <ac:spMk id="5" creationId="{62616A59-8E74-41AD-84CF-0BE7AF16A16E}"/>
          </ac:spMkLst>
        </pc:spChg>
      </pc:sldChg>
      <pc:sldChg chg="addSp delSp modSp add ord modNotesTx">
        <pc:chgData name="Tsubasa Omi" userId="8450682869912ffe" providerId="LiveId" clId="{543B308D-8A90-4992-9F67-5C0340CD0D6A}" dt="2019-10-20T08:25:47.777" v="6672" actId="1076"/>
        <pc:sldMkLst>
          <pc:docMk/>
          <pc:sldMk cId="2103444709" sldId="264"/>
        </pc:sldMkLst>
        <pc:spChg chg="mod">
          <ac:chgData name="Tsubasa Omi" userId="8450682869912ffe" providerId="LiveId" clId="{543B308D-8A90-4992-9F67-5C0340CD0D6A}" dt="2019-10-19T08:54:24.808" v="1587" actId="1076"/>
          <ac:spMkLst>
            <pc:docMk/>
            <pc:sldMk cId="2103444709" sldId="264"/>
            <ac:spMk id="2" creationId="{A48CFAC3-220B-4009-83FA-88CD3930AC37}"/>
          </ac:spMkLst>
        </pc:spChg>
        <pc:spChg chg="del">
          <ac:chgData name="Tsubasa Omi" userId="8450682869912ffe" providerId="LiveId" clId="{543B308D-8A90-4992-9F67-5C0340CD0D6A}" dt="2019-10-19T07:52:58.027" v="338"/>
          <ac:spMkLst>
            <pc:docMk/>
            <pc:sldMk cId="2103444709" sldId="264"/>
            <ac:spMk id="3" creationId="{FD30B3D5-D51A-42A9-8C65-DCB89374C411}"/>
          </ac:spMkLst>
        </pc:spChg>
        <pc:spChg chg="add del mod">
          <ac:chgData name="Tsubasa Omi" userId="8450682869912ffe" providerId="LiveId" clId="{543B308D-8A90-4992-9F67-5C0340CD0D6A}" dt="2019-10-19T07:53:30.493" v="373"/>
          <ac:spMkLst>
            <pc:docMk/>
            <pc:sldMk cId="2103444709" sldId="264"/>
            <ac:spMk id="4" creationId="{9188D915-A156-47CB-A5D3-B2F2A8A854AF}"/>
          </ac:spMkLst>
        </pc:spChg>
        <pc:spChg chg="add del mod">
          <ac:chgData name="Tsubasa Omi" userId="8450682869912ffe" providerId="LiveId" clId="{543B308D-8A90-4992-9F67-5C0340CD0D6A}" dt="2019-10-19T12:23:10.285" v="5553"/>
          <ac:spMkLst>
            <pc:docMk/>
            <pc:sldMk cId="2103444709" sldId="264"/>
            <ac:spMk id="7" creationId="{2C897D34-E8EC-4643-9ABF-D90661792E57}"/>
          </ac:spMkLst>
        </pc:spChg>
        <pc:spChg chg="add mod">
          <ac:chgData name="Tsubasa Omi" userId="8450682869912ffe" providerId="LiveId" clId="{543B308D-8A90-4992-9F67-5C0340CD0D6A}" dt="2019-10-19T08:43:02.044" v="1424" actId="1076"/>
          <ac:spMkLst>
            <pc:docMk/>
            <pc:sldMk cId="2103444709" sldId="264"/>
            <ac:spMk id="9" creationId="{F28E436E-F2D2-4503-85EF-1EE34F31D005}"/>
          </ac:spMkLst>
        </pc:spChg>
        <pc:spChg chg="add mod">
          <ac:chgData name="Tsubasa Omi" userId="8450682869912ffe" providerId="LiveId" clId="{543B308D-8A90-4992-9F67-5C0340CD0D6A}" dt="2019-10-19T09:21:47.479" v="2493" actId="113"/>
          <ac:spMkLst>
            <pc:docMk/>
            <pc:sldMk cId="2103444709" sldId="264"/>
            <ac:spMk id="17" creationId="{97A6224A-61BC-4658-90C8-A9199C78A6D1}"/>
          </ac:spMkLst>
        </pc:spChg>
        <pc:spChg chg="del mod">
          <ac:chgData name="Tsubasa Omi" userId="8450682869912ffe" providerId="LiveId" clId="{543B308D-8A90-4992-9F67-5C0340CD0D6A}" dt="2019-10-19T08:37:55.457" v="1360"/>
          <ac:spMkLst>
            <pc:docMk/>
            <pc:sldMk cId="2103444709" sldId="264"/>
            <ac:spMk id="20" creationId="{301C54F1-39CC-4D29-99D6-EBDA6784DE35}"/>
          </ac:spMkLst>
        </pc:spChg>
        <pc:spChg chg="del mod">
          <ac:chgData name="Tsubasa Omi" userId="8450682869912ffe" providerId="LiveId" clId="{543B308D-8A90-4992-9F67-5C0340CD0D6A}" dt="2019-10-19T08:38:01.410" v="1363"/>
          <ac:spMkLst>
            <pc:docMk/>
            <pc:sldMk cId="2103444709" sldId="264"/>
            <ac:spMk id="23" creationId="{4C4B1EA2-82A8-4FC4-873C-2F7B3840FF1D}"/>
          </ac:spMkLst>
        </pc:spChg>
        <pc:spChg chg="add mod">
          <ac:chgData name="Tsubasa Omi" userId="8450682869912ffe" providerId="LiveId" clId="{543B308D-8A90-4992-9F67-5C0340CD0D6A}" dt="2019-10-19T12:23:15.598" v="5554" actId="14100"/>
          <ac:spMkLst>
            <pc:docMk/>
            <pc:sldMk cId="2103444709" sldId="264"/>
            <ac:spMk id="25" creationId="{D9B60BC7-F96A-44A6-9359-E9D01638D25D}"/>
          </ac:spMkLst>
        </pc:spChg>
        <pc:spChg chg="add del mod ord">
          <ac:chgData name="Tsubasa Omi" userId="8450682869912ffe" providerId="LiveId" clId="{543B308D-8A90-4992-9F67-5C0340CD0D6A}" dt="2019-10-19T08:37:49.675" v="1357"/>
          <ac:spMkLst>
            <pc:docMk/>
            <pc:sldMk cId="2103444709" sldId="264"/>
            <ac:spMk id="30" creationId="{6F91C4ED-190B-4132-AED0-CAF193442302}"/>
          </ac:spMkLst>
        </pc:spChg>
        <pc:spChg chg="add mod">
          <ac:chgData name="Tsubasa Omi" userId="8450682869912ffe" providerId="LiveId" clId="{543B308D-8A90-4992-9F67-5C0340CD0D6A}" dt="2019-10-19T08:13:28.513" v="554" actId="20577"/>
          <ac:spMkLst>
            <pc:docMk/>
            <pc:sldMk cId="2103444709" sldId="264"/>
            <ac:spMk id="36" creationId="{0D45EE6D-C6B3-4C28-B3D3-F39E78A94B68}"/>
          </ac:spMkLst>
        </pc:spChg>
        <pc:spChg chg="add del">
          <ac:chgData name="Tsubasa Omi" userId="8450682869912ffe" providerId="LiveId" clId="{543B308D-8A90-4992-9F67-5C0340CD0D6A}" dt="2019-10-19T08:13:58.995" v="558"/>
          <ac:spMkLst>
            <pc:docMk/>
            <pc:sldMk cId="2103444709" sldId="264"/>
            <ac:spMk id="37" creationId="{2EF55D45-EAC0-4B6A-B386-6690928782EB}"/>
          </ac:spMkLst>
        </pc:spChg>
        <pc:spChg chg="add mod">
          <ac:chgData name="Tsubasa Omi" userId="8450682869912ffe" providerId="LiveId" clId="{543B308D-8A90-4992-9F67-5C0340CD0D6A}" dt="2019-10-19T08:17:29.852" v="688" actId="20577"/>
          <ac:spMkLst>
            <pc:docMk/>
            <pc:sldMk cId="2103444709" sldId="264"/>
            <ac:spMk id="38" creationId="{CF09452E-95DD-41CA-A1C2-B76A3CD7D47E}"/>
          </ac:spMkLst>
        </pc:spChg>
        <pc:spChg chg="add mod">
          <ac:chgData name="Tsubasa Omi" userId="8450682869912ffe" providerId="LiveId" clId="{543B308D-8A90-4992-9F67-5C0340CD0D6A}" dt="2019-10-19T09:21:50.408" v="2494" actId="113"/>
          <ac:spMkLst>
            <pc:docMk/>
            <pc:sldMk cId="2103444709" sldId="264"/>
            <ac:spMk id="39" creationId="{E3C19B62-1A01-44A5-B0EC-C3D9FF442738}"/>
          </ac:spMkLst>
        </pc:spChg>
        <pc:spChg chg="add mod">
          <ac:chgData name="Tsubasa Omi" userId="8450682869912ffe" providerId="LiveId" clId="{543B308D-8A90-4992-9F67-5C0340CD0D6A}" dt="2019-10-19T12:38:03.085" v="5947" actId="27636"/>
          <ac:spMkLst>
            <pc:docMk/>
            <pc:sldMk cId="2103444709" sldId="264"/>
            <ac:spMk id="40" creationId="{45207E06-F3DC-4FAD-907E-A90B54DD0858}"/>
          </ac:spMkLst>
        </pc:spChg>
        <pc:spChg chg="add mod">
          <ac:chgData name="Tsubasa Omi" userId="8450682869912ffe" providerId="LiveId" clId="{543B308D-8A90-4992-9F67-5C0340CD0D6A}" dt="2019-10-19T08:38:43.146" v="1371" actId="1076"/>
          <ac:spMkLst>
            <pc:docMk/>
            <pc:sldMk cId="2103444709" sldId="264"/>
            <ac:spMk id="45" creationId="{4DC090F7-5822-43EF-A82F-DB2A830DD1E4}"/>
          </ac:spMkLst>
        </pc:spChg>
        <pc:spChg chg="add mod">
          <ac:chgData name="Tsubasa Omi" userId="8450682869912ffe" providerId="LiveId" clId="{543B308D-8A90-4992-9F67-5C0340CD0D6A}" dt="2019-10-19T08:38:37.746" v="1370" actId="164"/>
          <ac:spMkLst>
            <pc:docMk/>
            <pc:sldMk cId="2103444709" sldId="264"/>
            <ac:spMk id="46" creationId="{47D6BF3C-FF82-409D-ACC7-A54EC9407D98}"/>
          </ac:spMkLst>
        </pc:spChg>
        <pc:spChg chg="add mod ord">
          <ac:chgData name="Tsubasa Omi" userId="8450682869912ffe" providerId="LiveId" clId="{543B308D-8A90-4992-9F67-5C0340CD0D6A}" dt="2019-10-19T08:40:04.515" v="1392" actId="1076"/>
          <ac:spMkLst>
            <pc:docMk/>
            <pc:sldMk cId="2103444709" sldId="264"/>
            <ac:spMk id="47" creationId="{D40CFB2A-330D-4614-88EA-4A36E6FA692B}"/>
          </ac:spMkLst>
        </pc:spChg>
        <pc:spChg chg="add del mod">
          <ac:chgData name="Tsubasa Omi" userId="8450682869912ffe" providerId="LiveId" clId="{543B308D-8A90-4992-9F67-5C0340CD0D6A}" dt="2019-10-19T09:04:25.319" v="2014"/>
          <ac:spMkLst>
            <pc:docMk/>
            <pc:sldMk cId="2103444709" sldId="264"/>
            <ac:spMk id="67" creationId="{66F9012A-46B8-47B8-BF1D-CA1246CB1AB6}"/>
          </ac:spMkLst>
        </pc:spChg>
        <pc:spChg chg="add mod">
          <ac:chgData name="Tsubasa Omi" userId="8450682869912ffe" providerId="LiveId" clId="{543B308D-8A90-4992-9F67-5C0340CD0D6A}" dt="2019-10-19T14:02:28.720" v="6648" actId="403"/>
          <ac:spMkLst>
            <pc:docMk/>
            <pc:sldMk cId="2103444709" sldId="264"/>
            <ac:spMk id="69" creationId="{3B8A65B7-D495-4A1A-86E9-E86C2FE417A6}"/>
          </ac:spMkLst>
        </pc:spChg>
        <pc:grpChg chg="add mod">
          <ac:chgData name="Tsubasa Omi" userId="8450682869912ffe" providerId="LiveId" clId="{543B308D-8A90-4992-9F67-5C0340CD0D6A}" dt="2019-10-20T08:25:47.777" v="6672" actId="1076"/>
          <ac:grpSpMkLst>
            <pc:docMk/>
            <pc:sldMk cId="2103444709" sldId="264"/>
            <ac:grpSpMk id="3" creationId="{57C62E17-C29C-426E-ADBA-F37F171A4893}"/>
          </ac:grpSpMkLst>
        </pc:grpChg>
        <pc:grpChg chg="add del mod">
          <ac:chgData name="Tsubasa Omi" userId="8450682869912ffe" providerId="LiveId" clId="{543B308D-8A90-4992-9F67-5C0340CD0D6A}" dt="2019-10-19T08:37:55.457" v="1360"/>
          <ac:grpSpMkLst>
            <pc:docMk/>
            <pc:sldMk cId="2103444709" sldId="264"/>
            <ac:grpSpMk id="5" creationId="{C8B111C1-D601-450F-BD9C-30E22D77BB90}"/>
          </ac:grpSpMkLst>
        </pc:grpChg>
        <pc:grpChg chg="add del mod">
          <ac:chgData name="Tsubasa Omi" userId="8450682869912ffe" providerId="LiveId" clId="{543B308D-8A90-4992-9F67-5C0340CD0D6A}" dt="2019-10-19T08:38:01.410" v="1363"/>
          <ac:grpSpMkLst>
            <pc:docMk/>
            <pc:sldMk cId="2103444709" sldId="264"/>
            <ac:grpSpMk id="6" creationId="{5B28ACA4-CAC1-4AC6-9643-72EFD0769491}"/>
          </ac:grpSpMkLst>
        </pc:grpChg>
        <pc:grpChg chg="add del mod">
          <ac:chgData name="Tsubasa Omi" userId="8450682869912ffe" providerId="LiveId" clId="{543B308D-8A90-4992-9F67-5C0340CD0D6A}" dt="2019-10-19T12:23:10.285" v="5553"/>
          <ac:grpSpMkLst>
            <pc:docMk/>
            <pc:sldMk cId="2103444709" sldId="264"/>
            <ac:grpSpMk id="8" creationId="{49FD4935-5A3D-4C4F-9D87-50B0D972F99B}"/>
          </ac:grpSpMkLst>
        </pc:grpChg>
        <pc:grpChg chg="add del mod">
          <ac:chgData name="Tsubasa Omi" userId="8450682869912ffe" providerId="LiveId" clId="{543B308D-8A90-4992-9F67-5C0340CD0D6A}" dt="2019-10-19T12:23:10.285" v="5553"/>
          <ac:grpSpMkLst>
            <pc:docMk/>
            <pc:sldMk cId="2103444709" sldId="264"/>
            <ac:grpSpMk id="10" creationId="{01D328E4-A390-4E59-9F9F-E141A39E6BBC}"/>
          </ac:grpSpMkLst>
        </pc:grpChg>
        <pc:grpChg chg="add mod">
          <ac:chgData name="Tsubasa Omi" userId="8450682869912ffe" providerId="LiveId" clId="{543B308D-8A90-4992-9F67-5C0340CD0D6A}" dt="2019-10-19T08:42:32.881" v="1415" actId="1076"/>
          <ac:grpSpMkLst>
            <pc:docMk/>
            <pc:sldMk cId="2103444709" sldId="264"/>
            <ac:grpSpMk id="11" creationId="{13EAF5E6-20A8-479E-B9A7-5AC38A114DC3}"/>
          </ac:grpSpMkLst>
        </pc:grpChg>
        <pc:grpChg chg="add mod">
          <ac:chgData name="Tsubasa Omi" userId="8450682869912ffe" providerId="LiveId" clId="{543B308D-8A90-4992-9F67-5C0340CD0D6A}" dt="2019-10-19T08:42:32.881" v="1415" actId="1076"/>
          <ac:grpSpMkLst>
            <pc:docMk/>
            <pc:sldMk cId="2103444709" sldId="264"/>
            <ac:grpSpMk id="12" creationId="{447FB2A0-A2FB-47B8-907E-93C9D651A091}"/>
          </ac:grpSpMkLst>
        </pc:grpChg>
        <pc:grpChg chg="add del mod">
          <ac:chgData name="Tsubasa Omi" userId="8450682869912ffe" providerId="LiveId" clId="{543B308D-8A90-4992-9F67-5C0340CD0D6A}" dt="2019-10-19T08:42:39.344" v="1416"/>
          <ac:grpSpMkLst>
            <pc:docMk/>
            <pc:sldMk cId="2103444709" sldId="264"/>
            <ac:grpSpMk id="15" creationId="{037E404E-62E6-4F92-BBE4-3C3C1946060D}"/>
          </ac:grpSpMkLst>
        </pc:grpChg>
        <pc:grpChg chg="add mod">
          <ac:chgData name="Tsubasa Omi" userId="8450682869912ffe" providerId="LiveId" clId="{543B308D-8A90-4992-9F67-5C0340CD0D6A}" dt="2019-10-19T12:23:10.285" v="5553"/>
          <ac:grpSpMkLst>
            <pc:docMk/>
            <pc:sldMk cId="2103444709" sldId="264"/>
            <ac:grpSpMk id="18" creationId="{96E9F03B-7D2C-41BF-9EC6-ACB76BE64D69}"/>
          </ac:grpSpMkLst>
        </pc:grpChg>
        <pc:grpChg chg="del mod">
          <ac:chgData name="Tsubasa Omi" userId="8450682869912ffe" providerId="LiveId" clId="{543B308D-8A90-4992-9F67-5C0340CD0D6A}" dt="2019-10-19T08:37:21.288" v="1350"/>
          <ac:grpSpMkLst>
            <pc:docMk/>
            <pc:sldMk cId="2103444709" sldId="264"/>
            <ac:grpSpMk id="19" creationId="{25BCD4A6-83D1-4B16-B542-A95614177685}"/>
          </ac:grpSpMkLst>
        </pc:grpChg>
        <pc:grpChg chg="del mod">
          <ac:chgData name="Tsubasa Omi" userId="8450682869912ffe" providerId="LiveId" clId="{543B308D-8A90-4992-9F67-5C0340CD0D6A}" dt="2019-10-19T08:37:21.288" v="1350"/>
          <ac:grpSpMkLst>
            <pc:docMk/>
            <pc:sldMk cId="2103444709" sldId="264"/>
            <ac:grpSpMk id="22" creationId="{5DDA5A87-EA4D-4426-A21D-75A114BEBDCB}"/>
          </ac:grpSpMkLst>
        </pc:grpChg>
        <pc:grpChg chg="add del mod topLvl">
          <ac:chgData name="Tsubasa Omi" userId="8450682869912ffe" providerId="LiveId" clId="{543B308D-8A90-4992-9F67-5C0340CD0D6A}" dt="2019-10-20T08:25:14.799" v="6669" actId="165"/>
          <ac:grpSpMkLst>
            <pc:docMk/>
            <pc:sldMk cId="2103444709" sldId="264"/>
            <ac:grpSpMk id="32" creationId="{5ECDE97E-D1D5-40C6-AE13-F1135F188493}"/>
          </ac:grpSpMkLst>
        </pc:grpChg>
        <pc:grpChg chg="add mod">
          <ac:chgData name="Tsubasa Omi" userId="8450682869912ffe" providerId="LiveId" clId="{543B308D-8A90-4992-9F67-5C0340CD0D6A}" dt="2019-10-19T08:43:10.248" v="1427" actId="1076"/>
          <ac:grpSpMkLst>
            <pc:docMk/>
            <pc:sldMk cId="2103444709" sldId="264"/>
            <ac:grpSpMk id="51" creationId="{B732D43F-7517-42CC-AFC1-14D2D7834F7E}"/>
          </ac:grpSpMkLst>
        </pc:grpChg>
        <pc:grpChg chg="mod">
          <ac:chgData name="Tsubasa Omi" userId="8450682869912ffe" providerId="LiveId" clId="{543B308D-8A90-4992-9F67-5C0340CD0D6A}" dt="2019-10-19T08:43:10.248" v="1427" actId="1076"/>
          <ac:grpSpMkLst>
            <pc:docMk/>
            <pc:sldMk cId="2103444709" sldId="264"/>
            <ac:grpSpMk id="52" creationId="{793B7829-CC03-4506-851E-431BBA78842F}"/>
          </ac:grpSpMkLst>
        </pc:grpChg>
        <pc:grpChg chg="mod">
          <ac:chgData name="Tsubasa Omi" userId="8450682869912ffe" providerId="LiveId" clId="{543B308D-8A90-4992-9F67-5C0340CD0D6A}" dt="2019-10-19T08:43:10.248" v="1427" actId="1076"/>
          <ac:grpSpMkLst>
            <pc:docMk/>
            <pc:sldMk cId="2103444709" sldId="264"/>
            <ac:grpSpMk id="54" creationId="{29CEEC7A-3FCC-4448-A517-B74585683A4C}"/>
          </ac:grpSpMkLst>
        </pc:grpChg>
        <pc:grpChg chg="add del mod">
          <ac:chgData name="Tsubasa Omi" userId="8450682869912ffe" providerId="LiveId" clId="{543B308D-8A90-4992-9F67-5C0340CD0D6A}" dt="2019-10-20T08:24:52.731" v="6668" actId="165"/>
          <ac:grpSpMkLst>
            <pc:docMk/>
            <pc:sldMk cId="2103444709" sldId="264"/>
            <ac:grpSpMk id="2048" creationId="{20832A40-EE76-40BA-971B-DC55C7AA619E}"/>
          </ac:grpSpMkLst>
        </pc:grpChg>
        <pc:picChg chg="mod">
          <ac:chgData name="Tsubasa Omi" userId="8450682869912ffe" providerId="LiveId" clId="{543B308D-8A90-4992-9F67-5C0340CD0D6A}" dt="2019-10-19T08:40:36.024" v="1398" actId="1076"/>
          <ac:picMkLst>
            <pc:docMk/>
            <pc:sldMk cId="2103444709" sldId="264"/>
            <ac:picMk id="13" creationId="{ABF8150D-CB08-40D9-946B-D6D88D0BA76C}"/>
          </ac:picMkLst>
        </pc:picChg>
        <pc:picChg chg="del">
          <ac:chgData name="Tsubasa Omi" userId="8450682869912ffe" providerId="LiveId" clId="{543B308D-8A90-4992-9F67-5C0340CD0D6A}" dt="2019-10-19T07:52:51.733" v="337"/>
          <ac:picMkLst>
            <pc:docMk/>
            <pc:sldMk cId="2103444709" sldId="264"/>
            <ac:picMk id="14" creationId="{7D1A4A82-682E-49BF-87B1-9DBB61885B71}"/>
          </ac:picMkLst>
        </pc:picChg>
        <pc:picChg chg="del mod ord">
          <ac:chgData name="Tsubasa Omi" userId="8450682869912ffe" providerId="LiveId" clId="{543B308D-8A90-4992-9F67-5C0340CD0D6A}" dt="2019-10-19T08:37:21.288" v="1350"/>
          <ac:picMkLst>
            <pc:docMk/>
            <pc:sldMk cId="2103444709" sldId="264"/>
            <ac:picMk id="16" creationId="{1C320910-9826-45AB-97E3-178E2E116E85}"/>
          </ac:picMkLst>
        </pc:picChg>
        <pc:picChg chg="del mod">
          <ac:chgData name="Tsubasa Omi" userId="8450682869912ffe" providerId="LiveId" clId="{543B308D-8A90-4992-9F67-5C0340CD0D6A}" dt="2019-10-19T08:37:21.288" v="1350"/>
          <ac:picMkLst>
            <pc:docMk/>
            <pc:sldMk cId="2103444709" sldId="264"/>
            <ac:picMk id="21" creationId="{6ECD21A8-8190-4E3D-9D9C-42B68C9705B1}"/>
          </ac:picMkLst>
        </pc:picChg>
        <pc:picChg chg="del mod">
          <ac:chgData name="Tsubasa Omi" userId="8450682869912ffe" providerId="LiveId" clId="{543B308D-8A90-4992-9F67-5C0340CD0D6A}" dt="2019-10-19T08:37:21.288" v="1350"/>
          <ac:picMkLst>
            <pc:docMk/>
            <pc:sldMk cId="2103444709" sldId="264"/>
            <ac:picMk id="24" creationId="{810C6EA2-BC67-4592-98C9-2518AF333922}"/>
          </ac:picMkLst>
        </pc:picChg>
        <pc:picChg chg="add del mod">
          <ac:chgData name="Tsubasa Omi" userId="8450682869912ffe" providerId="LiveId" clId="{543B308D-8A90-4992-9F67-5C0340CD0D6A}" dt="2019-10-19T07:59:40.297" v="454"/>
          <ac:picMkLst>
            <pc:docMk/>
            <pc:sldMk cId="2103444709" sldId="264"/>
            <ac:picMk id="26" creationId="{964C1614-E662-4259-AB50-FD4A2E2B776A}"/>
          </ac:picMkLst>
        </pc:picChg>
        <pc:picChg chg="add del mod">
          <ac:chgData name="Tsubasa Omi" userId="8450682869912ffe" providerId="LiveId" clId="{543B308D-8A90-4992-9F67-5C0340CD0D6A}" dt="2019-10-19T08:02:35.269" v="485"/>
          <ac:picMkLst>
            <pc:docMk/>
            <pc:sldMk cId="2103444709" sldId="264"/>
            <ac:picMk id="27" creationId="{8A6B30A2-5E3A-44BE-9E63-B81CB8D3FD55}"/>
          </ac:picMkLst>
        </pc:picChg>
        <pc:picChg chg="add del mod">
          <ac:chgData name="Tsubasa Omi" userId="8450682869912ffe" providerId="LiveId" clId="{543B308D-8A90-4992-9F67-5C0340CD0D6A}" dt="2019-10-19T08:03:06.196" v="491"/>
          <ac:picMkLst>
            <pc:docMk/>
            <pc:sldMk cId="2103444709" sldId="264"/>
            <ac:picMk id="28" creationId="{9EB3198F-C6C2-4FE7-B9AB-44D929CA8762}"/>
          </ac:picMkLst>
        </pc:picChg>
        <pc:picChg chg="add del mod">
          <ac:chgData name="Tsubasa Omi" userId="8450682869912ffe" providerId="LiveId" clId="{543B308D-8A90-4992-9F67-5C0340CD0D6A}" dt="2019-10-19T08:03:18.104" v="495"/>
          <ac:picMkLst>
            <pc:docMk/>
            <pc:sldMk cId="2103444709" sldId="264"/>
            <ac:picMk id="29" creationId="{164ECF30-A775-4E95-8114-88E4B1196830}"/>
          </ac:picMkLst>
        </pc:picChg>
        <pc:picChg chg="add del mod">
          <ac:chgData name="Tsubasa Omi" userId="8450682869912ffe" providerId="LiveId" clId="{543B308D-8A90-4992-9F67-5C0340CD0D6A}" dt="2019-10-19T08:11:46.792" v="522"/>
          <ac:picMkLst>
            <pc:docMk/>
            <pc:sldMk cId="2103444709" sldId="264"/>
            <ac:picMk id="31" creationId="{D871C0E2-3C9F-4099-8E69-BA13572E38EC}"/>
          </ac:picMkLst>
        </pc:picChg>
        <pc:picChg chg="mod topLvl">
          <ac:chgData name="Tsubasa Omi" userId="8450682869912ffe" providerId="LiveId" clId="{543B308D-8A90-4992-9F67-5C0340CD0D6A}" dt="2019-10-20T08:25:14.799" v="6669" actId="165"/>
          <ac:picMkLst>
            <pc:docMk/>
            <pc:sldMk cId="2103444709" sldId="264"/>
            <ac:picMk id="33" creationId="{56DED3DD-32C2-457D-A20F-735DB4E28EC4}"/>
          </ac:picMkLst>
        </pc:picChg>
        <pc:picChg chg="mod topLvl">
          <ac:chgData name="Tsubasa Omi" userId="8450682869912ffe" providerId="LiveId" clId="{543B308D-8A90-4992-9F67-5C0340CD0D6A}" dt="2019-10-20T08:25:21.019" v="6670" actId="164"/>
          <ac:picMkLst>
            <pc:docMk/>
            <pc:sldMk cId="2103444709" sldId="264"/>
            <ac:picMk id="34" creationId="{2FFA56DC-515C-4192-B009-D8AFA6F82490}"/>
          </ac:picMkLst>
        </pc:picChg>
        <pc:picChg chg="mod topLvl">
          <ac:chgData name="Tsubasa Omi" userId="8450682869912ffe" providerId="LiveId" clId="{543B308D-8A90-4992-9F67-5C0340CD0D6A}" dt="2019-10-20T08:25:14.799" v="6669" actId="165"/>
          <ac:picMkLst>
            <pc:docMk/>
            <pc:sldMk cId="2103444709" sldId="264"/>
            <ac:picMk id="35" creationId="{B42B521F-BDBB-4AB7-A23B-F909712D0265}"/>
          </ac:picMkLst>
        </pc:picChg>
        <pc:picChg chg="add mod">
          <ac:chgData name="Tsubasa Omi" userId="8450682869912ffe" providerId="LiveId" clId="{543B308D-8A90-4992-9F67-5C0340CD0D6A}" dt="2019-10-19T08:38:37.746" v="1370" actId="164"/>
          <ac:picMkLst>
            <pc:docMk/>
            <pc:sldMk cId="2103444709" sldId="264"/>
            <ac:picMk id="41" creationId="{D31A95BC-9A6A-46A4-B29B-99BFC7151B35}"/>
          </ac:picMkLst>
        </pc:picChg>
        <pc:picChg chg="add mod">
          <ac:chgData name="Tsubasa Omi" userId="8450682869912ffe" providerId="LiveId" clId="{543B308D-8A90-4992-9F67-5C0340CD0D6A}" dt="2019-10-19T08:39:05.334" v="1377" actId="1076"/>
          <ac:picMkLst>
            <pc:docMk/>
            <pc:sldMk cId="2103444709" sldId="264"/>
            <ac:picMk id="42" creationId="{171CA413-4F24-41B1-91C2-6680370F38DA}"/>
          </ac:picMkLst>
        </pc:picChg>
        <pc:picChg chg="add del mod ord">
          <ac:chgData name="Tsubasa Omi" userId="8450682869912ffe" providerId="LiveId" clId="{543B308D-8A90-4992-9F67-5C0340CD0D6A}" dt="2019-10-19T08:39:51.560" v="1388"/>
          <ac:picMkLst>
            <pc:docMk/>
            <pc:sldMk cId="2103444709" sldId="264"/>
            <ac:picMk id="43" creationId="{8C331299-13EB-4191-9D0E-5E22F4EF3C04}"/>
          </ac:picMkLst>
        </pc:picChg>
        <pc:picChg chg="add mod ord">
          <ac:chgData name="Tsubasa Omi" userId="8450682869912ffe" providerId="LiveId" clId="{543B308D-8A90-4992-9F67-5C0340CD0D6A}" dt="2019-10-19T08:39:13.919" v="1379" actId="1076"/>
          <ac:picMkLst>
            <pc:docMk/>
            <pc:sldMk cId="2103444709" sldId="264"/>
            <ac:picMk id="44" creationId="{8CB98598-BE46-464A-BFDD-C7F17E4ED68B}"/>
          </ac:picMkLst>
        </pc:picChg>
        <pc:picChg chg="add mod">
          <ac:chgData name="Tsubasa Omi" userId="8450682869912ffe" providerId="LiveId" clId="{543B308D-8A90-4992-9F67-5C0340CD0D6A}" dt="2019-10-19T08:39:57.447" v="1390" actId="164"/>
          <ac:picMkLst>
            <pc:docMk/>
            <pc:sldMk cId="2103444709" sldId="264"/>
            <ac:picMk id="48" creationId="{6B33922B-7E2D-4BEF-973D-32A69E26D943}"/>
          </ac:picMkLst>
        </pc:picChg>
        <pc:picChg chg="add mod">
          <ac:chgData name="Tsubasa Omi" userId="8450682869912ffe" providerId="LiveId" clId="{543B308D-8A90-4992-9F67-5C0340CD0D6A}" dt="2019-10-19T09:10:01.475" v="2082" actId="1076"/>
          <ac:picMkLst>
            <pc:docMk/>
            <pc:sldMk cId="2103444709" sldId="264"/>
            <ac:picMk id="50" creationId="{0CFE483E-A04B-4C64-B7E4-DDC63B9BEDF9}"/>
          </ac:picMkLst>
        </pc:picChg>
        <pc:picChg chg="add del mod">
          <ac:chgData name="Tsubasa Omi" userId="8450682869912ffe" providerId="LiveId" clId="{543B308D-8A90-4992-9F67-5C0340CD0D6A}" dt="2019-10-19T08:47:48.591" v="1510"/>
          <ac:picMkLst>
            <pc:docMk/>
            <pc:sldMk cId="2103444709" sldId="264"/>
            <ac:picMk id="63" creationId="{A2F6CDC5-DAFE-4478-AC03-500E7222F75C}"/>
          </ac:picMkLst>
        </pc:picChg>
        <pc:picChg chg="add mod topLvl">
          <ac:chgData name="Tsubasa Omi" userId="8450682869912ffe" providerId="LiveId" clId="{543B308D-8A90-4992-9F67-5C0340CD0D6A}" dt="2019-10-20T08:25:21.019" v="6670" actId="164"/>
          <ac:picMkLst>
            <pc:docMk/>
            <pc:sldMk cId="2103444709" sldId="264"/>
            <ac:picMk id="66" creationId="{55841D77-F4EC-4461-AC13-737C4FD96494}"/>
          </ac:picMkLst>
        </pc:picChg>
        <pc:picChg chg="del mod">
          <ac:chgData name="Tsubasa Omi" userId="8450682869912ffe" providerId="LiveId" clId="{543B308D-8A90-4992-9F67-5C0340CD0D6A}" dt="2019-10-19T08:37:21.288" v="1350"/>
          <ac:picMkLst>
            <pc:docMk/>
            <pc:sldMk cId="2103444709" sldId="264"/>
            <ac:picMk id="1026" creationId="{B8146320-6326-42C5-92FA-0448D500E345}"/>
          </ac:picMkLst>
        </pc:picChg>
        <pc:picChg chg="add mod">
          <ac:chgData name="Tsubasa Omi" userId="8450682869912ffe" providerId="LiveId" clId="{543B308D-8A90-4992-9F67-5C0340CD0D6A}" dt="2019-10-19T08:35:38.468" v="1339" actId="164"/>
          <ac:picMkLst>
            <pc:docMk/>
            <pc:sldMk cId="2103444709" sldId="264"/>
            <ac:picMk id="2050" creationId="{4246AD8A-C953-4E7F-A35A-3F4CE0CAEB90}"/>
          </ac:picMkLst>
        </pc:picChg>
        <pc:picChg chg="add del mod">
          <ac:chgData name="Tsubasa Omi" userId="8450682869912ffe" providerId="LiveId" clId="{543B308D-8A90-4992-9F67-5C0340CD0D6A}" dt="2019-10-19T08:48:45.239" v="1531"/>
          <ac:picMkLst>
            <pc:docMk/>
            <pc:sldMk cId="2103444709" sldId="264"/>
            <ac:picMk id="2052" creationId="{FCB79427-C725-4806-BABE-E8D3A92A2307}"/>
          </ac:picMkLst>
        </pc:picChg>
        <pc:picChg chg="add del mod">
          <ac:chgData name="Tsubasa Omi" userId="8450682869912ffe" providerId="LiveId" clId="{543B308D-8A90-4992-9F67-5C0340CD0D6A}" dt="2019-10-19T08:49:40.797" v="1542"/>
          <ac:picMkLst>
            <pc:docMk/>
            <pc:sldMk cId="2103444709" sldId="264"/>
            <ac:picMk id="2054" creationId="{7DAC559C-7EE3-4B17-AB39-914D4B1EE7F5}"/>
          </ac:picMkLst>
        </pc:picChg>
        <pc:picChg chg="add mod topLvl">
          <ac:chgData name="Tsubasa Omi" userId="8450682869912ffe" providerId="LiveId" clId="{543B308D-8A90-4992-9F67-5C0340CD0D6A}" dt="2019-10-20T08:24:52.731" v="6668" actId="165"/>
          <ac:picMkLst>
            <pc:docMk/>
            <pc:sldMk cId="2103444709" sldId="264"/>
            <ac:picMk id="2056" creationId="{C91176B3-F096-433E-A29F-6472AD7C4E2E}"/>
          </ac:picMkLst>
        </pc:picChg>
      </pc:sldChg>
      <pc:sldChg chg="addSp delSp modSp add modNotesTx">
        <pc:chgData name="Tsubasa Omi" userId="8450682869912ffe" providerId="LiveId" clId="{543B308D-8A90-4992-9F67-5C0340CD0D6A}" dt="2019-10-19T14:06:49.073" v="6660"/>
        <pc:sldMkLst>
          <pc:docMk/>
          <pc:sldMk cId="2965951037" sldId="265"/>
        </pc:sldMkLst>
        <pc:spChg chg="mod">
          <ac:chgData name="Tsubasa Omi" userId="8450682869912ffe" providerId="LiveId" clId="{543B308D-8A90-4992-9F67-5C0340CD0D6A}" dt="2019-10-19T09:11:05.588" v="2113"/>
          <ac:spMkLst>
            <pc:docMk/>
            <pc:sldMk cId="2965951037" sldId="265"/>
            <ac:spMk id="2" creationId="{A48CFAC3-220B-4009-83FA-88CD3930AC37}"/>
          </ac:spMkLst>
        </pc:spChg>
        <pc:spChg chg="add mod">
          <ac:chgData name="Tsubasa Omi" userId="8450682869912ffe" providerId="LiveId" clId="{543B308D-8A90-4992-9F67-5C0340CD0D6A}" dt="2019-10-19T10:14:02.086" v="3881"/>
          <ac:spMkLst>
            <pc:docMk/>
            <pc:sldMk cId="2965951037" sldId="265"/>
            <ac:spMk id="4" creationId="{7388D163-E6C3-40C9-B380-6E4E448A2506}"/>
          </ac:spMkLst>
        </pc:spChg>
        <pc:spChg chg="add mod">
          <ac:chgData name="Tsubasa Omi" userId="8450682869912ffe" providerId="LiveId" clId="{543B308D-8A90-4992-9F67-5C0340CD0D6A}" dt="2019-10-19T12:38:35.460" v="5972" actId="14100"/>
          <ac:spMkLst>
            <pc:docMk/>
            <pc:sldMk cId="2965951037" sldId="265"/>
            <ac:spMk id="11" creationId="{162310E0-DFE2-4B45-9285-09FC32614352}"/>
          </ac:spMkLst>
        </pc:spChg>
        <pc:spChg chg="del">
          <ac:chgData name="Tsubasa Omi" userId="8450682869912ffe" providerId="LiveId" clId="{543B308D-8A90-4992-9F67-5C0340CD0D6A}" dt="2019-10-19T09:11:15.357" v="2114"/>
          <ac:spMkLst>
            <pc:docMk/>
            <pc:sldMk cId="2965951037" sldId="265"/>
            <ac:spMk id="17" creationId="{97A6224A-61BC-4658-90C8-A9199C78A6D1}"/>
          </ac:spMkLst>
        </pc:spChg>
        <pc:spChg chg="add mod">
          <ac:chgData name="Tsubasa Omi" userId="8450682869912ffe" providerId="LiveId" clId="{543B308D-8A90-4992-9F67-5C0340CD0D6A}" dt="2019-10-19T12:33:36.614" v="5915" actId="255"/>
          <ac:spMkLst>
            <pc:docMk/>
            <pc:sldMk cId="2965951037" sldId="265"/>
            <ac:spMk id="37" creationId="{40D4C367-7957-4A02-A889-619780F8011C}"/>
          </ac:spMkLst>
        </pc:spChg>
        <pc:spChg chg="del">
          <ac:chgData name="Tsubasa Omi" userId="8450682869912ffe" providerId="LiveId" clId="{543B308D-8A90-4992-9F67-5C0340CD0D6A}" dt="2019-10-19T09:11:17.999" v="2115"/>
          <ac:spMkLst>
            <pc:docMk/>
            <pc:sldMk cId="2965951037" sldId="265"/>
            <ac:spMk id="39" creationId="{E3C19B62-1A01-44A5-B0EC-C3D9FF442738}"/>
          </ac:spMkLst>
        </pc:spChg>
        <pc:spChg chg="del">
          <ac:chgData name="Tsubasa Omi" userId="8450682869912ffe" providerId="LiveId" clId="{543B308D-8A90-4992-9F67-5C0340CD0D6A}" dt="2019-10-19T09:11:21.352" v="2116"/>
          <ac:spMkLst>
            <pc:docMk/>
            <pc:sldMk cId="2965951037" sldId="265"/>
            <ac:spMk id="40" creationId="{45207E06-F3DC-4FAD-907E-A90B54DD0858}"/>
          </ac:spMkLst>
        </pc:spChg>
        <pc:spChg chg="add mod">
          <ac:chgData name="Tsubasa Omi" userId="8450682869912ffe" providerId="LiveId" clId="{543B308D-8A90-4992-9F67-5C0340CD0D6A}" dt="2019-10-19T14:06:49.073" v="6660"/>
          <ac:spMkLst>
            <pc:docMk/>
            <pc:sldMk cId="2965951037" sldId="265"/>
            <ac:spMk id="41" creationId="{EFF1D4BA-642A-43C5-B633-FE09739E681B}"/>
          </ac:spMkLst>
        </pc:spChg>
        <pc:spChg chg="add mod">
          <ac:chgData name="Tsubasa Omi" userId="8450682869912ffe" providerId="LiveId" clId="{543B308D-8A90-4992-9F67-5C0340CD0D6A}" dt="2019-10-19T10:57:32.402" v="4932"/>
          <ac:spMkLst>
            <pc:docMk/>
            <pc:sldMk cId="2965951037" sldId="265"/>
            <ac:spMk id="42" creationId="{0986B193-11E7-4054-9D65-F7131C45CC59}"/>
          </ac:spMkLst>
        </pc:spChg>
        <pc:spChg chg="add mod">
          <ac:chgData name="Tsubasa Omi" userId="8450682869912ffe" providerId="LiveId" clId="{543B308D-8A90-4992-9F67-5C0340CD0D6A}" dt="2019-10-19T10:14:28.182" v="3888" actId="14100"/>
          <ac:spMkLst>
            <pc:docMk/>
            <pc:sldMk cId="2965951037" sldId="265"/>
            <ac:spMk id="43" creationId="{2926C6EC-C2B8-4DFE-8382-AEF2376CE6EA}"/>
          </ac:spMkLst>
        </pc:spChg>
        <pc:spChg chg="add mod">
          <ac:chgData name="Tsubasa Omi" userId="8450682869912ffe" providerId="LiveId" clId="{543B308D-8A90-4992-9F67-5C0340CD0D6A}" dt="2019-10-19T10:12:50.662" v="3864" actId="1076"/>
          <ac:spMkLst>
            <pc:docMk/>
            <pc:sldMk cId="2965951037" sldId="265"/>
            <ac:spMk id="45" creationId="{691AB185-D5E6-4EDB-B5A0-E8B9616E8820}"/>
          </ac:spMkLst>
        </pc:spChg>
        <pc:spChg chg="add mod">
          <ac:chgData name="Tsubasa Omi" userId="8450682869912ffe" providerId="LiveId" clId="{543B308D-8A90-4992-9F67-5C0340CD0D6A}" dt="2019-10-19T10:13:11.423" v="3876" actId="14100"/>
          <ac:spMkLst>
            <pc:docMk/>
            <pc:sldMk cId="2965951037" sldId="265"/>
            <ac:spMk id="46" creationId="{4CDB2BE1-DAC9-42A6-B7CE-8C4BB7296C82}"/>
          </ac:spMkLst>
        </pc:spChg>
        <pc:spChg chg="add mod">
          <ac:chgData name="Tsubasa Omi" userId="8450682869912ffe" providerId="LiveId" clId="{543B308D-8A90-4992-9F67-5C0340CD0D6A}" dt="2019-10-19T10:15:02.471" v="3915" actId="14100"/>
          <ac:spMkLst>
            <pc:docMk/>
            <pc:sldMk cId="2965951037" sldId="265"/>
            <ac:spMk id="47" creationId="{C0FB14EE-ECCC-4D04-992D-EA842F58F070}"/>
          </ac:spMkLst>
        </pc:spChg>
        <pc:grpChg chg="del">
          <ac:chgData name="Tsubasa Omi" userId="8450682869912ffe" providerId="LiveId" clId="{543B308D-8A90-4992-9F67-5C0340CD0D6A}" dt="2019-10-19T09:11:15.357" v="2114"/>
          <ac:grpSpMkLst>
            <pc:docMk/>
            <pc:sldMk cId="2965951037" sldId="265"/>
            <ac:grpSpMk id="18" creationId="{96E9F03B-7D2C-41BF-9EC6-ACB76BE64D69}"/>
          </ac:grpSpMkLst>
        </pc:grpChg>
        <pc:grpChg chg="del">
          <ac:chgData name="Tsubasa Omi" userId="8450682869912ffe" providerId="LiveId" clId="{543B308D-8A90-4992-9F67-5C0340CD0D6A}" dt="2019-10-19T09:11:23.320" v="2117"/>
          <ac:grpSpMkLst>
            <pc:docMk/>
            <pc:sldMk cId="2965951037" sldId="265"/>
            <ac:grpSpMk id="2048" creationId="{20832A40-EE76-40BA-971B-DC55C7AA619E}"/>
          </ac:grpSpMkLst>
        </pc:grpChg>
        <pc:picChg chg="add mod">
          <ac:chgData name="Tsubasa Omi" userId="8450682869912ffe" providerId="LiveId" clId="{543B308D-8A90-4992-9F67-5C0340CD0D6A}" dt="2019-10-19T13:02:13.837" v="6364" actId="14100"/>
          <ac:picMkLst>
            <pc:docMk/>
            <pc:sldMk cId="2965951037" sldId="265"/>
            <ac:picMk id="3" creationId="{B2E8DA88-7078-4186-9A68-E471993F1B44}"/>
          </ac:picMkLst>
        </pc:picChg>
        <pc:picChg chg="add del mod">
          <ac:chgData name="Tsubasa Omi" userId="8450682869912ffe" providerId="LiveId" clId="{543B308D-8A90-4992-9F67-5C0340CD0D6A}" dt="2019-10-19T09:44:13.907" v="2988"/>
          <ac:picMkLst>
            <pc:docMk/>
            <pc:sldMk cId="2965951037" sldId="265"/>
            <ac:picMk id="5" creationId="{B8B236AA-23CB-43EC-8850-D652DCA5B4D4}"/>
          </ac:picMkLst>
        </pc:picChg>
        <pc:picChg chg="add del mod">
          <ac:chgData name="Tsubasa Omi" userId="8450682869912ffe" providerId="LiveId" clId="{543B308D-8A90-4992-9F67-5C0340CD0D6A}" dt="2019-10-19T11:03:30.326" v="4934"/>
          <ac:picMkLst>
            <pc:docMk/>
            <pc:sldMk cId="2965951037" sldId="265"/>
            <ac:picMk id="6" creationId="{BCACDCCE-D5AA-4571-A087-D69C45DA2CF7}"/>
          </ac:picMkLst>
        </pc:picChg>
        <pc:picChg chg="add del mod">
          <ac:chgData name="Tsubasa Omi" userId="8450682869912ffe" providerId="LiveId" clId="{543B308D-8A90-4992-9F67-5C0340CD0D6A}" dt="2019-10-19T13:01:47.736" v="6358"/>
          <ac:picMkLst>
            <pc:docMk/>
            <pc:sldMk cId="2965951037" sldId="265"/>
            <ac:picMk id="12" creationId="{24CCFD12-AB4A-43F8-A5AA-22F2521BE46E}"/>
          </ac:picMkLst>
        </pc:picChg>
        <pc:picChg chg="add del mod">
          <ac:chgData name="Tsubasa Omi" userId="8450682869912ffe" providerId="LiveId" clId="{543B308D-8A90-4992-9F67-5C0340CD0D6A}" dt="2019-10-19T13:05:49.986" v="6366"/>
          <ac:picMkLst>
            <pc:docMk/>
            <pc:sldMk cId="2965951037" sldId="265"/>
            <ac:picMk id="14" creationId="{65C255E9-8B0F-4FFE-AE69-A44BBF5EEF40}"/>
          </ac:picMkLst>
        </pc:picChg>
        <pc:picChg chg="add mod">
          <ac:chgData name="Tsubasa Omi" userId="8450682869912ffe" providerId="LiveId" clId="{543B308D-8A90-4992-9F67-5C0340CD0D6A}" dt="2019-10-19T13:06:12.419" v="6371" actId="14100"/>
          <ac:picMkLst>
            <pc:docMk/>
            <pc:sldMk cId="2965951037" sldId="265"/>
            <ac:picMk id="15" creationId="{816B1ED3-F165-43F4-90C5-348F15B29C7F}"/>
          </ac:picMkLst>
        </pc:picChg>
        <pc:picChg chg="add del mod">
          <ac:chgData name="Tsubasa Omi" userId="8450682869912ffe" providerId="LiveId" clId="{543B308D-8A90-4992-9F67-5C0340CD0D6A}" dt="2019-10-19T09:42:49.261" v="2979"/>
          <ac:picMkLst>
            <pc:docMk/>
            <pc:sldMk cId="2965951037" sldId="265"/>
            <ac:picMk id="44" creationId="{257F4A96-1E0E-4FE0-A325-599D1C84580F}"/>
          </ac:picMkLst>
        </pc:picChg>
        <pc:picChg chg="del mod">
          <ac:chgData name="Tsubasa Omi" userId="8450682869912ffe" providerId="LiveId" clId="{543B308D-8A90-4992-9F67-5C0340CD0D6A}" dt="2019-10-19T09:27:12.758" v="2651"/>
          <ac:picMkLst>
            <pc:docMk/>
            <pc:sldMk cId="2965951037" sldId="265"/>
            <ac:picMk id="50" creationId="{0CFE483E-A04B-4C64-B7E4-DDC63B9BEDF9}"/>
          </ac:picMkLst>
        </pc:picChg>
      </pc:sldChg>
      <pc:sldChg chg="add del ord">
        <pc:chgData name="Tsubasa Omi" userId="8450682869912ffe" providerId="LiveId" clId="{543B308D-8A90-4992-9F67-5C0340CD0D6A}" dt="2019-10-19T09:10:44.749" v="2089" actId="2696"/>
        <pc:sldMkLst>
          <pc:docMk/>
          <pc:sldMk cId="3960865357" sldId="265"/>
        </pc:sldMkLst>
      </pc:sldChg>
      <pc:sldChg chg="delSp modSp add del">
        <pc:chgData name="Tsubasa Omi" userId="8450682869912ffe" providerId="LiveId" clId="{543B308D-8A90-4992-9F67-5C0340CD0D6A}" dt="2019-10-19T09:50:46.980" v="3143" actId="2696"/>
        <pc:sldMkLst>
          <pc:docMk/>
          <pc:sldMk cId="1330288280" sldId="266"/>
        </pc:sldMkLst>
        <pc:spChg chg="mod">
          <ac:chgData name="Tsubasa Omi" userId="8450682869912ffe" providerId="LiveId" clId="{543B308D-8A90-4992-9F67-5C0340CD0D6A}" dt="2019-10-19T09:49:26.904" v="3139" actId="1076"/>
          <ac:spMkLst>
            <pc:docMk/>
            <pc:sldMk cId="1330288280" sldId="266"/>
            <ac:spMk id="2" creationId="{A48CFAC3-220B-4009-83FA-88CD3930AC37}"/>
          </ac:spMkLst>
        </pc:spChg>
        <pc:spChg chg="del">
          <ac:chgData name="Tsubasa Omi" userId="8450682869912ffe" providerId="LiveId" clId="{543B308D-8A90-4992-9F67-5C0340CD0D6A}" dt="2019-10-19T09:49:46.925" v="3140"/>
          <ac:spMkLst>
            <pc:docMk/>
            <pc:sldMk cId="1330288280" sldId="266"/>
            <ac:spMk id="4" creationId="{7388D163-E6C3-40C9-B380-6E4E448A2506}"/>
          </ac:spMkLst>
        </pc:spChg>
        <pc:spChg chg="del">
          <ac:chgData name="Tsubasa Omi" userId="8450682869912ffe" providerId="LiveId" clId="{543B308D-8A90-4992-9F67-5C0340CD0D6A}" dt="2019-10-19T09:49:46.925" v="3140"/>
          <ac:spMkLst>
            <pc:docMk/>
            <pc:sldMk cId="1330288280" sldId="266"/>
            <ac:spMk id="11" creationId="{162310E0-DFE2-4B45-9285-09FC32614352}"/>
          </ac:spMkLst>
        </pc:spChg>
        <pc:spChg chg="del">
          <ac:chgData name="Tsubasa Omi" userId="8450682869912ffe" providerId="LiveId" clId="{543B308D-8A90-4992-9F67-5C0340CD0D6A}" dt="2019-10-19T09:49:49.589" v="3141"/>
          <ac:spMkLst>
            <pc:docMk/>
            <pc:sldMk cId="1330288280" sldId="266"/>
            <ac:spMk id="37" creationId="{40D4C367-7957-4A02-A889-619780F8011C}"/>
          </ac:spMkLst>
        </pc:spChg>
        <pc:spChg chg="del">
          <ac:chgData name="Tsubasa Omi" userId="8450682869912ffe" providerId="LiveId" clId="{543B308D-8A90-4992-9F67-5C0340CD0D6A}" dt="2019-10-19T09:49:46.925" v="3140"/>
          <ac:spMkLst>
            <pc:docMk/>
            <pc:sldMk cId="1330288280" sldId="266"/>
            <ac:spMk id="41" creationId="{EFF1D4BA-642A-43C5-B633-FE09739E681B}"/>
          </ac:spMkLst>
        </pc:spChg>
        <pc:spChg chg="del">
          <ac:chgData name="Tsubasa Omi" userId="8450682869912ffe" providerId="LiveId" clId="{543B308D-8A90-4992-9F67-5C0340CD0D6A}" dt="2019-10-19T09:49:46.925" v="3140"/>
          <ac:spMkLst>
            <pc:docMk/>
            <pc:sldMk cId="1330288280" sldId="266"/>
            <ac:spMk id="42" creationId="{0986B193-11E7-4054-9D65-F7131C45CC59}"/>
          </ac:spMkLst>
        </pc:spChg>
        <pc:spChg chg="del">
          <ac:chgData name="Tsubasa Omi" userId="8450682869912ffe" providerId="LiveId" clId="{543B308D-8A90-4992-9F67-5C0340CD0D6A}" dt="2019-10-19T09:49:46.925" v="3140"/>
          <ac:spMkLst>
            <pc:docMk/>
            <pc:sldMk cId="1330288280" sldId="266"/>
            <ac:spMk id="43" creationId="{2926C6EC-C2B8-4DFE-8382-AEF2376CE6EA}"/>
          </ac:spMkLst>
        </pc:spChg>
        <pc:picChg chg="del">
          <ac:chgData name="Tsubasa Omi" userId="8450682869912ffe" providerId="LiveId" clId="{543B308D-8A90-4992-9F67-5C0340CD0D6A}" dt="2019-10-19T09:49:46.925" v="3140"/>
          <ac:picMkLst>
            <pc:docMk/>
            <pc:sldMk cId="1330288280" sldId="266"/>
            <ac:picMk id="3" creationId="{B2E8DA88-7078-4186-9A68-E471993F1B44}"/>
          </ac:picMkLst>
        </pc:picChg>
        <pc:picChg chg="del">
          <ac:chgData name="Tsubasa Omi" userId="8450682869912ffe" providerId="LiveId" clId="{543B308D-8A90-4992-9F67-5C0340CD0D6A}" dt="2019-10-19T09:49:46.925" v="3140"/>
          <ac:picMkLst>
            <pc:docMk/>
            <pc:sldMk cId="1330288280" sldId="266"/>
            <ac:picMk id="6" creationId="{BCACDCCE-D5AA-4571-A087-D69C45DA2CF7}"/>
          </ac:picMkLst>
        </pc:picChg>
      </pc:sldChg>
      <pc:sldChg chg="addSp delSp modSp add modNotesTx">
        <pc:chgData name="Tsubasa Omi" userId="8450682869912ffe" providerId="LiveId" clId="{543B308D-8A90-4992-9F67-5C0340CD0D6A}" dt="2019-10-19T14:18:23.767" v="6663"/>
        <pc:sldMkLst>
          <pc:docMk/>
          <pc:sldMk cId="535723164" sldId="513"/>
        </pc:sldMkLst>
        <pc:spChg chg="del">
          <ac:chgData name="Tsubasa Omi" userId="8450682869912ffe" providerId="LiveId" clId="{543B308D-8A90-4992-9F67-5C0340CD0D6A}" dt="2019-10-19T10:22:32.301" v="4010"/>
          <ac:spMkLst>
            <pc:docMk/>
            <pc:sldMk cId="535723164" sldId="513"/>
            <ac:spMk id="2" creationId="{25FC2A7F-8719-4A4C-A6F3-6AC1319B24BE}"/>
          </ac:spMkLst>
        </pc:spChg>
        <pc:spChg chg="del">
          <ac:chgData name="Tsubasa Omi" userId="8450682869912ffe" providerId="LiveId" clId="{543B308D-8A90-4992-9F67-5C0340CD0D6A}" dt="2019-10-19T10:22:22.854" v="4009"/>
          <ac:spMkLst>
            <pc:docMk/>
            <pc:sldMk cId="535723164" sldId="513"/>
            <ac:spMk id="3" creationId="{E6FA460E-25E7-4F20-AAD5-231AE93DD50B}"/>
          </ac:spMkLst>
        </pc:spChg>
        <pc:spChg chg="mod">
          <ac:chgData name="Tsubasa Omi" userId="8450682869912ffe" providerId="LiveId" clId="{543B308D-8A90-4992-9F67-5C0340CD0D6A}" dt="2019-10-19T10:24:30.725" v="4084" actId="164"/>
          <ac:spMkLst>
            <pc:docMk/>
            <pc:sldMk cId="535723164" sldId="513"/>
            <ac:spMk id="6" creationId="{3CA4BC55-09E4-4E53-BECE-4A3CA56943DC}"/>
          </ac:spMkLst>
        </pc:spChg>
        <pc:spChg chg="mod">
          <ac:chgData name="Tsubasa Omi" userId="8450682869912ffe" providerId="LiveId" clId="{543B308D-8A90-4992-9F67-5C0340CD0D6A}" dt="2019-10-19T10:40:03.449" v="4858"/>
          <ac:spMkLst>
            <pc:docMk/>
            <pc:sldMk cId="535723164" sldId="513"/>
            <ac:spMk id="12" creationId="{EA10F08F-CDF9-478D-9F3B-472D1BD32BFD}"/>
          </ac:spMkLst>
        </pc:spChg>
        <pc:spChg chg="add mod">
          <ac:chgData name="Tsubasa Omi" userId="8450682869912ffe" providerId="LiveId" clId="{543B308D-8A90-4992-9F67-5C0340CD0D6A}" dt="2019-10-19T10:24:30.725" v="4084" actId="164"/>
          <ac:spMkLst>
            <pc:docMk/>
            <pc:sldMk cId="535723164" sldId="513"/>
            <ac:spMk id="15" creationId="{76FB1F28-0994-4510-A5F7-B302AA90B005}"/>
          </ac:spMkLst>
        </pc:spChg>
        <pc:spChg chg="del">
          <ac:chgData name="Tsubasa Omi" userId="8450682869912ffe" providerId="LiveId" clId="{543B308D-8A90-4992-9F67-5C0340CD0D6A}" dt="2019-10-19T10:21:40.559" v="4008"/>
          <ac:spMkLst>
            <pc:docMk/>
            <pc:sldMk cId="535723164" sldId="513"/>
            <ac:spMk id="23" creationId="{F61B52F8-A3BB-41DF-8210-D275FBB32319}"/>
          </ac:spMkLst>
        </pc:spChg>
        <pc:spChg chg="mod">
          <ac:chgData name="Tsubasa Omi" userId="8450682869912ffe" providerId="LiveId" clId="{543B308D-8A90-4992-9F67-5C0340CD0D6A}" dt="2019-10-19T10:46:28.521" v="4899" actId="1035"/>
          <ac:spMkLst>
            <pc:docMk/>
            <pc:sldMk cId="535723164" sldId="513"/>
            <ac:spMk id="24" creationId="{BD2B4181-E0E1-41DB-B8E9-3041D40D4776}"/>
          </ac:spMkLst>
        </pc:spChg>
        <pc:spChg chg="mod">
          <ac:chgData name="Tsubasa Omi" userId="8450682869912ffe" providerId="LiveId" clId="{543B308D-8A90-4992-9F67-5C0340CD0D6A}" dt="2019-10-19T10:46:28.521" v="4899" actId="1035"/>
          <ac:spMkLst>
            <pc:docMk/>
            <pc:sldMk cId="535723164" sldId="513"/>
            <ac:spMk id="26" creationId="{88385BFC-B26A-44E4-8508-918BC81A68FB}"/>
          </ac:spMkLst>
        </pc:spChg>
        <pc:spChg chg="mod">
          <ac:chgData name="Tsubasa Omi" userId="8450682869912ffe" providerId="LiveId" clId="{543B308D-8A90-4992-9F67-5C0340CD0D6A}" dt="2019-10-19T10:46:28.521" v="4899" actId="1035"/>
          <ac:spMkLst>
            <pc:docMk/>
            <pc:sldMk cId="535723164" sldId="513"/>
            <ac:spMk id="27" creationId="{B4CB5255-5489-4E75-8D1C-530825FA4A50}"/>
          </ac:spMkLst>
        </pc:spChg>
        <pc:spChg chg="mod">
          <ac:chgData name="Tsubasa Omi" userId="8450682869912ffe" providerId="LiveId" clId="{543B308D-8A90-4992-9F67-5C0340CD0D6A}" dt="2019-10-19T14:18:23.767" v="6663"/>
          <ac:spMkLst>
            <pc:docMk/>
            <pc:sldMk cId="535723164" sldId="513"/>
            <ac:spMk id="28" creationId="{96B972DD-155E-451D-BD7F-1760B42FA4E3}"/>
          </ac:spMkLst>
        </pc:spChg>
        <pc:spChg chg="add del mod">
          <ac:chgData name="Tsubasa Omi" userId="8450682869912ffe" providerId="LiveId" clId="{543B308D-8A90-4992-9F67-5C0340CD0D6A}" dt="2019-10-19T10:46:11.547" v="4872"/>
          <ac:spMkLst>
            <pc:docMk/>
            <pc:sldMk cId="535723164" sldId="513"/>
            <ac:spMk id="50" creationId="{4E8D582B-5C71-4CC7-85EA-CFD8612D3165}"/>
          </ac:spMkLst>
        </pc:spChg>
        <pc:grpChg chg="add mod">
          <ac:chgData name="Tsubasa Omi" userId="8450682869912ffe" providerId="LiveId" clId="{543B308D-8A90-4992-9F67-5C0340CD0D6A}" dt="2019-10-19T10:46:42.874" v="4928" actId="1035"/>
          <ac:grpSpMkLst>
            <pc:docMk/>
            <pc:sldMk cId="535723164" sldId="513"/>
            <ac:grpSpMk id="7" creationId="{39520ABB-4D60-433B-82E3-6883C763BA75}"/>
          </ac:grpSpMkLst>
        </pc:grpChg>
        <pc:grpChg chg="add mod">
          <ac:chgData name="Tsubasa Omi" userId="8450682869912ffe" providerId="LiveId" clId="{543B308D-8A90-4992-9F67-5C0340CD0D6A}" dt="2019-10-19T10:46:42.874" v="4928" actId="1035"/>
          <ac:grpSpMkLst>
            <pc:docMk/>
            <pc:sldMk cId="535723164" sldId="513"/>
            <ac:grpSpMk id="8" creationId="{09DACF89-9D7D-4968-9576-08B366F458C5}"/>
          </ac:grpSpMkLst>
        </pc:grpChg>
        <pc:picChg chg="mod">
          <ac:chgData name="Tsubasa Omi" userId="8450682869912ffe" providerId="LiveId" clId="{543B308D-8A90-4992-9F67-5C0340CD0D6A}" dt="2019-10-19T10:24:52.708" v="4088" actId="164"/>
          <ac:picMkLst>
            <pc:docMk/>
            <pc:sldMk cId="535723164" sldId="513"/>
            <ac:picMk id="4" creationId="{47880D3D-BAD1-4FA1-9D2D-8CDB8E585500}"/>
          </ac:picMkLst>
        </pc:picChg>
        <pc:picChg chg="mod">
          <ac:chgData name="Tsubasa Omi" userId="8450682869912ffe" providerId="LiveId" clId="{543B308D-8A90-4992-9F67-5C0340CD0D6A}" dt="2019-10-19T10:24:52.708" v="4088" actId="164"/>
          <ac:picMkLst>
            <pc:docMk/>
            <pc:sldMk cId="535723164" sldId="513"/>
            <ac:picMk id="5" creationId="{FE85C66C-A4C5-49C6-ADD1-84D93520C150}"/>
          </ac:picMkLst>
        </pc:picChg>
        <pc:picChg chg="add mod">
          <ac:chgData name="Tsubasa Omi" userId="8450682869912ffe" providerId="LiveId" clId="{543B308D-8A90-4992-9F67-5C0340CD0D6A}" dt="2019-10-19T10:46:42.874" v="4928" actId="1035"/>
          <ac:picMkLst>
            <pc:docMk/>
            <pc:sldMk cId="535723164" sldId="513"/>
            <ac:picMk id="18" creationId="{1495CAA8-F5EA-43B1-A989-C6DE1903C4E1}"/>
          </ac:picMkLst>
        </pc:picChg>
        <pc:picChg chg="add mod">
          <ac:chgData name="Tsubasa Omi" userId="8450682869912ffe" providerId="LiveId" clId="{543B308D-8A90-4992-9F67-5C0340CD0D6A}" dt="2019-10-19T10:46:42.874" v="4928" actId="1035"/>
          <ac:picMkLst>
            <pc:docMk/>
            <pc:sldMk cId="535723164" sldId="513"/>
            <ac:picMk id="19" creationId="{BAC5110E-35DB-4B57-BB42-8043ACD59E54}"/>
          </ac:picMkLst>
        </pc:picChg>
        <pc:picChg chg="add del">
          <ac:chgData name="Tsubasa Omi" userId="8450682869912ffe" providerId="LiveId" clId="{543B308D-8A90-4992-9F67-5C0340CD0D6A}" dt="2019-10-19T10:31:56.944" v="4328"/>
          <ac:picMkLst>
            <pc:docMk/>
            <pc:sldMk cId="535723164" sldId="513"/>
            <ac:picMk id="22" creationId="{5A80A8D7-8621-403E-9264-C46E324D17D4}"/>
          </ac:picMkLst>
        </pc:picChg>
        <pc:picChg chg="add mod">
          <ac:chgData name="Tsubasa Omi" userId="8450682869912ffe" providerId="LiveId" clId="{543B308D-8A90-4992-9F67-5C0340CD0D6A}" dt="2019-10-19T10:46:42.874" v="4928" actId="1035"/>
          <ac:picMkLst>
            <pc:docMk/>
            <pc:sldMk cId="535723164" sldId="513"/>
            <ac:picMk id="3074" creationId="{7E0DEDD4-9F5D-411E-8415-7015ED6CAB88}"/>
          </ac:picMkLst>
        </pc:picChg>
      </pc:sldChg>
      <pc:sldChg chg="addSp delSp modSp add">
        <pc:chgData name="Tsubasa Omi" userId="8450682869912ffe" providerId="LiveId" clId="{543B308D-8A90-4992-9F67-5C0340CD0D6A}" dt="2019-10-19T13:20:26.462" v="6575"/>
        <pc:sldMkLst>
          <pc:docMk/>
          <pc:sldMk cId="1747880804" sldId="561"/>
        </pc:sldMkLst>
        <pc:spChg chg="mod">
          <ac:chgData name="Tsubasa Omi" userId="8450682869912ffe" providerId="LiveId" clId="{543B308D-8A90-4992-9F67-5C0340CD0D6A}" dt="2019-10-19T09:52:47.362" v="3243" actId="14100"/>
          <ac:spMkLst>
            <pc:docMk/>
            <pc:sldMk cId="1747880804" sldId="561"/>
            <ac:spMk id="2" creationId="{A48CFAC3-220B-4009-83FA-88CD3930AC37}"/>
          </ac:spMkLst>
        </pc:spChg>
        <pc:spChg chg="mod">
          <ac:chgData name="Tsubasa Omi" userId="8450682869912ffe" providerId="LiveId" clId="{543B308D-8A90-4992-9F67-5C0340CD0D6A}" dt="2019-10-19T13:20:26.462" v="6575"/>
          <ac:spMkLst>
            <pc:docMk/>
            <pc:sldMk cId="1747880804" sldId="561"/>
            <ac:spMk id="6" creationId="{D3C52D4F-5BA2-49DC-ADD7-2CA65B34BA51}"/>
          </ac:spMkLst>
        </pc:spChg>
        <pc:spChg chg="mod">
          <ac:chgData name="Tsubasa Omi" userId="8450682869912ffe" providerId="LiveId" clId="{543B308D-8A90-4992-9F67-5C0340CD0D6A}" dt="2019-10-19T12:13:16.872" v="5118" actId="113"/>
          <ac:spMkLst>
            <pc:docMk/>
            <pc:sldMk cId="1747880804" sldId="561"/>
            <ac:spMk id="7" creationId="{F2D16A41-2CB7-4696-BC04-EFBD95A51D09}"/>
          </ac:spMkLst>
        </pc:spChg>
        <pc:spChg chg="mod ord">
          <ac:chgData name="Tsubasa Omi" userId="8450682869912ffe" providerId="LiveId" clId="{543B308D-8A90-4992-9F67-5C0340CD0D6A}" dt="2019-10-19T09:53:40.077" v="3284" actId="164"/>
          <ac:spMkLst>
            <pc:docMk/>
            <pc:sldMk cId="1747880804" sldId="561"/>
            <ac:spMk id="8" creationId="{5C05E5B6-8DE7-469E-B050-3E710968F3E6}"/>
          </ac:spMkLst>
        </pc:spChg>
        <pc:spChg chg="mod">
          <ac:chgData name="Tsubasa Omi" userId="8450682869912ffe" providerId="LiveId" clId="{543B308D-8A90-4992-9F67-5C0340CD0D6A}" dt="2019-10-19T10:42:55.053" v="4868" actId="14100"/>
          <ac:spMkLst>
            <pc:docMk/>
            <pc:sldMk cId="1747880804" sldId="561"/>
            <ac:spMk id="9" creationId="{85A26FC2-814B-4DF3-B14C-8EA5ABCE8CFB}"/>
          </ac:spMkLst>
        </pc:spChg>
        <pc:spChg chg="mod">
          <ac:chgData name="Tsubasa Omi" userId="8450682869912ffe" providerId="LiveId" clId="{543B308D-8A90-4992-9F67-5C0340CD0D6A}" dt="2019-10-19T10:42:51.007" v="4866" actId="14100"/>
          <ac:spMkLst>
            <pc:docMk/>
            <pc:sldMk cId="1747880804" sldId="561"/>
            <ac:spMk id="10" creationId="{EBF0381F-A7B3-420C-951D-4032A201841E}"/>
          </ac:spMkLst>
        </pc:spChg>
        <pc:spChg chg="mod">
          <ac:chgData name="Tsubasa Omi" userId="8450682869912ffe" providerId="LiveId" clId="{543B308D-8A90-4992-9F67-5C0340CD0D6A}" dt="2019-10-19T10:42:53.098" v="4867" actId="14100"/>
          <ac:spMkLst>
            <pc:docMk/>
            <pc:sldMk cId="1747880804" sldId="561"/>
            <ac:spMk id="11" creationId="{515A844D-53D1-4B3B-BF35-96DE9C4444E1}"/>
          </ac:spMkLst>
        </pc:spChg>
        <pc:spChg chg="mod ord">
          <ac:chgData name="Tsubasa Omi" userId="8450682869912ffe" providerId="LiveId" clId="{543B308D-8A90-4992-9F67-5C0340CD0D6A}" dt="2019-10-19T10:16:46.772" v="3941"/>
          <ac:spMkLst>
            <pc:docMk/>
            <pc:sldMk cId="1747880804" sldId="561"/>
            <ac:spMk id="13" creationId="{2478ABED-5092-4AF1-9722-E0F34E3EB583}"/>
          </ac:spMkLst>
        </pc:spChg>
        <pc:spChg chg="add mod">
          <ac:chgData name="Tsubasa Omi" userId="8450682869912ffe" providerId="LiveId" clId="{543B308D-8A90-4992-9F67-5C0340CD0D6A}" dt="2019-10-19T09:56:22.989" v="3362" actId="13822"/>
          <ac:spMkLst>
            <pc:docMk/>
            <pc:sldMk cId="1747880804" sldId="561"/>
            <ac:spMk id="19" creationId="{F6DC8634-9AC1-4B4B-8D25-A15F5125D749}"/>
          </ac:spMkLst>
        </pc:spChg>
        <pc:spChg chg="add mod">
          <ac:chgData name="Tsubasa Omi" userId="8450682869912ffe" providerId="LiveId" clId="{543B308D-8A90-4992-9F67-5C0340CD0D6A}" dt="2019-10-19T09:57:56.704" v="3501" actId="14100"/>
          <ac:spMkLst>
            <pc:docMk/>
            <pc:sldMk cId="1747880804" sldId="561"/>
            <ac:spMk id="20" creationId="{1931E0A5-BE13-4FD5-B880-381908258BF2}"/>
          </ac:spMkLst>
        </pc:spChg>
        <pc:spChg chg="add del mod">
          <ac:chgData name="Tsubasa Omi" userId="8450682869912ffe" providerId="LiveId" clId="{543B308D-8A90-4992-9F67-5C0340CD0D6A}" dt="2019-10-19T12:11:12.900" v="5116" actId="11529"/>
          <ac:spMkLst>
            <pc:docMk/>
            <pc:sldMk cId="1747880804" sldId="561"/>
            <ac:spMk id="22" creationId="{D4A39AE1-6F34-462C-BAC5-070310A876B1}"/>
          </ac:spMkLst>
        </pc:spChg>
        <pc:grpChg chg="add mod">
          <ac:chgData name="Tsubasa Omi" userId="8450682869912ffe" providerId="LiveId" clId="{543B308D-8A90-4992-9F67-5C0340CD0D6A}" dt="2019-10-19T09:53:51.436" v="3287" actId="164"/>
          <ac:grpSpMkLst>
            <pc:docMk/>
            <pc:sldMk cId="1747880804" sldId="561"/>
            <ac:grpSpMk id="3" creationId="{EB3D5814-60C6-4FF4-A6C9-87469BB8F38A}"/>
          </ac:grpSpMkLst>
        </pc:grpChg>
        <pc:grpChg chg="mod">
          <ac:chgData name="Tsubasa Omi" userId="8450682869912ffe" providerId="LiveId" clId="{543B308D-8A90-4992-9F67-5C0340CD0D6A}" dt="2019-10-19T09:53:40.077" v="3284" actId="164"/>
          <ac:grpSpMkLst>
            <pc:docMk/>
            <pc:sldMk cId="1747880804" sldId="561"/>
            <ac:grpSpMk id="12" creationId="{22D394ED-F142-45C3-BF90-5F8A5F6D0EA7}"/>
          </ac:grpSpMkLst>
        </pc:grpChg>
        <pc:grpChg chg="add mod">
          <ac:chgData name="Tsubasa Omi" userId="8450682869912ffe" providerId="LiveId" clId="{543B308D-8A90-4992-9F67-5C0340CD0D6A}" dt="2019-10-19T09:54:25.234" v="3292" actId="1076"/>
          <ac:grpSpMkLst>
            <pc:docMk/>
            <pc:sldMk cId="1747880804" sldId="561"/>
            <ac:grpSpMk id="15" creationId="{29467357-53B3-4EE0-80E7-733610FA7AAC}"/>
          </ac:grpSpMkLst>
        </pc:grpChg>
        <pc:grpChg chg="mod">
          <ac:chgData name="Tsubasa Omi" userId="8450682869912ffe" providerId="LiveId" clId="{543B308D-8A90-4992-9F67-5C0340CD0D6A}" dt="2019-10-19T09:53:40.077" v="3284" actId="164"/>
          <ac:grpSpMkLst>
            <pc:docMk/>
            <pc:sldMk cId="1747880804" sldId="561"/>
            <ac:grpSpMk id="17" creationId="{1EC06086-DAB4-4033-BABD-DE1777515E1A}"/>
          </ac:grpSpMkLst>
        </pc:grpChg>
        <pc:picChg chg="mod">
          <ac:chgData name="Tsubasa Omi" userId="8450682869912ffe" providerId="LiveId" clId="{543B308D-8A90-4992-9F67-5C0340CD0D6A}" dt="2019-10-19T09:53:40.077" v="3284" actId="164"/>
          <ac:picMkLst>
            <pc:docMk/>
            <pc:sldMk cId="1747880804" sldId="561"/>
            <ac:picMk id="5" creationId="{34B86AE9-FCBC-42E1-8C39-B5512B2EB497}"/>
          </ac:picMkLst>
        </pc:picChg>
        <pc:picChg chg="add mod">
          <ac:chgData name="Tsubasa Omi" userId="8450682869912ffe" providerId="LiveId" clId="{543B308D-8A90-4992-9F67-5C0340CD0D6A}" dt="2019-10-19T09:54:38.490" v="3294" actId="1076"/>
          <ac:picMkLst>
            <pc:docMk/>
            <pc:sldMk cId="1747880804" sldId="561"/>
            <ac:picMk id="18" creationId="{99EA0040-96D3-42FB-B8B2-4D12D8847021}"/>
          </ac:picMkLst>
        </pc:picChg>
        <pc:picChg chg="add mod">
          <ac:chgData name="Tsubasa Omi" userId="8450682869912ffe" providerId="LiveId" clId="{543B308D-8A90-4992-9F67-5C0340CD0D6A}" dt="2019-10-19T09:57:01.546" v="3425" actId="1076"/>
          <ac:picMkLst>
            <pc:docMk/>
            <pc:sldMk cId="1747880804" sldId="561"/>
            <ac:picMk id="21" creationId="{95E58FC7-114F-45AF-9AD9-6B1F22A32604}"/>
          </ac:picMkLst>
        </pc:picChg>
      </pc:sldChg>
      <pc:sldChg chg="delSp modSp add del">
        <pc:chgData name="Tsubasa Omi" userId="8450682869912ffe" providerId="LiveId" clId="{543B308D-8A90-4992-9F67-5C0340CD0D6A}" dt="2019-10-19T10:40:50.446" v="4859" actId="2696"/>
        <pc:sldMkLst>
          <pc:docMk/>
          <pc:sldMk cId="2160170641" sldId="562"/>
        </pc:sldMkLst>
        <pc:spChg chg="mod">
          <ac:chgData name="Tsubasa Omi" userId="8450682869912ffe" providerId="LiveId" clId="{543B308D-8A90-4992-9F67-5C0340CD0D6A}" dt="2019-10-19T10:18:01.477" v="3986" actId="1076"/>
          <ac:spMkLst>
            <pc:docMk/>
            <pc:sldMk cId="2160170641" sldId="562"/>
            <ac:spMk id="2" creationId="{A48CFAC3-220B-4009-83FA-88CD3930AC37}"/>
          </ac:spMkLst>
        </pc:spChg>
        <pc:spChg chg="del">
          <ac:chgData name="Tsubasa Omi" userId="8450682869912ffe" providerId="LiveId" clId="{543B308D-8A90-4992-9F67-5C0340CD0D6A}" dt="2019-10-19T10:18:11.141" v="3991"/>
          <ac:spMkLst>
            <pc:docMk/>
            <pc:sldMk cId="2160170641" sldId="562"/>
            <ac:spMk id="19" creationId="{F6DC8634-9AC1-4B4B-8D25-A15F5125D749}"/>
          </ac:spMkLst>
        </pc:spChg>
        <pc:spChg chg="del">
          <ac:chgData name="Tsubasa Omi" userId="8450682869912ffe" providerId="LiveId" clId="{543B308D-8A90-4992-9F67-5C0340CD0D6A}" dt="2019-10-19T10:18:07.040" v="3988"/>
          <ac:spMkLst>
            <pc:docMk/>
            <pc:sldMk cId="2160170641" sldId="562"/>
            <ac:spMk id="20" creationId="{1931E0A5-BE13-4FD5-B880-381908258BF2}"/>
          </ac:spMkLst>
        </pc:spChg>
        <pc:grpChg chg="del">
          <ac:chgData name="Tsubasa Omi" userId="8450682869912ffe" providerId="LiveId" clId="{543B308D-8A90-4992-9F67-5C0340CD0D6A}" dt="2019-10-19T10:18:05.028" v="3987"/>
          <ac:grpSpMkLst>
            <pc:docMk/>
            <pc:sldMk cId="2160170641" sldId="562"/>
            <ac:grpSpMk id="15" creationId="{29467357-53B3-4EE0-80E7-733610FA7AAC}"/>
          </ac:grpSpMkLst>
        </pc:grpChg>
        <pc:picChg chg="del">
          <ac:chgData name="Tsubasa Omi" userId="8450682869912ffe" providerId="LiveId" clId="{543B308D-8A90-4992-9F67-5C0340CD0D6A}" dt="2019-10-19T10:18:09.933" v="3990"/>
          <ac:picMkLst>
            <pc:docMk/>
            <pc:sldMk cId="2160170641" sldId="562"/>
            <ac:picMk id="18" creationId="{99EA0040-96D3-42FB-B8B2-4D12D8847021}"/>
          </ac:picMkLst>
        </pc:picChg>
        <pc:picChg chg="del">
          <ac:chgData name="Tsubasa Omi" userId="8450682869912ffe" providerId="LiveId" clId="{543B308D-8A90-4992-9F67-5C0340CD0D6A}" dt="2019-10-19T10:18:08.459" v="3989"/>
          <ac:picMkLst>
            <pc:docMk/>
            <pc:sldMk cId="2160170641" sldId="562"/>
            <ac:picMk id="21" creationId="{95E58FC7-114F-45AF-9AD9-6B1F22A32604}"/>
          </ac:picMkLst>
        </pc:picChg>
      </pc:sldChg>
      <pc:sldChg chg="addSp delSp modSp add ord">
        <pc:chgData name="Tsubasa Omi" userId="8450682869912ffe" providerId="LiveId" clId="{543B308D-8A90-4992-9F67-5C0340CD0D6A}" dt="2019-10-19T11:06:50.774" v="5002" actId="14100"/>
        <pc:sldMkLst>
          <pc:docMk/>
          <pc:sldMk cId="2794107324" sldId="562"/>
        </pc:sldMkLst>
        <pc:spChg chg="mod">
          <ac:chgData name="Tsubasa Omi" userId="8450682869912ffe" providerId="LiveId" clId="{543B308D-8A90-4992-9F67-5C0340CD0D6A}" dt="2019-10-19T11:05:01.232" v="4984" actId="1076"/>
          <ac:spMkLst>
            <pc:docMk/>
            <pc:sldMk cId="2794107324" sldId="562"/>
            <ac:spMk id="2" creationId="{E3E80E47-27ED-4BEE-8ED2-9F6ED9FB8D27}"/>
          </ac:spMkLst>
        </pc:spChg>
        <pc:spChg chg="del">
          <ac:chgData name="Tsubasa Omi" userId="8450682869912ffe" providerId="LiveId" clId="{543B308D-8A90-4992-9F67-5C0340CD0D6A}" dt="2019-10-19T11:05:30.692" v="4987"/>
          <ac:spMkLst>
            <pc:docMk/>
            <pc:sldMk cId="2794107324" sldId="562"/>
            <ac:spMk id="4" creationId="{F5636B4F-CE34-436A-9763-A282AE909FD1}"/>
          </ac:spMkLst>
        </pc:spChg>
        <pc:spChg chg="add del mod">
          <ac:chgData name="Tsubasa Omi" userId="8450682869912ffe" providerId="LiveId" clId="{543B308D-8A90-4992-9F67-5C0340CD0D6A}" dt="2019-10-19T11:06:08.676" v="4990"/>
          <ac:spMkLst>
            <pc:docMk/>
            <pc:sldMk cId="2794107324" sldId="562"/>
            <ac:spMk id="5" creationId="{62616A59-8E74-41AD-84CF-0BE7AF16A16E}"/>
          </ac:spMkLst>
        </pc:spChg>
        <pc:spChg chg="add mod">
          <ac:chgData name="Tsubasa Omi" userId="8450682869912ffe" providerId="LiveId" clId="{543B308D-8A90-4992-9F67-5C0340CD0D6A}" dt="2019-10-19T11:06:50.774" v="5002" actId="14100"/>
          <ac:spMkLst>
            <pc:docMk/>
            <pc:sldMk cId="2794107324" sldId="562"/>
            <ac:spMk id="6" creationId="{357DDBA0-AEC5-4B6F-B16F-152DEBAF4F5B}"/>
          </ac:spMkLst>
        </pc:spChg>
        <pc:graphicFrameChg chg="add del mod">
          <ac:chgData name="Tsubasa Omi" userId="8450682869912ffe" providerId="LiveId" clId="{543B308D-8A90-4992-9F67-5C0340CD0D6A}" dt="2019-10-19T11:05:52.629" v="4989" actId="12084"/>
          <ac:graphicFrameMkLst>
            <pc:docMk/>
            <pc:sldMk cId="2794107324" sldId="562"/>
            <ac:graphicFrameMk id="3" creationId="{049D9ACF-814A-4EC3-BF5B-3B460433D044}"/>
          </ac:graphicFrameMkLst>
        </pc:graphicFrameChg>
      </pc:sldChg>
      <pc:sldChg chg="addSp delSp modSp add del">
        <pc:chgData name="Tsubasa Omi" userId="8450682869912ffe" providerId="LiveId" clId="{543B308D-8A90-4992-9F67-5C0340CD0D6A}" dt="2019-10-19T11:06:34.388" v="4997" actId="2696"/>
        <pc:sldMkLst>
          <pc:docMk/>
          <pc:sldMk cId="3670223051" sldId="563"/>
        </pc:sldMkLst>
        <pc:spChg chg="add del mod">
          <ac:chgData name="Tsubasa Omi" userId="8450682869912ffe" providerId="LiveId" clId="{543B308D-8A90-4992-9F67-5C0340CD0D6A}" dt="2019-10-19T11:06:27.959" v="4996"/>
          <ac:spMkLst>
            <pc:docMk/>
            <pc:sldMk cId="3670223051" sldId="563"/>
            <ac:spMk id="3" creationId="{BDCAD6E1-8FBA-46E1-B3D3-CB8DB49B8DF0}"/>
          </ac:spMkLst>
        </pc:spChg>
        <pc:spChg chg="add del mod">
          <ac:chgData name="Tsubasa Omi" userId="8450682869912ffe" providerId="LiveId" clId="{543B308D-8A90-4992-9F67-5C0340CD0D6A}" dt="2019-10-19T11:06:19.925" v="4995"/>
          <ac:spMkLst>
            <pc:docMk/>
            <pc:sldMk cId="3670223051" sldId="563"/>
            <ac:spMk id="4" creationId="{B6511B42-A823-49CD-8A53-3716D17D3386}"/>
          </ac:spMkLst>
        </pc:spChg>
      </pc:sldChg>
    </pc:docChg>
  </pc:docChgLst>
  <pc:docChgLst>
    <pc:chgData name="Tsubasa Omi" userId="8450682869912ffe" providerId="LiveId" clId="{5144324D-4457-4CCC-9338-DFB2A425A69A}"/>
    <pc:docChg chg="modSld">
      <pc:chgData name="Tsubasa Omi" userId="8450682869912ffe" providerId="LiveId" clId="{5144324D-4457-4CCC-9338-DFB2A425A69A}" dt="2021-03-12T10:34:50.926" v="4" actId="1076"/>
      <pc:docMkLst>
        <pc:docMk/>
      </pc:docMkLst>
      <pc:sldChg chg="addSp modSp mod">
        <pc:chgData name="Tsubasa Omi" userId="8450682869912ffe" providerId="LiveId" clId="{5144324D-4457-4CCC-9338-DFB2A425A69A}" dt="2021-03-12T10:34:50.926" v="4" actId="1076"/>
        <pc:sldMkLst>
          <pc:docMk/>
          <pc:sldMk cId="461483910" sldId="258"/>
        </pc:sldMkLst>
        <pc:spChg chg="mod">
          <ac:chgData name="Tsubasa Omi" userId="8450682869912ffe" providerId="LiveId" clId="{5144324D-4457-4CCC-9338-DFB2A425A69A}" dt="2021-03-11T13:14:50.421" v="2" actId="1076"/>
          <ac:spMkLst>
            <pc:docMk/>
            <pc:sldMk cId="461483910" sldId="258"/>
            <ac:spMk id="3" creationId="{D5184B56-F341-4EC4-A764-4AFA34916F13}"/>
          </ac:spMkLst>
        </pc:spChg>
        <pc:spChg chg="mod">
          <ac:chgData name="Tsubasa Omi" userId="8450682869912ffe" providerId="LiveId" clId="{5144324D-4457-4CCC-9338-DFB2A425A69A}" dt="2021-03-11T13:14:47.890" v="1" actId="1076"/>
          <ac:spMkLst>
            <pc:docMk/>
            <pc:sldMk cId="461483910" sldId="258"/>
            <ac:spMk id="46" creationId="{C2C707D1-7E7C-43FD-BA66-96989F65D2C7}"/>
          </ac:spMkLst>
        </pc:spChg>
        <pc:picChg chg="add mod">
          <ac:chgData name="Tsubasa Omi" userId="8450682869912ffe" providerId="LiveId" clId="{5144324D-4457-4CCC-9338-DFB2A425A69A}" dt="2021-03-12T10:34:50.926" v="4" actId="1076"/>
          <ac:picMkLst>
            <pc:docMk/>
            <pc:sldMk cId="461483910" sldId="258"/>
            <ac:picMk id="8" creationId="{0B8DBC67-E83A-480E-8B20-35751D0AC5F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4BFB9-8C25-44DE-AB65-6DA8431077A3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D3E4A-F255-40FC-BD0C-92EF45B5A9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174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b="0" u="none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D3E4A-F255-40FC-BD0C-92EF45B5A92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314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b="0" u="none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D3E4A-F255-40FC-BD0C-92EF45B5A92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510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b="0" u="none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D3E4A-F255-40FC-BD0C-92EF45B5A92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650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b="0" u="none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D3E4A-F255-40FC-BD0C-92EF45B5A92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5439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b="0" u="none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D3E4A-F255-40FC-BD0C-92EF45B5A92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4985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b="0" u="none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D3E4A-F255-40FC-BD0C-92EF45B5A92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314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B75251-13AB-4F2D-A31F-09857A65C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0C557B-FBE4-4DA4-BD7E-64DBA7E99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74D753-4C7B-4E04-9F80-5A1785B9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A81158-1FEC-4204-8F7C-7AA269349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8A4873-719D-4EA9-A938-B46C7F73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6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3997B7-9437-4634-A417-823033F1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B62661-74F3-4D1E-B42B-EBF808C27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FD13D1-F577-40CE-9450-E7DC9CAA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0D3499-5266-4FA3-8CAB-35A3F9D6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03772F-1FE9-4C41-85EE-F8752597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71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B6CC25F-B80E-4AE4-85ED-456A90D1B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8D2F1A-777D-4B06-A91A-F387E1B0C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39CB75-0397-454B-88C5-3BCF36ED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515B4E-7625-43FA-9B9E-C2FB5EFF6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1178A9-F140-4A24-976A-4DA400E2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50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C0756F-B9C7-4A93-B5E5-D42B0C8E0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6BD580-4B8F-45A0-9EAB-D312B0677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5DCB47-9A23-454C-B6D3-43F4E53E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CCDC9A-4427-4EB5-A338-D62F2B9D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00098E-4E1D-4937-8167-6C342457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50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3E302B-6594-4DAA-B5E3-F7ACCA3F3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6B990C-A4C8-4E71-AEDB-0A2C0E12E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771A02-F471-4C38-A797-7C8702592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BA3E5C-B983-478B-B35A-6E721647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6F8DDD-EF01-41C9-997E-C14AC35C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98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AC1380-BEB3-4185-B3A8-97C5DF4B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E3CB47-10D7-4E50-B4A4-1C7312432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67F860-EE08-4A22-9D43-96AB2C188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C0F1B8-DDEC-448E-AF2B-032A9053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57FA07-24A8-41C0-9C7A-66E66EAE0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5F4290-B8DE-4490-B59A-18CC1E45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678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585025-D802-4B90-9AFB-4059735C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DF185A-7F02-49FD-8AF0-29B8E69DD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882748-7494-404B-8325-EE8C3EB4E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84D9A79-5291-4C2E-9739-E67884901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83FC797-957C-4F9A-8138-70623341E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8F5AF0-07DE-4E16-97DB-A70822BB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6BA5269-E1E8-48D8-92D2-A86D0184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6FE1353-AF30-4694-A03E-512F4353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19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08536C-5ABE-454B-A310-6E075222A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8207C9-26D0-4D8A-B98B-F9A869D54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3778544-BD41-4B5B-9D53-887B3D8B3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DB6E72-E88A-46D8-9355-DC27F683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69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CAFEA0E-8226-4C1E-932F-C687F1793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8BBF997-188D-4217-970F-B7276194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C2E8DD0-1827-4484-A27C-BDB06FCA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1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3C7ED7-2449-4D8F-8C8F-69AB9A8B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310A14-52A4-4E3E-A900-0E3853283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A2F2420-283C-4CCE-BD5B-69A512587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76A9C9-F4D1-4068-8D53-D2861252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42314B-00A0-47EB-BA8B-41ED119C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0B3219-6DD2-48DC-B5A7-78CFF4865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7139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E81ED1-67DC-469A-B600-9E87B6060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6058E23-34B7-4B32-93B4-25B258EFC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E4F78C-3B06-4043-A890-7D1E00B8E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4E22A6-7FCF-43EA-A4D8-B51A2FBA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F7AB5F-8B6C-4771-8984-418AF3907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F0AA4E-3C57-43EE-BDFA-8697B659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88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BE14A67-209E-4260-8CDC-DAC34174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41CAC7-0A21-4FE4-A4B8-F62C7C261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F40521-FF7C-4677-AB93-2CBF035FC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BDFF8-4DDA-4272-ABD5-7A73720B2A08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6FD560-FAB5-421F-ACB0-718ED8FD0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061C6D-4D6B-4A33-9603-3806DC043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99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6E054EAF-7D11-4109-8D05-2388AA92D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" y="12327"/>
            <a:ext cx="5128392" cy="685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6898893-D501-4B29-A9D9-EF7909336575}"/>
              </a:ext>
            </a:extLst>
          </p:cNvPr>
          <p:cNvSpPr/>
          <p:nvPr/>
        </p:nvSpPr>
        <p:spPr>
          <a:xfrm>
            <a:off x="7122" y="4490894"/>
            <a:ext cx="5128803" cy="2367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48CFAC3-220B-4009-83FA-88CD3930A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5087" y="2364"/>
            <a:ext cx="7054204" cy="950186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ja-JP" altLang="en-US" b="1"/>
              <a:t>スロー</a:t>
            </a:r>
            <a:r>
              <a:rPr lang="ja-JP" altLang="en-US" b="1" dirty="0"/>
              <a:t>数字手裏剣</a:t>
            </a:r>
            <a:endParaRPr kumimoji="1" lang="ja-JP" altLang="en-US" b="1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657F0E3-225D-46C1-AD24-030A62F8D445}"/>
              </a:ext>
            </a:extLst>
          </p:cNvPr>
          <p:cNvGrpSpPr/>
          <p:nvPr/>
        </p:nvGrpSpPr>
        <p:grpSpPr>
          <a:xfrm>
            <a:off x="809635" y="2236657"/>
            <a:ext cx="1301975" cy="1265816"/>
            <a:chOff x="5327642" y="3945176"/>
            <a:chExt cx="2317757" cy="2317757"/>
          </a:xfrm>
        </p:grpSpPr>
        <p:pic>
          <p:nvPicPr>
            <p:cNvPr id="21" name="Picture 2" descr="手裏剣">
              <a:extLst>
                <a:ext uri="{FF2B5EF4-FFF2-40B4-BE49-F238E27FC236}">
                  <a16:creationId xmlns:a16="http://schemas.microsoft.com/office/drawing/2014/main" id="{A5C2AA70-4E1C-451D-9537-B3B47ADD5F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78C451F5-BA01-46A6-B4BA-72C7BB8A4E0E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/>
                <a:t>２</a:t>
              </a: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4D6211B-8D16-4D48-B0AE-9F94538C8A25}"/>
              </a:ext>
            </a:extLst>
          </p:cNvPr>
          <p:cNvGrpSpPr/>
          <p:nvPr/>
        </p:nvGrpSpPr>
        <p:grpSpPr>
          <a:xfrm rot="19715890">
            <a:off x="1512734" y="599316"/>
            <a:ext cx="1301975" cy="1265816"/>
            <a:chOff x="5327642" y="3945176"/>
            <a:chExt cx="2317757" cy="2317757"/>
          </a:xfrm>
        </p:grpSpPr>
        <p:pic>
          <p:nvPicPr>
            <p:cNvPr id="24" name="Picture 2" descr="手裏剣">
              <a:extLst>
                <a:ext uri="{FF2B5EF4-FFF2-40B4-BE49-F238E27FC236}">
                  <a16:creationId xmlns:a16="http://schemas.microsoft.com/office/drawing/2014/main" id="{006D97C3-F117-478B-9ABA-13EF99FF7B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47397CA6-C5BD-4455-8CC6-5AD4009F349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3</a:t>
              </a:r>
              <a:endParaRPr kumimoji="1" lang="ja-JP" altLang="en-US" sz="2400" dirty="0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8063DC19-3198-43DA-B8B6-AAEB70732D0B}"/>
              </a:ext>
            </a:extLst>
          </p:cNvPr>
          <p:cNvGrpSpPr/>
          <p:nvPr/>
        </p:nvGrpSpPr>
        <p:grpSpPr>
          <a:xfrm rot="6753244">
            <a:off x="3240613" y="2179828"/>
            <a:ext cx="1301975" cy="1265816"/>
            <a:chOff x="5327642" y="3945176"/>
            <a:chExt cx="2317757" cy="2317757"/>
          </a:xfrm>
        </p:grpSpPr>
        <p:pic>
          <p:nvPicPr>
            <p:cNvPr id="27" name="Picture 2" descr="手裏剣">
              <a:extLst>
                <a:ext uri="{FF2B5EF4-FFF2-40B4-BE49-F238E27FC236}">
                  <a16:creationId xmlns:a16="http://schemas.microsoft.com/office/drawing/2014/main" id="{734DDAFC-0B80-400C-8BA6-69B2B7433D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B5A7B79F-F3AD-48C7-985C-46627AF1C15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8</a:t>
              </a:r>
              <a:endParaRPr kumimoji="1" lang="ja-JP" altLang="en-US" sz="2400" dirty="0"/>
            </a:p>
          </p:txBody>
        </p:sp>
      </p:grpSp>
      <p:cxnSp>
        <p:nvCxnSpPr>
          <p:cNvPr id="1031" name="直線矢印コネクタ 1030">
            <a:extLst>
              <a:ext uri="{FF2B5EF4-FFF2-40B4-BE49-F238E27FC236}">
                <a16:creationId xmlns:a16="http://schemas.microsoft.com/office/drawing/2014/main" id="{04B2DCBF-D7EF-4842-9517-DA804E3F08CD}"/>
              </a:ext>
            </a:extLst>
          </p:cNvPr>
          <p:cNvCxnSpPr>
            <a:cxnSpLocks/>
          </p:cNvCxnSpPr>
          <p:nvPr/>
        </p:nvCxnSpPr>
        <p:spPr>
          <a:xfrm flipV="1">
            <a:off x="2801014" y="3141933"/>
            <a:ext cx="799517" cy="63705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AF7914D-5354-499B-A79A-19968771078F}"/>
              </a:ext>
            </a:extLst>
          </p:cNvPr>
          <p:cNvCxnSpPr>
            <a:cxnSpLocks/>
          </p:cNvCxnSpPr>
          <p:nvPr/>
        </p:nvCxnSpPr>
        <p:spPr>
          <a:xfrm flipH="1" flipV="1">
            <a:off x="1338854" y="3429003"/>
            <a:ext cx="86227" cy="147785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D8826404-B16C-438B-B3C6-64AC42E7ACAF}"/>
              </a:ext>
            </a:extLst>
          </p:cNvPr>
          <p:cNvCxnSpPr>
            <a:cxnSpLocks/>
          </p:cNvCxnSpPr>
          <p:nvPr/>
        </p:nvCxnSpPr>
        <p:spPr>
          <a:xfrm flipH="1" flipV="1">
            <a:off x="2229037" y="1653212"/>
            <a:ext cx="138968" cy="200347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69F21A-EABD-4DE8-94F4-84B35C7BE748}"/>
              </a:ext>
            </a:extLst>
          </p:cNvPr>
          <p:cNvSpPr/>
          <p:nvPr/>
        </p:nvSpPr>
        <p:spPr>
          <a:xfrm>
            <a:off x="5671591" y="1104802"/>
            <a:ext cx="6118332" cy="255188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ルール：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60</a:t>
            </a:r>
            <a:r>
              <a:rPr kumimoji="1" lang="ja-JP" altLang="en-US" dirty="0">
                <a:solidFill>
                  <a:schemeClr val="tx1"/>
                </a:solidFill>
              </a:rPr>
              <a:t>秒以内</a:t>
            </a:r>
            <a:r>
              <a:rPr lang="en-US" altLang="ja-JP" dirty="0">
                <a:solidFill>
                  <a:schemeClr val="tx1"/>
                </a:solidFill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</a:rPr>
              <a:t>に、スローモーションで飛んでくる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無数の手裏剣の数字と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同じ数字の手裏剣を当て返す。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手裏剣を当てられたらその数字が得点になり、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その合計</a:t>
            </a:r>
            <a:r>
              <a:rPr kumimoji="1" lang="ja-JP" altLang="en-US" dirty="0">
                <a:solidFill>
                  <a:schemeClr val="tx1"/>
                </a:solidFill>
              </a:rPr>
              <a:t>点数を競うゲーム。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pic>
        <p:nvPicPr>
          <p:cNvPr id="61" name="図 60" descr="アイコン&#10;&#10;自動的に生成された説明">
            <a:extLst>
              <a:ext uri="{FF2B5EF4-FFF2-40B4-BE49-F238E27FC236}">
                <a16:creationId xmlns:a16="http://schemas.microsoft.com/office/drawing/2014/main" id="{A9E10141-D67A-4BE0-B039-82774F3F7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969" b="90062" l="6173" r="93210">
                        <a14:foregroundMark x1="50000" y1="9317" x2="50000" y2="9317"/>
                        <a14:foregroundMark x1="51852" y1="6832" x2="51852" y2="6832"/>
                        <a14:foregroundMark x1="87654" y1="37267" x2="87654" y2="37267"/>
                        <a14:foregroundMark x1="89506" y1="75155" x2="89506" y2="75155"/>
                        <a14:foregroundMark x1="70988" y1="86957" x2="70988" y2="86957"/>
                        <a14:foregroundMark x1="8642" y1="78882" x2="9877" y2="78882"/>
                        <a14:foregroundMark x1="29012" y1="88820" x2="29012" y2="90683"/>
                        <a14:foregroundMark x1="71605" y1="90683" x2="71605" y2="91925"/>
                        <a14:foregroundMark x1="91975" y1="78261" x2="92593" y2="78261"/>
                        <a14:foregroundMark x1="8025" y1="80124" x2="6173" y2="81366"/>
                        <a14:foregroundMark x1="28395" y1="89441" x2="28395" y2="90062"/>
                        <a14:foregroundMark x1="29012" y1="89441" x2="29012" y2="90062"/>
                        <a14:foregroundMark x1="29012" y1="88820" x2="29012" y2="90683"/>
                        <a14:foregroundMark x1="93210" y1="78882" x2="93210" y2="78882"/>
                        <a14:foregroundMark x1="92593" y1="78261" x2="92593" y2="78261"/>
                        <a14:foregroundMark x1="93210" y1="78261" x2="93210" y2="78261"/>
                        <a14:foregroundMark x1="93210" y1="78261" x2="93210" y2="78882"/>
                        <a14:backgroundMark x1="6173" y1="81988" x2="6173" y2="81988"/>
                        <a14:backgroundMark x1="5556" y1="81366" x2="6173" y2="81366"/>
                        <a14:backgroundMark x1="8025" y1="81988" x2="8642" y2="81988"/>
                        <a14:backgroundMark x1="8025" y1="81366" x2="8025" y2="81366"/>
                        <a14:backgroundMark x1="27160" y1="90683" x2="27160" y2="90683"/>
                        <a14:backgroundMark x1="27778" y1="91304" x2="27778" y2="91304"/>
                        <a14:backgroundMark x1="26543" y1="88820" x2="26543" y2="88820"/>
                        <a14:backgroundMark x1="72840" y1="91925" x2="72840" y2="91925"/>
                        <a14:backgroundMark x1="72222" y1="92547" x2="72222" y2="92547"/>
                        <a14:backgroundMark x1="93827" y1="77640" x2="93827" y2="77640"/>
                        <a14:backgroundMark x1="94444" y1="80745" x2="94444" y2="80745"/>
                        <a14:backgroundMark x1="94444" y1="79503" x2="94444" y2="795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61" y="50786"/>
            <a:ext cx="941713" cy="935900"/>
          </a:xfrm>
          <a:prstGeom prst="rect">
            <a:avLst/>
          </a:prstGeom>
        </p:spPr>
      </p:pic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ABA617D-2206-4D74-ADB0-BFA747A7C9B7}"/>
              </a:ext>
            </a:extLst>
          </p:cNvPr>
          <p:cNvCxnSpPr>
            <a:cxnSpLocks/>
          </p:cNvCxnSpPr>
          <p:nvPr/>
        </p:nvCxnSpPr>
        <p:spPr>
          <a:xfrm flipH="1" flipV="1">
            <a:off x="3856928" y="3141934"/>
            <a:ext cx="628010" cy="257537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21B44CA2-0038-47CD-8E36-E291315C333B}"/>
              </a:ext>
            </a:extLst>
          </p:cNvPr>
          <p:cNvGrpSpPr/>
          <p:nvPr/>
        </p:nvGrpSpPr>
        <p:grpSpPr>
          <a:xfrm>
            <a:off x="3442215" y="105360"/>
            <a:ext cx="857477" cy="744194"/>
            <a:chOff x="4277530" y="148021"/>
            <a:chExt cx="663283" cy="570515"/>
          </a:xfrm>
        </p:grpSpPr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1D1ECF1C-221A-48D2-B673-682DF2D0A7ED}"/>
                </a:ext>
              </a:extLst>
            </p:cNvPr>
            <p:cNvSpPr/>
            <p:nvPr/>
          </p:nvSpPr>
          <p:spPr>
            <a:xfrm rot="19156835">
              <a:off x="4277530" y="148021"/>
              <a:ext cx="246998" cy="18220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6359A033-EAE4-4385-92CC-6BBB86AFFAF0}"/>
                </a:ext>
              </a:extLst>
            </p:cNvPr>
            <p:cNvSpPr/>
            <p:nvPr/>
          </p:nvSpPr>
          <p:spPr>
            <a:xfrm rot="2443165" flipH="1">
              <a:off x="4693815" y="159541"/>
              <a:ext cx="246998" cy="18220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742D1ECC-07D0-43AB-A8C6-3A3EFEABCA5D}"/>
                </a:ext>
              </a:extLst>
            </p:cNvPr>
            <p:cNvSpPr/>
            <p:nvPr/>
          </p:nvSpPr>
          <p:spPr>
            <a:xfrm>
              <a:off x="4336025" y="193243"/>
              <a:ext cx="525294" cy="525293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/>
                <a:t>4.8</a:t>
              </a:r>
              <a:endParaRPr kumimoji="1" lang="ja-JP" altLang="en-US" sz="1600" dirty="0"/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E8E5975E-FE76-4F75-BB25-4C3B1CEA0354}"/>
              </a:ext>
            </a:extLst>
          </p:cNvPr>
          <p:cNvGrpSpPr/>
          <p:nvPr/>
        </p:nvGrpSpPr>
        <p:grpSpPr>
          <a:xfrm>
            <a:off x="760045" y="4876732"/>
            <a:ext cx="1301975" cy="1265816"/>
            <a:chOff x="5327642" y="3945176"/>
            <a:chExt cx="2317757" cy="2317757"/>
          </a:xfrm>
        </p:grpSpPr>
        <p:pic>
          <p:nvPicPr>
            <p:cNvPr id="50" name="Picture 2" descr="手裏剣">
              <a:extLst>
                <a:ext uri="{FF2B5EF4-FFF2-40B4-BE49-F238E27FC236}">
                  <a16:creationId xmlns:a16="http://schemas.microsoft.com/office/drawing/2014/main" id="{1C481E01-6081-49F4-B7C3-3DB3DCD5EF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89666F81-62F3-4BDA-BD1C-940CCA0F6F12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/>
                <a:t>２</a:t>
              </a: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B9A0EFD7-5DB5-4137-98B0-DEA82B80A10D}"/>
              </a:ext>
            </a:extLst>
          </p:cNvPr>
          <p:cNvGrpSpPr/>
          <p:nvPr/>
        </p:nvGrpSpPr>
        <p:grpSpPr>
          <a:xfrm>
            <a:off x="-64306" y="5805222"/>
            <a:ext cx="1301975" cy="1265816"/>
            <a:chOff x="5327642" y="3945176"/>
            <a:chExt cx="2317757" cy="2317757"/>
          </a:xfrm>
        </p:grpSpPr>
        <p:pic>
          <p:nvPicPr>
            <p:cNvPr id="54" name="Picture 2" descr="手裏剣">
              <a:extLst>
                <a:ext uri="{FF2B5EF4-FFF2-40B4-BE49-F238E27FC236}">
                  <a16:creationId xmlns:a16="http://schemas.microsoft.com/office/drawing/2014/main" id="{FD29BFBD-FD0B-40E1-B0BC-45237BD238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078EDE90-7CE7-40B1-B55C-755104C1483C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1</a:t>
              </a:r>
              <a:endParaRPr kumimoji="1" lang="ja-JP" altLang="en-US" sz="2400" dirty="0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2EC9023F-CF8A-4E56-BD1C-7C6B6762D073}"/>
              </a:ext>
            </a:extLst>
          </p:cNvPr>
          <p:cNvGrpSpPr/>
          <p:nvPr/>
        </p:nvGrpSpPr>
        <p:grpSpPr>
          <a:xfrm>
            <a:off x="1868768" y="4364090"/>
            <a:ext cx="1301975" cy="1265816"/>
            <a:chOff x="5327642" y="3945176"/>
            <a:chExt cx="2317757" cy="2317757"/>
          </a:xfrm>
        </p:grpSpPr>
        <p:pic>
          <p:nvPicPr>
            <p:cNvPr id="60" name="Picture 2" descr="手裏剣">
              <a:extLst>
                <a:ext uri="{FF2B5EF4-FFF2-40B4-BE49-F238E27FC236}">
                  <a16:creationId xmlns:a16="http://schemas.microsoft.com/office/drawing/2014/main" id="{7B4DA23E-5ED2-4AAD-BF89-3696D60B6A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94356126-6C1E-4BFC-AB60-9A3B41072110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3</a:t>
              </a:r>
              <a:endParaRPr kumimoji="1" lang="ja-JP" altLang="en-US" sz="2400" dirty="0"/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5A8B391E-7079-46ED-86E6-471E50D12BA0}"/>
              </a:ext>
            </a:extLst>
          </p:cNvPr>
          <p:cNvGrpSpPr/>
          <p:nvPr/>
        </p:nvGrpSpPr>
        <p:grpSpPr>
          <a:xfrm>
            <a:off x="2960020" y="4883108"/>
            <a:ext cx="1301975" cy="1265816"/>
            <a:chOff x="5327642" y="3945176"/>
            <a:chExt cx="2317757" cy="2317757"/>
          </a:xfrm>
        </p:grpSpPr>
        <p:pic>
          <p:nvPicPr>
            <p:cNvPr id="84" name="Picture 2" descr="手裏剣">
              <a:extLst>
                <a:ext uri="{FF2B5EF4-FFF2-40B4-BE49-F238E27FC236}">
                  <a16:creationId xmlns:a16="http://schemas.microsoft.com/office/drawing/2014/main" id="{4DD95707-0F8C-4460-A78C-B68830E4AA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8B609A6A-C697-45B5-AA01-7EFB765125E3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4</a:t>
              </a:r>
              <a:endParaRPr kumimoji="1" lang="ja-JP" altLang="en-US" sz="2400" dirty="0"/>
            </a:p>
          </p:txBody>
        </p: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06A02C9B-BF02-42C1-B60A-9FF61F6C9623}"/>
              </a:ext>
            </a:extLst>
          </p:cNvPr>
          <p:cNvGrpSpPr/>
          <p:nvPr/>
        </p:nvGrpSpPr>
        <p:grpSpPr>
          <a:xfrm>
            <a:off x="3833950" y="5717312"/>
            <a:ext cx="1301975" cy="1265816"/>
            <a:chOff x="5327642" y="3945176"/>
            <a:chExt cx="2317757" cy="2317757"/>
          </a:xfrm>
        </p:grpSpPr>
        <p:pic>
          <p:nvPicPr>
            <p:cNvPr id="87" name="Picture 2" descr="手裏剣">
              <a:extLst>
                <a:ext uri="{FF2B5EF4-FFF2-40B4-BE49-F238E27FC236}">
                  <a16:creationId xmlns:a16="http://schemas.microsoft.com/office/drawing/2014/main" id="{61BB15AE-0DEA-4661-86D4-A2A3854310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21EFC4C2-AA9A-4BF0-9163-1F525B7C9E6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5</a:t>
              </a:r>
              <a:endParaRPr kumimoji="1" lang="ja-JP" altLang="en-US" sz="2400" dirty="0"/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1FAA96F4-B6FA-4AEE-A5AF-437CCD6F3EDE}"/>
              </a:ext>
            </a:extLst>
          </p:cNvPr>
          <p:cNvGrpSpPr/>
          <p:nvPr/>
        </p:nvGrpSpPr>
        <p:grpSpPr>
          <a:xfrm>
            <a:off x="4560497" y="275937"/>
            <a:ext cx="473411" cy="389247"/>
            <a:chOff x="4464995" y="335994"/>
            <a:chExt cx="473411" cy="389247"/>
          </a:xfrm>
        </p:grpSpPr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0FD10474-06FE-4968-8991-8D1EB6B2FC90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33599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FEE9DBED-8E04-44C6-B52C-D4D1D2293836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46284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0C7BC063-6F11-4ED9-A10D-F6217E1ABF40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5" y="5934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E89E0358-6ED3-484E-BD82-49B3382324C3}"/>
                </a:ext>
              </a:extLst>
            </p:cNvPr>
            <p:cNvCxnSpPr>
              <a:cxnSpLocks/>
            </p:cNvCxnSpPr>
            <p:nvPr/>
          </p:nvCxnSpPr>
          <p:spPr>
            <a:xfrm>
              <a:off x="4471479" y="7252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285BEA9D-254C-4FEB-AE7C-C3152BD322D8}"/>
              </a:ext>
            </a:extLst>
          </p:cNvPr>
          <p:cNvSpPr/>
          <p:nvPr/>
        </p:nvSpPr>
        <p:spPr>
          <a:xfrm>
            <a:off x="5663620" y="4049799"/>
            <a:ext cx="6118332" cy="168240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</a:rPr>
              <a:t>ゲーム内時間では</a:t>
            </a:r>
            <a:r>
              <a:rPr kumimoji="1" lang="en-US" altLang="ja-JP" dirty="0">
                <a:solidFill>
                  <a:schemeClr val="tx1"/>
                </a:solidFill>
              </a:rPr>
              <a:t>6</a:t>
            </a:r>
            <a:r>
              <a:rPr kumimoji="1" lang="ja-JP" altLang="en-US" dirty="0">
                <a:solidFill>
                  <a:schemeClr val="tx1"/>
                </a:solidFill>
              </a:rPr>
              <a:t>秒。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理由：ゲーム内ではスローモーションで手裏剣を投げ合っているから。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5184B56-F341-4EC4-A764-4AFA34916F13}"/>
              </a:ext>
            </a:extLst>
          </p:cNvPr>
          <p:cNvSpPr/>
          <p:nvPr/>
        </p:nvSpPr>
        <p:spPr>
          <a:xfrm>
            <a:off x="9727537" y="5011720"/>
            <a:ext cx="2018830" cy="186076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剣で切り落としたほうが</a:t>
            </a:r>
            <a:endParaRPr kumimoji="1" lang="en-US" altLang="ja-JP" dirty="0"/>
          </a:p>
          <a:p>
            <a:pPr algn="ctr"/>
            <a:r>
              <a:rPr lang="ja-JP" altLang="en-US"/>
              <a:t>①かっこいい？</a:t>
            </a:r>
            <a:endParaRPr lang="en-US" altLang="ja-JP" dirty="0"/>
          </a:p>
          <a:p>
            <a:pPr algn="ctr"/>
            <a:r>
              <a:rPr kumimoji="1" lang="ja-JP" altLang="en-US" dirty="0"/>
              <a:t>②作るの楽</a:t>
            </a:r>
            <a:endParaRPr kumimoji="1" lang="en-US" altLang="ja-JP" dirty="0"/>
          </a:p>
          <a:p>
            <a:pPr algn="ctr"/>
            <a:r>
              <a:rPr lang="ja-JP" altLang="en-US" dirty="0"/>
              <a:t>③楽しい？</a:t>
            </a:r>
            <a:endParaRPr kumimoji="1" lang="ja-JP" altLang="en-US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C2C707D1-7E7C-43FD-BA66-96989F65D2C7}"/>
              </a:ext>
            </a:extLst>
          </p:cNvPr>
          <p:cNvSpPr/>
          <p:nvPr/>
        </p:nvSpPr>
        <p:spPr>
          <a:xfrm>
            <a:off x="5283470" y="5136747"/>
            <a:ext cx="2018830" cy="186076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自分手裏剣は</a:t>
            </a:r>
            <a:r>
              <a:rPr lang="en-US" altLang="ja-JP" dirty="0"/>
              <a:t>3</a:t>
            </a:r>
            <a:r>
              <a:rPr lang="ja-JP" altLang="en-US" dirty="0"/>
              <a:t>つくらいにする？</a:t>
            </a:r>
            <a:endParaRPr lang="en-US" altLang="ja-JP" dirty="0"/>
          </a:p>
          <a:p>
            <a:pPr algn="ctr"/>
            <a:r>
              <a:rPr kumimoji="1" lang="ja-JP" altLang="en-US"/>
              <a:t>理由：自エリアが狭くて多いと投げにくいから。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B8DBC67-E83A-480E-8B20-35751D0AC5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8395" y="739515"/>
            <a:ext cx="22098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8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7730C04E-FEC0-4DBD-BFEA-DA61E1AED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" y="3860"/>
            <a:ext cx="5128392" cy="685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48CFAC3-220B-4009-83FA-88CD3930A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5087" y="2364"/>
            <a:ext cx="7054204" cy="950186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kumimoji="1" lang="ja-JP" altLang="en-US" b="1" dirty="0"/>
              <a:t>ゲームスタート時</a:t>
            </a:r>
          </a:p>
        </p:txBody>
      </p:sp>
      <p:grpSp>
        <p:nvGrpSpPr>
          <p:cNvPr id="1028" name="グループ化 1027">
            <a:extLst>
              <a:ext uri="{FF2B5EF4-FFF2-40B4-BE49-F238E27FC236}">
                <a16:creationId xmlns:a16="http://schemas.microsoft.com/office/drawing/2014/main" id="{D93DF15A-AEE1-4348-B91A-EFD4EDE75D3D}"/>
              </a:ext>
            </a:extLst>
          </p:cNvPr>
          <p:cNvGrpSpPr/>
          <p:nvPr/>
        </p:nvGrpSpPr>
        <p:grpSpPr>
          <a:xfrm>
            <a:off x="4560497" y="275937"/>
            <a:ext cx="473411" cy="389247"/>
            <a:chOff x="4464995" y="335994"/>
            <a:chExt cx="473411" cy="389247"/>
          </a:xfrm>
        </p:grpSpPr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8EE71D47-0F4C-4F9E-AE4A-53ACB0C0F4B4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33599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6A904F8B-0C6D-4BEA-9F83-C40C6F0BDB06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46284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B6B2F254-9304-4DBA-B091-DDF3A88BA47D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5" y="5934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08784C5B-3D07-477F-86C6-2EBA333247CD}"/>
                </a:ext>
              </a:extLst>
            </p:cNvPr>
            <p:cNvCxnSpPr>
              <a:cxnSpLocks/>
            </p:cNvCxnSpPr>
            <p:nvPr/>
          </p:nvCxnSpPr>
          <p:spPr>
            <a:xfrm>
              <a:off x="4471479" y="7252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24B6904-CA18-44DE-B8CC-DE4B2742239D}"/>
              </a:ext>
            </a:extLst>
          </p:cNvPr>
          <p:cNvSpPr txBox="1"/>
          <p:nvPr/>
        </p:nvSpPr>
        <p:spPr>
          <a:xfrm>
            <a:off x="1770723" y="2355574"/>
            <a:ext cx="15110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dirty="0">
                <a:solidFill>
                  <a:schemeClr val="bg1"/>
                </a:solidFill>
              </a:rPr>
              <a:t>3</a:t>
            </a:r>
            <a:endParaRPr kumimoji="1" lang="ja-JP" altLang="en-US" sz="6600" dirty="0">
              <a:solidFill>
                <a:schemeClr val="bg1"/>
              </a:solidFill>
            </a:endParaRPr>
          </a:p>
        </p:txBody>
      </p:sp>
      <p:sp>
        <p:nvSpPr>
          <p:cNvPr id="49" name="吹き出し: 四角形 48">
            <a:extLst>
              <a:ext uri="{FF2B5EF4-FFF2-40B4-BE49-F238E27FC236}">
                <a16:creationId xmlns:a16="http://schemas.microsoft.com/office/drawing/2014/main" id="{169BB7C1-E30A-4F43-A4B1-C01FACB0C014}"/>
              </a:ext>
            </a:extLst>
          </p:cNvPr>
          <p:cNvSpPr/>
          <p:nvPr/>
        </p:nvSpPr>
        <p:spPr>
          <a:xfrm>
            <a:off x="5672961" y="2558587"/>
            <a:ext cx="3155878" cy="1335334"/>
          </a:xfrm>
          <a:prstGeom prst="wedgeRectCallout">
            <a:avLst>
              <a:gd name="adj1" fmla="val -132338"/>
              <a:gd name="adj2" fmla="val -2408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/>
              <a:t>3,2,1</a:t>
            </a:r>
            <a:r>
              <a:rPr kumimoji="1" lang="ja-JP" altLang="en-US" sz="2000" dirty="0"/>
              <a:t>はじめ！</a:t>
            </a:r>
            <a:endParaRPr kumimoji="1" lang="en-US" altLang="ja-JP" sz="2000" dirty="0"/>
          </a:p>
          <a:p>
            <a:r>
              <a:rPr lang="ja-JP" altLang="en-US" sz="2000" dirty="0"/>
              <a:t>でゲームが開始する</a:t>
            </a:r>
            <a:endParaRPr kumimoji="1" lang="ja-JP" altLang="en-US" sz="2000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609F3C9-06C9-4708-BE28-334B4A0D8B9D}"/>
              </a:ext>
            </a:extLst>
          </p:cNvPr>
          <p:cNvGrpSpPr/>
          <p:nvPr/>
        </p:nvGrpSpPr>
        <p:grpSpPr>
          <a:xfrm>
            <a:off x="116861" y="50786"/>
            <a:ext cx="941713" cy="935900"/>
            <a:chOff x="116861" y="50786"/>
            <a:chExt cx="941713" cy="935900"/>
          </a:xfrm>
        </p:grpSpPr>
        <p:pic>
          <p:nvPicPr>
            <p:cNvPr id="61" name="図 60" descr="アイコン&#10;&#10;自動的に生成された説明">
              <a:extLst>
                <a:ext uri="{FF2B5EF4-FFF2-40B4-BE49-F238E27FC236}">
                  <a16:creationId xmlns:a16="http://schemas.microsoft.com/office/drawing/2014/main" id="{A9E10141-D67A-4BE0-B039-82774F3F7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969" b="90062" l="6173" r="93210">
                          <a14:foregroundMark x1="50000" y1="9317" x2="50000" y2="9317"/>
                          <a14:foregroundMark x1="51852" y1="6832" x2="51852" y2="6832"/>
                          <a14:foregroundMark x1="87654" y1="37267" x2="87654" y2="37267"/>
                          <a14:foregroundMark x1="89506" y1="75155" x2="89506" y2="75155"/>
                          <a14:foregroundMark x1="70988" y1="86957" x2="70988" y2="86957"/>
                          <a14:foregroundMark x1="8642" y1="78882" x2="9877" y2="78882"/>
                          <a14:foregroundMark x1="29012" y1="88820" x2="29012" y2="90683"/>
                          <a14:foregroundMark x1="71605" y1="90683" x2="71605" y2="91925"/>
                          <a14:foregroundMark x1="91975" y1="78261" x2="92593" y2="78261"/>
                          <a14:foregroundMark x1="8025" y1="80124" x2="6173" y2="81366"/>
                          <a14:foregroundMark x1="28395" y1="89441" x2="28395" y2="90062"/>
                          <a14:foregroundMark x1="29012" y1="89441" x2="29012" y2="90062"/>
                          <a14:foregroundMark x1="29012" y1="88820" x2="29012" y2="90683"/>
                          <a14:foregroundMark x1="93210" y1="78882" x2="93210" y2="78882"/>
                          <a14:foregroundMark x1="92593" y1="78261" x2="92593" y2="78261"/>
                          <a14:foregroundMark x1="93210" y1="78261" x2="93210" y2="78261"/>
                          <a14:foregroundMark x1="93210" y1="78261" x2="93210" y2="78882"/>
                          <a14:backgroundMark x1="6173" y1="81988" x2="6173" y2="81988"/>
                          <a14:backgroundMark x1="5556" y1="81366" x2="6173" y2="81366"/>
                          <a14:backgroundMark x1="8025" y1="81988" x2="8642" y2="81988"/>
                          <a14:backgroundMark x1="8025" y1="81366" x2="8025" y2="81366"/>
                          <a14:backgroundMark x1="27160" y1="90683" x2="27160" y2="90683"/>
                          <a14:backgroundMark x1="27778" y1="91304" x2="27778" y2="91304"/>
                          <a14:backgroundMark x1="26543" y1="88820" x2="26543" y2="88820"/>
                          <a14:backgroundMark x1="72840" y1="91925" x2="72840" y2="91925"/>
                          <a14:backgroundMark x1="72222" y1="92547" x2="72222" y2="92547"/>
                          <a14:backgroundMark x1="93827" y1="77640" x2="93827" y2="77640"/>
                          <a14:backgroundMark x1="94444" y1="80745" x2="94444" y2="80745"/>
                          <a14:backgroundMark x1="94444" y1="79503" x2="94444" y2="7950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61" y="50786"/>
              <a:ext cx="941713" cy="935900"/>
            </a:xfrm>
            <a:prstGeom prst="rect">
              <a:avLst/>
            </a:prstGeom>
          </p:spPr>
        </p:pic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F12FFFE-F6EF-412D-949E-40F5BC0D8EE8}"/>
                </a:ext>
              </a:extLst>
            </p:cNvPr>
            <p:cNvSpPr/>
            <p:nvPr/>
          </p:nvSpPr>
          <p:spPr>
            <a:xfrm>
              <a:off x="270495" y="130342"/>
              <a:ext cx="648586" cy="605553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 dirty="0">
                  <a:solidFill>
                    <a:srgbClr val="FFFF00"/>
                  </a:solidFill>
                </a:rPr>
                <a:t>0</a:t>
              </a:r>
              <a:endParaRPr kumimoji="1" lang="ja-JP" altLang="en-US" sz="28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52DD0CD2-72F6-4915-B0C4-8FFC99607EFE}"/>
              </a:ext>
            </a:extLst>
          </p:cNvPr>
          <p:cNvGrpSpPr/>
          <p:nvPr/>
        </p:nvGrpSpPr>
        <p:grpSpPr>
          <a:xfrm>
            <a:off x="3442215" y="105360"/>
            <a:ext cx="857477" cy="744194"/>
            <a:chOff x="4277530" y="148021"/>
            <a:chExt cx="663283" cy="570515"/>
          </a:xfrm>
        </p:grpSpPr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9369BEA6-184B-4C98-903A-3489D51F459D}"/>
                </a:ext>
              </a:extLst>
            </p:cNvPr>
            <p:cNvSpPr/>
            <p:nvPr/>
          </p:nvSpPr>
          <p:spPr>
            <a:xfrm rot="19156835">
              <a:off x="4277530" y="148021"/>
              <a:ext cx="246998" cy="18220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4AC06A9B-8D17-4A9B-8BD2-DF9233861F80}"/>
                </a:ext>
              </a:extLst>
            </p:cNvPr>
            <p:cNvSpPr/>
            <p:nvPr/>
          </p:nvSpPr>
          <p:spPr>
            <a:xfrm rot="2443165" flipH="1">
              <a:off x="4693815" y="159541"/>
              <a:ext cx="246998" cy="18220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3C2A4356-8B4D-4170-97EC-3FDCC0E9C683}"/>
                </a:ext>
              </a:extLst>
            </p:cNvPr>
            <p:cNvSpPr/>
            <p:nvPr/>
          </p:nvSpPr>
          <p:spPr>
            <a:xfrm>
              <a:off x="4336025" y="193243"/>
              <a:ext cx="525294" cy="525293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/>
                <a:t>6</a:t>
              </a:r>
              <a:r>
                <a:rPr kumimoji="1" lang="en-US" altLang="ja-JP" sz="1600" dirty="0"/>
                <a:t>.0</a:t>
              </a:r>
              <a:endParaRPr kumimoji="1" lang="ja-JP" altLang="en-US" sz="1600" dirty="0"/>
            </a:p>
          </p:txBody>
        </p:sp>
      </p:grp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50A18FDA-ABBA-41DB-8494-612BA3EE2D6D}"/>
              </a:ext>
            </a:extLst>
          </p:cNvPr>
          <p:cNvSpPr/>
          <p:nvPr/>
        </p:nvSpPr>
        <p:spPr>
          <a:xfrm>
            <a:off x="7122" y="4490894"/>
            <a:ext cx="5128803" cy="2367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5C6B311B-85D4-4740-8040-DBC0DBD36E61}"/>
              </a:ext>
            </a:extLst>
          </p:cNvPr>
          <p:cNvGrpSpPr/>
          <p:nvPr/>
        </p:nvGrpSpPr>
        <p:grpSpPr>
          <a:xfrm>
            <a:off x="760045" y="4876732"/>
            <a:ext cx="1301975" cy="1265816"/>
            <a:chOff x="5327642" y="3945176"/>
            <a:chExt cx="2317757" cy="2317757"/>
          </a:xfrm>
        </p:grpSpPr>
        <p:pic>
          <p:nvPicPr>
            <p:cNvPr id="74" name="Picture 2" descr="手裏剣">
              <a:extLst>
                <a:ext uri="{FF2B5EF4-FFF2-40B4-BE49-F238E27FC236}">
                  <a16:creationId xmlns:a16="http://schemas.microsoft.com/office/drawing/2014/main" id="{F09BDB3E-EC0C-4E9C-8C54-BD8ED4A79B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36D4C246-0F5A-4CEA-A448-2A63A7F93251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/>
                <a:t>２</a:t>
              </a:r>
            </a:p>
          </p:txBody>
        </p:sp>
      </p:grp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51885016-7E23-4146-BC07-6A1D686B9658}"/>
              </a:ext>
            </a:extLst>
          </p:cNvPr>
          <p:cNvGrpSpPr/>
          <p:nvPr/>
        </p:nvGrpSpPr>
        <p:grpSpPr>
          <a:xfrm>
            <a:off x="-64306" y="5805222"/>
            <a:ext cx="1301975" cy="1265816"/>
            <a:chOff x="5327642" y="3945176"/>
            <a:chExt cx="2317757" cy="2317757"/>
          </a:xfrm>
        </p:grpSpPr>
        <p:pic>
          <p:nvPicPr>
            <p:cNvPr id="80" name="Picture 2" descr="手裏剣">
              <a:extLst>
                <a:ext uri="{FF2B5EF4-FFF2-40B4-BE49-F238E27FC236}">
                  <a16:creationId xmlns:a16="http://schemas.microsoft.com/office/drawing/2014/main" id="{A195770B-4CAA-4F35-AE38-918B85B5C0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alphaModFix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2D8CA40A-583F-4261-92DB-C739BFC9E8F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1</a:t>
              </a:r>
              <a:endParaRPr kumimoji="1" lang="ja-JP" altLang="en-US" sz="2400" dirty="0"/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75E325FC-05B7-4638-A7EB-AB276C4EBA5E}"/>
              </a:ext>
            </a:extLst>
          </p:cNvPr>
          <p:cNvGrpSpPr/>
          <p:nvPr/>
        </p:nvGrpSpPr>
        <p:grpSpPr>
          <a:xfrm>
            <a:off x="1868768" y="4364090"/>
            <a:ext cx="1301975" cy="1265816"/>
            <a:chOff x="5327642" y="3945176"/>
            <a:chExt cx="2317757" cy="2317757"/>
          </a:xfrm>
        </p:grpSpPr>
        <p:pic>
          <p:nvPicPr>
            <p:cNvPr id="83" name="Picture 2" descr="手裏剣">
              <a:extLst>
                <a:ext uri="{FF2B5EF4-FFF2-40B4-BE49-F238E27FC236}">
                  <a16:creationId xmlns:a16="http://schemas.microsoft.com/office/drawing/2014/main" id="{9B8F9054-76EE-4086-BBF1-A8B56B804D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5F1D08BD-2BC3-4D78-AAB3-1A292236A216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3</a:t>
              </a:r>
              <a:endParaRPr kumimoji="1" lang="ja-JP" altLang="en-US" sz="2400" dirty="0"/>
            </a:p>
          </p:txBody>
        </p:sp>
      </p:grp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19882320-8B30-4CA7-A5B0-90C55FF9A1FC}"/>
              </a:ext>
            </a:extLst>
          </p:cNvPr>
          <p:cNvGrpSpPr/>
          <p:nvPr/>
        </p:nvGrpSpPr>
        <p:grpSpPr>
          <a:xfrm>
            <a:off x="2960020" y="4883108"/>
            <a:ext cx="1301975" cy="1265816"/>
            <a:chOff x="5327642" y="3945176"/>
            <a:chExt cx="2317757" cy="2317757"/>
          </a:xfrm>
        </p:grpSpPr>
        <p:pic>
          <p:nvPicPr>
            <p:cNvPr id="91" name="Picture 2" descr="手裏剣">
              <a:extLst>
                <a:ext uri="{FF2B5EF4-FFF2-40B4-BE49-F238E27FC236}">
                  <a16:creationId xmlns:a16="http://schemas.microsoft.com/office/drawing/2014/main" id="{6CD1CD51-AC9E-4506-8C3A-02D9D4F6DD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alphaModFix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95CC41B2-8B6A-4A32-B95E-4B4F4C3A0DD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4</a:t>
              </a:r>
              <a:endParaRPr kumimoji="1" lang="ja-JP" altLang="en-US" sz="2400" dirty="0"/>
            </a:p>
          </p:txBody>
        </p:sp>
      </p:grp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179090C2-672D-49F8-B472-EE075C9C18E9}"/>
              </a:ext>
            </a:extLst>
          </p:cNvPr>
          <p:cNvGrpSpPr/>
          <p:nvPr/>
        </p:nvGrpSpPr>
        <p:grpSpPr>
          <a:xfrm>
            <a:off x="3833950" y="5717312"/>
            <a:ext cx="1301975" cy="1265816"/>
            <a:chOff x="5327642" y="3945176"/>
            <a:chExt cx="2317757" cy="2317757"/>
          </a:xfrm>
        </p:grpSpPr>
        <p:pic>
          <p:nvPicPr>
            <p:cNvPr id="94" name="Picture 2" descr="手裏剣">
              <a:extLst>
                <a:ext uri="{FF2B5EF4-FFF2-40B4-BE49-F238E27FC236}">
                  <a16:creationId xmlns:a16="http://schemas.microsoft.com/office/drawing/2014/main" id="{B8A68A7E-19DF-409A-B3BF-05568A4893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1C8E755E-39C3-4833-8769-6D2AA42D20A1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5</a:t>
              </a:r>
              <a:endParaRPr kumimoji="1" lang="ja-JP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832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>
            <a:extLst>
              <a:ext uri="{FF2B5EF4-FFF2-40B4-BE49-F238E27FC236}">
                <a16:creationId xmlns:a16="http://schemas.microsoft.com/office/drawing/2014/main" id="{09AEBC35-8741-4AAA-8486-D6A36F8EF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" y="3860"/>
            <a:ext cx="5128392" cy="685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285EB772-32EE-4707-9F10-185C258F2EF8}"/>
              </a:ext>
            </a:extLst>
          </p:cNvPr>
          <p:cNvSpPr/>
          <p:nvPr/>
        </p:nvSpPr>
        <p:spPr>
          <a:xfrm>
            <a:off x="7122" y="4490894"/>
            <a:ext cx="5128803" cy="2367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48CFAC3-220B-4009-83FA-88CD3930A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2206" y="8748"/>
            <a:ext cx="7054204" cy="950186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kumimoji="1" lang="ja-JP" altLang="en-US" b="1" dirty="0"/>
              <a:t>細かいルール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E5FE2F3D-50BF-4B95-8033-DA2465A3962D}"/>
              </a:ext>
            </a:extLst>
          </p:cNvPr>
          <p:cNvSpPr/>
          <p:nvPr/>
        </p:nvSpPr>
        <p:spPr>
          <a:xfrm>
            <a:off x="5398395" y="4620818"/>
            <a:ext cx="3155878" cy="1234800"/>
          </a:xfrm>
          <a:prstGeom prst="wedgeRectCallout">
            <a:avLst>
              <a:gd name="adj1" fmla="val -85297"/>
              <a:gd name="adj2" fmla="val -17027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5</a:t>
            </a:r>
            <a:r>
              <a:rPr lang="ja-JP" altLang="en-US" sz="2000" dirty="0"/>
              <a:t>より大きい数字は手裏剣の数字を足して撃ち落とす</a:t>
            </a:r>
            <a:endParaRPr kumimoji="1" lang="ja-JP" altLang="en-US" sz="2000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657F0E3-225D-46C1-AD24-030A62F8D445}"/>
              </a:ext>
            </a:extLst>
          </p:cNvPr>
          <p:cNvGrpSpPr/>
          <p:nvPr/>
        </p:nvGrpSpPr>
        <p:grpSpPr>
          <a:xfrm>
            <a:off x="809635" y="2236657"/>
            <a:ext cx="1301975" cy="1265816"/>
            <a:chOff x="5327642" y="3945176"/>
            <a:chExt cx="2317757" cy="2317757"/>
          </a:xfrm>
        </p:grpSpPr>
        <p:pic>
          <p:nvPicPr>
            <p:cNvPr id="21" name="Picture 2" descr="手裏剣">
              <a:extLst>
                <a:ext uri="{FF2B5EF4-FFF2-40B4-BE49-F238E27FC236}">
                  <a16:creationId xmlns:a16="http://schemas.microsoft.com/office/drawing/2014/main" id="{A5C2AA70-4E1C-451D-9537-B3B47ADD5F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78C451F5-BA01-46A6-B4BA-72C7BB8A4E0E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/>
                <a:t>２</a:t>
              </a: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4D6211B-8D16-4D48-B0AE-9F94538C8A25}"/>
              </a:ext>
            </a:extLst>
          </p:cNvPr>
          <p:cNvGrpSpPr/>
          <p:nvPr/>
        </p:nvGrpSpPr>
        <p:grpSpPr>
          <a:xfrm rot="19715890">
            <a:off x="1512734" y="599316"/>
            <a:ext cx="1301975" cy="1265816"/>
            <a:chOff x="5327642" y="3945176"/>
            <a:chExt cx="2317757" cy="2317757"/>
          </a:xfrm>
        </p:grpSpPr>
        <p:pic>
          <p:nvPicPr>
            <p:cNvPr id="24" name="Picture 2" descr="手裏剣">
              <a:extLst>
                <a:ext uri="{FF2B5EF4-FFF2-40B4-BE49-F238E27FC236}">
                  <a16:creationId xmlns:a16="http://schemas.microsoft.com/office/drawing/2014/main" id="{006D97C3-F117-478B-9ABA-13EF99FF7B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47397CA6-C5BD-4455-8CC6-5AD4009F349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3</a:t>
              </a:r>
              <a:endParaRPr kumimoji="1" lang="ja-JP" altLang="en-US" sz="2400" dirty="0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8063DC19-3198-43DA-B8B6-AAEB70732D0B}"/>
              </a:ext>
            </a:extLst>
          </p:cNvPr>
          <p:cNvGrpSpPr/>
          <p:nvPr/>
        </p:nvGrpSpPr>
        <p:grpSpPr>
          <a:xfrm rot="6753244">
            <a:off x="3240613" y="2179828"/>
            <a:ext cx="1301975" cy="1265816"/>
            <a:chOff x="5327642" y="3945176"/>
            <a:chExt cx="2317757" cy="2317757"/>
          </a:xfrm>
        </p:grpSpPr>
        <p:pic>
          <p:nvPicPr>
            <p:cNvPr id="27" name="Picture 2" descr="手裏剣">
              <a:extLst>
                <a:ext uri="{FF2B5EF4-FFF2-40B4-BE49-F238E27FC236}">
                  <a16:creationId xmlns:a16="http://schemas.microsoft.com/office/drawing/2014/main" id="{734DDAFC-0B80-400C-8BA6-69B2B7433D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B5A7B79F-F3AD-48C7-985C-46627AF1C15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8</a:t>
              </a:r>
              <a:endParaRPr kumimoji="1" lang="ja-JP" altLang="en-US" sz="2400" dirty="0"/>
            </a:p>
          </p:txBody>
        </p:sp>
      </p:grpSp>
      <p:cxnSp>
        <p:nvCxnSpPr>
          <p:cNvPr id="1031" name="直線矢印コネクタ 1030">
            <a:extLst>
              <a:ext uri="{FF2B5EF4-FFF2-40B4-BE49-F238E27FC236}">
                <a16:creationId xmlns:a16="http://schemas.microsoft.com/office/drawing/2014/main" id="{04B2DCBF-D7EF-4842-9517-DA804E3F08CD}"/>
              </a:ext>
            </a:extLst>
          </p:cNvPr>
          <p:cNvCxnSpPr>
            <a:cxnSpLocks/>
          </p:cNvCxnSpPr>
          <p:nvPr/>
        </p:nvCxnSpPr>
        <p:spPr>
          <a:xfrm flipV="1">
            <a:off x="2636196" y="3803060"/>
            <a:ext cx="421213" cy="487243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AF7914D-5354-499B-A79A-19968771078F}"/>
              </a:ext>
            </a:extLst>
          </p:cNvPr>
          <p:cNvCxnSpPr>
            <a:cxnSpLocks/>
          </p:cNvCxnSpPr>
          <p:nvPr/>
        </p:nvCxnSpPr>
        <p:spPr>
          <a:xfrm flipH="1" flipV="1">
            <a:off x="1425081" y="4290303"/>
            <a:ext cx="1" cy="61655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1" name="図 60" descr="アイコン&#10;&#10;自動的に生成された説明">
            <a:extLst>
              <a:ext uri="{FF2B5EF4-FFF2-40B4-BE49-F238E27FC236}">
                <a16:creationId xmlns:a16="http://schemas.microsoft.com/office/drawing/2014/main" id="{A9E10141-D67A-4BE0-B039-82774F3F7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969" b="90062" l="6173" r="93210">
                        <a14:foregroundMark x1="50000" y1="9317" x2="50000" y2="9317"/>
                        <a14:foregroundMark x1="51852" y1="6832" x2="51852" y2="6832"/>
                        <a14:foregroundMark x1="87654" y1="37267" x2="87654" y2="37267"/>
                        <a14:foregroundMark x1="89506" y1="75155" x2="89506" y2="75155"/>
                        <a14:foregroundMark x1="70988" y1="86957" x2="70988" y2="86957"/>
                        <a14:foregroundMark x1="8642" y1="78882" x2="9877" y2="78882"/>
                        <a14:foregroundMark x1="29012" y1="88820" x2="29012" y2="90683"/>
                        <a14:foregroundMark x1="71605" y1="90683" x2="71605" y2="91925"/>
                        <a14:foregroundMark x1="91975" y1="78261" x2="92593" y2="78261"/>
                        <a14:foregroundMark x1="8025" y1="80124" x2="6173" y2="81366"/>
                        <a14:foregroundMark x1="28395" y1="89441" x2="28395" y2="90062"/>
                        <a14:foregroundMark x1="29012" y1="89441" x2="29012" y2="90062"/>
                        <a14:foregroundMark x1="29012" y1="88820" x2="29012" y2="90683"/>
                        <a14:foregroundMark x1="93210" y1="78882" x2="93210" y2="78882"/>
                        <a14:foregroundMark x1="92593" y1="78261" x2="92593" y2="78261"/>
                        <a14:foregroundMark x1="93210" y1="78261" x2="93210" y2="78261"/>
                        <a14:foregroundMark x1="93210" y1="78261" x2="93210" y2="78882"/>
                        <a14:backgroundMark x1="6173" y1="81988" x2="6173" y2="81988"/>
                        <a14:backgroundMark x1="5556" y1="81366" x2="6173" y2="81366"/>
                        <a14:backgroundMark x1="8025" y1="81988" x2="8642" y2="81988"/>
                        <a14:backgroundMark x1="8025" y1="81366" x2="8025" y2="81366"/>
                        <a14:backgroundMark x1="27160" y1="90683" x2="27160" y2="90683"/>
                        <a14:backgroundMark x1="27778" y1="91304" x2="27778" y2="91304"/>
                        <a14:backgroundMark x1="26543" y1="88820" x2="26543" y2="88820"/>
                        <a14:backgroundMark x1="72840" y1="91925" x2="72840" y2="91925"/>
                        <a14:backgroundMark x1="72222" y1="92547" x2="72222" y2="92547"/>
                        <a14:backgroundMark x1="93827" y1="77640" x2="93827" y2="77640"/>
                        <a14:backgroundMark x1="94444" y1="80745" x2="94444" y2="80745"/>
                        <a14:backgroundMark x1="94444" y1="79503" x2="94444" y2="795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61" y="50786"/>
            <a:ext cx="941713" cy="935900"/>
          </a:xfrm>
          <a:prstGeom prst="rect">
            <a:avLst/>
          </a:prstGeom>
        </p:spPr>
      </p:pic>
      <p:grpSp>
        <p:nvGrpSpPr>
          <p:cNvPr id="1028" name="グループ化 1027">
            <a:extLst>
              <a:ext uri="{FF2B5EF4-FFF2-40B4-BE49-F238E27FC236}">
                <a16:creationId xmlns:a16="http://schemas.microsoft.com/office/drawing/2014/main" id="{D93DF15A-AEE1-4348-B91A-EFD4EDE75D3D}"/>
              </a:ext>
            </a:extLst>
          </p:cNvPr>
          <p:cNvGrpSpPr/>
          <p:nvPr/>
        </p:nvGrpSpPr>
        <p:grpSpPr>
          <a:xfrm>
            <a:off x="4560497" y="275937"/>
            <a:ext cx="473411" cy="389247"/>
            <a:chOff x="4464995" y="335994"/>
            <a:chExt cx="473411" cy="389247"/>
          </a:xfrm>
        </p:grpSpPr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8EE71D47-0F4C-4F9E-AE4A-53ACB0C0F4B4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33599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6A904F8B-0C6D-4BEA-9F83-C40C6F0BDB06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46284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B6B2F254-9304-4DBA-B091-DDF3A88BA47D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5" y="5934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08784C5B-3D07-477F-86C6-2EBA333247CD}"/>
                </a:ext>
              </a:extLst>
            </p:cNvPr>
            <p:cNvCxnSpPr>
              <a:cxnSpLocks/>
            </p:cNvCxnSpPr>
            <p:nvPr/>
          </p:nvCxnSpPr>
          <p:spPr>
            <a:xfrm>
              <a:off x="4471479" y="7252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050674DC-FEF1-48B6-BCE1-A69951F3E842}"/>
              </a:ext>
            </a:extLst>
          </p:cNvPr>
          <p:cNvGrpSpPr/>
          <p:nvPr/>
        </p:nvGrpSpPr>
        <p:grpSpPr>
          <a:xfrm>
            <a:off x="778406" y="3151303"/>
            <a:ext cx="1301975" cy="1265816"/>
            <a:chOff x="5327642" y="3945176"/>
            <a:chExt cx="2317757" cy="2317757"/>
          </a:xfrm>
        </p:grpSpPr>
        <p:pic>
          <p:nvPicPr>
            <p:cNvPr id="49" name="Picture 2" descr="手裏剣">
              <a:extLst>
                <a:ext uri="{FF2B5EF4-FFF2-40B4-BE49-F238E27FC236}">
                  <a16:creationId xmlns:a16="http://schemas.microsoft.com/office/drawing/2014/main" id="{355CB98C-0981-4457-A7FA-4D6928DF21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5B501F6F-014A-4DD7-89B3-3AF71787D52E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/>
                <a:t>２</a:t>
              </a:r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658FE452-AFBF-41A6-AFB1-757D654BFF63}"/>
              </a:ext>
            </a:extLst>
          </p:cNvPr>
          <p:cNvGrpSpPr/>
          <p:nvPr/>
        </p:nvGrpSpPr>
        <p:grpSpPr>
          <a:xfrm>
            <a:off x="-64306" y="5805222"/>
            <a:ext cx="1301975" cy="1265816"/>
            <a:chOff x="5327642" y="3945176"/>
            <a:chExt cx="2317757" cy="2317757"/>
          </a:xfrm>
        </p:grpSpPr>
        <p:pic>
          <p:nvPicPr>
            <p:cNvPr id="53" name="Picture 2" descr="手裏剣">
              <a:extLst>
                <a:ext uri="{FF2B5EF4-FFF2-40B4-BE49-F238E27FC236}">
                  <a16:creationId xmlns:a16="http://schemas.microsoft.com/office/drawing/2014/main" id="{85A0A83F-F68B-4F2C-AB31-40A30F2D09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2D4E0120-A599-434D-A78B-3F65E4630B6A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1</a:t>
              </a:r>
              <a:endParaRPr kumimoji="1" lang="ja-JP" altLang="en-US" sz="2400" dirty="0"/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AD3A49E7-9544-43CC-967F-976A03D5C0EC}"/>
              </a:ext>
            </a:extLst>
          </p:cNvPr>
          <p:cNvGrpSpPr/>
          <p:nvPr/>
        </p:nvGrpSpPr>
        <p:grpSpPr>
          <a:xfrm>
            <a:off x="2960020" y="4829841"/>
            <a:ext cx="1301975" cy="1265816"/>
            <a:chOff x="5327642" y="3945176"/>
            <a:chExt cx="2317757" cy="2317757"/>
          </a:xfrm>
        </p:grpSpPr>
        <p:pic>
          <p:nvPicPr>
            <p:cNvPr id="59" name="Picture 2" descr="手裏剣">
              <a:extLst>
                <a:ext uri="{FF2B5EF4-FFF2-40B4-BE49-F238E27FC236}">
                  <a16:creationId xmlns:a16="http://schemas.microsoft.com/office/drawing/2014/main" id="{58FC6F89-2982-45D8-802B-25C44DDC3C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FA1413A8-05DA-4C9E-901C-84FBC13C049B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4</a:t>
              </a:r>
              <a:endParaRPr kumimoji="1" lang="ja-JP" altLang="en-US" sz="2400" dirty="0"/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82E37DA7-68CB-45F2-AFF6-D14282B4E1DC}"/>
              </a:ext>
            </a:extLst>
          </p:cNvPr>
          <p:cNvGrpSpPr/>
          <p:nvPr/>
        </p:nvGrpSpPr>
        <p:grpSpPr>
          <a:xfrm>
            <a:off x="3509249" y="3115743"/>
            <a:ext cx="1301975" cy="1265816"/>
            <a:chOff x="5327647" y="3945179"/>
            <a:chExt cx="2317759" cy="2317759"/>
          </a:xfrm>
        </p:grpSpPr>
        <p:pic>
          <p:nvPicPr>
            <p:cNvPr id="64" name="Picture 2" descr="手裏剣">
              <a:extLst>
                <a:ext uri="{FF2B5EF4-FFF2-40B4-BE49-F238E27FC236}">
                  <a16:creationId xmlns:a16="http://schemas.microsoft.com/office/drawing/2014/main" id="{BB618A93-4432-47FC-AC58-2EAC4C1F0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7" y="3945179"/>
              <a:ext cx="2317759" cy="2317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0722D4D5-03BA-4A71-98D8-963602BC6786}"/>
                </a:ext>
              </a:extLst>
            </p:cNvPr>
            <p:cNvSpPr/>
            <p:nvPr/>
          </p:nvSpPr>
          <p:spPr>
            <a:xfrm>
              <a:off x="6235428" y="4834647"/>
              <a:ext cx="525294" cy="525294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5</a:t>
              </a:r>
              <a:endParaRPr kumimoji="1" lang="ja-JP" altLang="en-US" sz="2400" dirty="0"/>
            </a:p>
          </p:txBody>
        </p:sp>
      </p:grp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85E9314-E5C2-4CE5-9B48-A4D198DA87EE}"/>
              </a:ext>
            </a:extLst>
          </p:cNvPr>
          <p:cNvSpPr/>
          <p:nvPr/>
        </p:nvSpPr>
        <p:spPr>
          <a:xfrm>
            <a:off x="5358788" y="1225690"/>
            <a:ext cx="3115993" cy="123479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当てた手裏剣の数字が飛んできた手裏剣の数字を超えた場合は</a:t>
            </a:r>
            <a:r>
              <a:rPr lang="ja-JP" altLang="en-US" dirty="0"/>
              <a:t>負の数になって飛んでくる</a:t>
            </a:r>
            <a:endParaRPr kumimoji="1" lang="ja-JP" altLang="en-US" dirty="0"/>
          </a:p>
        </p:txBody>
      </p:sp>
      <p:sp>
        <p:nvSpPr>
          <p:cNvPr id="76" name="吹き出し: 四角形 75">
            <a:extLst>
              <a:ext uri="{FF2B5EF4-FFF2-40B4-BE49-F238E27FC236}">
                <a16:creationId xmlns:a16="http://schemas.microsoft.com/office/drawing/2014/main" id="{9AE6511A-E1EC-4336-B5C2-41989245AFCB}"/>
              </a:ext>
            </a:extLst>
          </p:cNvPr>
          <p:cNvSpPr/>
          <p:nvPr/>
        </p:nvSpPr>
        <p:spPr>
          <a:xfrm>
            <a:off x="8828839" y="4906854"/>
            <a:ext cx="3155878" cy="1853047"/>
          </a:xfrm>
          <a:prstGeom prst="wedgeRectCallout">
            <a:avLst>
              <a:gd name="adj1" fmla="val -295967"/>
              <a:gd name="adj2" fmla="val 2864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/>
              <a:t>自分の手裏剣は</a:t>
            </a:r>
            <a:r>
              <a:rPr kumimoji="1" lang="en-US" altLang="ja-JP" sz="2000" dirty="0"/>
              <a:t>1s</a:t>
            </a:r>
            <a:r>
              <a:rPr kumimoji="1" lang="ja-JP" altLang="en-US" sz="2000" dirty="0"/>
              <a:t>くらいロングタップで移動できる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白い範囲の中で</a:t>
            </a:r>
            <a:r>
              <a:rPr kumimoji="1"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77" name="吹き出し: 四角形 76">
            <a:extLst>
              <a:ext uri="{FF2B5EF4-FFF2-40B4-BE49-F238E27FC236}">
                <a16:creationId xmlns:a16="http://schemas.microsoft.com/office/drawing/2014/main" id="{48702677-A9AD-41F4-A4CF-498E35C0840D}"/>
              </a:ext>
            </a:extLst>
          </p:cNvPr>
          <p:cNvSpPr/>
          <p:nvPr/>
        </p:nvSpPr>
        <p:spPr>
          <a:xfrm>
            <a:off x="5492478" y="2680426"/>
            <a:ext cx="3155878" cy="1408974"/>
          </a:xfrm>
          <a:prstGeom prst="wedgeRectCallout">
            <a:avLst>
              <a:gd name="adj1" fmla="val -14449"/>
              <a:gd name="adj2" fmla="val -699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/>
              <a:t>負の数になってたら足し算で破壊できる。</a:t>
            </a:r>
            <a:endParaRPr kumimoji="1" lang="en-US" altLang="ja-JP" sz="2000" dirty="0"/>
          </a:p>
          <a:p>
            <a:r>
              <a:rPr kumimoji="1" lang="ja-JP" altLang="en-US" sz="2000" dirty="0"/>
              <a:t>例えば</a:t>
            </a:r>
            <a:r>
              <a:rPr kumimoji="1" lang="en-US" altLang="ja-JP" sz="2000" dirty="0"/>
              <a:t>-1</a:t>
            </a:r>
            <a:r>
              <a:rPr kumimoji="1" lang="ja-JP" altLang="en-US" sz="2000" dirty="0"/>
              <a:t>になっても</a:t>
            </a:r>
            <a:r>
              <a:rPr kumimoji="1" lang="en-US" altLang="ja-JP" sz="2000" dirty="0"/>
              <a:t>1</a:t>
            </a:r>
            <a:r>
              <a:rPr kumimoji="1" lang="ja-JP" altLang="en-US" sz="2000" dirty="0"/>
              <a:t>の手裏剣で</a:t>
            </a:r>
            <a:r>
              <a:rPr kumimoji="1" lang="en-US" altLang="ja-JP" sz="2000" dirty="0"/>
              <a:t>0</a:t>
            </a:r>
            <a:r>
              <a:rPr kumimoji="1" lang="ja-JP" altLang="en-US" sz="2000" dirty="0"/>
              <a:t>にして破壊できる。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07880FD0-69CA-4DF6-9489-C75561B73663}"/>
              </a:ext>
            </a:extLst>
          </p:cNvPr>
          <p:cNvSpPr/>
          <p:nvPr/>
        </p:nvSpPr>
        <p:spPr>
          <a:xfrm>
            <a:off x="8970936" y="2568707"/>
            <a:ext cx="3013781" cy="203531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その他アイディア：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r>
              <a:rPr kumimoji="1" lang="ja-JP" altLang="en-US" dirty="0"/>
              <a:t>手元の手裏剣を重ねると手裏剣の数字が足し合わさる？</a:t>
            </a:r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9CD0D285-AA27-4657-8404-926F0EFDA1C0}"/>
              </a:ext>
            </a:extLst>
          </p:cNvPr>
          <p:cNvGrpSpPr/>
          <p:nvPr/>
        </p:nvGrpSpPr>
        <p:grpSpPr>
          <a:xfrm>
            <a:off x="2430390" y="2761075"/>
            <a:ext cx="1301975" cy="1265816"/>
            <a:chOff x="5327642" y="3945176"/>
            <a:chExt cx="2317757" cy="2317757"/>
          </a:xfrm>
        </p:grpSpPr>
        <p:pic>
          <p:nvPicPr>
            <p:cNvPr id="73" name="Picture 2" descr="手裏剣">
              <a:extLst>
                <a:ext uri="{FF2B5EF4-FFF2-40B4-BE49-F238E27FC236}">
                  <a16:creationId xmlns:a16="http://schemas.microsoft.com/office/drawing/2014/main" id="{009E8345-DBC8-44E7-ADD1-5DF132ADB5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97A59F78-5819-4355-B7A9-ACCCFB72B563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3</a:t>
              </a:r>
              <a:endParaRPr kumimoji="1" lang="ja-JP" altLang="en-US" sz="2400" dirty="0"/>
            </a:p>
          </p:txBody>
        </p:sp>
      </p:grp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C866B541-8086-4573-9001-239AFB91C83C}"/>
              </a:ext>
            </a:extLst>
          </p:cNvPr>
          <p:cNvCxnSpPr>
            <a:cxnSpLocks/>
          </p:cNvCxnSpPr>
          <p:nvPr/>
        </p:nvCxnSpPr>
        <p:spPr>
          <a:xfrm flipH="1" flipV="1">
            <a:off x="4167225" y="4196228"/>
            <a:ext cx="317713" cy="1521084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27EE1D3-ADB1-4AF9-A7CE-AE74C5CB9AFC}"/>
              </a:ext>
            </a:extLst>
          </p:cNvPr>
          <p:cNvGrpSpPr/>
          <p:nvPr/>
        </p:nvGrpSpPr>
        <p:grpSpPr>
          <a:xfrm>
            <a:off x="3442215" y="105360"/>
            <a:ext cx="857477" cy="744194"/>
            <a:chOff x="4277530" y="148021"/>
            <a:chExt cx="663283" cy="570515"/>
          </a:xfrm>
        </p:grpSpPr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318E6802-3B45-4894-8D01-CDE5D921108D}"/>
                </a:ext>
              </a:extLst>
            </p:cNvPr>
            <p:cNvSpPr/>
            <p:nvPr/>
          </p:nvSpPr>
          <p:spPr>
            <a:xfrm rot="19156835">
              <a:off x="4277530" y="148021"/>
              <a:ext cx="246998" cy="18220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1599A014-0B4F-416E-BA1F-5F8E6DF8004E}"/>
                </a:ext>
              </a:extLst>
            </p:cNvPr>
            <p:cNvSpPr/>
            <p:nvPr/>
          </p:nvSpPr>
          <p:spPr>
            <a:xfrm rot="2443165" flipH="1">
              <a:off x="4693815" y="159541"/>
              <a:ext cx="246998" cy="18220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AC452460-9E6B-4597-9445-3022CB88C922}"/>
                </a:ext>
              </a:extLst>
            </p:cNvPr>
            <p:cNvSpPr/>
            <p:nvPr/>
          </p:nvSpPr>
          <p:spPr>
            <a:xfrm>
              <a:off x="4336025" y="193243"/>
              <a:ext cx="525294" cy="525293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/>
                <a:t>4.8</a:t>
              </a:r>
              <a:endParaRPr kumimoji="1" lang="ja-JP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712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">
            <a:extLst>
              <a:ext uri="{FF2B5EF4-FFF2-40B4-BE49-F238E27FC236}">
                <a16:creationId xmlns:a16="http://schemas.microsoft.com/office/drawing/2014/main" id="{61946227-C5DF-4BEB-91BB-6A35842B4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" y="3860"/>
            <a:ext cx="5131734" cy="685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CC99F570-162E-4127-99E3-C402BBB9C313}"/>
              </a:ext>
            </a:extLst>
          </p:cNvPr>
          <p:cNvSpPr/>
          <p:nvPr/>
        </p:nvSpPr>
        <p:spPr>
          <a:xfrm>
            <a:off x="7122" y="4490894"/>
            <a:ext cx="5128803" cy="2367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48CFAC3-220B-4009-83FA-88CD3930A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5087" y="2364"/>
            <a:ext cx="7054204" cy="950186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kumimoji="1" lang="ja-JP" altLang="en-US" b="1"/>
              <a:t>ポーズ画面</a:t>
            </a:r>
            <a:endParaRPr kumimoji="1" lang="ja-JP" altLang="en-US" b="1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657F0E3-225D-46C1-AD24-030A62F8D445}"/>
              </a:ext>
            </a:extLst>
          </p:cNvPr>
          <p:cNvGrpSpPr/>
          <p:nvPr/>
        </p:nvGrpSpPr>
        <p:grpSpPr>
          <a:xfrm>
            <a:off x="809635" y="2236657"/>
            <a:ext cx="1301975" cy="1265816"/>
            <a:chOff x="5327642" y="3945176"/>
            <a:chExt cx="2317757" cy="2317757"/>
          </a:xfrm>
        </p:grpSpPr>
        <p:pic>
          <p:nvPicPr>
            <p:cNvPr id="21" name="Picture 2" descr="手裏剣">
              <a:extLst>
                <a:ext uri="{FF2B5EF4-FFF2-40B4-BE49-F238E27FC236}">
                  <a16:creationId xmlns:a16="http://schemas.microsoft.com/office/drawing/2014/main" id="{A5C2AA70-4E1C-451D-9537-B3B47ADD5F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78C451F5-BA01-46A6-B4BA-72C7BB8A4E0E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/>
                <a:t>２</a:t>
              </a: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4D6211B-8D16-4D48-B0AE-9F94538C8A25}"/>
              </a:ext>
            </a:extLst>
          </p:cNvPr>
          <p:cNvGrpSpPr/>
          <p:nvPr/>
        </p:nvGrpSpPr>
        <p:grpSpPr>
          <a:xfrm rot="19715890">
            <a:off x="1512734" y="599316"/>
            <a:ext cx="1301975" cy="1265816"/>
            <a:chOff x="5327642" y="3945176"/>
            <a:chExt cx="2317757" cy="2317757"/>
          </a:xfrm>
        </p:grpSpPr>
        <p:pic>
          <p:nvPicPr>
            <p:cNvPr id="24" name="Picture 2" descr="手裏剣">
              <a:extLst>
                <a:ext uri="{FF2B5EF4-FFF2-40B4-BE49-F238E27FC236}">
                  <a16:creationId xmlns:a16="http://schemas.microsoft.com/office/drawing/2014/main" id="{006D97C3-F117-478B-9ABA-13EF99FF7B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47397CA6-C5BD-4455-8CC6-5AD4009F349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3</a:t>
              </a:r>
              <a:endParaRPr kumimoji="1" lang="ja-JP" altLang="en-US" sz="2400" dirty="0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8063DC19-3198-43DA-B8B6-AAEB70732D0B}"/>
              </a:ext>
            </a:extLst>
          </p:cNvPr>
          <p:cNvGrpSpPr/>
          <p:nvPr/>
        </p:nvGrpSpPr>
        <p:grpSpPr>
          <a:xfrm rot="6753244">
            <a:off x="3240613" y="2179828"/>
            <a:ext cx="1301975" cy="1265816"/>
            <a:chOff x="5327642" y="3945176"/>
            <a:chExt cx="2317757" cy="2317757"/>
          </a:xfrm>
        </p:grpSpPr>
        <p:pic>
          <p:nvPicPr>
            <p:cNvPr id="27" name="Picture 2" descr="手裏剣">
              <a:extLst>
                <a:ext uri="{FF2B5EF4-FFF2-40B4-BE49-F238E27FC236}">
                  <a16:creationId xmlns:a16="http://schemas.microsoft.com/office/drawing/2014/main" id="{734DDAFC-0B80-400C-8BA6-69B2B7433D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B5A7B79F-F3AD-48C7-985C-46627AF1C15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8</a:t>
              </a:r>
              <a:endParaRPr kumimoji="1" lang="ja-JP" altLang="en-US" sz="2400" dirty="0"/>
            </a:p>
          </p:txBody>
        </p:sp>
      </p:grpSp>
      <p:cxnSp>
        <p:nvCxnSpPr>
          <p:cNvPr id="1031" name="直線矢印コネクタ 1030">
            <a:extLst>
              <a:ext uri="{FF2B5EF4-FFF2-40B4-BE49-F238E27FC236}">
                <a16:creationId xmlns:a16="http://schemas.microsoft.com/office/drawing/2014/main" id="{04B2DCBF-D7EF-4842-9517-DA804E3F08CD}"/>
              </a:ext>
            </a:extLst>
          </p:cNvPr>
          <p:cNvCxnSpPr>
            <a:cxnSpLocks/>
          </p:cNvCxnSpPr>
          <p:nvPr/>
        </p:nvCxnSpPr>
        <p:spPr>
          <a:xfrm flipV="1">
            <a:off x="2801014" y="3141933"/>
            <a:ext cx="799517" cy="63705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AF7914D-5354-499B-A79A-19968771078F}"/>
              </a:ext>
            </a:extLst>
          </p:cNvPr>
          <p:cNvCxnSpPr>
            <a:cxnSpLocks/>
          </p:cNvCxnSpPr>
          <p:nvPr/>
        </p:nvCxnSpPr>
        <p:spPr>
          <a:xfrm flipH="1" flipV="1">
            <a:off x="1338854" y="3429003"/>
            <a:ext cx="86227" cy="147785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D8826404-B16C-438B-B3C6-64AC42E7ACAF}"/>
              </a:ext>
            </a:extLst>
          </p:cNvPr>
          <p:cNvCxnSpPr>
            <a:cxnSpLocks/>
          </p:cNvCxnSpPr>
          <p:nvPr/>
        </p:nvCxnSpPr>
        <p:spPr>
          <a:xfrm flipH="1" flipV="1">
            <a:off x="2229037" y="1653212"/>
            <a:ext cx="138968" cy="200347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1" name="図 60" descr="アイコン&#10;&#10;自動的に生成された説明">
            <a:extLst>
              <a:ext uri="{FF2B5EF4-FFF2-40B4-BE49-F238E27FC236}">
                <a16:creationId xmlns:a16="http://schemas.microsoft.com/office/drawing/2014/main" id="{A9E10141-D67A-4BE0-B039-82774F3F7F4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969" b="90062" l="6173" r="93210">
                        <a14:foregroundMark x1="50000" y1="9317" x2="50000" y2="9317"/>
                        <a14:foregroundMark x1="51852" y1="6832" x2="51852" y2="6832"/>
                        <a14:foregroundMark x1="87654" y1="37267" x2="87654" y2="37267"/>
                        <a14:foregroundMark x1="89506" y1="75155" x2="89506" y2="75155"/>
                        <a14:foregroundMark x1="70988" y1="86957" x2="70988" y2="86957"/>
                        <a14:foregroundMark x1="8642" y1="78882" x2="9877" y2="78882"/>
                        <a14:foregroundMark x1="29012" y1="88820" x2="29012" y2="90683"/>
                        <a14:foregroundMark x1="71605" y1="90683" x2="71605" y2="91925"/>
                        <a14:foregroundMark x1="91975" y1="78261" x2="92593" y2="78261"/>
                        <a14:foregroundMark x1="8025" y1="80124" x2="6173" y2="81366"/>
                        <a14:foregroundMark x1="28395" y1="89441" x2="28395" y2="90062"/>
                        <a14:foregroundMark x1="29012" y1="89441" x2="29012" y2="90062"/>
                        <a14:foregroundMark x1="29012" y1="88820" x2="29012" y2="90683"/>
                        <a14:foregroundMark x1="93210" y1="78882" x2="93210" y2="78882"/>
                        <a14:foregroundMark x1="92593" y1="78261" x2="92593" y2="78261"/>
                        <a14:foregroundMark x1="93210" y1="78261" x2="93210" y2="78261"/>
                        <a14:foregroundMark x1="93210" y1="78261" x2="93210" y2="78882"/>
                        <a14:backgroundMark x1="6173" y1="81988" x2="6173" y2="81988"/>
                        <a14:backgroundMark x1="5556" y1="81366" x2="6173" y2="81366"/>
                        <a14:backgroundMark x1="8025" y1="81988" x2="8642" y2="81988"/>
                        <a14:backgroundMark x1="8025" y1="81366" x2="8025" y2="81366"/>
                        <a14:backgroundMark x1="27160" y1="90683" x2="27160" y2="90683"/>
                        <a14:backgroundMark x1="27778" y1="91304" x2="27778" y2="91304"/>
                        <a14:backgroundMark x1="26543" y1="88820" x2="26543" y2="88820"/>
                        <a14:backgroundMark x1="72840" y1="91925" x2="72840" y2="91925"/>
                        <a14:backgroundMark x1="72222" y1="92547" x2="72222" y2="92547"/>
                        <a14:backgroundMark x1="93827" y1="77640" x2="93827" y2="77640"/>
                        <a14:backgroundMark x1="94444" y1="80745" x2="94444" y2="80745"/>
                        <a14:backgroundMark x1="94444" y1="79503" x2="94444" y2="795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61" y="50786"/>
            <a:ext cx="941713" cy="935900"/>
          </a:xfrm>
          <a:prstGeom prst="rect">
            <a:avLst/>
          </a:prstGeom>
        </p:spPr>
      </p:pic>
      <p:grpSp>
        <p:nvGrpSpPr>
          <p:cNvPr id="1028" name="グループ化 1027">
            <a:extLst>
              <a:ext uri="{FF2B5EF4-FFF2-40B4-BE49-F238E27FC236}">
                <a16:creationId xmlns:a16="http://schemas.microsoft.com/office/drawing/2014/main" id="{D93DF15A-AEE1-4348-B91A-EFD4EDE75D3D}"/>
              </a:ext>
            </a:extLst>
          </p:cNvPr>
          <p:cNvGrpSpPr/>
          <p:nvPr/>
        </p:nvGrpSpPr>
        <p:grpSpPr>
          <a:xfrm>
            <a:off x="4560497" y="275937"/>
            <a:ext cx="473411" cy="389247"/>
            <a:chOff x="4464995" y="335994"/>
            <a:chExt cx="473411" cy="389247"/>
          </a:xfrm>
        </p:grpSpPr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8EE71D47-0F4C-4F9E-AE4A-53ACB0C0F4B4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33599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6A904F8B-0C6D-4BEA-9F83-C40C6F0BDB06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46284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B6B2F254-9304-4DBA-B091-DDF3A88BA47D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5" y="5934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08784C5B-3D07-477F-86C6-2EBA333247CD}"/>
                </a:ext>
              </a:extLst>
            </p:cNvPr>
            <p:cNvCxnSpPr>
              <a:cxnSpLocks/>
            </p:cNvCxnSpPr>
            <p:nvPr/>
          </p:nvCxnSpPr>
          <p:spPr>
            <a:xfrm>
              <a:off x="4471479" y="7252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ABA617D-2206-4D74-ADB0-BFA747A7C9B7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3856928" y="3141934"/>
            <a:ext cx="628010" cy="257537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A5C9B9B0-45CA-401F-9B77-E5DB8A2C3D00}"/>
              </a:ext>
            </a:extLst>
          </p:cNvPr>
          <p:cNvGrpSpPr/>
          <p:nvPr/>
        </p:nvGrpSpPr>
        <p:grpSpPr>
          <a:xfrm>
            <a:off x="760045" y="4752444"/>
            <a:ext cx="1301975" cy="1265816"/>
            <a:chOff x="5327642" y="3945176"/>
            <a:chExt cx="2317757" cy="2317757"/>
          </a:xfrm>
        </p:grpSpPr>
        <p:pic>
          <p:nvPicPr>
            <p:cNvPr id="50" name="Picture 2" descr="手裏剣">
              <a:extLst>
                <a:ext uri="{FF2B5EF4-FFF2-40B4-BE49-F238E27FC236}">
                  <a16:creationId xmlns:a16="http://schemas.microsoft.com/office/drawing/2014/main" id="{DE613B15-EEC4-422D-B132-FA83214582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CA94AE83-5632-4E8D-98AC-E1569B0FBC54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/>
                <a:t>２</a:t>
              </a: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DCC5C5B8-8998-4659-A8BB-F84F9442320E}"/>
              </a:ext>
            </a:extLst>
          </p:cNvPr>
          <p:cNvGrpSpPr/>
          <p:nvPr/>
        </p:nvGrpSpPr>
        <p:grpSpPr>
          <a:xfrm>
            <a:off x="-64306" y="5805222"/>
            <a:ext cx="1301975" cy="1265816"/>
            <a:chOff x="5327642" y="3945176"/>
            <a:chExt cx="2317757" cy="2317757"/>
          </a:xfrm>
        </p:grpSpPr>
        <p:pic>
          <p:nvPicPr>
            <p:cNvPr id="54" name="Picture 2" descr="手裏剣">
              <a:extLst>
                <a:ext uri="{FF2B5EF4-FFF2-40B4-BE49-F238E27FC236}">
                  <a16:creationId xmlns:a16="http://schemas.microsoft.com/office/drawing/2014/main" id="{E7638D9F-4274-43D1-A053-D9374A3484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76BC1CCC-A008-4142-A17A-8B83E0C3444C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1</a:t>
              </a:r>
              <a:endParaRPr kumimoji="1" lang="ja-JP" altLang="en-US" sz="2400" dirty="0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F6F533CE-F384-49E2-B5CD-BC004C4F2E1B}"/>
              </a:ext>
            </a:extLst>
          </p:cNvPr>
          <p:cNvGrpSpPr/>
          <p:nvPr/>
        </p:nvGrpSpPr>
        <p:grpSpPr>
          <a:xfrm>
            <a:off x="1868768" y="3875815"/>
            <a:ext cx="1301975" cy="1265816"/>
            <a:chOff x="5327642" y="3945176"/>
            <a:chExt cx="2317757" cy="2317757"/>
          </a:xfrm>
        </p:grpSpPr>
        <p:pic>
          <p:nvPicPr>
            <p:cNvPr id="60" name="Picture 2" descr="手裏剣">
              <a:extLst>
                <a:ext uri="{FF2B5EF4-FFF2-40B4-BE49-F238E27FC236}">
                  <a16:creationId xmlns:a16="http://schemas.microsoft.com/office/drawing/2014/main" id="{3D8810A1-7DAF-4B6B-B46D-69331AB1F3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B2BE7C8E-0161-4363-9C83-51F05EC0AB58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3</a:t>
              </a:r>
              <a:endParaRPr kumimoji="1" lang="ja-JP" altLang="en-US" sz="2400" dirty="0"/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C30D937D-21EE-43F0-B1FB-2E525036D4CB}"/>
              </a:ext>
            </a:extLst>
          </p:cNvPr>
          <p:cNvGrpSpPr/>
          <p:nvPr/>
        </p:nvGrpSpPr>
        <p:grpSpPr>
          <a:xfrm>
            <a:off x="2960020" y="4829841"/>
            <a:ext cx="1301975" cy="1265816"/>
            <a:chOff x="5327642" y="3945176"/>
            <a:chExt cx="2317757" cy="2317757"/>
          </a:xfrm>
        </p:grpSpPr>
        <p:pic>
          <p:nvPicPr>
            <p:cNvPr id="84" name="Picture 2" descr="手裏剣">
              <a:extLst>
                <a:ext uri="{FF2B5EF4-FFF2-40B4-BE49-F238E27FC236}">
                  <a16:creationId xmlns:a16="http://schemas.microsoft.com/office/drawing/2014/main" id="{44B35DD6-357E-4B25-9050-D441C1258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75DE9761-4A0C-4766-A645-9C5BEDE6EFD7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4</a:t>
              </a:r>
              <a:endParaRPr kumimoji="1" lang="ja-JP" altLang="en-US" sz="2400" dirty="0"/>
            </a:p>
          </p:txBody>
        </p: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521B2D8A-7504-4F58-84CA-B4282C293E87}"/>
              </a:ext>
            </a:extLst>
          </p:cNvPr>
          <p:cNvGrpSpPr/>
          <p:nvPr/>
        </p:nvGrpSpPr>
        <p:grpSpPr>
          <a:xfrm>
            <a:off x="3833950" y="5717312"/>
            <a:ext cx="1301975" cy="1265816"/>
            <a:chOff x="5327642" y="3945176"/>
            <a:chExt cx="2317757" cy="2317757"/>
          </a:xfrm>
        </p:grpSpPr>
        <p:pic>
          <p:nvPicPr>
            <p:cNvPr id="87" name="Picture 2" descr="手裏剣">
              <a:extLst>
                <a:ext uri="{FF2B5EF4-FFF2-40B4-BE49-F238E27FC236}">
                  <a16:creationId xmlns:a16="http://schemas.microsoft.com/office/drawing/2014/main" id="{1D94927F-F041-4326-96B3-294BF0F871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11251079-9AD7-48D8-A30B-4E7506E0528D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5</a:t>
              </a:r>
              <a:endParaRPr kumimoji="1" lang="ja-JP" altLang="en-US" sz="2400" dirty="0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2C6D5BC-BEFC-4434-8BA2-20C4023C77CB}"/>
              </a:ext>
            </a:extLst>
          </p:cNvPr>
          <p:cNvGrpSpPr/>
          <p:nvPr/>
        </p:nvGrpSpPr>
        <p:grpSpPr>
          <a:xfrm>
            <a:off x="-9162" y="2885647"/>
            <a:ext cx="5128803" cy="2808201"/>
            <a:chOff x="-9162" y="1235752"/>
            <a:chExt cx="5128803" cy="2808201"/>
          </a:xfrm>
        </p:grpSpPr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52D5D221-062F-4D22-90EE-9584D3EC672E}"/>
                </a:ext>
              </a:extLst>
            </p:cNvPr>
            <p:cNvSpPr/>
            <p:nvPr/>
          </p:nvSpPr>
          <p:spPr>
            <a:xfrm>
              <a:off x="-9162" y="1235752"/>
              <a:ext cx="5128803" cy="2808201"/>
            </a:xfrm>
            <a:prstGeom prst="rect">
              <a:avLst/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  <a:alpha val="5000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  <a:alpha val="50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  <a:alpha val="50000"/>
                  </a:schemeClr>
                </a:gs>
              </a:gsLst>
            </a:gra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動作設定ボタン: ホームへ移動 90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41020A52-93EE-44B0-B482-1DB042B95E55}"/>
                </a:ext>
              </a:extLst>
            </p:cNvPr>
            <p:cNvSpPr/>
            <p:nvPr/>
          </p:nvSpPr>
          <p:spPr>
            <a:xfrm>
              <a:off x="599114" y="2042327"/>
              <a:ext cx="565549" cy="597523"/>
            </a:xfrm>
            <a:prstGeom prst="actionButtonHom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1B400703-772E-4624-8136-78283AFCBEB3}"/>
                </a:ext>
              </a:extLst>
            </p:cNvPr>
            <p:cNvSpPr txBox="1"/>
            <p:nvPr/>
          </p:nvSpPr>
          <p:spPr>
            <a:xfrm>
              <a:off x="539222" y="2870238"/>
              <a:ext cx="790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b="1" dirty="0"/>
                <a:t>やめる</a:t>
              </a:r>
              <a:endParaRPr kumimoji="1" lang="ja-JP" altLang="en-US" sz="1400" b="1" dirty="0"/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445A636A-2355-4CAD-A92E-03D61F3B3687}"/>
                </a:ext>
              </a:extLst>
            </p:cNvPr>
            <p:cNvSpPr txBox="1"/>
            <p:nvPr/>
          </p:nvSpPr>
          <p:spPr>
            <a:xfrm>
              <a:off x="3881430" y="2860437"/>
              <a:ext cx="8465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b="1" dirty="0"/>
                <a:t>もどる</a:t>
              </a:r>
            </a:p>
          </p:txBody>
        </p:sp>
      </p:grpSp>
      <p:sp>
        <p:nvSpPr>
          <p:cNvPr id="9" name="動作設定ボタン: 戻る 8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66865556-D845-40CC-82EA-6A3BA7153DAF}"/>
              </a:ext>
            </a:extLst>
          </p:cNvPr>
          <p:cNvSpPr/>
          <p:nvPr/>
        </p:nvSpPr>
        <p:spPr>
          <a:xfrm>
            <a:off x="3940421" y="3724262"/>
            <a:ext cx="616660" cy="600592"/>
          </a:xfrm>
          <a:prstGeom prst="actionButtonRetur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896B9D86-5D4C-4241-AFBF-4B0B953AE8D3}"/>
              </a:ext>
            </a:extLst>
          </p:cNvPr>
          <p:cNvGrpSpPr/>
          <p:nvPr/>
        </p:nvGrpSpPr>
        <p:grpSpPr>
          <a:xfrm>
            <a:off x="3442215" y="105360"/>
            <a:ext cx="857477" cy="744194"/>
            <a:chOff x="4277530" y="148021"/>
            <a:chExt cx="663283" cy="570515"/>
          </a:xfrm>
        </p:grpSpPr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7F47092F-06C8-4665-A76D-DCD40F0C5EAC}"/>
                </a:ext>
              </a:extLst>
            </p:cNvPr>
            <p:cNvSpPr/>
            <p:nvPr/>
          </p:nvSpPr>
          <p:spPr>
            <a:xfrm rot="19156835">
              <a:off x="4277530" y="148021"/>
              <a:ext cx="246998" cy="18220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B4BC31C8-5798-4707-B7EE-9112B00528A9}"/>
                </a:ext>
              </a:extLst>
            </p:cNvPr>
            <p:cNvSpPr/>
            <p:nvPr/>
          </p:nvSpPr>
          <p:spPr>
            <a:xfrm rot="2443165" flipH="1">
              <a:off x="4693815" y="159541"/>
              <a:ext cx="246998" cy="18220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15CA30E5-B590-4A0B-BE33-6B3504FB8D30}"/>
                </a:ext>
              </a:extLst>
            </p:cNvPr>
            <p:cNvSpPr/>
            <p:nvPr/>
          </p:nvSpPr>
          <p:spPr>
            <a:xfrm>
              <a:off x="4336025" y="193243"/>
              <a:ext cx="525294" cy="525293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/>
                <a:t>4.8</a:t>
              </a:r>
              <a:endParaRPr kumimoji="1" lang="ja-JP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5054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>
            <a:extLst>
              <a:ext uri="{FF2B5EF4-FFF2-40B4-BE49-F238E27FC236}">
                <a16:creationId xmlns:a16="http://schemas.microsoft.com/office/drawing/2014/main" id="{09AEBC35-8741-4AAA-8486-D6A36F8EF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" y="3860"/>
            <a:ext cx="5128392" cy="685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285EB772-32EE-4707-9F10-185C258F2EF8}"/>
              </a:ext>
            </a:extLst>
          </p:cNvPr>
          <p:cNvSpPr/>
          <p:nvPr/>
        </p:nvSpPr>
        <p:spPr>
          <a:xfrm>
            <a:off x="7122" y="4490894"/>
            <a:ext cx="5128803" cy="2367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48CFAC3-220B-4009-83FA-88CD3930A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2206" y="8748"/>
            <a:ext cx="7054204" cy="950186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kumimoji="1" lang="ja-JP" altLang="en-US" b="1" dirty="0"/>
              <a:t>終了遷移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657F0E3-225D-46C1-AD24-030A62F8D445}"/>
              </a:ext>
            </a:extLst>
          </p:cNvPr>
          <p:cNvGrpSpPr/>
          <p:nvPr/>
        </p:nvGrpSpPr>
        <p:grpSpPr>
          <a:xfrm>
            <a:off x="809635" y="2236657"/>
            <a:ext cx="1301975" cy="1265816"/>
            <a:chOff x="5327642" y="3945176"/>
            <a:chExt cx="2317757" cy="2317757"/>
          </a:xfrm>
        </p:grpSpPr>
        <p:pic>
          <p:nvPicPr>
            <p:cNvPr id="21" name="Picture 2" descr="手裏剣">
              <a:extLst>
                <a:ext uri="{FF2B5EF4-FFF2-40B4-BE49-F238E27FC236}">
                  <a16:creationId xmlns:a16="http://schemas.microsoft.com/office/drawing/2014/main" id="{A5C2AA70-4E1C-451D-9537-B3B47ADD5F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78C451F5-BA01-46A6-B4BA-72C7BB8A4E0E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/>
                <a:t>２</a:t>
              </a: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4D6211B-8D16-4D48-B0AE-9F94538C8A25}"/>
              </a:ext>
            </a:extLst>
          </p:cNvPr>
          <p:cNvGrpSpPr/>
          <p:nvPr/>
        </p:nvGrpSpPr>
        <p:grpSpPr>
          <a:xfrm rot="19715890">
            <a:off x="1512734" y="599316"/>
            <a:ext cx="1301975" cy="1265816"/>
            <a:chOff x="5327642" y="3945176"/>
            <a:chExt cx="2317757" cy="2317757"/>
          </a:xfrm>
        </p:grpSpPr>
        <p:pic>
          <p:nvPicPr>
            <p:cNvPr id="24" name="Picture 2" descr="手裏剣">
              <a:extLst>
                <a:ext uri="{FF2B5EF4-FFF2-40B4-BE49-F238E27FC236}">
                  <a16:creationId xmlns:a16="http://schemas.microsoft.com/office/drawing/2014/main" id="{006D97C3-F117-478B-9ABA-13EF99FF7B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47397CA6-C5BD-4455-8CC6-5AD4009F349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3</a:t>
              </a:r>
              <a:endParaRPr kumimoji="1" lang="ja-JP" altLang="en-US" sz="2400" dirty="0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8063DC19-3198-43DA-B8B6-AAEB70732D0B}"/>
              </a:ext>
            </a:extLst>
          </p:cNvPr>
          <p:cNvGrpSpPr/>
          <p:nvPr/>
        </p:nvGrpSpPr>
        <p:grpSpPr>
          <a:xfrm rot="6753244">
            <a:off x="3240613" y="2179828"/>
            <a:ext cx="1301975" cy="1265816"/>
            <a:chOff x="5327642" y="3945176"/>
            <a:chExt cx="2317757" cy="2317757"/>
          </a:xfrm>
        </p:grpSpPr>
        <p:pic>
          <p:nvPicPr>
            <p:cNvPr id="27" name="Picture 2" descr="手裏剣">
              <a:extLst>
                <a:ext uri="{FF2B5EF4-FFF2-40B4-BE49-F238E27FC236}">
                  <a16:creationId xmlns:a16="http://schemas.microsoft.com/office/drawing/2014/main" id="{734DDAFC-0B80-400C-8BA6-69B2B7433D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B5A7B79F-F3AD-48C7-985C-46627AF1C15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8</a:t>
              </a:r>
              <a:endParaRPr kumimoji="1" lang="ja-JP" altLang="en-US" sz="2400" dirty="0"/>
            </a:p>
          </p:txBody>
        </p:sp>
      </p:grpSp>
      <p:cxnSp>
        <p:nvCxnSpPr>
          <p:cNvPr id="1031" name="直線矢印コネクタ 1030">
            <a:extLst>
              <a:ext uri="{FF2B5EF4-FFF2-40B4-BE49-F238E27FC236}">
                <a16:creationId xmlns:a16="http://schemas.microsoft.com/office/drawing/2014/main" id="{04B2DCBF-D7EF-4842-9517-DA804E3F08CD}"/>
              </a:ext>
            </a:extLst>
          </p:cNvPr>
          <p:cNvCxnSpPr>
            <a:cxnSpLocks/>
          </p:cNvCxnSpPr>
          <p:nvPr/>
        </p:nvCxnSpPr>
        <p:spPr>
          <a:xfrm flipV="1">
            <a:off x="2636196" y="3803060"/>
            <a:ext cx="421213" cy="487243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AF7914D-5354-499B-A79A-19968771078F}"/>
              </a:ext>
            </a:extLst>
          </p:cNvPr>
          <p:cNvCxnSpPr>
            <a:cxnSpLocks/>
          </p:cNvCxnSpPr>
          <p:nvPr/>
        </p:nvCxnSpPr>
        <p:spPr>
          <a:xfrm flipH="1" flipV="1">
            <a:off x="1425081" y="4290303"/>
            <a:ext cx="1" cy="61655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1" name="図 60" descr="アイコン&#10;&#10;自動的に生成された説明">
            <a:extLst>
              <a:ext uri="{FF2B5EF4-FFF2-40B4-BE49-F238E27FC236}">
                <a16:creationId xmlns:a16="http://schemas.microsoft.com/office/drawing/2014/main" id="{A9E10141-D67A-4BE0-B039-82774F3F7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969" b="90062" l="6173" r="93210">
                        <a14:foregroundMark x1="50000" y1="9317" x2="50000" y2="9317"/>
                        <a14:foregroundMark x1="51852" y1="6832" x2="51852" y2="6832"/>
                        <a14:foregroundMark x1="87654" y1="37267" x2="87654" y2="37267"/>
                        <a14:foregroundMark x1="89506" y1="75155" x2="89506" y2="75155"/>
                        <a14:foregroundMark x1="70988" y1="86957" x2="70988" y2="86957"/>
                        <a14:foregroundMark x1="8642" y1="78882" x2="9877" y2="78882"/>
                        <a14:foregroundMark x1="29012" y1="88820" x2="29012" y2="90683"/>
                        <a14:foregroundMark x1="71605" y1="90683" x2="71605" y2="91925"/>
                        <a14:foregroundMark x1="91975" y1="78261" x2="92593" y2="78261"/>
                        <a14:foregroundMark x1="8025" y1="80124" x2="6173" y2="81366"/>
                        <a14:foregroundMark x1="28395" y1="89441" x2="28395" y2="90062"/>
                        <a14:foregroundMark x1="29012" y1="89441" x2="29012" y2="90062"/>
                        <a14:foregroundMark x1="29012" y1="88820" x2="29012" y2="90683"/>
                        <a14:foregroundMark x1="93210" y1="78882" x2="93210" y2="78882"/>
                        <a14:foregroundMark x1="92593" y1="78261" x2="92593" y2="78261"/>
                        <a14:foregroundMark x1="93210" y1="78261" x2="93210" y2="78261"/>
                        <a14:foregroundMark x1="93210" y1="78261" x2="93210" y2="78882"/>
                        <a14:backgroundMark x1="6173" y1="81988" x2="6173" y2="81988"/>
                        <a14:backgroundMark x1="5556" y1="81366" x2="6173" y2="81366"/>
                        <a14:backgroundMark x1="8025" y1="81988" x2="8642" y2="81988"/>
                        <a14:backgroundMark x1="8025" y1="81366" x2="8025" y2="81366"/>
                        <a14:backgroundMark x1="27160" y1="90683" x2="27160" y2="90683"/>
                        <a14:backgroundMark x1="27778" y1="91304" x2="27778" y2="91304"/>
                        <a14:backgroundMark x1="26543" y1="88820" x2="26543" y2="88820"/>
                        <a14:backgroundMark x1="72840" y1="91925" x2="72840" y2="91925"/>
                        <a14:backgroundMark x1="72222" y1="92547" x2="72222" y2="92547"/>
                        <a14:backgroundMark x1="93827" y1="77640" x2="93827" y2="77640"/>
                        <a14:backgroundMark x1="94444" y1="80745" x2="94444" y2="80745"/>
                        <a14:backgroundMark x1="94444" y1="79503" x2="94444" y2="795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61" y="50786"/>
            <a:ext cx="941713" cy="935900"/>
          </a:xfrm>
          <a:prstGeom prst="rect">
            <a:avLst/>
          </a:prstGeom>
        </p:spPr>
      </p:pic>
      <p:grpSp>
        <p:nvGrpSpPr>
          <p:cNvPr id="1028" name="グループ化 1027">
            <a:extLst>
              <a:ext uri="{FF2B5EF4-FFF2-40B4-BE49-F238E27FC236}">
                <a16:creationId xmlns:a16="http://schemas.microsoft.com/office/drawing/2014/main" id="{D93DF15A-AEE1-4348-B91A-EFD4EDE75D3D}"/>
              </a:ext>
            </a:extLst>
          </p:cNvPr>
          <p:cNvGrpSpPr/>
          <p:nvPr/>
        </p:nvGrpSpPr>
        <p:grpSpPr>
          <a:xfrm>
            <a:off x="4560497" y="275937"/>
            <a:ext cx="473411" cy="389247"/>
            <a:chOff x="4464995" y="335994"/>
            <a:chExt cx="473411" cy="389247"/>
          </a:xfrm>
        </p:grpSpPr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8EE71D47-0F4C-4F9E-AE4A-53ACB0C0F4B4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33599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6A904F8B-0C6D-4BEA-9F83-C40C6F0BDB06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46284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B6B2F254-9304-4DBA-B091-DDF3A88BA47D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5" y="5934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08784C5B-3D07-477F-86C6-2EBA333247CD}"/>
                </a:ext>
              </a:extLst>
            </p:cNvPr>
            <p:cNvCxnSpPr>
              <a:cxnSpLocks/>
            </p:cNvCxnSpPr>
            <p:nvPr/>
          </p:nvCxnSpPr>
          <p:spPr>
            <a:xfrm>
              <a:off x="4471479" y="7252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050674DC-FEF1-48B6-BCE1-A69951F3E842}"/>
              </a:ext>
            </a:extLst>
          </p:cNvPr>
          <p:cNvGrpSpPr/>
          <p:nvPr/>
        </p:nvGrpSpPr>
        <p:grpSpPr>
          <a:xfrm>
            <a:off x="778406" y="3151303"/>
            <a:ext cx="1301975" cy="1265816"/>
            <a:chOff x="5327642" y="3945176"/>
            <a:chExt cx="2317757" cy="2317757"/>
          </a:xfrm>
        </p:grpSpPr>
        <p:pic>
          <p:nvPicPr>
            <p:cNvPr id="49" name="Picture 2" descr="手裏剣">
              <a:extLst>
                <a:ext uri="{FF2B5EF4-FFF2-40B4-BE49-F238E27FC236}">
                  <a16:creationId xmlns:a16="http://schemas.microsoft.com/office/drawing/2014/main" id="{355CB98C-0981-4457-A7FA-4D6928DF21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5B501F6F-014A-4DD7-89B3-3AF71787D52E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/>
                <a:t>２</a:t>
              </a:r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658FE452-AFBF-41A6-AFB1-757D654BFF63}"/>
              </a:ext>
            </a:extLst>
          </p:cNvPr>
          <p:cNvGrpSpPr/>
          <p:nvPr/>
        </p:nvGrpSpPr>
        <p:grpSpPr>
          <a:xfrm>
            <a:off x="-64306" y="5805222"/>
            <a:ext cx="1301975" cy="1265816"/>
            <a:chOff x="5327642" y="3945176"/>
            <a:chExt cx="2317757" cy="2317757"/>
          </a:xfrm>
        </p:grpSpPr>
        <p:pic>
          <p:nvPicPr>
            <p:cNvPr id="53" name="Picture 2" descr="手裏剣">
              <a:extLst>
                <a:ext uri="{FF2B5EF4-FFF2-40B4-BE49-F238E27FC236}">
                  <a16:creationId xmlns:a16="http://schemas.microsoft.com/office/drawing/2014/main" id="{85A0A83F-F68B-4F2C-AB31-40A30F2D09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2D4E0120-A599-434D-A78B-3F65E4630B6A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1</a:t>
              </a:r>
              <a:endParaRPr kumimoji="1" lang="ja-JP" altLang="en-US" sz="2400" dirty="0"/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AD3A49E7-9544-43CC-967F-976A03D5C0EC}"/>
              </a:ext>
            </a:extLst>
          </p:cNvPr>
          <p:cNvGrpSpPr/>
          <p:nvPr/>
        </p:nvGrpSpPr>
        <p:grpSpPr>
          <a:xfrm>
            <a:off x="2960020" y="4829841"/>
            <a:ext cx="1301975" cy="1265816"/>
            <a:chOff x="5327642" y="3945176"/>
            <a:chExt cx="2317757" cy="2317757"/>
          </a:xfrm>
        </p:grpSpPr>
        <p:pic>
          <p:nvPicPr>
            <p:cNvPr id="59" name="Picture 2" descr="手裏剣">
              <a:extLst>
                <a:ext uri="{FF2B5EF4-FFF2-40B4-BE49-F238E27FC236}">
                  <a16:creationId xmlns:a16="http://schemas.microsoft.com/office/drawing/2014/main" id="{58FC6F89-2982-45D8-802B-25C44DDC3C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FA1413A8-05DA-4C9E-901C-84FBC13C049B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4</a:t>
              </a:r>
              <a:endParaRPr kumimoji="1" lang="ja-JP" altLang="en-US" sz="2400" dirty="0"/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82E37DA7-68CB-45F2-AFF6-D14282B4E1DC}"/>
              </a:ext>
            </a:extLst>
          </p:cNvPr>
          <p:cNvGrpSpPr/>
          <p:nvPr/>
        </p:nvGrpSpPr>
        <p:grpSpPr>
          <a:xfrm>
            <a:off x="3509249" y="3115743"/>
            <a:ext cx="1301975" cy="1265816"/>
            <a:chOff x="5327647" y="3945179"/>
            <a:chExt cx="2317759" cy="2317759"/>
          </a:xfrm>
        </p:grpSpPr>
        <p:pic>
          <p:nvPicPr>
            <p:cNvPr id="64" name="Picture 2" descr="手裏剣">
              <a:extLst>
                <a:ext uri="{FF2B5EF4-FFF2-40B4-BE49-F238E27FC236}">
                  <a16:creationId xmlns:a16="http://schemas.microsoft.com/office/drawing/2014/main" id="{BB618A93-4432-47FC-AC58-2EAC4C1F0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7" y="3945179"/>
              <a:ext cx="2317759" cy="2317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0722D4D5-03BA-4A71-98D8-963602BC6786}"/>
                </a:ext>
              </a:extLst>
            </p:cNvPr>
            <p:cNvSpPr/>
            <p:nvPr/>
          </p:nvSpPr>
          <p:spPr>
            <a:xfrm>
              <a:off x="6235428" y="4834647"/>
              <a:ext cx="525294" cy="525294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5</a:t>
              </a:r>
              <a:endParaRPr kumimoji="1" lang="ja-JP" altLang="en-US" sz="2400" dirty="0"/>
            </a:p>
          </p:txBody>
        </p:sp>
      </p:grp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85E9314-E5C2-4CE5-9B48-A4D198DA87EE}"/>
              </a:ext>
            </a:extLst>
          </p:cNvPr>
          <p:cNvSpPr/>
          <p:nvPr/>
        </p:nvSpPr>
        <p:spPr>
          <a:xfrm>
            <a:off x="5377820" y="2296663"/>
            <a:ext cx="3115993" cy="95018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1. </a:t>
            </a:r>
            <a:r>
              <a:rPr kumimoji="1" lang="ja-JP" altLang="en-US" dirty="0"/>
              <a:t>おわり！という文字が</a:t>
            </a:r>
            <a:r>
              <a:rPr lang="ja-JP" altLang="en-US" dirty="0"/>
              <a:t>ズームで</a:t>
            </a:r>
            <a:r>
              <a:rPr kumimoji="1" lang="ja-JP" altLang="en-US" dirty="0"/>
              <a:t>表示される</a:t>
            </a:r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9CD0D285-AA27-4657-8404-926F0EFDA1C0}"/>
              </a:ext>
            </a:extLst>
          </p:cNvPr>
          <p:cNvGrpSpPr/>
          <p:nvPr/>
        </p:nvGrpSpPr>
        <p:grpSpPr>
          <a:xfrm>
            <a:off x="2430390" y="2761075"/>
            <a:ext cx="1301975" cy="1265816"/>
            <a:chOff x="5327642" y="3945176"/>
            <a:chExt cx="2317757" cy="2317757"/>
          </a:xfrm>
        </p:grpSpPr>
        <p:pic>
          <p:nvPicPr>
            <p:cNvPr id="73" name="Picture 2" descr="手裏剣">
              <a:extLst>
                <a:ext uri="{FF2B5EF4-FFF2-40B4-BE49-F238E27FC236}">
                  <a16:creationId xmlns:a16="http://schemas.microsoft.com/office/drawing/2014/main" id="{009E8345-DBC8-44E7-ADD1-5DF132ADB5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97A59F78-5819-4355-B7A9-ACCCFB72B563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3</a:t>
              </a:r>
              <a:endParaRPr kumimoji="1" lang="ja-JP" altLang="en-US" sz="2400" dirty="0"/>
            </a:p>
          </p:txBody>
        </p:sp>
      </p:grp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C866B541-8086-4573-9001-239AFB91C83C}"/>
              </a:ext>
            </a:extLst>
          </p:cNvPr>
          <p:cNvCxnSpPr>
            <a:cxnSpLocks/>
          </p:cNvCxnSpPr>
          <p:nvPr/>
        </p:nvCxnSpPr>
        <p:spPr>
          <a:xfrm flipH="1" flipV="1">
            <a:off x="4167225" y="4196228"/>
            <a:ext cx="317713" cy="1521084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27EE1D3-ADB1-4AF9-A7CE-AE74C5CB9AFC}"/>
              </a:ext>
            </a:extLst>
          </p:cNvPr>
          <p:cNvGrpSpPr/>
          <p:nvPr/>
        </p:nvGrpSpPr>
        <p:grpSpPr>
          <a:xfrm>
            <a:off x="3442215" y="105360"/>
            <a:ext cx="857477" cy="744194"/>
            <a:chOff x="4277530" y="148021"/>
            <a:chExt cx="663283" cy="570515"/>
          </a:xfrm>
        </p:grpSpPr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318E6802-3B45-4894-8D01-CDE5D921108D}"/>
                </a:ext>
              </a:extLst>
            </p:cNvPr>
            <p:cNvSpPr/>
            <p:nvPr/>
          </p:nvSpPr>
          <p:spPr>
            <a:xfrm rot="19156835">
              <a:off x="4277530" y="148021"/>
              <a:ext cx="246998" cy="18220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1599A014-0B4F-416E-BA1F-5F8E6DF8004E}"/>
                </a:ext>
              </a:extLst>
            </p:cNvPr>
            <p:cNvSpPr/>
            <p:nvPr/>
          </p:nvSpPr>
          <p:spPr>
            <a:xfrm rot="2443165" flipH="1">
              <a:off x="4693815" y="159541"/>
              <a:ext cx="246998" cy="18220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AC452460-9E6B-4597-9445-3022CB88C922}"/>
                </a:ext>
              </a:extLst>
            </p:cNvPr>
            <p:cNvSpPr/>
            <p:nvPr/>
          </p:nvSpPr>
          <p:spPr>
            <a:xfrm>
              <a:off x="4336025" y="193243"/>
              <a:ext cx="525294" cy="525293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rgbClr val="FF0000"/>
                  </a:solidFill>
                </a:rPr>
                <a:t>0.0</a:t>
              </a:r>
              <a:endParaRPr kumimoji="1" lang="ja-JP" altLang="en-US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3B9066E7-9C8E-4278-8702-9E64BA44B754}"/>
              </a:ext>
            </a:extLst>
          </p:cNvPr>
          <p:cNvSpPr txBox="1"/>
          <p:nvPr/>
        </p:nvSpPr>
        <p:spPr>
          <a:xfrm>
            <a:off x="801855" y="2364711"/>
            <a:ext cx="39301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b="1" dirty="0">
                <a:solidFill>
                  <a:srgbClr val="FFFF00"/>
                </a:solidFill>
              </a:rPr>
              <a:t>おわり！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18293B01-446A-40EA-A308-5B101E0514E8}"/>
              </a:ext>
            </a:extLst>
          </p:cNvPr>
          <p:cNvSpPr/>
          <p:nvPr/>
        </p:nvSpPr>
        <p:spPr>
          <a:xfrm>
            <a:off x="5371843" y="3461751"/>
            <a:ext cx="3115993" cy="95018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2. 1.</a:t>
            </a:r>
            <a:r>
              <a:rPr kumimoji="1" lang="ja-JP" altLang="en-US" dirty="0"/>
              <a:t>と同時に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3BBB0CE-78F4-4328-9AFB-AF988C5667D4}"/>
              </a:ext>
            </a:extLst>
          </p:cNvPr>
          <p:cNvSpPr/>
          <p:nvPr/>
        </p:nvSpPr>
        <p:spPr>
          <a:xfrm>
            <a:off x="5352811" y="1131575"/>
            <a:ext cx="3115993" cy="95018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0. 0.5</a:t>
            </a:r>
            <a:r>
              <a:rPr kumimoji="1" lang="ja-JP" altLang="en-US" dirty="0"/>
              <a:t>秒からカウントする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134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0323ADD0-D8FC-4B17-A62F-E60874886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" y="3860"/>
            <a:ext cx="5122047" cy="685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6898893-D501-4B29-A9D9-EF7909336575}"/>
              </a:ext>
            </a:extLst>
          </p:cNvPr>
          <p:cNvSpPr/>
          <p:nvPr/>
        </p:nvSpPr>
        <p:spPr>
          <a:xfrm>
            <a:off x="2385" y="943285"/>
            <a:ext cx="5122047" cy="26381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48CFAC3-220B-4009-83FA-88CD3930A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5087" y="2364"/>
            <a:ext cx="7054204" cy="950186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ja-JP" altLang="en-US" b="1" dirty="0"/>
              <a:t>リザルト</a:t>
            </a:r>
            <a:r>
              <a:rPr kumimoji="1" lang="ja-JP" altLang="en-US" b="1" dirty="0"/>
              <a:t>画面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60D2AFA-8843-42EC-AD81-1C5A3746082F}"/>
              </a:ext>
            </a:extLst>
          </p:cNvPr>
          <p:cNvSpPr txBox="1"/>
          <p:nvPr/>
        </p:nvSpPr>
        <p:spPr>
          <a:xfrm>
            <a:off x="2056338" y="1039764"/>
            <a:ext cx="135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てんすう！</a:t>
            </a:r>
          </a:p>
        </p:txBody>
      </p:sp>
      <p:sp>
        <p:nvSpPr>
          <p:cNvPr id="8" name="動作設定ボタン: 進む/次へ 7">
            <a:hlinkClick r:id="" action="ppaction://noaction" highlightClick="1"/>
            <a:hlinkHover r:id="" action="ppaction://hlinkshowjump?jump=firstslide"/>
            <a:extLst>
              <a:ext uri="{FF2B5EF4-FFF2-40B4-BE49-F238E27FC236}">
                <a16:creationId xmlns:a16="http://schemas.microsoft.com/office/drawing/2014/main" id="{8F83E06F-57FD-4780-ACD6-4B79EF0FE248}"/>
              </a:ext>
            </a:extLst>
          </p:cNvPr>
          <p:cNvSpPr/>
          <p:nvPr/>
        </p:nvSpPr>
        <p:spPr>
          <a:xfrm>
            <a:off x="4201461" y="4417776"/>
            <a:ext cx="564204" cy="597523"/>
          </a:xfrm>
          <a:prstGeom prst="actionButtonForwardNex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動作設定ボタン: ホームへ移動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76BBBAA-234B-4EFB-9325-614E4F1BD1A3}"/>
              </a:ext>
            </a:extLst>
          </p:cNvPr>
          <p:cNvSpPr/>
          <p:nvPr/>
        </p:nvSpPr>
        <p:spPr>
          <a:xfrm>
            <a:off x="404380" y="4417775"/>
            <a:ext cx="565549" cy="597523"/>
          </a:xfrm>
          <a:prstGeom prst="actionButtonHom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927EA54-B077-4A7D-9090-6E2FBECF4262}"/>
              </a:ext>
            </a:extLst>
          </p:cNvPr>
          <p:cNvGrpSpPr/>
          <p:nvPr/>
        </p:nvGrpSpPr>
        <p:grpSpPr>
          <a:xfrm>
            <a:off x="1717742" y="1361872"/>
            <a:ext cx="1812721" cy="1703363"/>
            <a:chOff x="1756654" y="2479148"/>
            <a:chExt cx="1629087" cy="1619031"/>
          </a:xfrm>
        </p:grpSpPr>
        <p:pic>
          <p:nvPicPr>
            <p:cNvPr id="61" name="図 60" descr="アイコン&#10;&#10;自動的に生成された説明">
              <a:extLst>
                <a:ext uri="{FF2B5EF4-FFF2-40B4-BE49-F238E27FC236}">
                  <a16:creationId xmlns:a16="http://schemas.microsoft.com/office/drawing/2014/main" id="{A9E10141-D67A-4BE0-B039-82774F3F7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969" b="90062" l="6173" r="93210">
                          <a14:foregroundMark x1="50000" y1="9317" x2="50000" y2="9317"/>
                          <a14:foregroundMark x1="51852" y1="6832" x2="51852" y2="6832"/>
                          <a14:foregroundMark x1="87654" y1="37267" x2="87654" y2="37267"/>
                          <a14:foregroundMark x1="89506" y1="75155" x2="89506" y2="75155"/>
                          <a14:foregroundMark x1="70988" y1="86957" x2="70988" y2="86957"/>
                          <a14:foregroundMark x1="8642" y1="78882" x2="9877" y2="78882"/>
                          <a14:foregroundMark x1="29012" y1="88820" x2="29012" y2="90683"/>
                          <a14:foregroundMark x1="71605" y1="90683" x2="71605" y2="91925"/>
                          <a14:foregroundMark x1="91975" y1="78261" x2="92593" y2="78261"/>
                          <a14:foregroundMark x1="8025" y1="80124" x2="6173" y2="81366"/>
                          <a14:foregroundMark x1="28395" y1="89441" x2="28395" y2="90062"/>
                          <a14:foregroundMark x1="29012" y1="89441" x2="29012" y2="90062"/>
                          <a14:foregroundMark x1="29012" y1="88820" x2="29012" y2="90683"/>
                          <a14:foregroundMark x1="93210" y1="78882" x2="93210" y2="78882"/>
                          <a14:foregroundMark x1="92593" y1="78261" x2="92593" y2="78261"/>
                          <a14:foregroundMark x1="93210" y1="78261" x2="93210" y2="78261"/>
                          <a14:foregroundMark x1="93210" y1="78261" x2="93210" y2="78882"/>
                          <a14:backgroundMark x1="6173" y1="81988" x2="6173" y2="81988"/>
                          <a14:backgroundMark x1="5556" y1="81366" x2="6173" y2="81366"/>
                          <a14:backgroundMark x1="8025" y1="81988" x2="8642" y2="81988"/>
                          <a14:backgroundMark x1="8025" y1="81366" x2="8025" y2="81366"/>
                          <a14:backgroundMark x1="27160" y1="90683" x2="27160" y2="90683"/>
                          <a14:backgroundMark x1="27778" y1="91304" x2="27778" y2="91304"/>
                          <a14:backgroundMark x1="26543" y1="88820" x2="26543" y2="88820"/>
                          <a14:backgroundMark x1="72840" y1="91925" x2="72840" y2="91925"/>
                          <a14:backgroundMark x1="72222" y1="92547" x2="72222" y2="92547"/>
                          <a14:backgroundMark x1="93827" y1="77640" x2="93827" y2="77640"/>
                          <a14:backgroundMark x1="94444" y1="80745" x2="94444" y2="80745"/>
                          <a14:backgroundMark x1="94444" y1="79503" x2="94444" y2="7950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6654" y="2479148"/>
              <a:ext cx="1629087" cy="1619031"/>
            </a:xfrm>
            <a:prstGeom prst="rect">
              <a:avLst/>
            </a:prstGeom>
          </p:spPr>
        </p:pic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4ED436F7-5A30-44D8-A382-3561F660B55F}"/>
                </a:ext>
              </a:extLst>
            </p:cNvPr>
            <p:cNvSpPr txBox="1"/>
            <p:nvPr/>
          </p:nvSpPr>
          <p:spPr>
            <a:xfrm>
              <a:off x="2426796" y="3287429"/>
              <a:ext cx="577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b="1" dirty="0">
                  <a:solidFill>
                    <a:srgbClr val="FFFF00"/>
                  </a:solidFill>
                </a:rPr>
                <a:t>てん</a:t>
              </a:r>
            </a:p>
          </p:txBody>
        </p:sp>
      </p:grp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B5212B74-1F4D-4026-AA4D-11491C6F9EA8}"/>
              </a:ext>
            </a:extLst>
          </p:cNvPr>
          <p:cNvSpPr txBox="1"/>
          <p:nvPr/>
        </p:nvSpPr>
        <p:spPr>
          <a:xfrm>
            <a:off x="344488" y="5116479"/>
            <a:ext cx="790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</a:rPr>
              <a:t>やめる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D72A21E-3037-4F10-97D1-861AF48B5F7E}"/>
              </a:ext>
            </a:extLst>
          </p:cNvPr>
          <p:cNvSpPr txBox="1"/>
          <p:nvPr/>
        </p:nvSpPr>
        <p:spPr>
          <a:xfrm>
            <a:off x="3909638" y="5106026"/>
            <a:ext cx="1212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chemeClr val="bg1"/>
                </a:solidFill>
              </a:rPr>
              <a:t>もう</a:t>
            </a:r>
            <a:r>
              <a:rPr kumimoji="1" lang="en-US" altLang="ja-JP" sz="1400" b="1" dirty="0">
                <a:solidFill>
                  <a:schemeClr val="bg1"/>
                </a:solidFill>
              </a:rPr>
              <a:t>1</a:t>
            </a:r>
            <a:r>
              <a:rPr kumimoji="1" lang="ja-JP" altLang="en-US" sz="1400" b="1" dirty="0">
                <a:solidFill>
                  <a:schemeClr val="bg1"/>
                </a:solidFill>
              </a:rPr>
              <a:t>かい！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D0CC902-3C4F-4CC6-AB27-BA6CD09A05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6536" y="1271624"/>
            <a:ext cx="3505200" cy="258127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2E32D86-500F-418D-A720-624DA808A5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1612" y="4133618"/>
            <a:ext cx="4380124" cy="2581275"/>
          </a:xfrm>
          <a:prstGeom prst="rect">
            <a:avLst/>
          </a:prstGeom>
        </p:spPr>
      </p:pic>
      <p:sp>
        <p:nvSpPr>
          <p:cNvPr id="13" name="星: 4 pt 12">
            <a:extLst>
              <a:ext uri="{FF2B5EF4-FFF2-40B4-BE49-F238E27FC236}">
                <a16:creationId xmlns:a16="http://schemas.microsoft.com/office/drawing/2014/main" id="{4AEBAC2C-F76B-46C0-A528-5F3374BA9311}"/>
              </a:ext>
            </a:extLst>
          </p:cNvPr>
          <p:cNvSpPr/>
          <p:nvPr/>
        </p:nvSpPr>
        <p:spPr>
          <a:xfrm rot="2779965">
            <a:off x="812087" y="3066040"/>
            <a:ext cx="431800" cy="399364"/>
          </a:xfrm>
          <a:prstGeom prst="star4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星: 4 pt 28">
            <a:extLst>
              <a:ext uri="{FF2B5EF4-FFF2-40B4-BE49-F238E27FC236}">
                <a16:creationId xmlns:a16="http://schemas.microsoft.com/office/drawing/2014/main" id="{435642E4-E378-478F-A9C9-A5AB6BCA6F8E}"/>
              </a:ext>
            </a:extLst>
          </p:cNvPr>
          <p:cNvSpPr/>
          <p:nvPr/>
        </p:nvSpPr>
        <p:spPr>
          <a:xfrm rot="2779965">
            <a:off x="2349278" y="3080884"/>
            <a:ext cx="431800" cy="399364"/>
          </a:xfrm>
          <a:prstGeom prst="star4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星: 4 pt 29">
            <a:extLst>
              <a:ext uri="{FF2B5EF4-FFF2-40B4-BE49-F238E27FC236}">
                <a16:creationId xmlns:a16="http://schemas.microsoft.com/office/drawing/2014/main" id="{B3FFE2D5-7777-48B2-871B-6D4D13378C00}"/>
              </a:ext>
            </a:extLst>
          </p:cNvPr>
          <p:cNvSpPr/>
          <p:nvPr/>
        </p:nvSpPr>
        <p:spPr>
          <a:xfrm rot="2779965">
            <a:off x="3898507" y="3080885"/>
            <a:ext cx="431800" cy="399364"/>
          </a:xfrm>
          <a:prstGeom prst="star4">
            <a:avLst/>
          </a:prstGeom>
          <a:noFill/>
          <a:ln w="57150">
            <a:solidFill>
              <a:srgbClr val="FF0000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星: 4 pt 30">
            <a:extLst>
              <a:ext uri="{FF2B5EF4-FFF2-40B4-BE49-F238E27FC236}">
                <a16:creationId xmlns:a16="http://schemas.microsoft.com/office/drawing/2014/main" id="{4F969599-43B3-4523-9F98-CE18E738C251}"/>
              </a:ext>
            </a:extLst>
          </p:cNvPr>
          <p:cNvSpPr/>
          <p:nvPr/>
        </p:nvSpPr>
        <p:spPr>
          <a:xfrm rot="2779965">
            <a:off x="1572554" y="3080883"/>
            <a:ext cx="431800" cy="399364"/>
          </a:xfrm>
          <a:prstGeom prst="star4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星: 4 pt 31">
            <a:extLst>
              <a:ext uri="{FF2B5EF4-FFF2-40B4-BE49-F238E27FC236}">
                <a16:creationId xmlns:a16="http://schemas.microsoft.com/office/drawing/2014/main" id="{F32442BA-FC02-4683-94E7-071D037A0B70}"/>
              </a:ext>
            </a:extLst>
          </p:cNvPr>
          <p:cNvSpPr/>
          <p:nvPr/>
        </p:nvSpPr>
        <p:spPr>
          <a:xfrm rot="2779965">
            <a:off x="3104793" y="3080882"/>
            <a:ext cx="431800" cy="399364"/>
          </a:xfrm>
          <a:prstGeom prst="star4">
            <a:avLst/>
          </a:prstGeom>
          <a:noFill/>
          <a:ln w="57150">
            <a:solidFill>
              <a:srgbClr val="FF0000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吹き出し: 四角形 32">
            <a:extLst>
              <a:ext uri="{FF2B5EF4-FFF2-40B4-BE49-F238E27FC236}">
                <a16:creationId xmlns:a16="http://schemas.microsoft.com/office/drawing/2014/main" id="{34E67D43-F8B8-4F3D-98AE-751109F33710}"/>
              </a:ext>
            </a:extLst>
          </p:cNvPr>
          <p:cNvSpPr/>
          <p:nvPr/>
        </p:nvSpPr>
        <p:spPr>
          <a:xfrm>
            <a:off x="5516310" y="1143427"/>
            <a:ext cx="3355315" cy="1214424"/>
          </a:xfrm>
          <a:prstGeom prst="wedgeRectCallout">
            <a:avLst>
              <a:gd name="adj1" fmla="val -117188"/>
              <a:gd name="adj2" fmla="val 2529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/>
              <a:t>スコアがきろくに載ったら順位が良いほど光り輝く</a:t>
            </a:r>
            <a:endParaRPr kumimoji="1" lang="en-US" altLang="ja-JP" sz="2000" dirty="0"/>
          </a:p>
        </p:txBody>
      </p:sp>
      <p:sp>
        <p:nvSpPr>
          <p:cNvPr id="34" name="吹き出し: 四角形 33">
            <a:extLst>
              <a:ext uri="{FF2B5EF4-FFF2-40B4-BE49-F238E27FC236}">
                <a16:creationId xmlns:a16="http://schemas.microsoft.com/office/drawing/2014/main" id="{62C6C27C-5E4C-49D5-B4C7-AC2E5481C92F}"/>
              </a:ext>
            </a:extLst>
          </p:cNvPr>
          <p:cNvSpPr/>
          <p:nvPr/>
        </p:nvSpPr>
        <p:spPr>
          <a:xfrm>
            <a:off x="5516311" y="2562261"/>
            <a:ext cx="3155878" cy="1214424"/>
          </a:xfrm>
          <a:prstGeom prst="wedgeRectCallout">
            <a:avLst>
              <a:gd name="adj1" fmla="val -84515"/>
              <a:gd name="adj2" fmla="val 100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/>
              <a:t>記録が良いほど手裏剣の数がはっきり表示される</a:t>
            </a:r>
            <a:endParaRPr kumimoji="1" lang="en-US" altLang="ja-JP" sz="2000" dirty="0"/>
          </a:p>
          <a:p>
            <a:r>
              <a:rPr kumimoji="1" lang="en-US" altLang="ja-JP" sz="2000" dirty="0"/>
              <a:t>3</a:t>
            </a:r>
            <a:r>
              <a:rPr lang="ja-JP" altLang="en-US" sz="2000" dirty="0"/>
              <a:t>ばん</a:t>
            </a:r>
            <a:r>
              <a:rPr kumimoji="1" lang="ja-JP" altLang="en-US" sz="2000" dirty="0"/>
              <a:t>：手裏剣</a:t>
            </a:r>
            <a:r>
              <a:rPr kumimoji="1" lang="en-US" altLang="ja-JP" sz="2000" dirty="0"/>
              <a:t>3</a:t>
            </a:r>
            <a:r>
              <a:rPr kumimoji="1" lang="ja-JP" altLang="en-US" sz="2000" dirty="0"/>
              <a:t>つ</a:t>
            </a:r>
            <a:endParaRPr kumimoji="1" lang="en-US" altLang="ja-JP" sz="2000" dirty="0"/>
          </a:p>
          <a:p>
            <a:r>
              <a:rPr lang="en-US" altLang="ja-JP" sz="2000" dirty="0"/>
              <a:t>2</a:t>
            </a:r>
            <a:r>
              <a:rPr lang="ja-JP" altLang="en-US" sz="2000" dirty="0"/>
              <a:t>ばん：手裏剣</a:t>
            </a:r>
            <a:r>
              <a:rPr lang="en-US" altLang="ja-JP" sz="2000" dirty="0"/>
              <a:t>4</a:t>
            </a:r>
            <a:r>
              <a:rPr lang="ja-JP" altLang="en-US" sz="2000" dirty="0"/>
              <a:t>つ</a:t>
            </a:r>
            <a:endParaRPr kumimoji="1" lang="en-US" altLang="ja-JP" sz="2000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DF7A3F15-AF47-4C3B-94F9-E6DD1003CE1A}"/>
              </a:ext>
            </a:extLst>
          </p:cNvPr>
          <p:cNvGrpSpPr/>
          <p:nvPr/>
        </p:nvGrpSpPr>
        <p:grpSpPr>
          <a:xfrm>
            <a:off x="997151" y="3574613"/>
            <a:ext cx="3008235" cy="3356055"/>
            <a:chOff x="895298" y="2760129"/>
            <a:chExt cx="3008235" cy="3356055"/>
          </a:xfrm>
        </p:grpSpPr>
        <p:pic>
          <p:nvPicPr>
            <p:cNvPr id="22" name="図 21" descr="図形, 四角形&#10;&#10;自動的に生成された説明">
              <a:extLst>
                <a:ext uri="{FF2B5EF4-FFF2-40B4-BE49-F238E27FC236}">
                  <a16:creationId xmlns:a16="http://schemas.microsoft.com/office/drawing/2014/main" id="{6CFDD1EF-F3E1-49FF-B2BB-01417F31B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21388" y="2934039"/>
              <a:ext cx="3356055" cy="3008235"/>
            </a:xfrm>
            <a:prstGeom prst="rect">
              <a:avLst/>
            </a:prstGeom>
          </p:spPr>
        </p:pic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2895D341-2339-47BF-8CC6-B4E24798C4FB}"/>
                </a:ext>
              </a:extLst>
            </p:cNvPr>
            <p:cNvSpPr txBox="1"/>
            <p:nvPr/>
          </p:nvSpPr>
          <p:spPr>
            <a:xfrm>
              <a:off x="1962874" y="3045004"/>
              <a:ext cx="1140997" cy="358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きろく！</a:t>
              </a:r>
            </a:p>
          </p:txBody>
        </p:sp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B8B7CAF3-3EB4-481D-B24D-F4C4C29128A8}"/>
                </a:ext>
              </a:extLst>
            </p:cNvPr>
            <p:cNvSpPr/>
            <p:nvPr/>
          </p:nvSpPr>
          <p:spPr>
            <a:xfrm>
              <a:off x="1476945" y="3602329"/>
              <a:ext cx="2025279" cy="36345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１</a:t>
              </a:r>
              <a:r>
                <a:rPr kumimoji="1" lang="ja-JP" altLang="en-US" dirty="0"/>
                <a:t>ばん：</a:t>
              </a:r>
              <a:r>
                <a:rPr kumimoji="1" lang="en-US" altLang="ja-JP" dirty="0"/>
                <a:t>100</a:t>
              </a:r>
              <a:r>
                <a:rPr kumimoji="1" lang="ja-JP" altLang="en-US" dirty="0"/>
                <a:t>てん</a:t>
              </a: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14FAA4D7-6E38-499A-A8DF-3399CDBD74A4}"/>
                </a:ext>
              </a:extLst>
            </p:cNvPr>
            <p:cNvSpPr/>
            <p:nvPr/>
          </p:nvSpPr>
          <p:spPr>
            <a:xfrm>
              <a:off x="1485642" y="4013998"/>
              <a:ext cx="2025279" cy="36345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2</a:t>
              </a:r>
              <a:r>
                <a:rPr kumimoji="1" lang="ja-JP" altLang="en-US" dirty="0"/>
                <a:t>ばん：</a:t>
              </a:r>
              <a:r>
                <a:rPr lang="en-US" altLang="ja-JP" dirty="0"/>
                <a:t>8</a:t>
              </a:r>
              <a:r>
                <a:rPr kumimoji="1" lang="en-US" altLang="ja-JP" dirty="0"/>
                <a:t>0</a:t>
              </a:r>
              <a:r>
                <a:rPr kumimoji="1" lang="ja-JP" altLang="en-US" dirty="0"/>
                <a:t>てん</a:t>
              </a: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54F209B4-47D5-4001-88DA-58519E70D0A0}"/>
                </a:ext>
              </a:extLst>
            </p:cNvPr>
            <p:cNvSpPr/>
            <p:nvPr/>
          </p:nvSpPr>
          <p:spPr>
            <a:xfrm>
              <a:off x="1476946" y="4430191"/>
              <a:ext cx="2025279" cy="36345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</a:rPr>
                <a:t>3</a:t>
              </a:r>
              <a:r>
                <a:rPr kumimoji="1" lang="ja-JP" altLang="en-US" dirty="0">
                  <a:solidFill>
                    <a:srgbClr val="FF0000"/>
                  </a:solidFill>
                </a:rPr>
                <a:t>ばん</a:t>
              </a:r>
              <a:r>
                <a:rPr kumimoji="1" lang="ja-JP" altLang="en-US" dirty="0"/>
                <a:t>：</a:t>
              </a:r>
              <a:r>
                <a:rPr kumimoji="1" lang="en-US" altLang="ja-JP" dirty="0"/>
                <a:t>6</a:t>
              </a:r>
              <a:r>
                <a:rPr lang="en-US" altLang="ja-JP" dirty="0"/>
                <a:t>0</a:t>
              </a:r>
              <a:r>
                <a:rPr kumimoji="1" lang="ja-JP" altLang="en-US" dirty="0"/>
                <a:t>てん</a:t>
              </a:r>
            </a:p>
          </p:txBody>
        </p:sp>
      </p:grpSp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C945189D-D8F5-4FDA-AE98-35F597D3C1B9}"/>
              </a:ext>
            </a:extLst>
          </p:cNvPr>
          <p:cNvSpPr/>
          <p:nvPr/>
        </p:nvSpPr>
        <p:spPr>
          <a:xfrm>
            <a:off x="1578799" y="4417775"/>
            <a:ext cx="986372" cy="357966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r>
              <a:rPr kumimoji="1" lang="ja-JP" altLang="en-US" dirty="0"/>
              <a:t>ばん</a:t>
            </a:r>
          </a:p>
        </p:txBody>
      </p:sp>
      <p:sp>
        <p:nvSpPr>
          <p:cNvPr id="35" name="フローチャート: 代替処理 34">
            <a:extLst>
              <a:ext uri="{FF2B5EF4-FFF2-40B4-BE49-F238E27FC236}">
                <a16:creationId xmlns:a16="http://schemas.microsoft.com/office/drawing/2014/main" id="{3D086AC8-E10A-44C4-8371-83975B8D5D4B}"/>
              </a:ext>
            </a:extLst>
          </p:cNvPr>
          <p:cNvSpPr/>
          <p:nvPr/>
        </p:nvSpPr>
        <p:spPr>
          <a:xfrm>
            <a:off x="1587495" y="4831653"/>
            <a:ext cx="977676" cy="357966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r>
              <a:rPr kumimoji="1" lang="ja-JP" altLang="en-US" dirty="0"/>
              <a:t>ばん</a:t>
            </a:r>
          </a:p>
        </p:txBody>
      </p:sp>
      <p:sp>
        <p:nvSpPr>
          <p:cNvPr id="36" name="フローチャート: 代替処理 35">
            <a:extLst>
              <a:ext uri="{FF2B5EF4-FFF2-40B4-BE49-F238E27FC236}">
                <a16:creationId xmlns:a16="http://schemas.microsoft.com/office/drawing/2014/main" id="{FA165FB6-4EE1-4986-B472-015C57C34701}"/>
              </a:ext>
            </a:extLst>
          </p:cNvPr>
          <p:cNvSpPr/>
          <p:nvPr/>
        </p:nvSpPr>
        <p:spPr>
          <a:xfrm>
            <a:off x="1578799" y="5254325"/>
            <a:ext cx="977676" cy="357966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FF00"/>
                </a:solidFill>
              </a:rPr>
              <a:t>3</a:t>
            </a:r>
            <a:r>
              <a:rPr kumimoji="1" lang="ja-JP" altLang="en-US" dirty="0">
                <a:solidFill>
                  <a:srgbClr val="FFFF00"/>
                </a:solidFill>
              </a:rPr>
              <a:t>ばん</a:t>
            </a:r>
          </a:p>
        </p:txBody>
      </p:sp>
    </p:spTree>
    <p:extLst>
      <p:ext uri="{BB962C8B-B14F-4D97-AF65-F5344CB8AC3E}">
        <p14:creationId xmlns:p14="http://schemas.microsoft.com/office/powerpoint/2010/main" val="3168969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4DE369-708B-4B68-8674-6579225E0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もし拡張するなら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E3F0D7-5E03-409F-BE27-1A73182E2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ベリーハードモードで手裏剣がスローではなく普通のスピードで飛んでくる。</a:t>
            </a:r>
            <a:endParaRPr kumimoji="1" lang="en-US" altLang="ja-JP" dirty="0"/>
          </a:p>
          <a:p>
            <a:r>
              <a:rPr kumimoji="1" lang="ja-JP" altLang="en-US" dirty="0"/>
              <a:t>一番下まで到達するとプレーヤーに刺さってダメージを受ける演出</a:t>
            </a:r>
            <a:endParaRPr kumimoji="1" lang="en-US" altLang="ja-JP" dirty="0"/>
          </a:p>
          <a:p>
            <a:r>
              <a:rPr lang="ja-JP" altLang="en-US" dirty="0"/>
              <a:t>ダメージを受けたら</a:t>
            </a:r>
            <a:endParaRPr lang="en-US" altLang="ja-JP" dirty="0"/>
          </a:p>
          <a:p>
            <a:r>
              <a:rPr kumimoji="1" lang="ja-JP" altLang="en-US" dirty="0"/>
              <a:t>クナイや他の武器などもレベルアップで使えるようになる。</a:t>
            </a:r>
            <a:r>
              <a:rPr lang="ja-JP" altLang="en-US" dirty="0"/>
              <a:t>このとき、かけ算で計算もできたりする。</a:t>
            </a:r>
            <a:r>
              <a:rPr lang="en-US" altLang="ja-JP" dirty="0"/>
              <a:t>(</a:t>
            </a:r>
            <a:r>
              <a:rPr lang="ja-JP" altLang="en-US"/>
              <a:t>アイテム集めたり収集できたりする。</a:t>
            </a:r>
            <a:r>
              <a:rPr lang="en-US" altLang="ja-JP"/>
              <a:t>)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2669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衣料 が含まれている画像&#10;&#10;自動的に生成された説明">
            <a:extLst>
              <a:ext uri="{FF2B5EF4-FFF2-40B4-BE49-F238E27FC236}">
                <a16:creationId xmlns:a16="http://schemas.microsoft.com/office/drawing/2014/main" id="{FC534675-2064-4CC1-BFE4-B9D306CA1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11" b="95789" l="2020" r="96970">
                        <a14:foregroundMark x1="92929" y1="8421" x2="90909" y2="11579"/>
                        <a14:foregroundMark x1="8081" y1="7368" x2="11111" y2="9474"/>
                        <a14:foregroundMark x1="12121" y1="90526" x2="10101" y2="93684"/>
                        <a14:foregroundMark x1="90909" y1="89474" x2="91919" y2="92632"/>
                        <a14:foregroundMark x1="96970" y1="96842" x2="96970" y2="96842"/>
                        <a14:foregroundMark x1="5051" y1="96842" x2="5051" y2="96842"/>
                        <a14:foregroundMark x1="3030" y1="96842" x2="3030" y2="96842"/>
                        <a14:foregroundMark x1="4040" y1="4211" x2="4040" y2="4211"/>
                        <a14:foregroundMark x1="95960" y1="5263" x2="95960" y2="5263"/>
                        <a14:backgroundMark x1="97980" y1="4211" x2="97980" y2="4211"/>
                        <a14:backgroundMark x1="96970" y1="3158" x2="96970" y2="3158"/>
                        <a14:backgroundMark x1="95960" y1="3158" x2="95960" y2="3158"/>
                        <a14:backgroundMark x1="3030" y1="5263" x2="3030" y2="5263"/>
                        <a14:backgroundMark x1="2020" y1="97895" x2="2020" y2="97895"/>
                        <a14:backgroundMark x1="3030" y1="94737" x2="3030" y2="94737"/>
                        <a14:backgroundMark x1="4040" y1="97895" x2="4040" y2="97895"/>
                        <a14:backgroundMark x1="7071" y1="97895" x2="7071" y2="97895"/>
                        <a14:backgroundMark x1="98990" y1="95789" x2="98990" y2="95789"/>
                        <a14:backgroundMark x1="98990" y1="96842" x2="98990" y2="96842"/>
                        <a14:backgroundMark x1="97980" y1="94737" x2="97980" y2="947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170" y="2418948"/>
            <a:ext cx="754445" cy="723963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89EE256-EA9C-44AC-9132-A172B12BCA26}"/>
              </a:ext>
            </a:extLst>
          </p:cNvPr>
          <p:cNvGrpSpPr/>
          <p:nvPr/>
        </p:nvGrpSpPr>
        <p:grpSpPr>
          <a:xfrm>
            <a:off x="2457962" y="2189369"/>
            <a:ext cx="753042" cy="729989"/>
            <a:chOff x="5295070" y="5838091"/>
            <a:chExt cx="753042" cy="729989"/>
          </a:xfrm>
        </p:grpSpPr>
        <p:pic>
          <p:nvPicPr>
            <p:cNvPr id="5" name="図 4" descr="白い背景にある星の絵&#10;&#10;低い精度で自動的に生成された説明">
              <a:extLst>
                <a:ext uri="{FF2B5EF4-FFF2-40B4-BE49-F238E27FC236}">
                  <a16:creationId xmlns:a16="http://schemas.microsoft.com/office/drawing/2014/main" id="{25FC5264-44F6-45D5-B89C-9DF182304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6316" b="96842" l="4082" r="96939">
                          <a14:foregroundMark x1="43878" y1="48421" x2="48980" y2="45263"/>
                          <a14:foregroundMark x1="57143" y1="44211" x2="45918" y2="56842"/>
                          <a14:foregroundMark x1="61224" y1="40000" x2="51020" y2="57895"/>
                          <a14:foregroundMark x1="29592" y1="33684" x2="55102" y2="61053"/>
                          <a14:foregroundMark x1="69388" y1="43158" x2="44898" y2="56842"/>
                          <a14:foregroundMark x1="47959" y1="62105" x2="38776" y2="71579"/>
                          <a14:foregroundMark x1="42857" y1="57895" x2="30612" y2="73684"/>
                          <a14:foregroundMark x1="34694" y1="67368" x2="22449" y2="77895"/>
                          <a14:foregroundMark x1="47959" y1="52632" x2="74490" y2="72632"/>
                          <a14:foregroundMark x1="45918" y1="48421" x2="74490" y2="24211"/>
                          <a14:foregroundMark x1="86735" y1="13684" x2="80612" y2="22105"/>
                          <a14:foregroundMark x1="13265" y1="14737" x2="28571" y2="36842"/>
                          <a14:foregroundMark x1="22449" y1="78947" x2="12245" y2="89474"/>
                          <a14:foregroundMark x1="70408" y1="71579" x2="83673" y2="85263"/>
                          <a14:foregroundMark x1="85714" y1="86316" x2="88776" y2="88421"/>
                          <a14:foregroundMark x1="92857" y1="9474" x2="86735" y2="15789"/>
                          <a14:foregroundMark x1="6122" y1="6316" x2="6122" y2="6316"/>
                          <a14:foregroundMark x1="5102" y1="94737" x2="5102" y2="94737"/>
                          <a14:foregroundMark x1="96939" y1="96842" x2="96939" y2="96842"/>
                          <a14:foregroundMark x1="41837" y1="35789" x2="52041" y2="5052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070" y="5838091"/>
              <a:ext cx="753042" cy="729989"/>
            </a:xfrm>
            <a:prstGeom prst="rect">
              <a:avLst/>
            </a:prstGeom>
          </p:spPr>
        </p:pic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DAC831E6-14C0-413F-8111-7AF87F56D661}"/>
                </a:ext>
              </a:extLst>
            </p:cNvPr>
            <p:cNvSpPr/>
            <p:nvPr/>
          </p:nvSpPr>
          <p:spPr>
            <a:xfrm>
              <a:off x="5561291" y="6099853"/>
              <a:ext cx="220599" cy="20646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54578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7150">
          <a:solidFill>
            <a:srgbClr val="FF0000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7933</TotalTime>
  <Words>421</Words>
  <Application>Microsoft Office PowerPoint</Application>
  <PresentationFormat>ワイド画面</PresentationFormat>
  <Paragraphs>107</Paragraphs>
  <Slides>8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スロー数字手裏剣</vt:lpstr>
      <vt:lpstr>ゲームスタート時</vt:lpstr>
      <vt:lpstr>細かいルール</vt:lpstr>
      <vt:lpstr>ポーズ画面</vt:lpstr>
      <vt:lpstr>終了遷移</vt:lpstr>
      <vt:lpstr>リザルト画面</vt:lpstr>
      <vt:lpstr>もし拡張するなら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Tsubasa Omi</dc:creator>
  <cp:lastModifiedBy>Tsubasa Omi</cp:lastModifiedBy>
  <cp:revision>304</cp:revision>
  <dcterms:created xsi:type="dcterms:W3CDTF">2019-10-10T21:50:27Z</dcterms:created>
  <dcterms:modified xsi:type="dcterms:W3CDTF">2021-03-12T10:34:52Z</dcterms:modified>
</cp:coreProperties>
</file>