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61" r:id="rId4"/>
    <p:sldId id="257" r:id="rId5"/>
    <p:sldId id="260" r:id="rId6"/>
    <p:sldId id="263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77703-F2DB-9742-AA0A-253F6D91AE27}" v="1" dt="2021-07-17T00:00:12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 autoAdjust="0"/>
    <p:restoredTop sz="94286"/>
  </p:normalViewPr>
  <p:slideViewPr>
    <p:cSldViewPr snapToGrid="0">
      <p:cViewPr varScale="1">
        <p:scale>
          <a:sx n="120" d="100"/>
          <a:sy n="120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8FA77703-F2DB-9742-AA0A-253F6D91AE27}"/>
    <pc:docChg chg="custSel modSld">
      <pc:chgData name="Tsubasa Omi" userId="8450682869912ffe" providerId="LiveId" clId="{8FA77703-F2DB-9742-AA0A-253F6D91AE27}" dt="2021-07-17T00:17:04.033" v="25" actId="20577"/>
      <pc:docMkLst>
        <pc:docMk/>
      </pc:docMkLst>
      <pc:sldChg chg="modSp mod">
        <pc:chgData name="Tsubasa Omi" userId="8450682869912ffe" providerId="LiveId" clId="{8FA77703-F2DB-9742-AA0A-253F6D91AE27}" dt="2021-07-17T00:17:04.033" v="25" actId="20577"/>
        <pc:sldMkLst>
          <pc:docMk/>
          <pc:sldMk cId="797127096" sldId="257"/>
        </pc:sldMkLst>
        <pc:spChg chg="mod">
          <ac:chgData name="Tsubasa Omi" userId="8450682869912ffe" providerId="LiveId" clId="{8FA77703-F2DB-9742-AA0A-253F6D91AE27}" dt="2021-07-17T00:17:04.033" v="25" actId="20577"/>
          <ac:spMkLst>
            <pc:docMk/>
            <pc:sldMk cId="797127096" sldId="257"/>
            <ac:spMk id="77" creationId="{48702677-A9AD-41F4-A4CF-498E35C0840D}"/>
          </ac:spMkLst>
        </pc:spChg>
      </pc:sldChg>
      <pc:sldChg chg="addSp delSp modSp mod">
        <pc:chgData name="Tsubasa Omi" userId="8450682869912ffe" providerId="LiveId" clId="{8FA77703-F2DB-9742-AA0A-253F6D91AE27}" dt="2021-07-17T00:00:41.239" v="1" actId="21"/>
        <pc:sldMkLst>
          <pc:docMk/>
          <pc:sldMk cId="461483910" sldId="258"/>
        </pc:sldMkLst>
        <pc:spChg chg="add del mod">
          <ac:chgData name="Tsubasa Omi" userId="8450682869912ffe" providerId="LiveId" clId="{8FA77703-F2DB-9742-AA0A-253F6D91AE27}" dt="2021-07-17T00:00:41.239" v="1" actId="21"/>
          <ac:spMkLst>
            <pc:docMk/>
            <pc:sldMk cId="461483910" sldId="258"/>
            <ac:spMk id="3" creationId="{1554F3F2-49DF-F646-96EE-40BB9A9A2A7A}"/>
          </ac:spMkLst>
        </pc:spChg>
      </pc:sldChg>
    </pc:docChg>
  </pc:docChgLst>
  <pc:docChgLst>
    <pc:chgData name="Tsubasa Omi" userId="8450682869912ffe" providerId="LiveId" clId="{BC624FD4-8218-4AF7-806F-C32626E3D9F6}"/>
    <pc:docChg chg="undo custSel addSld modSld">
      <pc:chgData name="Tsubasa Omi" userId="8450682869912ffe" providerId="LiveId" clId="{BC624FD4-8218-4AF7-806F-C32626E3D9F6}" dt="2021-03-14T07:56:00.711" v="788" actId="1076"/>
      <pc:docMkLst>
        <pc:docMk/>
      </pc:docMkLst>
      <pc:sldChg chg="addSp delSp modSp mod">
        <pc:chgData name="Tsubasa Omi" userId="8450682869912ffe" providerId="LiveId" clId="{BC624FD4-8218-4AF7-806F-C32626E3D9F6}" dt="2021-03-14T07:56:00.711" v="788" actId="1076"/>
        <pc:sldMkLst>
          <pc:docMk/>
          <pc:sldMk cId="461483910" sldId="258"/>
        </pc:sldMkLst>
        <pc:spChg chg="mod">
          <ac:chgData name="Tsubasa Omi" userId="8450682869912ffe" providerId="LiveId" clId="{BC624FD4-8218-4AF7-806F-C32626E3D9F6}" dt="2021-03-13T04:11:22.762" v="410" actId="20577"/>
          <ac:spMkLst>
            <pc:docMk/>
            <pc:sldMk cId="461483910" sldId="258"/>
            <ac:spMk id="2" creationId="{A48CFAC3-220B-4009-83FA-88CD3930AC37}"/>
          </ac:spMkLst>
        </pc:spChg>
        <pc:spChg chg="del">
          <ac:chgData name="Tsubasa Omi" userId="8450682869912ffe" providerId="LiveId" clId="{BC624FD4-8218-4AF7-806F-C32626E3D9F6}" dt="2021-03-13T04:10:49.532" v="385" actId="21"/>
          <ac:spMkLst>
            <pc:docMk/>
            <pc:sldMk cId="461483910" sldId="258"/>
            <ac:spMk id="3" creationId="{D5184B56-F341-4EC4-A764-4AFA34916F13}"/>
          </ac:spMkLst>
        </pc:spChg>
        <pc:spChg chg="del">
          <ac:chgData name="Tsubasa Omi" userId="8450682869912ffe" providerId="LiveId" clId="{BC624FD4-8218-4AF7-806F-C32626E3D9F6}" dt="2021-03-12T11:08:08.028" v="11" actId="21"/>
          <ac:spMkLst>
            <pc:docMk/>
            <pc:sldMk cId="461483910" sldId="258"/>
            <ac:spMk id="6" creationId="{06898893-D501-4B29-A9D9-EF7909336575}"/>
          </ac:spMkLst>
        </pc:spChg>
        <pc:spChg chg="add mod">
          <ac:chgData name="Tsubasa Omi" userId="8450682869912ffe" providerId="LiveId" clId="{BC624FD4-8218-4AF7-806F-C32626E3D9F6}" dt="2021-03-13T04:20:34.904" v="425" actId="20577"/>
          <ac:spMkLst>
            <pc:docMk/>
            <pc:sldMk cId="461483910" sldId="258"/>
            <ac:spMk id="10" creationId="{E9AF0618-9CEC-47E0-8C8A-CE7BB61C25FB}"/>
          </ac:spMkLst>
        </pc:spChg>
        <pc:spChg chg="add mod">
          <ac:chgData name="Tsubasa Omi" userId="8450682869912ffe" providerId="LiveId" clId="{BC624FD4-8218-4AF7-806F-C32626E3D9F6}" dt="2021-03-12T12:31:40.111" v="140" actId="1076"/>
          <ac:spMkLst>
            <pc:docMk/>
            <pc:sldMk cId="461483910" sldId="258"/>
            <ac:spMk id="11" creationId="{92D6823D-9454-4218-9889-2E72C810334D}"/>
          </ac:spMkLst>
        </pc:spChg>
        <pc:spChg chg="mod">
          <ac:chgData name="Tsubasa Omi" userId="8450682869912ffe" providerId="LiveId" clId="{BC624FD4-8218-4AF7-806F-C32626E3D9F6}" dt="2021-03-12T12:31:21.022" v="135" actId="1076"/>
          <ac:spMkLst>
            <pc:docMk/>
            <pc:sldMk cId="461483910" sldId="258"/>
            <ac:spMk id="25" creationId="{47397CA6-C5BD-4455-8CC6-5AD4009F3499}"/>
          </ac:spMkLst>
        </pc:spChg>
        <pc:spChg chg="mod">
          <ac:chgData name="Tsubasa Omi" userId="8450682869912ffe" providerId="LiveId" clId="{BC624FD4-8218-4AF7-806F-C32626E3D9F6}" dt="2021-03-12T12:28:23.454" v="26" actId="1076"/>
          <ac:spMkLst>
            <pc:docMk/>
            <pc:sldMk cId="461483910" sldId="258"/>
            <ac:spMk id="28" creationId="{B5A7B79F-F3AD-48C7-985C-46627AF1C159}"/>
          </ac:spMkLst>
        </pc:spChg>
        <pc:spChg chg="add mod">
          <ac:chgData name="Tsubasa Omi" userId="8450682869912ffe" providerId="LiveId" clId="{BC624FD4-8218-4AF7-806F-C32626E3D9F6}" dt="2021-03-13T04:21:04.465" v="457" actId="20577"/>
          <ac:spMkLst>
            <pc:docMk/>
            <pc:sldMk cId="461483910" sldId="258"/>
            <ac:spMk id="41" creationId="{DF295AE5-46CA-42C2-8863-D500E9B868F5}"/>
          </ac:spMkLst>
        </pc:spChg>
        <pc:spChg chg="add mod">
          <ac:chgData name="Tsubasa Omi" userId="8450682869912ffe" providerId="LiveId" clId="{BC624FD4-8218-4AF7-806F-C32626E3D9F6}" dt="2021-03-13T04:21:11.990" v="466" actId="20577"/>
          <ac:spMkLst>
            <pc:docMk/>
            <pc:sldMk cId="461483910" sldId="258"/>
            <ac:spMk id="42" creationId="{8588EE78-2AF0-4202-A2A4-032127510055}"/>
          </ac:spMkLst>
        </pc:spChg>
        <pc:spChg chg="add mod">
          <ac:chgData name="Tsubasa Omi" userId="8450682869912ffe" providerId="LiveId" clId="{BC624FD4-8218-4AF7-806F-C32626E3D9F6}" dt="2021-03-12T12:28:06.477" v="22" actId="20577"/>
          <ac:spMkLst>
            <pc:docMk/>
            <pc:sldMk cId="461483910" sldId="258"/>
            <ac:spMk id="63" creationId="{AD452A0C-A04F-4D8A-B9FE-57449B34121A}"/>
          </ac:spMkLst>
        </pc:spChg>
        <pc:spChg chg="add mod">
          <ac:chgData name="Tsubasa Omi" userId="8450682869912ffe" providerId="LiveId" clId="{BC624FD4-8218-4AF7-806F-C32626E3D9F6}" dt="2021-03-12T12:28:03.786" v="21" actId="20577"/>
          <ac:spMkLst>
            <pc:docMk/>
            <pc:sldMk cId="461483910" sldId="258"/>
            <ac:spMk id="65" creationId="{A8D3B313-C194-4A57-8392-25B4AD2E2BE6}"/>
          </ac:spMkLst>
        </pc:spChg>
        <pc:spChg chg="add mod">
          <ac:chgData name="Tsubasa Omi" userId="8450682869912ffe" providerId="LiveId" clId="{BC624FD4-8218-4AF7-806F-C32626E3D9F6}" dt="2021-03-13T04:09:10.135" v="300" actId="20577"/>
          <ac:spMkLst>
            <pc:docMk/>
            <pc:sldMk cId="461483910" sldId="258"/>
            <ac:spMk id="68" creationId="{8B4624C7-3D57-43AF-AFC4-5586EE62CD19}"/>
          </ac:spMkLst>
        </pc:spChg>
        <pc:spChg chg="add mod">
          <ac:chgData name="Tsubasa Omi" userId="8450682869912ffe" providerId="LiveId" clId="{BC624FD4-8218-4AF7-806F-C32626E3D9F6}" dt="2021-03-12T12:29:26.592" v="118" actId="20577"/>
          <ac:spMkLst>
            <pc:docMk/>
            <pc:sldMk cId="461483910" sldId="258"/>
            <ac:spMk id="69" creationId="{F545C4FB-7291-42C1-87B5-ABD6711E69BA}"/>
          </ac:spMkLst>
        </pc:spChg>
        <pc:spChg chg="add mod">
          <ac:chgData name="Tsubasa Omi" userId="8450682869912ffe" providerId="LiveId" clId="{BC624FD4-8218-4AF7-806F-C32626E3D9F6}" dt="2021-03-12T12:32:20.727" v="160" actId="20577"/>
          <ac:spMkLst>
            <pc:docMk/>
            <pc:sldMk cId="461483910" sldId="258"/>
            <ac:spMk id="70" creationId="{81108D82-5184-4D2B-9E6C-0311B74779A9}"/>
          </ac:spMkLst>
        </pc:spChg>
        <pc:spChg chg="add del mod">
          <ac:chgData name="Tsubasa Omi" userId="8450682869912ffe" providerId="LiveId" clId="{BC624FD4-8218-4AF7-806F-C32626E3D9F6}" dt="2021-03-12T12:31:42.134" v="141"/>
          <ac:spMkLst>
            <pc:docMk/>
            <pc:sldMk cId="461483910" sldId="258"/>
            <ac:spMk id="71" creationId="{4A2A834E-12E8-4003-A712-8EB31531EBCA}"/>
          </ac:spMkLst>
        </pc:spChg>
        <pc:spChg chg="add mod">
          <ac:chgData name="Tsubasa Omi" userId="8450682869912ffe" providerId="LiveId" clId="{BC624FD4-8218-4AF7-806F-C32626E3D9F6}" dt="2021-03-12T12:32:30.484" v="164" actId="20577"/>
          <ac:spMkLst>
            <pc:docMk/>
            <pc:sldMk cId="461483910" sldId="258"/>
            <ac:spMk id="72" creationId="{071F3036-F79F-4B52-8417-0FA91827DA68}"/>
          </ac:spMkLst>
        </pc:spChg>
        <pc:spChg chg="add mod">
          <ac:chgData name="Tsubasa Omi" userId="8450682869912ffe" providerId="LiveId" clId="{BC624FD4-8218-4AF7-806F-C32626E3D9F6}" dt="2021-03-12T12:33:07.495" v="226" actId="20577"/>
          <ac:spMkLst>
            <pc:docMk/>
            <pc:sldMk cId="461483910" sldId="258"/>
            <ac:spMk id="73" creationId="{32119C1E-462C-4156-98CE-1F17B8767358}"/>
          </ac:spMkLst>
        </pc:spChg>
        <pc:spChg chg="add mod">
          <ac:chgData name="Tsubasa Omi" userId="8450682869912ffe" providerId="LiveId" clId="{BC624FD4-8218-4AF7-806F-C32626E3D9F6}" dt="2021-03-13T04:10:20.073" v="384" actId="14100"/>
          <ac:spMkLst>
            <pc:docMk/>
            <pc:sldMk cId="461483910" sldId="258"/>
            <ac:spMk id="74" creationId="{19AA8F34-44FD-4858-9A7D-9FB1F14E31ED}"/>
          </ac:spMkLst>
        </pc:spChg>
        <pc:grpChg chg="mod">
          <ac:chgData name="Tsubasa Omi" userId="8450682869912ffe" providerId="LiveId" clId="{BC624FD4-8218-4AF7-806F-C32626E3D9F6}" dt="2021-03-12T12:31:21.022" v="135" actId="1076"/>
          <ac:grpSpMkLst>
            <pc:docMk/>
            <pc:sldMk cId="461483910" sldId="258"/>
            <ac:grpSpMk id="23" creationId="{34D6211B-8D16-4D48-B0AE-9F94538C8A25}"/>
          </ac:grpSpMkLst>
        </pc:grpChg>
        <pc:grpChg chg="mod">
          <ac:chgData name="Tsubasa Omi" userId="8450682869912ffe" providerId="LiveId" clId="{BC624FD4-8218-4AF7-806F-C32626E3D9F6}" dt="2021-03-12T12:28:23.454" v="26" actId="1076"/>
          <ac:grpSpMkLst>
            <pc:docMk/>
            <pc:sldMk cId="461483910" sldId="258"/>
            <ac:grpSpMk id="26" creationId="{8063DC19-3198-43DA-B8B6-AAEB70732D0B}"/>
          </ac:grpSpMkLst>
        </pc:grpChg>
        <pc:grpChg chg="del">
          <ac:chgData name="Tsubasa Omi" userId="8450682869912ffe" providerId="LiveId" clId="{BC624FD4-8218-4AF7-806F-C32626E3D9F6}" dt="2021-03-12T11:07:26.535" v="7" actId="21"/>
          <ac:grpSpMkLst>
            <pc:docMk/>
            <pc:sldMk cId="461483910" sldId="258"/>
            <ac:grpSpMk id="47" creationId="{E8E5975E-FE76-4F75-BB25-4C3B1CEA0354}"/>
          </ac:grpSpMkLst>
        </pc:grpChg>
        <pc:grpChg chg="del">
          <ac:chgData name="Tsubasa Omi" userId="8450682869912ffe" providerId="LiveId" clId="{BC624FD4-8218-4AF7-806F-C32626E3D9F6}" dt="2021-03-12T11:07:26.535" v="7" actId="21"/>
          <ac:grpSpMkLst>
            <pc:docMk/>
            <pc:sldMk cId="461483910" sldId="258"/>
            <ac:grpSpMk id="53" creationId="{B9A0EFD7-5DB5-4137-98B0-DEA82B80A10D}"/>
          </ac:grpSpMkLst>
        </pc:grpChg>
        <pc:grpChg chg="del">
          <ac:chgData name="Tsubasa Omi" userId="8450682869912ffe" providerId="LiveId" clId="{BC624FD4-8218-4AF7-806F-C32626E3D9F6}" dt="2021-03-12T11:07:26.535" v="7" actId="21"/>
          <ac:grpSpMkLst>
            <pc:docMk/>
            <pc:sldMk cId="461483910" sldId="258"/>
            <ac:grpSpMk id="59" creationId="{2EC9023F-CF8A-4E56-BD1C-7C6B6762D073}"/>
          </ac:grpSpMkLst>
        </pc:grpChg>
        <pc:grpChg chg="del">
          <ac:chgData name="Tsubasa Omi" userId="8450682869912ffe" providerId="LiveId" clId="{BC624FD4-8218-4AF7-806F-C32626E3D9F6}" dt="2021-03-12T11:07:26.535" v="7" actId="21"/>
          <ac:grpSpMkLst>
            <pc:docMk/>
            <pc:sldMk cId="461483910" sldId="258"/>
            <ac:grpSpMk id="67" creationId="{5A8B391E-7079-46ED-86E6-471E50D12BA0}"/>
          </ac:grpSpMkLst>
        </pc:grpChg>
        <pc:grpChg chg="del">
          <ac:chgData name="Tsubasa Omi" userId="8450682869912ffe" providerId="LiveId" clId="{BC624FD4-8218-4AF7-806F-C32626E3D9F6}" dt="2021-03-12T11:07:26.535" v="7" actId="21"/>
          <ac:grpSpMkLst>
            <pc:docMk/>
            <pc:sldMk cId="461483910" sldId="258"/>
            <ac:grpSpMk id="86" creationId="{06A02C9B-BF02-42C1-B60A-9FF61F6C9623}"/>
          </ac:grpSpMkLst>
        </pc:grpChg>
        <pc:picChg chg="mod">
          <ac:chgData name="Tsubasa Omi" userId="8450682869912ffe" providerId="LiveId" clId="{BC624FD4-8218-4AF7-806F-C32626E3D9F6}" dt="2021-03-13T04:21:42.644" v="475" actId="1076"/>
          <ac:picMkLst>
            <pc:docMk/>
            <pc:sldMk cId="461483910" sldId="258"/>
            <ac:picMk id="5" creationId="{6E054EAF-7D11-4109-8D05-2388AA92D9EA}"/>
          </ac:picMkLst>
        </pc:picChg>
        <pc:picChg chg="add del mod">
          <ac:chgData name="Tsubasa Omi" userId="8450682869912ffe" providerId="LiveId" clId="{BC624FD4-8218-4AF7-806F-C32626E3D9F6}" dt="2021-03-13T04:20:12.003" v="415" actId="21"/>
          <ac:picMkLst>
            <pc:docMk/>
            <pc:sldMk cId="461483910" sldId="258"/>
            <ac:picMk id="6" creationId="{57F64DA5-87AD-4B17-8A74-357CB6E6EBB5}"/>
          </ac:picMkLst>
        </pc:picChg>
        <pc:picChg chg="mod">
          <ac:chgData name="Tsubasa Omi" userId="8450682869912ffe" providerId="LiveId" clId="{BC624FD4-8218-4AF7-806F-C32626E3D9F6}" dt="2021-03-14T07:56:00.711" v="788" actId="1076"/>
          <ac:picMkLst>
            <pc:docMk/>
            <pc:sldMk cId="461483910" sldId="258"/>
            <ac:picMk id="8" creationId="{0B8DBC67-E83A-480E-8B20-35751D0AC5F6}"/>
          </ac:picMkLst>
        </pc:picChg>
        <pc:picChg chg="add del mod">
          <ac:chgData name="Tsubasa Omi" userId="8450682869912ffe" providerId="LiveId" clId="{BC624FD4-8218-4AF7-806F-C32626E3D9F6}" dt="2021-03-13T04:20:12.003" v="415" actId="21"/>
          <ac:picMkLst>
            <pc:docMk/>
            <pc:sldMk cId="461483910" sldId="258"/>
            <ac:picMk id="9" creationId="{90B02507-1466-432A-8985-FFD3C49F1004}"/>
          </ac:picMkLst>
        </pc:picChg>
        <pc:picChg chg="add del mod">
          <ac:chgData name="Tsubasa Omi" userId="8450682869912ffe" providerId="LiveId" clId="{BC624FD4-8218-4AF7-806F-C32626E3D9F6}" dt="2021-03-12T11:08:13.162" v="12" actId="21"/>
          <ac:picMkLst>
            <pc:docMk/>
            <pc:sldMk cId="461483910" sldId="258"/>
            <ac:picMk id="10" creationId="{05B09679-B8AA-4F61-9608-E3CE80E28724}"/>
          </ac:picMkLst>
        </pc:picChg>
        <pc:picChg chg="add del mod">
          <ac:chgData name="Tsubasa Omi" userId="8450682869912ffe" providerId="LiveId" clId="{BC624FD4-8218-4AF7-806F-C32626E3D9F6}" dt="2021-03-14T07:55:56.886" v="787" actId="21"/>
          <ac:picMkLst>
            <pc:docMk/>
            <pc:sldMk cId="461483910" sldId="258"/>
            <ac:picMk id="13" creationId="{72F8C39D-C20D-4D1D-A7E5-A3457998C7A4}"/>
          </ac:picMkLst>
        </pc:picChg>
        <pc:picChg chg="mod">
          <ac:chgData name="Tsubasa Omi" userId="8450682869912ffe" providerId="LiveId" clId="{BC624FD4-8218-4AF7-806F-C32626E3D9F6}" dt="2021-03-12T12:31:21.022" v="135" actId="1076"/>
          <ac:picMkLst>
            <pc:docMk/>
            <pc:sldMk cId="461483910" sldId="258"/>
            <ac:picMk id="24" creationId="{006D97C3-F117-478B-9ABA-13EF99FF7BBA}"/>
          </ac:picMkLst>
        </pc:picChg>
        <pc:picChg chg="mod">
          <ac:chgData name="Tsubasa Omi" userId="8450682869912ffe" providerId="LiveId" clId="{BC624FD4-8218-4AF7-806F-C32626E3D9F6}" dt="2021-03-12T12:28:23.454" v="26" actId="1076"/>
          <ac:picMkLst>
            <pc:docMk/>
            <pc:sldMk cId="461483910" sldId="258"/>
            <ac:picMk id="27" creationId="{734DDAFC-0B80-400C-8BA6-69B2B7433D0B}"/>
          </ac:picMkLst>
        </pc:picChg>
        <pc:picChg chg="add mod">
          <ac:chgData name="Tsubasa Omi" userId="8450682869912ffe" providerId="LiveId" clId="{BC624FD4-8218-4AF7-806F-C32626E3D9F6}" dt="2021-03-13T04:21:33.101" v="470" actId="1076"/>
          <ac:picMkLst>
            <pc:docMk/>
            <pc:sldMk cId="461483910" sldId="258"/>
            <ac:picMk id="43" creationId="{80F6D394-6982-4824-A00A-940DDD2D46DB}"/>
          </ac:picMkLst>
        </pc:picChg>
        <pc:picChg chg="add mod">
          <ac:chgData name="Tsubasa Omi" userId="8450682869912ffe" providerId="LiveId" clId="{BC624FD4-8218-4AF7-806F-C32626E3D9F6}" dt="2021-03-13T04:21:39.855" v="474" actId="1076"/>
          <ac:picMkLst>
            <pc:docMk/>
            <pc:sldMk cId="461483910" sldId="258"/>
            <ac:picMk id="44" creationId="{5584567E-506C-4F43-8C46-6D166DE81300}"/>
          </ac:picMkLst>
        </pc:picChg>
        <pc:cxnChg chg="del">
          <ac:chgData name="Tsubasa Omi" userId="8450682869912ffe" providerId="LiveId" clId="{BC624FD4-8218-4AF7-806F-C32626E3D9F6}" dt="2021-03-12T11:07:42.473" v="9" actId="21"/>
          <ac:cxnSpMkLst>
            <pc:docMk/>
            <pc:sldMk cId="461483910" sldId="258"/>
            <ac:cxnSpMk id="41" creationId="{3AF7914D-5354-499B-A79A-19968771078F}"/>
          </ac:cxnSpMkLst>
        </pc:cxnChg>
        <pc:cxnChg chg="del">
          <ac:chgData name="Tsubasa Omi" userId="8450682869912ffe" providerId="LiveId" clId="{BC624FD4-8218-4AF7-806F-C32626E3D9F6}" dt="2021-03-12T11:07:42.473" v="9" actId="21"/>
          <ac:cxnSpMkLst>
            <pc:docMk/>
            <pc:sldMk cId="461483910" sldId="258"/>
            <ac:cxnSpMk id="43" creationId="{DABA617D-2206-4D74-ADB0-BFA747A7C9B7}"/>
          </ac:cxnSpMkLst>
        </pc:cxnChg>
        <pc:cxnChg chg="del">
          <ac:chgData name="Tsubasa Omi" userId="8450682869912ffe" providerId="LiveId" clId="{BC624FD4-8218-4AF7-806F-C32626E3D9F6}" dt="2021-03-12T11:07:42.473" v="9" actId="21"/>
          <ac:cxnSpMkLst>
            <pc:docMk/>
            <pc:sldMk cId="461483910" sldId="258"/>
            <ac:cxnSpMk id="45" creationId="{D8826404-B16C-438B-B3C6-64AC42E7ACAF}"/>
          </ac:cxnSpMkLst>
        </pc:cxnChg>
        <pc:cxnChg chg="del">
          <ac:chgData name="Tsubasa Omi" userId="8450682869912ffe" providerId="LiveId" clId="{BC624FD4-8218-4AF7-806F-C32626E3D9F6}" dt="2021-03-12T11:07:42.473" v="9" actId="21"/>
          <ac:cxnSpMkLst>
            <pc:docMk/>
            <pc:sldMk cId="461483910" sldId="258"/>
            <ac:cxnSpMk id="1031" creationId="{04B2DCBF-D7EF-4842-9517-DA804E3F08CD}"/>
          </ac:cxnSpMkLst>
        </pc:cxnChg>
      </pc:sldChg>
      <pc:sldChg chg="addSp delSp modSp add mod">
        <pc:chgData name="Tsubasa Omi" userId="8450682869912ffe" providerId="LiveId" clId="{BC624FD4-8218-4AF7-806F-C32626E3D9F6}" dt="2021-03-13T04:32:56.035" v="753" actId="20577"/>
        <pc:sldMkLst>
          <pc:docMk/>
          <pc:sldMk cId="4221584002" sldId="266"/>
        </pc:sldMkLst>
        <pc:spChg chg="mod">
          <ac:chgData name="Tsubasa Omi" userId="8450682869912ffe" providerId="LiveId" clId="{BC624FD4-8218-4AF7-806F-C32626E3D9F6}" dt="2021-03-13T04:31:19.922" v="558" actId="20577"/>
          <ac:spMkLst>
            <pc:docMk/>
            <pc:sldMk cId="4221584002" sldId="266"/>
            <ac:spMk id="2" creationId="{A48CFAC3-220B-4009-83FA-88CD3930AC37}"/>
          </ac:spMkLst>
        </pc:spChg>
        <pc:spChg chg="del">
          <ac:chgData name="Tsubasa Omi" userId="8450682869912ffe" providerId="LiveId" clId="{BC624FD4-8218-4AF7-806F-C32626E3D9F6}" dt="2021-03-13T04:30:39.330" v="478" actId="21"/>
          <ac:spMkLst>
            <pc:docMk/>
            <pc:sldMk cId="4221584002" sldId="266"/>
            <ac:spMk id="4" creationId="{9469F21A-EABD-4DE8-94F4-84B35C7BE748}"/>
          </ac:spMkLst>
        </pc:spChg>
        <pc:spChg chg="add mod">
          <ac:chgData name="Tsubasa Omi" userId="8450682869912ffe" providerId="LiveId" clId="{BC624FD4-8218-4AF7-806F-C32626E3D9F6}" dt="2021-03-13T04:32:56.035" v="753" actId="20577"/>
          <ac:spMkLst>
            <pc:docMk/>
            <pc:sldMk cId="4221584002" sldId="266"/>
            <ac:spMk id="45" creationId="{B8238092-87AB-45D3-AF45-CCFD2A79CECE}"/>
          </ac:spMkLst>
        </pc:spChg>
        <pc:spChg chg="del">
          <ac:chgData name="Tsubasa Omi" userId="8450682869912ffe" providerId="LiveId" clId="{BC624FD4-8218-4AF7-806F-C32626E3D9F6}" dt="2021-03-13T04:30:36.075" v="477" actId="21"/>
          <ac:spMkLst>
            <pc:docMk/>
            <pc:sldMk cId="4221584002" sldId="266"/>
            <ac:spMk id="46" creationId="{C2C707D1-7E7C-43FD-BA66-96989F65D2C7}"/>
          </ac:spMkLst>
        </pc:spChg>
        <pc:spChg chg="add mod">
          <ac:chgData name="Tsubasa Omi" userId="8450682869912ffe" providerId="LiveId" clId="{BC624FD4-8218-4AF7-806F-C32626E3D9F6}" dt="2021-03-13T04:32:20" v="667" actId="14100"/>
          <ac:spMkLst>
            <pc:docMk/>
            <pc:sldMk cId="4221584002" sldId="266"/>
            <ac:spMk id="47" creationId="{69B38E58-46E1-4160-A352-535F1C8CF408}"/>
          </ac:spMkLst>
        </pc:spChg>
        <pc:spChg chg="del">
          <ac:chgData name="Tsubasa Omi" userId="8450682869912ffe" providerId="LiveId" clId="{BC624FD4-8218-4AF7-806F-C32626E3D9F6}" dt="2021-03-13T04:30:39.330" v="478" actId="21"/>
          <ac:spMkLst>
            <pc:docMk/>
            <pc:sldMk cId="4221584002" sldId="266"/>
            <ac:spMk id="48" creationId="{285BEA9D-254C-4FEB-AE7C-C3152BD322D8}"/>
          </ac:spMkLst>
        </pc:spChg>
        <pc:spChg chg="add mod">
          <ac:chgData name="Tsubasa Omi" userId="8450682869912ffe" providerId="LiveId" clId="{BC624FD4-8218-4AF7-806F-C32626E3D9F6}" dt="2021-03-13T04:32:22.891" v="668"/>
          <ac:spMkLst>
            <pc:docMk/>
            <pc:sldMk cId="4221584002" sldId="266"/>
            <ac:spMk id="49" creationId="{543FCB01-B2E9-47E0-B7D3-DF9B2DC4ACBC}"/>
          </ac:spMkLst>
        </pc:spChg>
        <pc:spChg chg="del">
          <ac:chgData name="Tsubasa Omi" userId="8450682869912ffe" providerId="LiveId" clId="{BC624FD4-8218-4AF7-806F-C32626E3D9F6}" dt="2021-03-13T04:30:36.075" v="477" actId="21"/>
          <ac:spMkLst>
            <pc:docMk/>
            <pc:sldMk cId="4221584002" sldId="266"/>
            <ac:spMk id="68" creationId="{8B4624C7-3D57-43AF-AFC4-5586EE62CD19}"/>
          </ac:spMkLst>
        </pc:spChg>
        <pc:spChg chg="del">
          <ac:chgData name="Tsubasa Omi" userId="8450682869912ffe" providerId="LiveId" clId="{BC624FD4-8218-4AF7-806F-C32626E3D9F6}" dt="2021-03-13T04:30:36.075" v="477" actId="21"/>
          <ac:spMkLst>
            <pc:docMk/>
            <pc:sldMk cId="4221584002" sldId="266"/>
            <ac:spMk id="69" creationId="{F545C4FB-7291-42C1-87B5-ABD6711E69BA}"/>
          </ac:spMkLst>
        </pc:spChg>
        <pc:spChg chg="del">
          <ac:chgData name="Tsubasa Omi" userId="8450682869912ffe" providerId="LiveId" clId="{BC624FD4-8218-4AF7-806F-C32626E3D9F6}" dt="2021-03-13T04:30:36.075" v="477" actId="21"/>
          <ac:spMkLst>
            <pc:docMk/>
            <pc:sldMk cId="4221584002" sldId="266"/>
            <ac:spMk id="73" creationId="{32119C1E-462C-4156-98CE-1F17B8767358}"/>
          </ac:spMkLst>
        </pc:spChg>
        <pc:spChg chg="del">
          <ac:chgData name="Tsubasa Omi" userId="8450682869912ffe" providerId="LiveId" clId="{BC624FD4-8218-4AF7-806F-C32626E3D9F6}" dt="2021-03-13T04:30:36.075" v="477" actId="21"/>
          <ac:spMkLst>
            <pc:docMk/>
            <pc:sldMk cId="4221584002" sldId="266"/>
            <ac:spMk id="74" creationId="{19AA8F34-44FD-4858-9A7D-9FB1F14E31ED}"/>
          </ac:spMkLst>
        </pc:spChg>
      </pc:sldChg>
    </pc:docChg>
  </pc:docChgLst>
  <pc:docChgLst>
    <pc:chgData name="Tsubasa Omi" userId="8450682869912ffe" providerId="LiveId" clId="{C01278E7-145E-7B41-9A27-F703A9E08115}"/>
    <pc:docChg chg="undo custSel modSld">
      <pc:chgData name="Tsubasa Omi" userId="8450682869912ffe" providerId="LiveId" clId="{C01278E7-145E-7B41-9A27-F703A9E08115}" dt="2021-06-20T10:09:58.819" v="3" actId="21"/>
      <pc:docMkLst>
        <pc:docMk/>
      </pc:docMkLst>
      <pc:sldChg chg="addSp delSp mod">
        <pc:chgData name="Tsubasa Omi" userId="8450682869912ffe" providerId="LiveId" clId="{C01278E7-145E-7B41-9A27-F703A9E08115}" dt="2021-06-20T10:09:58.819" v="3" actId="21"/>
        <pc:sldMkLst>
          <pc:docMk/>
          <pc:sldMk cId="461483910" sldId="258"/>
        </pc:sldMkLst>
        <pc:spChg chg="add del">
          <ac:chgData name="Tsubasa Omi" userId="8450682869912ffe" providerId="LiveId" clId="{C01278E7-145E-7B41-9A27-F703A9E08115}" dt="2021-06-20T10:09:58.819" v="3" actId="21"/>
          <ac:spMkLst>
            <pc:docMk/>
            <pc:sldMk cId="461483910" sldId="258"/>
            <ac:spMk id="3" creationId="{C8BADBA0-7237-A64E-85AD-C6E63A20E0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66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/>
              <a:t>数字手裏剣斬りっ！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2C707D1-7E7C-43FD-BA66-96989F65D2C7}"/>
              </a:ext>
            </a:extLst>
          </p:cNvPr>
          <p:cNvSpPr/>
          <p:nvPr/>
        </p:nvSpPr>
        <p:spPr>
          <a:xfrm>
            <a:off x="5283470" y="5136747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自分手裏剣は</a:t>
            </a:r>
            <a:r>
              <a:rPr lang="en-US" altLang="ja-JP" dirty="0"/>
              <a:t>3</a:t>
            </a:r>
            <a:r>
              <a:rPr lang="ja-JP" altLang="en-US" dirty="0"/>
              <a:t>つくらいにする？</a:t>
            </a:r>
            <a:endParaRPr lang="en-US" altLang="ja-JP" dirty="0"/>
          </a:p>
          <a:p>
            <a:pPr algn="ctr"/>
            <a:r>
              <a:rPr kumimoji="1" lang="ja-JP" altLang="en-US"/>
              <a:t>理由：自エリアが狭くて多いと投げにくいから。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D6823D-9454-4218-9889-2E72C810334D}"/>
              </a:ext>
            </a:extLst>
          </p:cNvPr>
          <p:cNvSpPr/>
          <p:nvPr/>
        </p:nvSpPr>
        <p:spPr>
          <a:xfrm>
            <a:off x="63544" y="5900285"/>
            <a:ext cx="5072382" cy="9069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D452A0C-A04F-4D8A-B9FE-57449B34121A}"/>
              </a:ext>
            </a:extLst>
          </p:cNvPr>
          <p:cNvSpPr/>
          <p:nvPr/>
        </p:nvSpPr>
        <p:spPr>
          <a:xfrm>
            <a:off x="63544" y="4975194"/>
            <a:ext cx="5072382" cy="90691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8D3B313-C194-4A57-8392-25B4AD2E2BE6}"/>
              </a:ext>
            </a:extLst>
          </p:cNvPr>
          <p:cNvSpPr/>
          <p:nvPr/>
        </p:nvSpPr>
        <p:spPr>
          <a:xfrm>
            <a:off x="21116" y="4048305"/>
            <a:ext cx="5072382" cy="9069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154175" y="3681507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0B8DBC67-E83A-480E-8B20-35751D0AC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 flipV="1">
            <a:off x="818985" y="203445"/>
            <a:ext cx="2438131" cy="22699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4624C7-3D57-43AF-AFC4-5586EE62CD19}"/>
              </a:ext>
            </a:extLst>
          </p:cNvPr>
          <p:cNvSpPr/>
          <p:nvPr/>
        </p:nvSpPr>
        <p:spPr>
          <a:xfrm>
            <a:off x="2781614" y="1506829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に入った時に切ると</a:t>
            </a:r>
            <a:r>
              <a:rPr kumimoji="1" lang="en-US" altLang="ja-JP" dirty="0"/>
              <a:t>3</a:t>
            </a:r>
            <a:r>
              <a:rPr kumimoji="1" lang="ja-JP" altLang="en-US" dirty="0"/>
              <a:t>ダメージ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切られたら</a:t>
            </a:r>
            <a:r>
              <a:rPr lang="en-US" altLang="ja-JP" dirty="0"/>
              <a:t>0.1</a:t>
            </a:r>
            <a:r>
              <a:rPr lang="ja-JP" altLang="en-US" dirty="0"/>
              <a:t>秒くらい停止する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545C4FB-7291-42C1-87B5-ABD6711E69BA}"/>
              </a:ext>
            </a:extLst>
          </p:cNvPr>
          <p:cNvSpPr/>
          <p:nvPr/>
        </p:nvSpPr>
        <p:spPr>
          <a:xfrm>
            <a:off x="-21312" y="4048305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タイミング良く切って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で得点せよ！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81108D82-5184-4D2B-9E6C-0311B74779A9}"/>
              </a:ext>
            </a:extLst>
          </p:cNvPr>
          <p:cNvSpPr/>
          <p:nvPr/>
        </p:nvSpPr>
        <p:spPr>
          <a:xfrm rot="21438303">
            <a:off x="4591633" y="6239317"/>
            <a:ext cx="295078" cy="2868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-</a:t>
            </a:r>
            <a:endParaRPr kumimoji="1" lang="ja-JP" altLang="en-US" sz="2400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1F3036-F79F-4B52-8417-0FA91827DA68}"/>
              </a:ext>
            </a:extLst>
          </p:cNvPr>
          <p:cNvSpPr/>
          <p:nvPr/>
        </p:nvSpPr>
        <p:spPr>
          <a:xfrm>
            <a:off x="287305" y="6239318"/>
            <a:ext cx="295078" cy="2868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+</a:t>
            </a:r>
            <a:endParaRPr kumimoji="1" lang="ja-JP" altLang="en-US" sz="2400" dirty="0"/>
          </a:p>
        </p:txBody>
      </p:sp>
      <p:sp>
        <p:nvSpPr>
          <p:cNvPr id="73" name="吹き出し: 四角形 72">
            <a:extLst>
              <a:ext uri="{FF2B5EF4-FFF2-40B4-BE49-F238E27FC236}">
                <a16:creationId xmlns:a16="http://schemas.microsoft.com/office/drawing/2014/main" id="{32119C1E-462C-4156-98CE-1F17B8767358}"/>
              </a:ext>
            </a:extLst>
          </p:cNvPr>
          <p:cNvSpPr/>
          <p:nvPr/>
        </p:nvSpPr>
        <p:spPr>
          <a:xfrm>
            <a:off x="5207570" y="2954012"/>
            <a:ext cx="3155878" cy="1335334"/>
          </a:xfrm>
          <a:prstGeom prst="wedgeRectCallout">
            <a:avLst>
              <a:gd name="adj1" fmla="val -60605"/>
              <a:gd name="adj2" fmla="val 18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プラスマイナスボタンで数字変えられるようにする？？</a:t>
            </a:r>
          </a:p>
        </p:txBody>
      </p: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19AA8F34-44FD-4858-9A7D-9FB1F14E31ED}"/>
              </a:ext>
            </a:extLst>
          </p:cNvPr>
          <p:cNvSpPr/>
          <p:nvPr/>
        </p:nvSpPr>
        <p:spPr>
          <a:xfrm>
            <a:off x="7261876" y="4513099"/>
            <a:ext cx="2275586" cy="1335334"/>
          </a:xfrm>
          <a:prstGeom prst="wedgeRectCallout">
            <a:avLst>
              <a:gd name="adj1" fmla="val -172287"/>
              <a:gd name="adj2" fmla="val -41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この</a:t>
            </a:r>
            <a:r>
              <a:rPr kumimoji="1" lang="en-US" altLang="ja-JP" sz="2000" dirty="0"/>
              <a:t>3~1</a:t>
            </a:r>
            <a:r>
              <a:rPr kumimoji="1" lang="ja-JP" altLang="en-US" sz="2000" dirty="0"/>
              <a:t>の絵を変えるのはプログラム作って面白かったら。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AF0618-9CEC-47E0-8C8A-CE7BB61C25FB}"/>
              </a:ext>
            </a:extLst>
          </p:cNvPr>
          <p:cNvSpPr/>
          <p:nvPr/>
        </p:nvSpPr>
        <p:spPr>
          <a:xfrm>
            <a:off x="4189612" y="4134205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強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F295AE5-46CA-42C2-8863-D500E9B868F5}"/>
              </a:ext>
            </a:extLst>
          </p:cNvPr>
          <p:cNvSpPr/>
          <p:nvPr/>
        </p:nvSpPr>
        <p:spPr>
          <a:xfrm>
            <a:off x="3770564" y="5037471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普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88EE78-2AF0-4202-A2A4-032127510055}"/>
              </a:ext>
            </a:extLst>
          </p:cNvPr>
          <p:cNvSpPr/>
          <p:nvPr/>
        </p:nvSpPr>
        <p:spPr>
          <a:xfrm>
            <a:off x="3662390" y="5987972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弱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0F6D394-6982-4824-A00A-940DDD2D4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7270" y="4628292"/>
            <a:ext cx="1490516" cy="1387722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584567E-506C-4F43-8C46-6D166DE81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1614" y="6052261"/>
            <a:ext cx="785732" cy="7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ja-JP" altLang="en-US" b="1" dirty="0"/>
              <a:t>プラスアルファ機能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D6823D-9454-4218-9889-2E72C810334D}"/>
              </a:ext>
            </a:extLst>
          </p:cNvPr>
          <p:cNvSpPr/>
          <p:nvPr/>
        </p:nvSpPr>
        <p:spPr>
          <a:xfrm>
            <a:off x="63544" y="5900285"/>
            <a:ext cx="5072382" cy="9069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D452A0C-A04F-4D8A-B9FE-57449B34121A}"/>
              </a:ext>
            </a:extLst>
          </p:cNvPr>
          <p:cNvSpPr/>
          <p:nvPr/>
        </p:nvSpPr>
        <p:spPr>
          <a:xfrm>
            <a:off x="63544" y="4975194"/>
            <a:ext cx="5072382" cy="90691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8D3B313-C194-4A57-8392-25B4AD2E2BE6}"/>
              </a:ext>
            </a:extLst>
          </p:cNvPr>
          <p:cNvSpPr/>
          <p:nvPr/>
        </p:nvSpPr>
        <p:spPr>
          <a:xfrm>
            <a:off x="21116" y="4048305"/>
            <a:ext cx="5072382" cy="9069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154175" y="3681507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0B8DBC67-E83A-480E-8B20-35751D0AC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2480" y="2586249"/>
            <a:ext cx="2763596" cy="2573003"/>
          </a:xfrm>
          <a:prstGeom prst="rect">
            <a:avLst/>
          </a:prstGeom>
        </p:spPr>
      </p:pic>
      <p:sp>
        <p:nvSpPr>
          <p:cNvPr id="70" name="楕円 69">
            <a:extLst>
              <a:ext uri="{FF2B5EF4-FFF2-40B4-BE49-F238E27FC236}">
                <a16:creationId xmlns:a16="http://schemas.microsoft.com/office/drawing/2014/main" id="{81108D82-5184-4D2B-9E6C-0311B74779A9}"/>
              </a:ext>
            </a:extLst>
          </p:cNvPr>
          <p:cNvSpPr/>
          <p:nvPr/>
        </p:nvSpPr>
        <p:spPr>
          <a:xfrm rot="21438303">
            <a:off x="4591633" y="6239317"/>
            <a:ext cx="295078" cy="2868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-</a:t>
            </a:r>
            <a:endParaRPr kumimoji="1" lang="ja-JP" altLang="en-US" sz="2400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1F3036-F79F-4B52-8417-0FA91827DA68}"/>
              </a:ext>
            </a:extLst>
          </p:cNvPr>
          <p:cNvSpPr/>
          <p:nvPr/>
        </p:nvSpPr>
        <p:spPr>
          <a:xfrm>
            <a:off x="287305" y="6239318"/>
            <a:ext cx="295078" cy="2868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+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AF0618-9CEC-47E0-8C8A-CE7BB61C25FB}"/>
              </a:ext>
            </a:extLst>
          </p:cNvPr>
          <p:cNvSpPr/>
          <p:nvPr/>
        </p:nvSpPr>
        <p:spPr>
          <a:xfrm>
            <a:off x="4189612" y="4134205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強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F295AE5-46CA-42C2-8863-D500E9B868F5}"/>
              </a:ext>
            </a:extLst>
          </p:cNvPr>
          <p:cNvSpPr/>
          <p:nvPr/>
        </p:nvSpPr>
        <p:spPr>
          <a:xfrm>
            <a:off x="3770564" y="5037471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普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88EE78-2AF0-4202-A2A4-032127510055}"/>
              </a:ext>
            </a:extLst>
          </p:cNvPr>
          <p:cNvSpPr/>
          <p:nvPr/>
        </p:nvSpPr>
        <p:spPr>
          <a:xfrm>
            <a:off x="3662390" y="5987972"/>
            <a:ext cx="789933" cy="731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弱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0F6D394-6982-4824-A00A-940DDD2D4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7270" y="4628292"/>
            <a:ext cx="1490516" cy="1387722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584567E-506C-4F43-8C46-6D166DE81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44" b="93056" l="7759" r="89224">
                        <a14:foregroundMark x1="10345" y1="88426" x2="10345" y2="88426"/>
                        <a14:foregroundMark x1="7759" y1="93056" x2="7759" y2="93056"/>
                        <a14:foregroundMark x1="87500" y1="6944" x2="87500" y2="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1614" y="6052261"/>
            <a:ext cx="785732" cy="731544"/>
          </a:xfrm>
          <a:prstGeom prst="rect">
            <a:avLst/>
          </a:prstGeom>
        </p:spPr>
      </p:pic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B8238092-87AB-45D3-AF45-CCFD2A79CECE}"/>
              </a:ext>
            </a:extLst>
          </p:cNvPr>
          <p:cNvSpPr/>
          <p:nvPr/>
        </p:nvSpPr>
        <p:spPr>
          <a:xfrm>
            <a:off x="9538992" y="4469841"/>
            <a:ext cx="2589464" cy="1335334"/>
          </a:xfrm>
          <a:prstGeom prst="wedgeRectCallout">
            <a:avLst>
              <a:gd name="adj1" fmla="val -60694"/>
              <a:gd name="adj2" fmla="val 310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コンボ狙えるが、当てすぎても数字がマイナスになるので注意</a:t>
            </a:r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69B38E58-46E1-4160-A352-535F1C8CF408}"/>
              </a:ext>
            </a:extLst>
          </p:cNvPr>
          <p:cNvSpPr/>
          <p:nvPr/>
        </p:nvSpPr>
        <p:spPr>
          <a:xfrm>
            <a:off x="6008693" y="5014939"/>
            <a:ext cx="3155878" cy="1335334"/>
          </a:xfrm>
          <a:prstGeom prst="wedgeRectCallout">
            <a:avLst>
              <a:gd name="adj1" fmla="val -18973"/>
              <a:gd name="adj2" fmla="val -912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①吹っ飛ばした手裏剣が②他の手裏剣に当たったら、②の数字から①の数字を引く</a:t>
            </a: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43FCB01-B2E9-47E0-B7D3-DF9B2DC4ACBC}"/>
              </a:ext>
            </a:extLst>
          </p:cNvPr>
          <p:cNvSpPr/>
          <p:nvPr/>
        </p:nvSpPr>
        <p:spPr>
          <a:xfrm>
            <a:off x="6810248" y="3131481"/>
            <a:ext cx="3155878" cy="1335334"/>
          </a:xfrm>
          <a:prstGeom prst="wedgeRectCallout">
            <a:avLst>
              <a:gd name="adj1" fmla="val -113491"/>
              <a:gd name="adj2" fmla="val 284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手裏剣を切った方向に吹っ飛ばせる。</a:t>
            </a:r>
          </a:p>
        </p:txBody>
      </p:sp>
    </p:spTree>
    <p:extLst>
      <p:ext uri="{BB962C8B-B14F-4D97-AF65-F5344CB8AC3E}">
        <p14:creationId xmlns:p14="http://schemas.microsoft.com/office/powerpoint/2010/main" val="422158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7730C04E-FEC0-4DBD-BFEA-DA61E1A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0A18FDA-ABBA-41DB-8494-612BA3EE2D6D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C6B311B-85D4-4740-8040-DBC0DBD36E61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74" name="Picture 2" descr="手裏剣">
              <a:extLst>
                <a:ext uri="{FF2B5EF4-FFF2-40B4-BE49-F238E27FC236}">
                  <a16:creationId xmlns:a16="http://schemas.microsoft.com/office/drawing/2014/main" id="{F09BDB3E-EC0C-4E9C-8C54-BD8ED4A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6D4C246-0F5A-4CEA-A448-2A63A7F9325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1885016-7E23-4146-BC07-6A1D686B9658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80" name="Picture 2" descr="手裏剣">
              <a:extLst>
                <a:ext uri="{FF2B5EF4-FFF2-40B4-BE49-F238E27FC236}">
                  <a16:creationId xmlns:a16="http://schemas.microsoft.com/office/drawing/2014/main" id="{A195770B-4CAA-4F35-AE38-918B85B5C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2D8CA40A-583F-4261-92DB-C739BFC9E8F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5E325FC-05B7-4638-A7EB-AB276C4EBA5E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83" name="Picture 2" descr="手裏剣">
              <a:extLst>
                <a:ext uri="{FF2B5EF4-FFF2-40B4-BE49-F238E27FC236}">
                  <a16:creationId xmlns:a16="http://schemas.microsoft.com/office/drawing/2014/main" id="{9B8F9054-76EE-4086-BBF1-A8B56B804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1D08BD-2BC3-4D78-AAB3-1A292236A216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9882320-8B30-4CA7-A5B0-90C55FF9A1FC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91" name="Picture 2" descr="手裏剣">
              <a:extLst>
                <a:ext uri="{FF2B5EF4-FFF2-40B4-BE49-F238E27FC236}">
                  <a16:creationId xmlns:a16="http://schemas.microsoft.com/office/drawing/2014/main" id="{6CD1CD51-AC9E-4506-8C3A-02D9D4F6D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5CC41B2-8B6A-4A32-B95E-4B4F4C3A0DD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179090C2-672D-49F8-B472-EE075C9C18E9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94" name="Picture 2" descr="手裏剣">
              <a:extLst>
                <a:ext uri="{FF2B5EF4-FFF2-40B4-BE49-F238E27FC236}">
                  <a16:creationId xmlns:a16="http://schemas.microsoft.com/office/drawing/2014/main" id="{B8A68A7E-19DF-409A-B3BF-05568A489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C8E755E-39C3-4833-8769-6D2AA42D20A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endParaRPr kumimoji="1"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492478" y="2680426"/>
            <a:ext cx="3155878" cy="1408974"/>
          </a:xfrm>
          <a:prstGeom prst="wedgeRectCallout">
            <a:avLst>
              <a:gd name="adj1" fmla="val -14449"/>
              <a:gd name="adj2" fmla="val -69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負の数</a:t>
            </a:r>
            <a:r>
              <a:rPr kumimoji="1" lang="ja-JP" altLang="en-US" sz="2000"/>
              <a:t>になってたら、破壊できなくなる</a:t>
            </a:r>
            <a:endParaRPr kumimoji="1" lang="ja-JP" altLang="en-US" sz="20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61946227-C5DF-4BEB-91BB-6A35842B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31734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99F570-162E-4127-99E3-C402BBB9C313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終了遷移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77820" y="2296663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1. </a:t>
            </a:r>
            <a:r>
              <a:rPr kumimoji="1" lang="ja-JP" altLang="en-US" dirty="0"/>
              <a:t>おわり！という文字が</a:t>
            </a:r>
            <a:r>
              <a:rPr lang="ja-JP" altLang="en-US" dirty="0"/>
              <a:t>ズームで</a:t>
            </a:r>
            <a:r>
              <a:rPr kumimoji="1" lang="ja-JP" altLang="en-US" dirty="0"/>
              <a:t>表示される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rgbClr val="FF0000"/>
                  </a:solidFill>
                </a:rPr>
                <a:t>0.0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B9066E7-9C8E-4278-8702-9E64BA44B754}"/>
              </a:ext>
            </a:extLst>
          </p:cNvPr>
          <p:cNvSpPr txBox="1"/>
          <p:nvPr/>
        </p:nvSpPr>
        <p:spPr>
          <a:xfrm>
            <a:off x="801855" y="2364711"/>
            <a:ext cx="3930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rgbClr val="FFFF00"/>
                </a:solidFill>
              </a:rPr>
              <a:t>おわり！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8293B01-446A-40EA-A308-5B101E0514E8}"/>
              </a:ext>
            </a:extLst>
          </p:cNvPr>
          <p:cNvSpPr/>
          <p:nvPr/>
        </p:nvSpPr>
        <p:spPr>
          <a:xfrm>
            <a:off x="5371843" y="3461751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2. 1.</a:t>
            </a:r>
            <a:r>
              <a:rPr kumimoji="1" lang="ja-JP" altLang="en-US" dirty="0"/>
              <a:t>と同時に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BBB0CE-78F4-4328-9AFB-AF988C5667D4}"/>
              </a:ext>
            </a:extLst>
          </p:cNvPr>
          <p:cNvSpPr/>
          <p:nvPr/>
        </p:nvSpPr>
        <p:spPr>
          <a:xfrm>
            <a:off x="5352811" y="1131575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0. 0.5</a:t>
            </a:r>
            <a:r>
              <a:rPr kumimoji="1" lang="ja-JP" altLang="en-US" dirty="0"/>
              <a:t>秒からカウントする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323ADD0-D8FC-4B17-A62F-E6087488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" y="3860"/>
            <a:ext cx="5122047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2385" y="943285"/>
            <a:ext cx="5122047" cy="2638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56338" y="1039764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4201461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404380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927EA54-B077-4A7D-9090-6E2FBECF4262}"/>
              </a:ext>
            </a:extLst>
          </p:cNvPr>
          <p:cNvGrpSpPr/>
          <p:nvPr/>
        </p:nvGrpSpPr>
        <p:grpSpPr>
          <a:xfrm>
            <a:off x="1717742" y="1361872"/>
            <a:ext cx="1812721" cy="1703363"/>
            <a:chOff x="1756654" y="2479148"/>
            <a:chExt cx="1629087" cy="1619031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ED436F7-5A30-44D8-A382-3561F660B55F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344488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909638" y="5106026"/>
            <a:ext cx="12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もう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かい！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0CC902-3C4F-4CC6-AB27-BA6CD09A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536" y="1271624"/>
            <a:ext cx="3505200" cy="2581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E32D86-500F-418D-A720-624DA808A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612" y="4133618"/>
            <a:ext cx="4380124" cy="2581275"/>
          </a:xfrm>
          <a:prstGeom prst="rect">
            <a:avLst/>
          </a:prstGeom>
        </p:spPr>
      </p:pic>
      <p:sp>
        <p:nvSpPr>
          <p:cNvPr id="13" name="星: 4 pt 12">
            <a:extLst>
              <a:ext uri="{FF2B5EF4-FFF2-40B4-BE49-F238E27FC236}">
                <a16:creationId xmlns:a16="http://schemas.microsoft.com/office/drawing/2014/main" id="{4AEBAC2C-F76B-46C0-A528-5F3374BA9311}"/>
              </a:ext>
            </a:extLst>
          </p:cNvPr>
          <p:cNvSpPr/>
          <p:nvPr/>
        </p:nvSpPr>
        <p:spPr>
          <a:xfrm rot="2779965">
            <a:off x="812087" y="3066040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: 4 pt 28">
            <a:extLst>
              <a:ext uri="{FF2B5EF4-FFF2-40B4-BE49-F238E27FC236}">
                <a16:creationId xmlns:a16="http://schemas.microsoft.com/office/drawing/2014/main" id="{435642E4-E378-478F-A9C9-A5AB6BCA6F8E}"/>
              </a:ext>
            </a:extLst>
          </p:cNvPr>
          <p:cNvSpPr/>
          <p:nvPr/>
        </p:nvSpPr>
        <p:spPr>
          <a:xfrm rot="2779965">
            <a:off x="2349278" y="3080884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: 4 pt 29">
            <a:extLst>
              <a:ext uri="{FF2B5EF4-FFF2-40B4-BE49-F238E27FC236}">
                <a16:creationId xmlns:a16="http://schemas.microsoft.com/office/drawing/2014/main" id="{B3FFE2D5-7777-48B2-871B-6D4D13378C00}"/>
              </a:ext>
            </a:extLst>
          </p:cNvPr>
          <p:cNvSpPr/>
          <p:nvPr/>
        </p:nvSpPr>
        <p:spPr>
          <a:xfrm rot="2779965">
            <a:off x="3898507" y="3080885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: 4 pt 30">
            <a:extLst>
              <a:ext uri="{FF2B5EF4-FFF2-40B4-BE49-F238E27FC236}">
                <a16:creationId xmlns:a16="http://schemas.microsoft.com/office/drawing/2014/main" id="{4F969599-43B3-4523-9F98-CE18E738C251}"/>
              </a:ext>
            </a:extLst>
          </p:cNvPr>
          <p:cNvSpPr/>
          <p:nvPr/>
        </p:nvSpPr>
        <p:spPr>
          <a:xfrm rot="2779965">
            <a:off x="1572554" y="3080883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4 pt 31">
            <a:extLst>
              <a:ext uri="{FF2B5EF4-FFF2-40B4-BE49-F238E27FC236}">
                <a16:creationId xmlns:a16="http://schemas.microsoft.com/office/drawing/2014/main" id="{F32442BA-FC02-4683-94E7-071D037A0B70}"/>
              </a:ext>
            </a:extLst>
          </p:cNvPr>
          <p:cNvSpPr/>
          <p:nvPr/>
        </p:nvSpPr>
        <p:spPr>
          <a:xfrm rot="2779965">
            <a:off x="3104793" y="3080882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4E67D43-F8B8-4F3D-98AE-751109F33710}"/>
              </a:ext>
            </a:extLst>
          </p:cNvPr>
          <p:cNvSpPr/>
          <p:nvPr/>
        </p:nvSpPr>
        <p:spPr>
          <a:xfrm>
            <a:off x="5516310" y="1143427"/>
            <a:ext cx="3355315" cy="1214424"/>
          </a:xfrm>
          <a:prstGeom prst="wedgeRectCallout">
            <a:avLst>
              <a:gd name="adj1" fmla="val -117188"/>
              <a:gd name="adj2" fmla="val 252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スコアがきろくに載ったら順位が良いほど光り輝く</a:t>
            </a:r>
            <a:endParaRPr kumimoji="1" lang="en-US" altLang="ja-JP" sz="2000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2C6C27C-5E4C-49D5-B4C7-AC2E5481C92F}"/>
              </a:ext>
            </a:extLst>
          </p:cNvPr>
          <p:cNvSpPr/>
          <p:nvPr/>
        </p:nvSpPr>
        <p:spPr>
          <a:xfrm>
            <a:off x="5516311" y="2562261"/>
            <a:ext cx="3155878" cy="1214424"/>
          </a:xfrm>
          <a:prstGeom prst="wedgeRectCallout">
            <a:avLst>
              <a:gd name="adj1" fmla="val -84515"/>
              <a:gd name="adj2" fmla="val 10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記録が良いほど手裏剣の数がはっきり表示される</a:t>
            </a:r>
            <a:endParaRPr kumimoji="1" lang="en-US" altLang="ja-JP" sz="2000" dirty="0"/>
          </a:p>
          <a:p>
            <a:r>
              <a:rPr kumimoji="1" lang="en-US" altLang="ja-JP" sz="2000" dirty="0"/>
              <a:t>3</a:t>
            </a:r>
            <a:r>
              <a:rPr lang="ja-JP" altLang="en-US" sz="2000" dirty="0"/>
              <a:t>ばん</a:t>
            </a:r>
            <a:r>
              <a:rPr kumimoji="1" lang="ja-JP" altLang="en-US" sz="2000" dirty="0"/>
              <a:t>：手裏剣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つ</a:t>
            </a:r>
            <a:endParaRPr kumimoji="1" lang="en-US" altLang="ja-JP" sz="2000" dirty="0"/>
          </a:p>
          <a:p>
            <a:r>
              <a:rPr lang="en-US" altLang="ja-JP" sz="2000" dirty="0"/>
              <a:t>2</a:t>
            </a:r>
            <a:r>
              <a:rPr lang="ja-JP" altLang="en-US" sz="2000" dirty="0"/>
              <a:t>ばん：手裏剣</a:t>
            </a:r>
            <a:r>
              <a:rPr lang="en-US" altLang="ja-JP" sz="2000" dirty="0"/>
              <a:t>4</a:t>
            </a:r>
            <a:r>
              <a:rPr lang="ja-JP" altLang="en-US" sz="2000" dirty="0"/>
              <a:t>つ</a:t>
            </a:r>
            <a:endParaRPr kumimoji="1" lang="en-US" altLang="ja-JP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F7A3F15-AF47-4C3B-94F9-E6DD1003CE1A}"/>
              </a:ext>
            </a:extLst>
          </p:cNvPr>
          <p:cNvGrpSpPr/>
          <p:nvPr/>
        </p:nvGrpSpPr>
        <p:grpSpPr>
          <a:xfrm>
            <a:off x="997151" y="3574613"/>
            <a:ext cx="3008235" cy="3356055"/>
            <a:chOff x="895298" y="2760129"/>
            <a:chExt cx="3008235" cy="3356055"/>
          </a:xfrm>
        </p:grpSpPr>
        <p:pic>
          <p:nvPicPr>
            <p:cNvPr id="22" name="図 21" descr="図形, 四角形&#10;&#10;自動的に生成された説明">
              <a:extLst>
                <a:ext uri="{FF2B5EF4-FFF2-40B4-BE49-F238E27FC236}">
                  <a16:creationId xmlns:a16="http://schemas.microsoft.com/office/drawing/2014/main" id="{6CFDD1EF-F3E1-49FF-B2BB-01417F31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1388" y="2934039"/>
              <a:ext cx="3356055" cy="3008235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895D341-2339-47BF-8CC6-B4E24798C4FB}"/>
                </a:ext>
              </a:extLst>
            </p:cNvPr>
            <p:cNvSpPr txBox="1"/>
            <p:nvPr/>
          </p:nvSpPr>
          <p:spPr>
            <a:xfrm>
              <a:off x="1962874" y="3045004"/>
              <a:ext cx="1140997" cy="358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きろく！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B8B7CAF3-3EB4-481D-B24D-F4C4C29128A8}"/>
                </a:ext>
              </a:extLst>
            </p:cNvPr>
            <p:cNvSpPr/>
            <p:nvPr/>
          </p:nvSpPr>
          <p:spPr>
            <a:xfrm>
              <a:off x="1476945" y="3602329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１</a:t>
              </a:r>
              <a:r>
                <a:rPr kumimoji="1" lang="ja-JP" altLang="en-US" dirty="0"/>
                <a:t>ばん：</a:t>
              </a:r>
              <a:r>
                <a:rPr kumimoji="1" lang="en-US" altLang="ja-JP" dirty="0"/>
                <a:t>100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14FAA4D7-6E38-499A-A8DF-3399CDBD74A4}"/>
                </a:ext>
              </a:extLst>
            </p:cNvPr>
            <p:cNvSpPr/>
            <p:nvPr/>
          </p:nvSpPr>
          <p:spPr>
            <a:xfrm>
              <a:off x="1485642" y="4013998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r>
                <a:rPr kumimoji="1" lang="ja-JP" altLang="en-US" dirty="0"/>
                <a:t>ばん：</a:t>
              </a:r>
              <a:r>
                <a:rPr lang="en-US" altLang="ja-JP" dirty="0"/>
                <a:t>8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54F209B4-47D5-4001-88DA-58519E70D0A0}"/>
                </a:ext>
              </a:extLst>
            </p:cNvPr>
            <p:cNvSpPr/>
            <p:nvPr/>
          </p:nvSpPr>
          <p:spPr>
            <a:xfrm>
              <a:off x="1476946" y="4430191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3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ばん</a:t>
              </a:r>
              <a:r>
                <a:rPr kumimoji="1" lang="ja-JP" altLang="en-US" dirty="0"/>
                <a:t>：</a:t>
              </a:r>
              <a:r>
                <a:rPr kumimoji="1" lang="en-US" altLang="ja-JP" dirty="0"/>
                <a:t>6</a:t>
              </a:r>
              <a:r>
                <a:rPr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</p:grp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C945189D-D8F5-4FDA-AE98-35F597D3C1B9}"/>
              </a:ext>
            </a:extLst>
          </p:cNvPr>
          <p:cNvSpPr/>
          <p:nvPr/>
        </p:nvSpPr>
        <p:spPr>
          <a:xfrm>
            <a:off x="1578799" y="4417775"/>
            <a:ext cx="986372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ばん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D086AC8-E10A-44C4-8371-83975B8D5D4B}"/>
              </a:ext>
            </a:extLst>
          </p:cNvPr>
          <p:cNvSpPr/>
          <p:nvPr/>
        </p:nvSpPr>
        <p:spPr>
          <a:xfrm>
            <a:off x="1587495" y="4831653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ばん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FA165FB6-4EE1-4986-B472-015C57C34701}"/>
              </a:ext>
            </a:extLst>
          </p:cNvPr>
          <p:cNvSpPr/>
          <p:nvPr/>
        </p:nvSpPr>
        <p:spPr>
          <a:xfrm>
            <a:off x="1578799" y="5254325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3</a:t>
            </a:r>
            <a:r>
              <a:rPr kumimoji="1" lang="ja-JP" altLang="en-US" dirty="0">
                <a:solidFill>
                  <a:srgbClr val="FFFF00"/>
                </a:solidFill>
              </a:rPr>
              <a:t>ばん</a:t>
            </a:r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  <a:endParaRPr kumimoji="1" lang="en-US" altLang="ja-JP" dirty="0"/>
          </a:p>
          <a:p>
            <a:r>
              <a:rPr kumimoji="1" lang="ja-JP" altLang="en-US" dirty="0"/>
              <a:t>一番下まで到達するとプレーヤーに刺さってダメージを受ける演出</a:t>
            </a:r>
            <a:endParaRPr kumimoji="1" lang="en-US" altLang="ja-JP" dirty="0"/>
          </a:p>
          <a:p>
            <a:r>
              <a:rPr lang="ja-JP" altLang="en-US" dirty="0"/>
              <a:t>ダメージを受けたら</a:t>
            </a:r>
            <a:endParaRPr lang="en-US" altLang="ja-JP" dirty="0"/>
          </a:p>
          <a:p>
            <a:r>
              <a:rPr kumimoji="1" lang="ja-JP" altLang="en-US" dirty="0"/>
              <a:t>クナイや他の武器などもレベルアップで使えるようになる。</a:t>
            </a:r>
            <a:r>
              <a:rPr lang="ja-JP" altLang="en-US" dirty="0"/>
              <a:t>このとき、かけ算で計算もできたりする。</a:t>
            </a:r>
            <a:r>
              <a:rPr lang="en-US" altLang="ja-JP" dirty="0"/>
              <a:t>(</a:t>
            </a:r>
            <a:r>
              <a:rPr lang="ja-JP" altLang="en-US"/>
              <a:t>アイテム集めたり収集できたりする。</a:t>
            </a:r>
            <a:r>
              <a:rPr lang="en-US" altLang="ja-JP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衣料 が含まれている画像&#10;&#10;自動的に生成された説明">
            <a:extLst>
              <a:ext uri="{FF2B5EF4-FFF2-40B4-BE49-F238E27FC236}">
                <a16:creationId xmlns:a16="http://schemas.microsoft.com/office/drawing/2014/main" id="{FC534675-2064-4CC1-BFE4-B9D306CA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1" b="95789" l="2020" r="96970">
                        <a14:foregroundMark x1="92929" y1="8421" x2="90909" y2="11579"/>
                        <a14:foregroundMark x1="8081" y1="7368" x2="11111" y2="9474"/>
                        <a14:foregroundMark x1="12121" y1="90526" x2="10101" y2="93684"/>
                        <a14:foregroundMark x1="90909" y1="89474" x2="91919" y2="92632"/>
                        <a14:foregroundMark x1="96970" y1="96842" x2="96970" y2="96842"/>
                        <a14:foregroundMark x1="5051" y1="96842" x2="5051" y2="96842"/>
                        <a14:foregroundMark x1="3030" y1="96842" x2="3030" y2="96842"/>
                        <a14:foregroundMark x1="4040" y1="4211" x2="4040" y2="4211"/>
                        <a14:foregroundMark x1="95960" y1="5263" x2="95960" y2="5263"/>
                        <a14:backgroundMark x1="97980" y1="4211" x2="97980" y2="4211"/>
                        <a14:backgroundMark x1="96970" y1="3158" x2="96970" y2="3158"/>
                        <a14:backgroundMark x1="95960" y1="3158" x2="95960" y2="3158"/>
                        <a14:backgroundMark x1="3030" y1="5263" x2="3030" y2="5263"/>
                        <a14:backgroundMark x1="2020" y1="97895" x2="2020" y2="97895"/>
                        <a14:backgroundMark x1="3030" y1="94737" x2="3030" y2="94737"/>
                        <a14:backgroundMark x1="4040" y1="97895" x2="4040" y2="97895"/>
                        <a14:backgroundMark x1="7071" y1="97895" x2="7071" y2="97895"/>
                        <a14:backgroundMark x1="98990" y1="95789" x2="98990" y2="95789"/>
                        <a14:backgroundMark x1="98990" y1="96842" x2="98990" y2="96842"/>
                        <a14:backgroundMark x1="97980" y1="94737" x2="97980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70" y="2418948"/>
            <a:ext cx="754445" cy="72396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9EE256-EA9C-44AC-9132-A172B12BCA26}"/>
              </a:ext>
            </a:extLst>
          </p:cNvPr>
          <p:cNvGrpSpPr/>
          <p:nvPr/>
        </p:nvGrpSpPr>
        <p:grpSpPr>
          <a:xfrm>
            <a:off x="2457962" y="2189369"/>
            <a:ext cx="753042" cy="729989"/>
            <a:chOff x="5295070" y="5838091"/>
            <a:chExt cx="753042" cy="729989"/>
          </a:xfrm>
        </p:grpSpPr>
        <p:pic>
          <p:nvPicPr>
            <p:cNvPr id="5" name="図 4" descr="白い背景にある星の絵&#10;&#10;低い精度で自動的に生成された説明">
              <a:extLst>
                <a:ext uri="{FF2B5EF4-FFF2-40B4-BE49-F238E27FC236}">
                  <a16:creationId xmlns:a16="http://schemas.microsoft.com/office/drawing/2014/main" id="{25FC5264-44F6-45D5-B89C-9DF182304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16" b="96842" l="4082" r="96939">
                          <a14:foregroundMark x1="43878" y1="48421" x2="48980" y2="45263"/>
                          <a14:foregroundMark x1="57143" y1="44211" x2="45918" y2="56842"/>
                          <a14:foregroundMark x1="61224" y1="40000" x2="51020" y2="57895"/>
                          <a14:foregroundMark x1="29592" y1="33684" x2="55102" y2="61053"/>
                          <a14:foregroundMark x1="69388" y1="43158" x2="44898" y2="56842"/>
                          <a14:foregroundMark x1="47959" y1="62105" x2="38776" y2="71579"/>
                          <a14:foregroundMark x1="42857" y1="57895" x2="30612" y2="73684"/>
                          <a14:foregroundMark x1="34694" y1="67368" x2="22449" y2="77895"/>
                          <a14:foregroundMark x1="47959" y1="52632" x2="74490" y2="72632"/>
                          <a14:foregroundMark x1="45918" y1="48421" x2="74490" y2="24211"/>
                          <a14:foregroundMark x1="86735" y1="13684" x2="80612" y2="22105"/>
                          <a14:foregroundMark x1="13265" y1="14737" x2="28571" y2="36842"/>
                          <a14:foregroundMark x1="22449" y1="78947" x2="12245" y2="89474"/>
                          <a14:foregroundMark x1="70408" y1="71579" x2="83673" y2="85263"/>
                          <a14:foregroundMark x1="85714" y1="86316" x2="88776" y2="88421"/>
                          <a14:foregroundMark x1="92857" y1="9474" x2="86735" y2="15789"/>
                          <a14:foregroundMark x1="6122" y1="6316" x2="6122" y2="6316"/>
                          <a14:foregroundMark x1="5102" y1="94737" x2="5102" y2="94737"/>
                          <a14:foregroundMark x1="96939" y1="96842" x2="96939" y2="96842"/>
                          <a14:foregroundMark x1="41837" y1="35789" x2="52041" y2="505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070" y="5838091"/>
              <a:ext cx="753042" cy="729989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C831E6-14C0-413F-8111-7AF87F56D661}"/>
                </a:ext>
              </a:extLst>
            </p:cNvPr>
            <p:cNvSpPr/>
            <p:nvPr/>
          </p:nvSpPr>
          <p:spPr>
            <a:xfrm>
              <a:off x="5561291" y="6099853"/>
              <a:ext cx="220599" cy="20646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5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13734</TotalTime>
  <Words>493</Words>
  <Application>Microsoft Macintosh PowerPoint</Application>
  <PresentationFormat>ワイド画面</PresentationFormat>
  <Paragraphs>128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数字手裏剣斬りっ！</vt:lpstr>
      <vt:lpstr>プラスアルファ機能</vt:lpstr>
      <vt:lpstr>ゲームスタート時</vt:lpstr>
      <vt:lpstr>細かいルール</vt:lpstr>
      <vt:lpstr>ポーズ画面</vt:lpstr>
      <vt:lpstr>終了遷移</vt:lpstr>
      <vt:lpstr>リザルト画面</vt:lpstr>
      <vt:lpstr>もし拡張するなら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近江 翼</cp:lastModifiedBy>
  <cp:revision>307</cp:revision>
  <dcterms:created xsi:type="dcterms:W3CDTF">2019-10-10T21:50:27Z</dcterms:created>
  <dcterms:modified xsi:type="dcterms:W3CDTF">2021-07-31T23:14:22Z</dcterms:modified>
</cp:coreProperties>
</file>