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B308D-8A90-4992-9F67-5C0340CD0D6A}" v="1344" dt="2019-10-20T08:25:47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asa Omi" userId="8450682869912ffe" providerId="LiveId" clId="{543B308D-8A90-4992-9F67-5C0340CD0D6A}"/>
    <pc:docChg chg="undo redo custSel addSld delSld modSld sldOrd">
      <pc:chgData name="Tsubasa Omi" userId="8450682869912ffe" providerId="LiveId" clId="{543B308D-8A90-4992-9F67-5C0340CD0D6A}" dt="2019-10-20T08:25:47.777" v="6672" actId="1076"/>
      <pc:docMkLst>
        <pc:docMk/>
      </pc:docMkLst>
      <pc:sldChg chg="addSp delSp modSp add modNotesTx">
        <pc:chgData name="Tsubasa Omi" userId="8450682869912ffe" providerId="LiveId" clId="{543B308D-8A90-4992-9F67-5C0340CD0D6A}" dt="2019-10-19T13:10:01.359" v="6392"/>
        <pc:sldMkLst>
          <pc:docMk/>
          <pc:sldMk cId="797127096" sldId="257"/>
        </pc:sldMkLst>
        <pc:spChg chg="mod">
          <ac:chgData name="Tsubasa Omi" userId="8450682869912ffe" providerId="LiveId" clId="{543B308D-8A90-4992-9F67-5C0340CD0D6A}" dt="2019-10-19T09:04:52.497" v="2017" actId="14100"/>
          <ac:spMkLst>
            <pc:docMk/>
            <pc:sldMk cId="797127096" sldId="257"/>
            <ac:spMk id="2" creationId="{A48CFAC3-220B-4009-83FA-88CD3930AC37}"/>
          </ac:spMkLst>
        </pc:spChg>
        <pc:spChg chg="del mod">
          <ac:chgData name="Tsubasa Omi" userId="8450682869912ffe" providerId="LiveId" clId="{543B308D-8A90-4992-9F67-5C0340CD0D6A}" dt="2019-10-19T13:09:10.776" v="6377"/>
          <ac:spMkLst>
            <pc:docMk/>
            <pc:sldMk cId="797127096" sldId="257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17:35.848" v="25" actId="11529"/>
          <ac:spMkLst>
            <pc:docMk/>
            <pc:sldMk cId="797127096" sldId="257"/>
            <ac:spMk id="4" creationId="{221303D3-AE43-44B9-A3A6-6FC78268D955}"/>
          </ac:spMkLst>
        </pc:spChg>
        <pc:spChg chg="add del mod">
          <ac:chgData name="Tsubasa Omi" userId="8450682869912ffe" providerId="LiveId" clId="{543B308D-8A90-4992-9F67-5C0340CD0D6A}" dt="2019-10-19T07:29:06.220" v="236"/>
          <ac:spMkLst>
            <pc:docMk/>
            <pc:sldMk cId="797127096" sldId="257"/>
            <ac:spMk id="5" creationId="{8F43F504-6C26-406A-AB6F-42B1E28A6FBD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6" creationId="{9FB8F163-4087-4124-A787-EB826A5E2B3D}"/>
          </ac:spMkLst>
        </pc:spChg>
        <pc:spChg chg="add del mod">
          <ac:chgData name="Tsubasa Omi" userId="8450682869912ffe" providerId="LiveId" clId="{543B308D-8A90-4992-9F67-5C0340CD0D6A}" dt="2019-10-19T07:20:15.345" v="40"/>
          <ac:spMkLst>
            <pc:docMk/>
            <pc:sldMk cId="797127096" sldId="257"/>
            <ac:spMk id="7" creationId="{FF951F1D-94AE-4DD4-9459-FBD5D657DC99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8" creationId="{5EA14418-0A15-49E6-8918-A55752213B02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9" creationId="{85EACA24-4040-49FC-A4C2-069B536AC2C7}"/>
          </ac:spMkLst>
        </pc:spChg>
        <pc:spChg chg="add del mod">
          <ac:chgData name="Tsubasa Omi" userId="8450682869912ffe" providerId="LiveId" clId="{543B308D-8A90-4992-9F67-5C0340CD0D6A}" dt="2019-10-19T07:28:16.313" v="230"/>
          <ac:spMkLst>
            <pc:docMk/>
            <pc:sldMk cId="797127096" sldId="257"/>
            <ac:spMk id="10" creationId="{DA8F82E2-914B-4196-90C9-A1DDEB56BB7D}"/>
          </ac:spMkLst>
        </pc:spChg>
        <pc:spChg chg="add del mod">
          <ac:chgData name="Tsubasa Omi" userId="8450682869912ffe" providerId="LiveId" clId="{543B308D-8A90-4992-9F67-5C0340CD0D6A}" dt="2019-10-19T07:31:47.322" v="239"/>
          <ac:spMkLst>
            <pc:docMk/>
            <pc:sldMk cId="797127096" sldId="257"/>
            <ac:spMk id="11" creationId="{8901BC7E-025C-43AA-81F0-F7AC5AD68BC3}"/>
          </ac:spMkLst>
        </pc:spChg>
        <pc:spChg chg="add del mod">
          <ac:chgData name="Tsubasa Omi" userId="8450682869912ffe" providerId="LiveId" clId="{543B308D-8A90-4992-9F67-5C0340CD0D6A}" dt="2019-10-19T13:10:01.359" v="6392"/>
          <ac:spMkLst>
            <pc:docMk/>
            <pc:sldMk cId="797127096" sldId="257"/>
            <ac:spMk id="18" creationId="{FC25C35A-B1A8-483A-A748-133E88589CC4}"/>
          </ac:spMkLst>
        </pc:spChg>
        <pc:spChg chg="del mod">
          <ac:chgData name="Tsubasa Omi" userId="8450682869912ffe" providerId="LiveId" clId="{543B308D-8A90-4992-9F67-5C0340CD0D6A}" dt="2019-10-19T10:08:23.020" v="3816"/>
          <ac:spMkLst>
            <pc:docMk/>
            <pc:sldMk cId="797127096" sldId="257"/>
            <ac:spMk id="27" creationId="{9860F394-0171-4F54-9C5D-390F5F9B23A7}"/>
          </ac:spMkLst>
        </pc:spChg>
        <pc:spChg chg="add mod">
          <ac:chgData name="Tsubasa Omi" userId="8450682869912ffe" providerId="LiveId" clId="{543B308D-8A90-4992-9F67-5C0340CD0D6A}" dt="2019-10-19T13:09:29.376" v="6382" actId="1076"/>
          <ac:spMkLst>
            <pc:docMk/>
            <pc:sldMk cId="797127096" sldId="257"/>
            <ac:spMk id="29" creationId="{E23790CB-E958-42D3-A477-BC2E5E53A233}"/>
          </ac:spMkLst>
        </pc:s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19" creationId="{25BCD4A6-83D1-4B16-B542-A95614177685}"/>
          </ac:grpSpMkLst>
        </pc:gr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22" creationId="{5DDA5A87-EA4D-4426-A21D-75A114BEBDCB}"/>
          </ac:grpSpMkLst>
        </pc:grpChg>
        <pc:grpChg chg="add del mod">
          <ac:chgData name="Tsubasa Omi" userId="8450682869912ffe" providerId="LiveId" clId="{543B308D-8A90-4992-9F67-5C0340CD0D6A}" dt="2019-10-19T08:01:49.266" v="472"/>
          <ac:grpSpMkLst>
            <pc:docMk/>
            <pc:sldMk cId="797127096" sldId="257"/>
            <ac:grpSpMk id="26" creationId="{A8767C84-9B5A-4A76-BB6C-483B29F4E1D3}"/>
          </ac:grpSpMkLst>
        </pc:grpChg>
        <pc:picChg chg="add del mod">
          <ac:chgData name="Tsubasa Omi" userId="8450682869912ffe" providerId="LiveId" clId="{543B308D-8A90-4992-9F67-5C0340CD0D6A}" dt="2019-10-19T07:42:13.099" v="259"/>
          <ac:picMkLst>
            <pc:docMk/>
            <pc:sldMk cId="797127096" sldId="257"/>
            <ac:picMk id="12" creationId="{9ACBC59E-7816-458C-B6CF-9BE8192C3411}"/>
          </ac:picMkLst>
        </pc:picChg>
        <pc:picChg chg="add mod">
          <ac:chgData name="Tsubasa Omi" userId="8450682869912ffe" providerId="LiveId" clId="{543B308D-8A90-4992-9F67-5C0340CD0D6A}" dt="2019-10-19T10:09:45.840" v="3825" actId="14100"/>
          <ac:picMkLst>
            <pc:docMk/>
            <pc:sldMk cId="797127096" sldId="257"/>
            <ac:picMk id="13" creationId="{ABF8150D-CB08-40D9-946B-D6D88D0BA76C}"/>
          </ac:picMkLst>
        </pc:picChg>
        <pc:picChg chg="add mod">
          <ac:chgData name="Tsubasa Omi" userId="8450682869912ffe" providerId="LiveId" clId="{543B308D-8A90-4992-9F67-5C0340CD0D6A}" dt="2019-10-19T10:09:40.860" v="3824" actId="14100"/>
          <ac:picMkLst>
            <pc:docMk/>
            <pc:sldMk cId="797127096" sldId="257"/>
            <ac:picMk id="14" creationId="{7D1A4A82-682E-49BF-87B1-9DBB61885B71}"/>
          </ac:picMkLst>
        </pc:picChg>
        <pc:picChg chg="add del mod">
          <ac:chgData name="Tsubasa Omi" userId="8450682869912ffe" providerId="LiveId" clId="{543B308D-8A90-4992-9F67-5C0340CD0D6A}" dt="2019-10-19T07:45:21.669" v="276"/>
          <ac:picMkLst>
            <pc:docMk/>
            <pc:sldMk cId="797127096" sldId="257"/>
            <ac:picMk id="15" creationId="{E6374110-9AF7-4DFD-BCF4-CBE76479EDDF}"/>
          </ac:picMkLst>
        </pc:picChg>
        <pc:picChg chg="add del mod ord">
          <ac:chgData name="Tsubasa Omi" userId="8450682869912ffe" providerId="LiveId" clId="{543B308D-8A90-4992-9F67-5C0340CD0D6A}" dt="2019-10-19T10:08:16.437" v="3815"/>
          <ac:picMkLst>
            <pc:docMk/>
            <pc:sldMk cId="797127096" sldId="257"/>
            <ac:picMk id="16" creationId="{1C320910-9826-45AB-97E3-178E2E116E85}"/>
          </ac:picMkLst>
        </pc:picChg>
        <pc:picChg chg="add mod">
          <ac:chgData name="Tsubasa Omi" userId="8450682869912ffe" providerId="LiveId" clId="{543B308D-8A90-4992-9F67-5C0340CD0D6A}" dt="2019-10-19T10:09:56.248" v="3826" actId="1076"/>
          <ac:picMkLst>
            <pc:docMk/>
            <pc:sldMk cId="797127096" sldId="257"/>
            <ac:picMk id="17" creationId="{78EADA40-5195-4E8D-8371-455A0A1EEA47}"/>
          </ac:picMkLst>
        </pc:picChg>
        <pc:picChg chg="del">
          <ac:chgData name="Tsubasa Omi" userId="8450682869912ffe" providerId="LiveId" clId="{543B308D-8A90-4992-9F67-5C0340CD0D6A}" dt="2019-10-19T08:01:49.266" v="472"/>
          <ac:picMkLst>
            <pc:docMk/>
            <pc:sldMk cId="797127096" sldId="257"/>
            <ac:picMk id="28" creationId="{63CA3D79-0C29-494A-BB09-C442513C64C9}"/>
          </ac:picMkLst>
        </pc:picChg>
        <pc:picChg chg="add del ord">
          <ac:chgData name="Tsubasa Omi" userId="8450682869912ffe" providerId="LiveId" clId="{543B308D-8A90-4992-9F67-5C0340CD0D6A}" dt="2019-10-19T10:43:31.772" v="4871"/>
          <ac:picMkLst>
            <pc:docMk/>
            <pc:sldMk cId="797127096" sldId="257"/>
            <ac:picMk id="31" creationId="{889EE4F3-3E9A-4F3D-8476-03021E6D9E7B}"/>
          </ac:picMkLst>
        </pc:picChg>
        <pc:picChg chg="add del mod">
          <ac:chgData name="Tsubasa Omi" userId="8450682869912ffe" providerId="LiveId" clId="{543B308D-8A90-4992-9F67-5C0340CD0D6A}" dt="2019-10-19T10:07:53.280" v="3814"/>
          <ac:picMkLst>
            <pc:docMk/>
            <pc:sldMk cId="797127096" sldId="257"/>
            <ac:picMk id="1026" creationId="{B8146320-6326-42C5-92FA-0448D500E345}"/>
          </ac:picMkLst>
        </pc:picChg>
        <pc:picChg chg="add del mod">
          <ac:chgData name="Tsubasa Omi" userId="8450682869912ffe" providerId="LiveId" clId="{543B308D-8A90-4992-9F67-5C0340CD0D6A}" dt="2019-10-19T07:34:16.467" v="248"/>
          <ac:picMkLst>
            <pc:docMk/>
            <pc:sldMk cId="797127096" sldId="257"/>
            <ac:picMk id="1028" creationId="{62420DD0-A96C-411F-8E06-E1F352FABB36}"/>
          </ac:picMkLst>
        </pc:picChg>
        <pc:picChg chg="add del">
          <ac:chgData name="Tsubasa Omi" userId="8450682869912ffe" providerId="LiveId" clId="{543B308D-8A90-4992-9F67-5C0340CD0D6A}" dt="2019-10-19T07:34:35.943" v="250"/>
          <ac:picMkLst>
            <pc:docMk/>
            <pc:sldMk cId="797127096" sldId="257"/>
            <ac:picMk id="1030" creationId="{7AB5ABA3-6B68-4334-92B5-0634D1B285E3}"/>
          </ac:picMkLst>
        </pc:picChg>
      </pc:sldChg>
      <pc:sldChg chg="del">
        <pc:chgData name="Tsubasa Omi" userId="8450682869912ffe" providerId="LiveId" clId="{543B308D-8A90-4992-9F67-5C0340CD0D6A}" dt="2019-10-19T07:51:54.156" v="334" actId="2696"/>
        <pc:sldMkLst>
          <pc:docMk/>
          <pc:sldMk cId="3108952025" sldId="258"/>
        </pc:sldMkLst>
      </pc:sldChg>
      <pc:sldChg chg="del">
        <pc:chgData name="Tsubasa Omi" userId="8450682869912ffe" providerId="LiveId" clId="{543B308D-8A90-4992-9F67-5C0340CD0D6A}" dt="2019-10-19T09:06:24.280" v="2042" actId="2696"/>
        <pc:sldMkLst>
          <pc:docMk/>
          <pc:sldMk cId="1394535071" sldId="259"/>
        </pc:sldMkLst>
      </pc:sldChg>
      <pc:sldChg chg="del">
        <pc:chgData name="Tsubasa Omi" userId="8450682869912ffe" providerId="LiveId" clId="{543B308D-8A90-4992-9F67-5C0340CD0D6A}" dt="2019-10-19T09:46:07.165" v="2994" actId="2696"/>
        <pc:sldMkLst>
          <pc:docMk/>
          <pc:sldMk cId="1275314784" sldId="260"/>
        </pc:sldMkLst>
      </pc:sldChg>
      <pc:sldChg chg="del">
        <pc:chgData name="Tsubasa Omi" userId="8450682869912ffe" providerId="LiveId" clId="{543B308D-8A90-4992-9F67-5C0340CD0D6A}" dt="2019-10-19T10:05:42.181" v="3800" actId="2696"/>
        <pc:sldMkLst>
          <pc:docMk/>
          <pc:sldMk cId="3406724600" sldId="261"/>
        </pc:sldMkLst>
      </pc:sldChg>
      <pc:sldChg chg="del">
        <pc:chgData name="Tsubasa Omi" userId="8450682869912ffe" providerId="LiveId" clId="{543B308D-8A90-4992-9F67-5C0340CD0D6A}" dt="2019-10-19T10:40:50.458" v="4860" actId="2696"/>
        <pc:sldMkLst>
          <pc:docMk/>
          <pc:sldMk cId="1972799811" sldId="262"/>
        </pc:sldMkLst>
      </pc:sldChg>
      <pc:sldChg chg="modSp add modNotesTx">
        <pc:chgData name="Tsubasa Omi" userId="8450682869912ffe" providerId="LiveId" clId="{543B308D-8A90-4992-9F67-5C0340CD0D6A}" dt="2019-10-19T13:17:39.230" v="6564" actId="20577"/>
        <pc:sldMkLst>
          <pc:docMk/>
          <pc:sldMk cId="1755347521" sldId="263"/>
        </pc:sldMkLst>
        <pc:spChg chg="mod">
          <ac:chgData name="Tsubasa Omi" userId="8450682869912ffe" providerId="LiveId" clId="{543B308D-8A90-4992-9F67-5C0340CD0D6A}" dt="2019-10-19T13:17:39.230" v="6564" actId="20577"/>
          <ac:spMkLst>
            <pc:docMk/>
            <pc:sldMk cId="1755347521" sldId="263"/>
            <ac:spMk id="2" creationId="{E3E80E47-27ED-4BEE-8ED2-9F6ED9FB8D27}"/>
          </ac:spMkLst>
        </pc:spChg>
        <pc:spChg chg="mod">
          <ac:chgData name="Tsubasa Omi" userId="8450682869912ffe" providerId="LiveId" clId="{543B308D-8A90-4992-9F67-5C0340CD0D6A}" dt="2019-10-19T13:17:21.634" v="6557" actId="113"/>
          <ac:spMkLst>
            <pc:docMk/>
            <pc:sldMk cId="1755347521" sldId="263"/>
            <ac:spMk id="4" creationId="{F5636B4F-CE34-436A-9763-A282AE909FD1}"/>
          </ac:spMkLst>
        </pc:spChg>
        <pc:spChg chg="mod">
          <ac:chgData name="Tsubasa Omi" userId="8450682869912ffe" providerId="LiveId" clId="{543B308D-8A90-4992-9F67-5C0340CD0D6A}" dt="2019-10-19T12:25:59.604" v="5688" actId="1036"/>
          <ac:spMkLst>
            <pc:docMk/>
            <pc:sldMk cId="1755347521" sldId="263"/>
            <ac:spMk id="5" creationId="{62616A59-8E74-41AD-84CF-0BE7AF16A16E}"/>
          </ac:spMkLst>
        </pc:spChg>
      </pc:sldChg>
      <pc:sldChg chg="addSp delSp modSp add ord modNotesTx">
        <pc:chgData name="Tsubasa Omi" userId="8450682869912ffe" providerId="LiveId" clId="{543B308D-8A90-4992-9F67-5C0340CD0D6A}" dt="2019-10-20T08:25:47.777" v="6672" actId="1076"/>
        <pc:sldMkLst>
          <pc:docMk/>
          <pc:sldMk cId="2103444709" sldId="264"/>
        </pc:sldMkLst>
        <pc:spChg chg="mod">
          <ac:chgData name="Tsubasa Omi" userId="8450682869912ffe" providerId="LiveId" clId="{543B308D-8A90-4992-9F67-5C0340CD0D6A}" dt="2019-10-19T08:54:24.808" v="1587" actId="1076"/>
          <ac:spMkLst>
            <pc:docMk/>
            <pc:sldMk cId="2103444709" sldId="264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7:52:58.027" v="338"/>
          <ac:spMkLst>
            <pc:docMk/>
            <pc:sldMk cId="2103444709" sldId="264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53:30.493" v="373"/>
          <ac:spMkLst>
            <pc:docMk/>
            <pc:sldMk cId="2103444709" sldId="264"/>
            <ac:spMk id="4" creationId="{9188D915-A156-47CB-A5D3-B2F2A8A854AF}"/>
          </ac:spMkLst>
        </pc:spChg>
        <pc:spChg chg="add del mod">
          <ac:chgData name="Tsubasa Omi" userId="8450682869912ffe" providerId="LiveId" clId="{543B308D-8A90-4992-9F67-5C0340CD0D6A}" dt="2019-10-19T12:23:10.285" v="5553"/>
          <ac:spMkLst>
            <pc:docMk/>
            <pc:sldMk cId="2103444709" sldId="264"/>
            <ac:spMk id="7" creationId="{2C897D34-E8EC-4643-9ABF-D90661792E57}"/>
          </ac:spMkLst>
        </pc:spChg>
        <pc:spChg chg="add mod">
          <ac:chgData name="Tsubasa Omi" userId="8450682869912ffe" providerId="LiveId" clId="{543B308D-8A90-4992-9F67-5C0340CD0D6A}" dt="2019-10-19T08:43:02.044" v="1424" actId="1076"/>
          <ac:spMkLst>
            <pc:docMk/>
            <pc:sldMk cId="2103444709" sldId="264"/>
            <ac:spMk id="9" creationId="{F28E436E-F2D2-4503-85EF-1EE34F31D005}"/>
          </ac:spMkLst>
        </pc:spChg>
        <pc:spChg chg="add mod">
          <ac:chgData name="Tsubasa Omi" userId="8450682869912ffe" providerId="LiveId" clId="{543B308D-8A90-4992-9F67-5C0340CD0D6A}" dt="2019-10-19T09:21:47.479" v="2493" actId="113"/>
          <ac:spMkLst>
            <pc:docMk/>
            <pc:sldMk cId="2103444709" sldId="264"/>
            <ac:spMk id="17" creationId="{97A6224A-61BC-4658-90C8-A9199C78A6D1}"/>
          </ac:spMkLst>
        </pc:spChg>
        <pc:spChg chg="del mod">
          <ac:chgData name="Tsubasa Omi" userId="8450682869912ffe" providerId="LiveId" clId="{543B308D-8A90-4992-9F67-5C0340CD0D6A}" dt="2019-10-19T08:37:55.457" v="1360"/>
          <ac:spMkLst>
            <pc:docMk/>
            <pc:sldMk cId="2103444709" sldId="264"/>
            <ac:spMk id="20" creationId="{301C54F1-39CC-4D29-99D6-EBDA6784DE35}"/>
          </ac:spMkLst>
        </pc:spChg>
        <pc:spChg chg="del mod">
          <ac:chgData name="Tsubasa Omi" userId="8450682869912ffe" providerId="LiveId" clId="{543B308D-8A90-4992-9F67-5C0340CD0D6A}" dt="2019-10-19T08:38:01.410" v="1363"/>
          <ac:spMkLst>
            <pc:docMk/>
            <pc:sldMk cId="2103444709" sldId="264"/>
            <ac:spMk id="23" creationId="{4C4B1EA2-82A8-4FC4-873C-2F7B3840FF1D}"/>
          </ac:spMkLst>
        </pc:spChg>
        <pc:spChg chg="add mod">
          <ac:chgData name="Tsubasa Omi" userId="8450682869912ffe" providerId="LiveId" clId="{543B308D-8A90-4992-9F67-5C0340CD0D6A}" dt="2019-10-19T12:23:15.598" v="5554" actId="14100"/>
          <ac:spMkLst>
            <pc:docMk/>
            <pc:sldMk cId="2103444709" sldId="264"/>
            <ac:spMk id="25" creationId="{D9B60BC7-F96A-44A6-9359-E9D01638D25D}"/>
          </ac:spMkLst>
        </pc:spChg>
        <pc:spChg chg="add del mod ord">
          <ac:chgData name="Tsubasa Omi" userId="8450682869912ffe" providerId="LiveId" clId="{543B308D-8A90-4992-9F67-5C0340CD0D6A}" dt="2019-10-19T08:37:49.675" v="1357"/>
          <ac:spMkLst>
            <pc:docMk/>
            <pc:sldMk cId="2103444709" sldId="264"/>
            <ac:spMk id="30" creationId="{6F91C4ED-190B-4132-AED0-CAF193442302}"/>
          </ac:spMkLst>
        </pc:spChg>
        <pc:spChg chg="add mod">
          <ac:chgData name="Tsubasa Omi" userId="8450682869912ffe" providerId="LiveId" clId="{543B308D-8A90-4992-9F67-5C0340CD0D6A}" dt="2019-10-19T08:13:28.513" v="554" actId="20577"/>
          <ac:spMkLst>
            <pc:docMk/>
            <pc:sldMk cId="2103444709" sldId="264"/>
            <ac:spMk id="36" creationId="{0D45EE6D-C6B3-4C28-B3D3-F39E78A94B68}"/>
          </ac:spMkLst>
        </pc:spChg>
        <pc:spChg chg="add del">
          <ac:chgData name="Tsubasa Omi" userId="8450682869912ffe" providerId="LiveId" clId="{543B308D-8A90-4992-9F67-5C0340CD0D6A}" dt="2019-10-19T08:13:58.995" v="558"/>
          <ac:spMkLst>
            <pc:docMk/>
            <pc:sldMk cId="2103444709" sldId="264"/>
            <ac:spMk id="37" creationId="{2EF55D45-EAC0-4B6A-B386-6690928782EB}"/>
          </ac:spMkLst>
        </pc:spChg>
        <pc:spChg chg="add mod">
          <ac:chgData name="Tsubasa Omi" userId="8450682869912ffe" providerId="LiveId" clId="{543B308D-8A90-4992-9F67-5C0340CD0D6A}" dt="2019-10-19T08:17:29.852" v="688" actId="20577"/>
          <ac:spMkLst>
            <pc:docMk/>
            <pc:sldMk cId="2103444709" sldId="264"/>
            <ac:spMk id="38" creationId="{CF09452E-95DD-41CA-A1C2-B76A3CD7D47E}"/>
          </ac:spMkLst>
        </pc:spChg>
        <pc:spChg chg="add mod">
          <ac:chgData name="Tsubasa Omi" userId="8450682869912ffe" providerId="LiveId" clId="{543B308D-8A90-4992-9F67-5C0340CD0D6A}" dt="2019-10-19T09:21:50.408" v="2494" actId="113"/>
          <ac:spMkLst>
            <pc:docMk/>
            <pc:sldMk cId="2103444709" sldId="264"/>
            <ac:spMk id="39" creationId="{E3C19B62-1A01-44A5-B0EC-C3D9FF442738}"/>
          </ac:spMkLst>
        </pc:spChg>
        <pc:spChg chg="add mod">
          <ac:chgData name="Tsubasa Omi" userId="8450682869912ffe" providerId="LiveId" clId="{543B308D-8A90-4992-9F67-5C0340CD0D6A}" dt="2019-10-19T12:38:03.085" v="5947" actId="27636"/>
          <ac:spMkLst>
            <pc:docMk/>
            <pc:sldMk cId="2103444709" sldId="264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08:38:43.146" v="1371" actId="1076"/>
          <ac:spMkLst>
            <pc:docMk/>
            <pc:sldMk cId="2103444709" sldId="264"/>
            <ac:spMk id="45" creationId="{4DC090F7-5822-43EF-A82F-DB2A830DD1E4}"/>
          </ac:spMkLst>
        </pc:spChg>
        <pc:spChg chg="add mod">
          <ac:chgData name="Tsubasa Omi" userId="8450682869912ffe" providerId="LiveId" clId="{543B308D-8A90-4992-9F67-5C0340CD0D6A}" dt="2019-10-19T08:38:37.746" v="1370" actId="164"/>
          <ac:spMkLst>
            <pc:docMk/>
            <pc:sldMk cId="2103444709" sldId="264"/>
            <ac:spMk id="46" creationId="{47D6BF3C-FF82-409D-ACC7-A54EC9407D98}"/>
          </ac:spMkLst>
        </pc:spChg>
        <pc:spChg chg="add mod ord">
          <ac:chgData name="Tsubasa Omi" userId="8450682869912ffe" providerId="LiveId" clId="{543B308D-8A90-4992-9F67-5C0340CD0D6A}" dt="2019-10-19T08:40:04.515" v="1392" actId="1076"/>
          <ac:spMkLst>
            <pc:docMk/>
            <pc:sldMk cId="2103444709" sldId="264"/>
            <ac:spMk id="47" creationId="{D40CFB2A-330D-4614-88EA-4A36E6FA692B}"/>
          </ac:spMkLst>
        </pc:spChg>
        <pc:spChg chg="add del mod">
          <ac:chgData name="Tsubasa Omi" userId="8450682869912ffe" providerId="LiveId" clId="{543B308D-8A90-4992-9F67-5C0340CD0D6A}" dt="2019-10-19T09:04:25.319" v="2014"/>
          <ac:spMkLst>
            <pc:docMk/>
            <pc:sldMk cId="2103444709" sldId="264"/>
            <ac:spMk id="67" creationId="{66F9012A-46B8-47B8-BF1D-CA1246CB1AB6}"/>
          </ac:spMkLst>
        </pc:spChg>
        <pc:spChg chg="add mod">
          <ac:chgData name="Tsubasa Omi" userId="8450682869912ffe" providerId="LiveId" clId="{543B308D-8A90-4992-9F67-5C0340CD0D6A}" dt="2019-10-19T14:02:28.720" v="6648" actId="403"/>
          <ac:spMkLst>
            <pc:docMk/>
            <pc:sldMk cId="2103444709" sldId="264"/>
            <ac:spMk id="69" creationId="{3B8A65B7-D495-4A1A-86E9-E86C2FE417A6}"/>
          </ac:spMkLst>
        </pc:spChg>
        <pc:grpChg chg="add mod">
          <ac:chgData name="Tsubasa Omi" userId="8450682869912ffe" providerId="LiveId" clId="{543B308D-8A90-4992-9F67-5C0340CD0D6A}" dt="2019-10-20T08:25:47.777" v="6672" actId="1076"/>
          <ac:grpSpMkLst>
            <pc:docMk/>
            <pc:sldMk cId="2103444709" sldId="264"/>
            <ac:grpSpMk id="3" creationId="{57C62E17-C29C-426E-ADBA-F37F171A4893}"/>
          </ac:grpSpMkLst>
        </pc:grpChg>
        <pc:grpChg chg="add del mod">
          <ac:chgData name="Tsubasa Omi" userId="8450682869912ffe" providerId="LiveId" clId="{543B308D-8A90-4992-9F67-5C0340CD0D6A}" dt="2019-10-19T08:37:55.457" v="1360"/>
          <ac:grpSpMkLst>
            <pc:docMk/>
            <pc:sldMk cId="2103444709" sldId="264"/>
            <ac:grpSpMk id="5" creationId="{C8B111C1-D601-450F-BD9C-30E22D77BB90}"/>
          </ac:grpSpMkLst>
        </pc:grpChg>
        <pc:grpChg chg="add del mod">
          <ac:chgData name="Tsubasa Omi" userId="8450682869912ffe" providerId="LiveId" clId="{543B308D-8A90-4992-9F67-5C0340CD0D6A}" dt="2019-10-19T08:38:01.410" v="1363"/>
          <ac:grpSpMkLst>
            <pc:docMk/>
            <pc:sldMk cId="2103444709" sldId="264"/>
            <ac:grpSpMk id="6" creationId="{5B28ACA4-CAC1-4AC6-9643-72EFD0769491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8" creationId="{49FD4935-5A3D-4C4F-9D87-50B0D972F99B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0" creationId="{01D328E4-A390-4E59-9F9F-E141A39E6BBC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1" creationId="{13EAF5E6-20A8-479E-B9A7-5AC38A114DC3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2" creationId="{447FB2A0-A2FB-47B8-907E-93C9D651A091}"/>
          </ac:grpSpMkLst>
        </pc:grpChg>
        <pc:grpChg chg="add del mod">
          <ac:chgData name="Tsubasa Omi" userId="8450682869912ffe" providerId="LiveId" clId="{543B308D-8A90-4992-9F67-5C0340CD0D6A}" dt="2019-10-19T08:42:39.344" v="1416"/>
          <ac:grpSpMkLst>
            <pc:docMk/>
            <pc:sldMk cId="2103444709" sldId="264"/>
            <ac:grpSpMk id="15" creationId="{037E404E-62E6-4F92-BBE4-3C3C1946060D}"/>
          </ac:grpSpMkLst>
        </pc:grpChg>
        <pc:grpChg chg="add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8" creationId="{96E9F03B-7D2C-41BF-9EC6-ACB76BE64D69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19" creationId="{25BCD4A6-83D1-4B16-B542-A95614177685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22" creationId="{5DDA5A87-EA4D-4426-A21D-75A114BEBDCB}"/>
          </ac:grpSpMkLst>
        </pc:grpChg>
        <pc:grpChg chg="add del mod topLvl">
          <ac:chgData name="Tsubasa Omi" userId="8450682869912ffe" providerId="LiveId" clId="{543B308D-8A90-4992-9F67-5C0340CD0D6A}" dt="2019-10-20T08:25:14.799" v="6669" actId="165"/>
          <ac:grpSpMkLst>
            <pc:docMk/>
            <pc:sldMk cId="2103444709" sldId="264"/>
            <ac:grpSpMk id="32" creationId="{5ECDE97E-D1D5-40C6-AE13-F1135F188493}"/>
          </ac:grpSpMkLst>
        </pc:grpChg>
        <pc:grpChg chg="add 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1" creationId="{B732D43F-7517-42CC-AFC1-14D2D7834F7E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2" creationId="{793B7829-CC03-4506-851E-431BBA78842F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4" creationId="{29CEEC7A-3FCC-4448-A517-B74585683A4C}"/>
          </ac:grpSpMkLst>
        </pc:grpChg>
        <pc:grpChg chg="add del mod">
          <ac:chgData name="Tsubasa Omi" userId="8450682869912ffe" providerId="LiveId" clId="{543B308D-8A90-4992-9F67-5C0340CD0D6A}" dt="2019-10-20T08:24:52.731" v="6668" actId="165"/>
          <ac:grpSpMkLst>
            <pc:docMk/>
            <pc:sldMk cId="2103444709" sldId="264"/>
            <ac:grpSpMk id="2048" creationId="{20832A40-EE76-40BA-971B-DC55C7AA619E}"/>
          </ac:grpSpMkLst>
        </pc:grpChg>
        <pc:picChg chg="mod">
          <ac:chgData name="Tsubasa Omi" userId="8450682869912ffe" providerId="LiveId" clId="{543B308D-8A90-4992-9F67-5C0340CD0D6A}" dt="2019-10-19T08:40:36.024" v="1398" actId="1076"/>
          <ac:picMkLst>
            <pc:docMk/>
            <pc:sldMk cId="2103444709" sldId="264"/>
            <ac:picMk id="13" creationId="{ABF8150D-CB08-40D9-946B-D6D88D0BA76C}"/>
          </ac:picMkLst>
        </pc:picChg>
        <pc:picChg chg="del">
          <ac:chgData name="Tsubasa Omi" userId="8450682869912ffe" providerId="LiveId" clId="{543B308D-8A90-4992-9F67-5C0340CD0D6A}" dt="2019-10-19T07:52:51.733" v="337"/>
          <ac:picMkLst>
            <pc:docMk/>
            <pc:sldMk cId="2103444709" sldId="264"/>
            <ac:picMk id="14" creationId="{7D1A4A82-682E-49BF-87B1-9DBB61885B71}"/>
          </ac:picMkLst>
        </pc:picChg>
        <pc:picChg chg="del mod or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6" creationId="{1C320910-9826-45AB-97E3-178E2E116E85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1" creationId="{6ECD21A8-8190-4E3D-9D9C-42B68C9705B1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4" creationId="{810C6EA2-BC67-4592-98C9-2518AF333922}"/>
          </ac:picMkLst>
        </pc:picChg>
        <pc:picChg chg="add del mod">
          <ac:chgData name="Tsubasa Omi" userId="8450682869912ffe" providerId="LiveId" clId="{543B308D-8A90-4992-9F67-5C0340CD0D6A}" dt="2019-10-19T07:59:40.297" v="454"/>
          <ac:picMkLst>
            <pc:docMk/>
            <pc:sldMk cId="2103444709" sldId="264"/>
            <ac:picMk id="26" creationId="{964C1614-E662-4259-AB50-FD4A2E2B776A}"/>
          </ac:picMkLst>
        </pc:picChg>
        <pc:picChg chg="add del mod">
          <ac:chgData name="Tsubasa Omi" userId="8450682869912ffe" providerId="LiveId" clId="{543B308D-8A90-4992-9F67-5C0340CD0D6A}" dt="2019-10-19T08:02:35.269" v="485"/>
          <ac:picMkLst>
            <pc:docMk/>
            <pc:sldMk cId="2103444709" sldId="264"/>
            <ac:picMk id="27" creationId="{8A6B30A2-5E3A-44BE-9E63-B81CB8D3FD55}"/>
          </ac:picMkLst>
        </pc:picChg>
        <pc:picChg chg="add del mod">
          <ac:chgData name="Tsubasa Omi" userId="8450682869912ffe" providerId="LiveId" clId="{543B308D-8A90-4992-9F67-5C0340CD0D6A}" dt="2019-10-19T08:03:06.196" v="491"/>
          <ac:picMkLst>
            <pc:docMk/>
            <pc:sldMk cId="2103444709" sldId="264"/>
            <ac:picMk id="28" creationId="{9EB3198F-C6C2-4FE7-B9AB-44D929CA8762}"/>
          </ac:picMkLst>
        </pc:picChg>
        <pc:picChg chg="add del mod">
          <ac:chgData name="Tsubasa Omi" userId="8450682869912ffe" providerId="LiveId" clId="{543B308D-8A90-4992-9F67-5C0340CD0D6A}" dt="2019-10-19T08:03:18.104" v="495"/>
          <ac:picMkLst>
            <pc:docMk/>
            <pc:sldMk cId="2103444709" sldId="264"/>
            <ac:picMk id="29" creationId="{164ECF30-A775-4E95-8114-88E4B1196830}"/>
          </ac:picMkLst>
        </pc:picChg>
        <pc:picChg chg="add del mod">
          <ac:chgData name="Tsubasa Omi" userId="8450682869912ffe" providerId="LiveId" clId="{543B308D-8A90-4992-9F67-5C0340CD0D6A}" dt="2019-10-19T08:11:46.792" v="522"/>
          <ac:picMkLst>
            <pc:docMk/>
            <pc:sldMk cId="2103444709" sldId="264"/>
            <ac:picMk id="31" creationId="{D871C0E2-3C9F-4099-8E69-BA13572E38EC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3" creationId="{56DED3DD-32C2-457D-A20F-735DB4E28EC4}"/>
          </ac:picMkLst>
        </pc:picChg>
        <pc:picChg chg="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34" creationId="{2FFA56DC-515C-4192-B009-D8AFA6F82490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5" creationId="{B42B521F-BDBB-4AB7-A23B-F909712D0265}"/>
          </ac:picMkLst>
        </pc:picChg>
        <pc:picChg chg="add mod">
          <ac:chgData name="Tsubasa Omi" userId="8450682869912ffe" providerId="LiveId" clId="{543B308D-8A90-4992-9F67-5C0340CD0D6A}" dt="2019-10-19T08:38:37.746" v="1370" actId="164"/>
          <ac:picMkLst>
            <pc:docMk/>
            <pc:sldMk cId="2103444709" sldId="264"/>
            <ac:picMk id="41" creationId="{D31A95BC-9A6A-46A4-B29B-99BFC7151B35}"/>
          </ac:picMkLst>
        </pc:picChg>
        <pc:picChg chg="add mod">
          <ac:chgData name="Tsubasa Omi" userId="8450682869912ffe" providerId="LiveId" clId="{543B308D-8A90-4992-9F67-5C0340CD0D6A}" dt="2019-10-19T08:39:05.334" v="1377" actId="1076"/>
          <ac:picMkLst>
            <pc:docMk/>
            <pc:sldMk cId="2103444709" sldId="264"/>
            <ac:picMk id="42" creationId="{171CA413-4F24-41B1-91C2-6680370F38DA}"/>
          </ac:picMkLst>
        </pc:picChg>
        <pc:picChg chg="add del mod ord">
          <ac:chgData name="Tsubasa Omi" userId="8450682869912ffe" providerId="LiveId" clId="{543B308D-8A90-4992-9F67-5C0340CD0D6A}" dt="2019-10-19T08:39:51.560" v="1388"/>
          <ac:picMkLst>
            <pc:docMk/>
            <pc:sldMk cId="2103444709" sldId="264"/>
            <ac:picMk id="43" creationId="{8C331299-13EB-4191-9D0E-5E22F4EF3C04}"/>
          </ac:picMkLst>
        </pc:picChg>
        <pc:picChg chg="add mod ord">
          <ac:chgData name="Tsubasa Omi" userId="8450682869912ffe" providerId="LiveId" clId="{543B308D-8A90-4992-9F67-5C0340CD0D6A}" dt="2019-10-19T08:39:13.919" v="1379" actId="1076"/>
          <ac:picMkLst>
            <pc:docMk/>
            <pc:sldMk cId="2103444709" sldId="264"/>
            <ac:picMk id="44" creationId="{8CB98598-BE46-464A-BFDD-C7F17E4ED68B}"/>
          </ac:picMkLst>
        </pc:picChg>
        <pc:picChg chg="add mod">
          <ac:chgData name="Tsubasa Omi" userId="8450682869912ffe" providerId="LiveId" clId="{543B308D-8A90-4992-9F67-5C0340CD0D6A}" dt="2019-10-19T08:39:57.447" v="1390" actId="164"/>
          <ac:picMkLst>
            <pc:docMk/>
            <pc:sldMk cId="2103444709" sldId="264"/>
            <ac:picMk id="48" creationId="{6B33922B-7E2D-4BEF-973D-32A69E26D943}"/>
          </ac:picMkLst>
        </pc:picChg>
        <pc:picChg chg="add mod">
          <ac:chgData name="Tsubasa Omi" userId="8450682869912ffe" providerId="LiveId" clId="{543B308D-8A90-4992-9F67-5C0340CD0D6A}" dt="2019-10-19T09:10:01.475" v="2082" actId="1076"/>
          <ac:picMkLst>
            <pc:docMk/>
            <pc:sldMk cId="2103444709" sldId="264"/>
            <ac:picMk id="50" creationId="{0CFE483E-A04B-4C64-B7E4-DDC63B9BEDF9}"/>
          </ac:picMkLst>
        </pc:picChg>
        <pc:picChg chg="add del mod">
          <ac:chgData name="Tsubasa Omi" userId="8450682869912ffe" providerId="LiveId" clId="{543B308D-8A90-4992-9F67-5C0340CD0D6A}" dt="2019-10-19T08:47:48.591" v="1510"/>
          <ac:picMkLst>
            <pc:docMk/>
            <pc:sldMk cId="2103444709" sldId="264"/>
            <ac:picMk id="63" creationId="{A2F6CDC5-DAFE-4478-AC03-500E7222F75C}"/>
          </ac:picMkLst>
        </pc:picChg>
        <pc:picChg chg="add 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66" creationId="{55841D77-F4EC-4461-AC13-737C4FD96494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026" creationId="{B8146320-6326-42C5-92FA-0448D500E345}"/>
          </ac:picMkLst>
        </pc:picChg>
        <pc:picChg chg="add mod">
          <ac:chgData name="Tsubasa Omi" userId="8450682869912ffe" providerId="LiveId" clId="{543B308D-8A90-4992-9F67-5C0340CD0D6A}" dt="2019-10-19T08:35:38.468" v="1339" actId="164"/>
          <ac:picMkLst>
            <pc:docMk/>
            <pc:sldMk cId="2103444709" sldId="264"/>
            <ac:picMk id="2050" creationId="{4246AD8A-C953-4E7F-A35A-3F4CE0CAEB90}"/>
          </ac:picMkLst>
        </pc:picChg>
        <pc:picChg chg="add del mod">
          <ac:chgData name="Tsubasa Omi" userId="8450682869912ffe" providerId="LiveId" clId="{543B308D-8A90-4992-9F67-5C0340CD0D6A}" dt="2019-10-19T08:48:45.239" v="1531"/>
          <ac:picMkLst>
            <pc:docMk/>
            <pc:sldMk cId="2103444709" sldId="264"/>
            <ac:picMk id="2052" creationId="{FCB79427-C725-4806-BABE-E8D3A92A2307}"/>
          </ac:picMkLst>
        </pc:picChg>
        <pc:picChg chg="add del mod">
          <ac:chgData name="Tsubasa Omi" userId="8450682869912ffe" providerId="LiveId" clId="{543B308D-8A90-4992-9F67-5C0340CD0D6A}" dt="2019-10-19T08:49:40.797" v="1542"/>
          <ac:picMkLst>
            <pc:docMk/>
            <pc:sldMk cId="2103444709" sldId="264"/>
            <ac:picMk id="2054" creationId="{7DAC559C-7EE3-4B17-AB39-914D4B1EE7F5}"/>
          </ac:picMkLst>
        </pc:picChg>
        <pc:picChg chg="add mod topLvl">
          <ac:chgData name="Tsubasa Omi" userId="8450682869912ffe" providerId="LiveId" clId="{543B308D-8A90-4992-9F67-5C0340CD0D6A}" dt="2019-10-20T08:24:52.731" v="6668" actId="165"/>
          <ac:picMkLst>
            <pc:docMk/>
            <pc:sldMk cId="2103444709" sldId="264"/>
            <ac:picMk id="2056" creationId="{C91176B3-F096-433E-A29F-6472AD7C4E2E}"/>
          </ac:picMkLst>
        </pc:picChg>
      </pc:sldChg>
      <pc:sldChg chg="addSp delSp modSp add modNotesTx">
        <pc:chgData name="Tsubasa Omi" userId="8450682869912ffe" providerId="LiveId" clId="{543B308D-8A90-4992-9F67-5C0340CD0D6A}" dt="2019-10-19T14:06:49.073" v="6660"/>
        <pc:sldMkLst>
          <pc:docMk/>
          <pc:sldMk cId="2965951037" sldId="265"/>
        </pc:sldMkLst>
        <pc:spChg chg="mod">
          <ac:chgData name="Tsubasa Omi" userId="8450682869912ffe" providerId="LiveId" clId="{543B308D-8A90-4992-9F67-5C0340CD0D6A}" dt="2019-10-19T09:11:05.588" v="2113"/>
          <ac:spMkLst>
            <pc:docMk/>
            <pc:sldMk cId="2965951037" sldId="265"/>
            <ac:spMk id="2" creationId="{A48CFAC3-220B-4009-83FA-88CD3930AC37}"/>
          </ac:spMkLst>
        </pc:spChg>
        <pc:spChg chg="add mod">
          <ac:chgData name="Tsubasa Omi" userId="8450682869912ffe" providerId="LiveId" clId="{543B308D-8A90-4992-9F67-5C0340CD0D6A}" dt="2019-10-19T10:14:02.086" v="3881"/>
          <ac:spMkLst>
            <pc:docMk/>
            <pc:sldMk cId="2965951037" sldId="265"/>
            <ac:spMk id="4" creationId="{7388D163-E6C3-40C9-B380-6E4E448A2506}"/>
          </ac:spMkLst>
        </pc:spChg>
        <pc:spChg chg="add mod">
          <ac:chgData name="Tsubasa Omi" userId="8450682869912ffe" providerId="LiveId" clId="{543B308D-8A90-4992-9F67-5C0340CD0D6A}" dt="2019-10-19T12:38:35.460" v="5972" actId="14100"/>
          <ac:spMkLst>
            <pc:docMk/>
            <pc:sldMk cId="2965951037" sldId="265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11:15.357" v="2114"/>
          <ac:spMkLst>
            <pc:docMk/>
            <pc:sldMk cId="2965951037" sldId="265"/>
            <ac:spMk id="17" creationId="{97A6224A-61BC-4658-90C8-A9199C78A6D1}"/>
          </ac:spMkLst>
        </pc:spChg>
        <pc:spChg chg="add mod">
          <ac:chgData name="Tsubasa Omi" userId="8450682869912ffe" providerId="LiveId" clId="{543B308D-8A90-4992-9F67-5C0340CD0D6A}" dt="2019-10-19T12:33:36.614" v="5915" actId="255"/>
          <ac:spMkLst>
            <pc:docMk/>
            <pc:sldMk cId="2965951037" sldId="265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11:17.999" v="2115"/>
          <ac:spMkLst>
            <pc:docMk/>
            <pc:sldMk cId="2965951037" sldId="265"/>
            <ac:spMk id="39" creationId="{E3C19B62-1A01-44A5-B0EC-C3D9FF442738}"/>
          </ac:spMkLst>
        </pc:spChg>
        <pc:spChg chg="del">
          <ac:chgData name="Tsubasa Omi" userId="8450682869912ffe" providerId="LiveId" clId="{543B308D-8A90-4992-9F67-5C0340CD0D6A}" dt="2019-10-19T09:11:21.352" v="2116"/>
          <ac:spMkLst>
            <pc:docMk/>
            <pc:sldMk cId="2965951037" sldId="265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14:06:49.073" v="6660"/>
          <ac:spMkLst>
            <pc:docMk/>
            <pc:sldMk cId="2965951037" sldId="265"/>
            <ac:spMk id="41" creationId="{EFF1D4BA-642A-43C5-B633-FE09739E681B}"/>
          </ac:spMkLst>
        </pc:spChg>
        <pc:spChg chg="add mod">
          <ac:chgData name="Tsubasa Omi" userId="8450682869912ffe" providerId="LiveId" clId="{543B308D-8A90-4992-9F67-5C0340CD0D6A}" dt="2019-10-19T10:57:32.402" v="4932"/>
          <ac:spMkLst>
            <pc:docMk/>
            <pc:sldMk cId="2965951037" sldId="265"/>
            <ac:spMk id="42" creationId="{0986B193-11E7-4054-9D65-F7131C45CC59}"/>
          </ac:spMkLst>
        </pc:spChg>
        <pc:spChg chg="add mod">
          <ac:chgData name="Tsubasa Omi" userId="8450682869912ffe" providerId="LiveId" clId="{543B308D-8A90-4992-9F67-5C0340CD0D6A}" dt="2019-10-19T10:14:28.182" v="3888" actId="14100"/>
          <ac:spMkLst>
            <pc:docMk/>
            <pc:sldMk cId="2965951037" sldId="265"/>
            <ac:spMk id="43" creationId="{2926C6EC-C2B8-4DFE-8382-AEF2376CE6EA}"/>
          </ac:spMkLst>
        </pc:spChg>
        <pc:spChg chg="add mod">
          <ac:chgData name="Tsubasa Omi" userId="8450682869912ffe" providerId="LiveId" clId="{543B308D-8A90-4992-9F67-5C0340CD0D6A}" dt="2019-10-19T10:12:50.662" v="3864" actId="1076"/>
          <ac:spMkLst>
            <pc:docMk/>
            <pc:sldMk cId="2965951037" sldId="265"/>
            <ac:spMk id="45" creationId="{691AB185-D5E6-4EDB-B5A0-E8B9616E8820}"/>
          </ac:spMkLst>
        </pc:spChg>
        <pc:spChg chg="add mod">
          <ac:chgData name="Tsubasa Omi" userId="8450682869912ffe" providerId="LiveId" clId="{543B308D-8A90-4992-9F67-5C0340CD0D6A}" dt="2019-10-19T10:13:11.423" v="3876" actId="14100"/>
          <ac:spMkLst>
            <pc:docMk/>
            <pc:sldMk cId="2965951037" sldId="265"/>
            <ac:spMk id="46" creationId="{4CDB2BE1-DAC9-42A6-B7CE-8C4BB7296C82}"/>
          </ac:spMkLst>
        </pc:spChg>
        <pc:spChg chg="add mod">
          <ac:chgData name="Tsubasa Omi" userId="8450682869912ffe" providerId="LiveId" clId="{543B308D-8A90-4992-9F67-5C0340CD0D6A}" dt="2019-10-19T10:15:02.471" v="3915" actId="14100"/>
          <ac:spMkLst>
            <pc:docMk/>
            <pc:sldMk cId="2965951037" sldId="265"/>
            <ac:spMk id="47" creationId="{C0FB14EE-ECCC-4D04-992D-EA842F58F070}"/>
          </ac:spMkLst>
        </pc:spChg>
        <pc:grpChg chg="del">
          <ac:chgData name="Tsubasa Omi" userId="8450682869912ffe" providerId="LiveId" clId="{543B308D-8A90-4992-9F67-5C0340CD0D6A}" dt="2019-10-19T09:11:15.357" v="2114"/>
          <ac:grpSpMkLst>
            <pc:docMk/>
            <pc:sldMk cId="2965951037" sldId="265"/>
            <ac:grpSpMk id="18" creationId="{96E9F03B-7D2C-41BF-9EC6-ACB76BE64D69}"/>
          </ac:grpSpMkLst>
        </pc:grpChg>
        <pc:grpChg chg="del">
          <ac:chgData name="Tsubasa Omi" userId="8450682869912ffe" providerId="LiveId" clId="{543B308D-8A90-4992-9F67-5C0340CD0D6A}" dt="2019-10-19T09:11:23.320" v="2117"/>
          <ac:grpSpMkLst>
            <pc:docMk/>
            <pc:sldMk cId="2965951037" sldId="265"/>
            <ac:grpSpMk id="2048" creationId="{20832A40-EE76-40BA-971B-DC55C7AA619E}"/>
          </ac:grpSpMkLst>
        </pc:grpChg>
        <pc:picChg chg="add mod">
          <ac:chgData name="Tsubasa Omi" userId="8450682869912ffe" providerId="LiveId" clId="{543B308D-8A90-4992-9F67-5C0340CD0D6A}" dt="2019-10-19T13:02:13.837" v="6364" actId="14100"/>
          <ac:picMkLst>
            <pc:docMk/>
            <pc:sldMk cId="2965951037" sldId="265"/>
            <ac:picMk id="3" creationId="{B2E8DA88-7078-4186-9A68-E471993F1B44}"/>
          </ac:picMkLst>
        </pc:picChg>
        <pc:picChg chg="add del mod">
          <ac:chgData name="Tsubasa Omi" userId="8450682869912ffe" providerId="LiveId" clId="{543B308D-8A90-4992-9F67-5C0340CD0D6A}" dt="2019-10-19T09:44:13.907" v="2988"/>
          <ac:picMkLst>
            <pc:docMk/>
            <pc:sldMk cId="2965951037" sldId="265"/>
            <ac:picMk id="5" creationId="{B8B236AA-23CB-43EC-8850-D652DCA5B4D4}"/>
          </ac:picMkLst>
        </pc:picChg>
        <pc:picChg chg="add del mod">
          <ac:chgData name="Tsubasa Omi" userId="8450682869912ffe" providerId="LiveId" clId="{543B308D-8A90-4992-9F67-5C0340CD0D6A}" dt="2019-10-19T11:03:30.326" v="4934"/>
          <ac:picMkLst>
            <pc:docMk/>
            <pc:sldMk cId="2965951037" sldId="265"/>
            <ac:picMk id="6" creationId="{BCACDCCE-D5AA-4571-A087-D69C45DA2CF7}"/>
          </ac:picMkLst>
        </pc:picChg>
        <pc:picChg chg="add del mod">
          <ac:chgData name="Tsubasa Omi" userId="8450682869912ffe" providerId="LiveId" clId="{543B308D-8A90-4992-9F67-5C0340CD0D6A}" dt="2019-10-19T13:01:47.736" v="6358"/>
          <ac:picMkLst>
            <pc:docMk/>
            <pc:sldMk cId="2965951037" sldId="265"/>
            <ac:picMk id="12" creationId="{24CCFD12-AB4A-43F8-A5AA-22F2521BE46E}"/>
          </ac:picMkLst>
        </pc:picChg>
        <pc:picChg chg="add del mod">
          <ac:chgData name="Tsubasa Omi" userId="8450682869912ffe" providerId="LiveId" clId="{543B308D-8A90-4992-9F67-5C0340CD0D6A}" dt="2019-10-19T13:05:49.986" v="6366"/>
          <ac:picMkLst>
            <pc:docMk/>
            <pc:sldMk cId="2965951037" sldId="265"/>
            <ac:picMk id="14" creationId="{65C255E9-8B0F-4FFE-AE69-A44BBF5EEF40}"/>
          </ac:picMkLst>
        </pc:picChg>
        <pc:picChg chg="add mod">
          <ac:chgData name="Tsubasa Omi" userId="8450682869912ffe" providerId="LiveId" clId="{543B308D-8A90-4992-9F67-5C0340CD0D6A}" dt="2019-10-19T13:06:12.419" v="6371" actId="14100"/>
          <ac:picMkLst>
            <pc:docMk/>
            <pc:sldMk cId="2965951037" sldId="265"/>
            <ac:picMk id="15" creationId="{816B1ED3-F165-43F4-90C5-348F15B29C7F}"/>
          </ac:picMkLst>
        </pc:picChg>
        <pc:picChg chg="add del mod">
          <ac:chgData name="Tsubasa Omi" userId="8450682869912ffe" providerId="LiveId" clId="{543B308D-8A90-4992-9F67-5C0340CD0D6A}" dt="2019-10-19T09:42:49.261" v="2979"/>
          <ac:picMkLst>
            <pc:docMk/>
            <pc:sldMk cId="2965951037" sldId="265"/>
            <ac:picMk id="44" creationId="{257F4A96-1E0E-4FE0-A325-599D1C84580F}"/>
          </ac:picMkLst>
        </pc:picChg>
        <pc:picChg chg="del mod">
          <ac:chgData name="Tsubasa Omi" userId="8450682869912ffe" providerId="LiveId" clId="{543B308D-8A90-4992-9F67-5C0340CD0D6A}" dt="2019-10-19T09:27:12.758" v="2651"/>
          <ac:picMkLst>
            <pc:docMk/>
            <pc:sldMk cId="2965951037" sldId="265"/>
            <ac:picMk id="50" creationId="{0CFE483E-A04B-4C64-B7E4-DDC63B9BEDF9}"/>
          </ac:picMkLst>
        </pc:picChg>
      </pc:sldChg>
      <pc:sldChg chg="add del ord">
        <pc:chgData name="Tsubasa Omi" userId="8450682869912ffe" providerId="LiveId" clId="{543B308D-8A90-4992-9F67-5C0340CD0D6A}" dt="2019-10-19T09:10:44.749" v="2089" actId="2696"/>
        <pc:sldMkLst>
          <pc:docMk/>
          <pc:sldMk cId="3960865357" sldId="265"/>
        </pc:sldMkLst>
      </pc:sldChg>
      <pc:sldChg chg="delSp modSp add del">
        <pc:chgData name="Tsubasa Omi" userId="8450682869912ffe" providerId="LiveId" clId="{543B308D-8A90-4992-9F67-5C0340CD0D6A}" dt="2019-10-19T09:50:46.980" v="3143" actId="2696"/>
        <pc:sldMkLst>
          <pc:docMk/>
          <pc:sldMk cId="1330288280" sldId="266"/>
        </pc:sldMkLst>
        <pc:spChg chg="mod">
          <ac:chgData name="Tsubasa Omi" userId="8450682869912ffe" providerId="LiveId" clId="{543B308D-8A90-4992-9F67-5C0340CD0D6A}" dt="2019-10-19T09:49:26.904" v="3139" actId="1076"/>
          <ac:spMkLst>
            <pc:docMk/>
            <pc:sldMk cId="1330288280" sldId="266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" creationId="{7388D163-E6C3-40C9-B380-6E4E448A2506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49:49.589" v="3141"/>
          <ac:spMkLst>
            <pc:docMk/>
            <pc:sldMk cId="1330288280" sldId="266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1" creationId="{EFF1D4BA-642A-43C5-B633-FE09739E681B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2" creationId="{0986B193-11E7-4054-9D65-F7131C45CC59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3" creationId="{2926C6EC-C2B8-4DFE-8382-AEF2376CE6EA}"/>
          </ac:spMkLst>
        </pc:sp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3" creationId="{B2E8DA88-7078-4186-9A68-E471993F1B44}"/>
          </ac:picMkLst>
        </pc:pic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6" creationId="{BCACDCCE-D5AA-4571-A087-D69C45DA2CF7}"/>
          </ac:picMkLst>
        </pc:picChg>
      </pc:sldChg>
      <pc:sldChg chg="addSp delSp modSp add modNotesTx">
        <pc:chgData name="Tsubasa Omi" userId="8450682869912ffe" providerId="LiveId" clId="{543B308D-8A90-4992-9F67-5C0340CD0D6A}" dt="2019-10-19T14:18:23.767" v="6663"/>
        <pc:sldMkLst>
          <pc:docMk/>
          <pc:sldMk cId="535723164" sldId="513"/>
        </pc:sldMkLst>
        <pc:spChg chg="del">
          <ac:chgData name="Tsubasa Omi" userId="8450682869912ffe" providerId="LiveId" clId="{543B308D-8A90-4992-9F67-5C0340CD0D6A}" dt="2019-10-19T10:22:32.301" v="4010"/>
          <ac:spMkLst>
            <pc:docMk/>
            <pc:sldMk cId="535723164" sldId="513"/>
            <ac:spMk id="2" creationId="{25FC2A7F-8719-4A4C-A6F3-6AC1319B24BE}"/>
          </ac:spMkLst>
        </pc:spChg>
        <pc:spChg chg="del">
          <ac:chgData name="Tsubasa Omi" userId="8450682869912ffe" providerId="LiveId" clId="{543B308D-8A90-4992-9F67-5C0340CD0D6A}" dt="2019-10-19T10:22:22.854" v="4009"/>
          <ac:spMkLst>
            <pc:docMk/>
            <pc:sldMk cId="535723164" sldId="513"/>
            <ac:spMk id="3" creationId="{E6FA460E-25E7-4F20-AAD5-231AE93DD50B}"/>
          </ac:spMkLst>
        </pc:spChg>
        <pc:spChg chg="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6" creationId="{3CA4BC55-09E4-4E53-BECE-4A3CA56943DC}"/>
          </ac:spMkLst>
        </pc:spChg>
        <pc:spChg chg="mod">
          <ac:chgData name="Tsubasa Omi" userId="8450682869912ffe" providerId="LiveId" clId="{543B308D-8A90-4992-9F67-5C0340CD0D6A}" dt="2019-10-19T10:40:03.449" v="4858"/>
          <ac:spMkLst>
            <pc:docMk/>
            <pc:sldMk cId="535723164" sldId="513"/>
            <ac:spMk id="12" creationId="{EA10F08F-CDF9-478D-9F3B-472D1BD32BFD}"/>
          </ac:spMkLst>
        </pc:spChg>
        <pc:spChg chg="add 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15" creationId="{76FB1F28-0994-4510-A5F7-B302AA90B005}"/>
          </ac:spMkLst>
        </pc:spChg>
        <pc:spChg chg="del">
          <ac:chgData name="Tsubasa Omi" userId="8450682869912ffe" providerId="LiveId" clId="{543B308D-8A90-4992-9F67-5C0340CD0D6A}" dt="2019-10-19T10:21:40.559" v="4008"/>
          <ac:spMkLst>
            <pc:docMk/>
            <pc:sldMk cId="535723164" sldId="513"/>
            <ac:spMk id="23" creationId="{F61B52F8-A3BB-41DF-8210-D275FBB32319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4" creationId="{BD2B4181-E0E1-41DB-B8E9-3041D40D4776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6" creationId="{88385BFC-B26A-44E4-8508-918BC81A68FB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7" creationId="{B4CB5255-5489-4E75-8D1C-530825FA4A50}"/>
          </ac:spMkLst>
        </pc:spChg>
        <pc:spChg chg="mod">
          <ac:chgData name="Tsubasa Omi" userId="8450682869912ffe" providerId="LiveId" clId="{543B308D-8A90-4992-9F67-5C0340CD0D6A}" dt="2019-10-19T14:18:23.767" v="6663"/>
          <ac:spMkLst>
            <pc:docMk/>
            <pc:sldMk cId="535723164" sldId="513"/>
            <ac:spMk id="28" creationId="{96B972DD-155E-451D-BD7F-1760B42FA4E3}"/>
          </ac:spMkLst>
        </pc:spChg>
        <pc:spChg chg="add del mod">
          <ac:chgData name="Tsubasa Omi" userId="8450682869912ffe" providerId="LiveId" clId="{543B308D-8A90-4992-9F67-5C0340CD0D6A}" dt="2019-10-19T10:46:11.547" v="4872"/>
          <ac:spMkLst>
            <pc:docMk/>
            <pc:sldMk cId="535723164" sldId="513"/>
            <ac:spMk id="50" creationId="{4E8D582B-5C71-4CC7-85EA-CFD8612D3165}"/>
          </ac:spMkLst>
        </pc:s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7" creationId="{39520ABB-4D60-433B-82E3-6883C763BA75}"/>
          </ac:grpSpMkLst>
        </pc:gr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8" creationId="{09DACF89-9D7D-4968-9576-08B366F458C5}"/>
          </ac:grpSpMkLst>
        </pc:grp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4" creationId="{47880D3D-BAD1-4FA1-9D2D-8CDB8E585500}"/>
          </ac:picMkLst>
        </pc:pic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5" creationId="{FE85C66C-A4C5-49C6-ADD1-84D93520C150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8" creationId="{1495CAA8-F5EA-43B1-A989-C6DE1903C4E1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9" creationId="{BAC5110E-35DB-4B57-BB42-8043ACD59E54}"/>
          </ac:picMkLst>
        </pc:picChg>
        <pc:picChg chg="add del">
          <ac:chgData name="Tsubasa Omi" userId="8450682869912ffe" providerId="LiveId" clId="{543B308D-8A90-4992-9F67-5C0340CD0D6A}" dt="2019-10-19T10:31:56.944" v="4328"/>
          <ac:picMkLst>
            <pc:docMk/>
            <pc:sldMk cId="535723164" sldId="513"/>
            <ac:picMk id="22" creationId="{5A80A8D7-8621-403E-9264-C46E324D17D4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3074" creationId="{7E0DEDD4-9F5D-411E-8415-7015ED6CAB88}"/>
          </ac:picMkLst>
        </pc:picChg>
      </pc:sldChg>
      <pc:sldChg chg="addSp delSp modSp add">
        <pc:chgData name="Tsubasa Omi" userId="8450682869912ffe" providerId="LiveId" clId="{543B308D-8A90-4992-9F67-5C0340CD0D6A}" dt="2019-10-19T13:20:26.462" v="6575"/>
        <pc:sldMkLst>
          <pc:docMk/>
          <pc:sldMk cId="1747880804" sldId="561"/>
        </pc:sldMkLst>
        <pc:spChg chg="mod">
          <ac:chgData name="Tsubasa Omi" userId="8450682869912ffe" providerId="LiveId" clId="{543B308D-8A90-4992-9F67-5C0340CD0D6A}" dt="2019-10-19T09:52:47.362" v="3243" actId="14100"/>
          <ac:spMkLst>
            <pc:docMk/>
            <pc:sldMk cId="1747880804" sldId="561"/>
            <ac:spMk id="2" creationId="{A48CFAC3-220B-4009-83FA-88CD3930AC37}"/>
          </ac:spMkLst>
        </pc:spChg>
        <pc:spChg chg="mod">
          <ac:chgData name="Tsubasa Omi" userId="8450682869912ffe" providerId="LiveId" clId="{543B308D-8A90-4992-9F67-5C0340CD0D6A}" dt="2019-10-19T13:20:26.462" v="6575"/>
          <ac:spMkLst>
            <pc:docMk/>
            <pc:sldMk cId="1747880804" sldId="561"/>
            <ac:spMk id="6" creationId="{D3C52D4F-5BA2-49DC-ADD7-2CA65B34BA51}"/>
          </ac:spMkLst>
        </pc:spChg>
        <pc:spChg chg="mod">
          <ac:chgData name="Tsubasa Omi" userId="8450682869912ffe" providerId="LiveId" clId="{543B308D-8A90-4992-9F67-5C0340CD0D6A}" dt="2019-10-19T12:13:16.872" v="5118" actId="113"/>
          <ac:spMkLst>
            <pc:docMk/>
            <pc:sldMk cId="1747880804" sldId="561"/>
            <ac:spMk id="7" creationId="{F2D16A41-2CB7-4696-BC04-EFBD95A51D09}"/>
          </ac:spMkLst>
        </pc:spChg>
        <pc:spChg chg="mod ord">
          <ac:chgData name="Tsubasa Omi" userId="8450682869912ffe" providerId="LiveId" clId="{543B308D-8A90-4992-9F67-5C0340CD0D6A}" dt="2019-10-19T09:53:40.077" v="3284" actId="164"/>
          <ac:spMkLst>
            <pc:docMk/>
            <pc:sldMk cId="1747880804" sldId="561"/>
            <ac:spMk id="8" creationId="{5C05E5B6-8DE7-469E-B050-3E710968F3E6}"/>
          </ac:spMkLst>
        </pc:spChg>
        <pc:spChg chg="mod">
          <ac:chgData name="Tsubasa Omi" userId="8450682869912ffe" providerId="LiveId" clId="{543B308D-8A90-4992-9F67-5C0340CD0D6A}" dt="2019-10-19T10:42:55.053" v="4868" actId="14100"/>
          <ac:spMkLst>
            <pc:docMk/>
            <pc:sldMk cId="1747880804" sldId="561"/>
            <ac:spMk id="9" creationId="{85A26FC2-814B-4DF3-B14C-8EA5ABCE8CFB}"/>
          </ac:spMkLst>
        </pc:spChg>
        <pc:spChg chg="mod">
          <ac:chgData name="Tsubasa Omi" userId="8450682869912ffe" providerId="LiveId" clId="{543B308D-8A90-4992-9F67-5C0340CD0D6A}" dt="2019-10-19T10:42:51.007" v="4866" actId="14100"/>
          <ac:spMkLst>
            <pc:docMk/>
            <pc:sldMk cId="1747880804" sldId="561"/>
            <ac:spMk id="10" creationId="{EBF0381F-A7B3-420C-951D-4032A201841E}"/>
          </ac:spMkLst>
        </pc:spChg>
        <pc:spChg chg="mod">
          <ac:chgData name="Tsubasa Omi" userId="8450682869912ffe" providerId="LiveId" clId="{543B308D-8A90-4992-9F67-5C0340CD0D6A}" dt="2019-10-19T10:42:53.098" v="4867" actId="14100"/>
          <ac:spMkLst>
            <pc:docMk/>
            <pc:sldMk cId="1747880804" sldId="561"/>
            <ac:spMk id="11" creationId="{515A844D-53D1-4B3B-BF35-96DE9C4444E1}"/>
          </ac:spMkLst>
        </pc:spChg>
        <pc:spChg chg="mod ord">
          <ac:chgData name="Tsubasa Omi" userId="8450682869912ffe" providerId="LiveId" clId="{543B308D-8A90-4992-9F67-5C0340CD0D6A}" dt="2019-10-19T10:16:46.772" v="3941"/>
          <ac:spMkLst>
            <pc:docMk/>
            <pc:sldMk cId="1747880804" sldId="561"/>
            <ac:spMk id="13" creationId="{2478ABED-5092-4AF1-9722-E0F34E3EB583}"/>
          </ac:spMkLst>
        </pc:spChg>
        <pc:spChg chg="add mod">
          <ac:chgData name="Tsubasa Omi" userId="8450682869912ffe" providerId="LiveId" clId="{543B308D-8A90-4992-9F67-5C0340CD0D6A}" dt="2019-10-19T09:56:22.989" v="3362" actId="13822"/>
          <ac:spMkLst>
            <pc:docMk/>
            <pc:sldMk cId="1747880804" sldId="561"/>
            <ac:spMk id="19" creationId="{F6DC8634-9AC1-4B4B-8D25-A15F5125D749}"/>
          </ac:spMkLst>
        </pc:spChg>
        <pc:spChg chg="add mod">
          <ac:chgData name="Tsubasa Omi" userId="8450682869912ffe" providerId="LiveId" clId="{543B308D-8A90-4992-9F67-5C0340CD0D6A}" dt="2019-10-19T09:57:56.704" v="3501" actId="14100"/>
          <ac:spMkLst>
            <pc:docMk/>
            <pc:sldMk cId="1747880804" sldId="561"/>
            <ac:spMk id="20" creationId="{1931E0A5-BE13-4FD5-B880-381908258BF2}"/>
          </ac:spMkLst>
        </pc:spChg>
        <pc:spChg chg="add del mod">
          <ac:chgData name="Tsubasa Omi" userId="8450682869912ffe" providerId="LiveId" clId="{543B308D-8A90-4992-9F67-5C0340CD0D6A}" dt="2019-10-19T12:11:12.900" v="5116" actId="11529"/>
          <ac:spMkLst>
            <pc:docMk/>
            <pc:sldMk cId="1747880804" sldId="561"/>
            <ac:spMk id="22" creationId="{D4A39AE1-6F34-462C-BAC5-070310A876B1}"/>
          </ac:spMkLst>
        </pc:spChg>
        <pc:grpChg chg="add mod">
          <ac:chgData name="Tsubasa Omi" userId="8450682869912ffe" providerId="LiveId" clId="{543B308D-8A90-4992-9F67-5C0340CD0D6A}" dt="2019-10-19T09:53:51.436" v="3287" actId="164"/>
          <ac:grpSpMkLst>
            <pc:docMk/>
            <pc:sldMk cId="1747880804" sldId="561"/>
            <ac:grpSpMk id="3" creationId="{EB3D5814-60C6-4FF4-A6C9-87469BB8F38A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2" creationId="{22D394ED-F142-45C3-BF90-5F8A5F6D0EA7}"/>
          </ac:grpSpMkLst>
        </pc:grpChg>
        <pc:grpChg chg="add mod">
          <ac:chgData name="Tsubasa Omi" userId="8450682869912ffe" providerId="LiveId" clId="{543B308D-8A90-4992-9F67-5C0340CD0D6A}" dt="2019-10-19T09:54:25.234" v="3292" actId="1076"/>
          <ac:grpSpMkLst>
            <pc:docMk/>
            <pc:sldMk cId="1747880804" sldId="561"/>
            <ac:grpSpMk id="15" creationId="{29467357-53B3-4EE0-80E7-733610FA7AAC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7" creationId="{1EC06086-DAB4-4033-BABD-DE1777515E1A}"/>
          </ac:grpSpMkLst>
        </pc:grpChg>
        <pc:picChg chg="mod">
          <ac:chgData name="Tsubasa Omi" userId="8450682869912ffe" providerId="LiveId" clId="{543B308D-8A90-4992-9F67-5C0340CD0D6A}" dt="2019-10-19T09:53:40.077" v="3284" actId="164"/>
          <ac:picMkLst>
            <pc:docMk/>
            <pc:sldMk cId="1747880804" sldId="561"/>
            <ac:picMk id="5" creationId="{34B86AE9-FCBC-42E1-8C39-B5512B2EB497}"/>
          </ac:picMkLst>
        </pc:picChg>
        <pc:picChg chg="add mod">
          <ac:chgData name="Tsubasa Omi" userId="8450682869912ffe" providerId="LiveId" clId="{543B308D-8A90-4992-9F67-5C0340CD0D6A}" dt="2019-10-19T09:54:38.490" v="3294" actId="1076"/>
          <ac:picMkLst>
            <pc:docMk/>
            <pc:sldMk cId="1747880804" sldId="561"/>
            <ac:picMk id="18" creationId="{99EA0040-96D3-42FB-B8B2-4D12D8847021}"/>
          </ac:picMkLst>
        </pc:picChg>
        <pc:picChg chg="add mod">
          <ac:chgData name="Tsubasa Omi" userId="8450682869912ffe" providerId="LiveId" clId="{543B308D-8A90-4992-9F67-5C0340CD0D6A}" dt="2019-10-19T09:57:01.546" v="3425" actId="1076"/>
          <ac:picMkLst>
            <pc:docMk/>
            <pc:sldMk cId="1747880804" sldId="561"/>
            <ac:picMk id="21" creationId="{95E58FC7-114F-45AF-9AD9-6B1F22A32604}"/>
          </ac:picMkLst>
        </pc:picChg>
      </pc:sldChg>
      <pc:sldChg chg="delSp modSp add del">
        <pc:chgData name="Tsubasa Omi" userId="8450682869912ffe" providerId="LiveId" clId="{543B308D-8A90-4992-9F67-5C0340CD0D6A}" dt="2019-10-19T10:40:50.446" v="4859" actId="2696"/>
        <pc:sldMkLst>
          <pc:docMk/>
          <pc:sldMk cId="2160170641" sldId="562"/>
        </pc:sldMkLst>
        <pc:spChg chg="mod">
          <ac:chgData name="Tsubasa Omi" userId="8450682869912ffe" providerId="LiveId" clId="{543B308D-8A90-4992-9F67-5C0340CD0D6A}" dt="2019-10-19T10:18:01.477" v="3986" actId="1076"/>
          <ac:spMkLst>
            <pc:docMk/>
            <pc:sldMk cId="2160170641" sldId="562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10:18:11.141" v="3991"/>
          <ac:spMkLst>
            <pc:docMk/>
            <pc:sldMk cId="2160170641" sldId="562"/>
            <ac:spMk id="19" creationId="{F6DC8634-9AC1-4B4B-8D25-A15F5125D749}"/>
          </ac:spMkLst>
        </pc:spChg>
        <pc:spChg chg="del">
          <ac:chgData name="Tsubasa Omi" userId="8450682869912ffe" providerId="LiveId" clId="{543B308D-8A90-4992-9F67-5C0340CD0D6A}" dt="2019-10-19T10:18:07.040" v="3988"/>
          <ac:spMkLst>
            <pc:docMk/>
            <pc:sldMk cId="2160170641" sldId="562"/>
            <ac:spMk id="20" creationId="{1931E0A5-BE13-4FD5-B880-381908258BF2}"/>
          </ac:spMkLst>
        </pc:spChg>
        <pc:grpChg chg="del">
          <ac:chgData name="Tsubasa Omi" userId="8450682869912ffe" providerId="LiveId" clId="{543B308D-8A90-4992-9F67-5C0340CD0D6A}" dt="2019-10-19T10:18:05.028" v="3987"/>
          <ac:grpSpMkLst>
            <pc:docMk/>
            <pc:sldMk cId="2160170641" sldId="562"/>
            <ac:grpSpMk id="15" creationId="{29467357-53B3-4EE0-80E7-733610FA7AAC}"/>
          </ac:grpSpMkLst>
        </pc:grpChg>
        <pc:picChg chg="del">
          <ac:chgData name="Tsubasa Omi" userId="8450682869912ffe" providerId="LiveId" clId="{543B308D-8A90-4992-9F67-5C0340CD0D6A}" dt="2019-10-19T10:18:09.933" v="3990"/>
          <ac:picMkLst>
            <pc:docMk/>
            <pc:sldMk cId="2160170641" sldId="562"/>
            <ac:picMk id="18" creationId="{99EA0040-96D3-42FB-B8B2-4D12D8847021}"/>
          </ac:picMkLst>
        </pc:picChg>
        <pc:picChg chg="del">
          <ac:chgData name="Tsubasa Omi" userId="8450682869912ffe" providerId="LiveId" clId="{543B308D-8A90-4992-9F67-5C0340CD0D6A}" dt="2019-10-19T10:18:08.459" v="3989"/>
          <ac:picMkLst>
            <pc:docMk/>
            <pc:sldMk cId="2160170641" sldId="562"/>
            <ac:picMk id="21" creationId="{95E58FC7-114F-45AF-9AD9-6B1F22A32604}"/>
          </ac:picMkLst>
        </pc:picChg>
      </pc:sldChg>
      <pc:sldChg chg="addSp delSp modSp add ord">
        <pc:chgData name="Tsubasa Omi" userId="8450682869912ffe" providerId="LiveId" clId="{543B308D-8A90-4992-9F67-5C0340CD0D6A}" dt="2019-10-19T11:06:50.774" v="5002" actId="14100"/>
        <pc:sldMkLst>
          <pc:docMk/>
          <pc:sldMk cId="2794107324" sldId="562"/>
        </pc:sldMkLst>
        <pc:spChg chg="mod">
          <ac:chgData name="Tsubasa Omi" userId="8450682869912ffe" providerId="LiveId" clId="{543B308D-8A90-4992-9F67-5C0340CD0D6A}" dt="2019-10-19T11:05:01.232" v="4984" actId="1076"/>
          <ac:spMkLst>
            <pc:docMk/>
            <pc:sldMk cId="2794107324" sldId="562"/>
            <ac:spMk id="2" creationId="{E3E80E47-27ED-4BEE-8ED2-9F6ED9FB8D27}"/>
          </ac:spMkLst>
        </pc:spChg>
        <pc:spChg chg="del">
          <ac:chgData name="Tsubasa Omi" userId="8450682869912ffe" providerId="LiveId" clId="{543B308D-8A90-4992-9F67-5C0340CD0D6A}" dt="2019-10-19T11:05:30.692" v="4987"/>
          <ac:spMkLst>
            <pc:docMk/>
            <pc:sldMk cId="2794107324" sldId="562"/>
            <ac:spMk id="4" creationId="{F5636B4F-CE34-436A-9763-A282AE909FD1}"/>
          </ac:spMkLst>
        </pc:spChg>
        <pc:spChg chg="add del mod">
          <ac:chgData name="Tsubasa Omi" userId="8450682869912ffe" providerId="LiveId" clId="{543B308D-8A90-4992-9F67-5C0340CD0D6A}" dt="2019-10-19T11:06:08.676" v="4990"/>
          <ac:spMkLst>
            <pc:docMk/>
            <pc:sldMk cId="2794107324" sldId="562"/>
            <ac:spMk id="5" creationId="{62616A59-8E74-41AD-84CF-0BE7AF16A16E}"/>
          </ac:spMkLst>
        </pc:spChg>
        <pc:spChg chg="add mod">
          <ac:chgData name="Tsubasa Omi" userId="8450682869912ffe" providerId="LiveId" clId="{543B308D-8A90-4992-9F67-5C0340CD0D6A}" dt="2019-10-19T11:06:50.774" v="5002" actId="14100"/>
          <ac:spMkLst>
            <pc:docMk/>
            <pc:sldMk cId="2794107324" sldId="562"/>
            <ac:spMk id="6" creationId="{357DDBA0-AEC5-4B6F-B16F-152DEBAF4F5B}"/>
          </ac:spMkLst>
        </pc:spChg>
        <pc:graphicFrameChg chg="add del mod">
          <ac:chgData name="Tsubasa Omi" userId="8450682869912ffe" providerId="LiveId" clId="{543B308D-8A90-4992-9F67-5C0340CD0D6A}" dt="2019-10-19T11:05:52.629" v="4989" actId="12084"/>
          <ac:graphicFrameMkLst>
            <pc:docMk/>
            <pc:sldMk cId="2794107324" sldId="562"/>
            <ac:graphicFrameMk id="3" creationId="{049D9ACF-814A-4EC3-BF5B-3B460433D044}"/>
          </ac:graphicFrameMkLst>
        </pc:graphicFrameChg>
      </pc:sldChg>
      <pc:sldChg chg="addSp delSp modSp add del">
        <pc:chgData name="Tsubasa Omi" userId="8450682869912ffe" providerId="LiveId" clId="{543B308D-8A90-4992-9F67-5C0340CD0D6A}" dt="2019-10-19T11:06:34.388" v="4997" actId="2696"/>
        <pc:sldMkLst>
          <pc:docMk/>
          <pc:sldMk cId="3670223051" sldId="563"/>
        </pc:sldMkLst>
        <pc:spChg chg="add del mod">
          <ac:chgData name="Tsubasa Omi" userId="8450682869912ffe" providerId="LiveId" clId="{543B308D-8A90-4992-9F67-5C0340CD0D6A}" dt="2019-10-19T11:06:27.959" v="4996"/>
          <ac:spMkLst>
            <pc:docMk/>
            <pc:sldMk cId="3670223051" sldId="563"/>
            <ac:spMk id="3" creationId="{BDCAD6E1-8FBA-46E1-B3D3-CB8DB49B8DF0}"/>
          </ac:spMkLst>
        </pc:spChg>
        <pc:spChg chg="add del mod">
          <ac:chgData name="Tsubasa Omi" userId="8450682869912ffe" providerId="LiveId" clId="{543B308D-8A90-4992-9F67-5C0340CD0D6A}" dt="2019-10-19T11:06:19.925" v="4995"/>
          <ac:spMkLst>
            <pc:docMk/>
            <pc:sldMk cId="3670223051" sldId="563"/>
            <ac:spMk id="4" creationId="{B6511B42-A823-49CD-8A53-3716D17D33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BFB9-8C25-44DE-AB65-6DA8431077A3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3E4A-F255-40FC-BD0C-92EF45B5A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5251-13AB-4F2D-A31F-09857A65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C557B-FBE4-4DA4-BD7E-64DBA7E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4D753-4C7B-4E04-9F80-5A1785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81158-1FEC-4204-8F7C-7AA2693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A4873-719D-4EA9-A938-B46C7F7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997B7-9437-4634-A417-823033F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B62661-74F3-4D1E-B42B-EBF808C2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13D1-F577-40CE-9450-E7DC9CA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D3499-5266-4FA3-8CAB-35A3F9D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3772F-1FE9-4C41-85EE-F875259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6CC25F-B80E-4AE4-85ED-456A90D1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D2F1A-777D-4B06-A91A-F387E1B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9CB75-0397-454B-88C5-3BCF36E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B4E-7625-43FA-9B9E-C2FB5EF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178A9-F140-4A24-976A-4DA40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756F-B9C7-4A93-B5E5-D42B0C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D580-4B8F-45A0-9EAB-D312B067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DCB47-9A23-454C-B6D3-43F4E5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CDC9A-4427-4EB5-A338-D62F2B9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0098E-4E1D-4937-8167-6C34245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E302B-6594-4DAA-B5E3-F7ACCA3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B990C-A4C8-4E71-AEDB-0A2C0E12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1A02-F471-4C38-A797-7C87025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A3E5C-B983-478B-B35A-6E72164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F8DDD-EF01-41C9-997E-C14AC35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C1380-BEB3-4185-B3A8-97C5DF4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3CB47-10D7-4E50-B4A4-1C73124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67F860-EE08-4A22-9D43-96AB2C1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0F1B8-DDEC-448E-AF2B-032A90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7FA07-24A8-41C0-9C7A-66E66EA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F4290-B8DE-4490-B59A-18CC1E4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025-D802-4B90-9AFB-4059735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F185A-7F02-49FD-8AF0-29B8E69D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2748-7494-404B-8325-EE8C3EB4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D9A79-5291-4C2E-9739-E6788490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FC797-957C-4F9A-8138-70623341E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F5AF0-07DE-4E16-97DB-A70822B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BA5269-E1E8-48D8-92D2-A86D0184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E1353-AF30-4694-A03E-512F435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536C-5ABE-454B-A310-6E07522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8207C9-26D0-4D8A-B98B-F9A869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8544-BD41-4B5B-9D53-887B3D8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B6E72-E88A-46D8-9355-DC27F68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AFEA0E-8226-4C1E-932F-C687F179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BF997-188D-4217-970F-B727619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E8DD0-1827-4484-A27C-BDB06FC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7ED7-2449-4D8F-8C8F-69AB9A8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10A14-52A4-4E3E-A900-0E385328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F2420-283C-4CCE-BD5B-69A51258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6A9C9-F4D1-4068-8D53-D2861252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2314B-00A0-47EB-BA8B-41ED119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B3219-6DD2-48DC-B5A7-78CFF48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1ED1-67DC-469A-B600-9E87B60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58E23-34B7-4B32-93B4-25B258EFC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E4F78C-3B06-4043-A890-7D1E00B8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E22A6-7FCF-43EA-A4D8-B51A2FB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7AB5F-8B6C-4771-8984-418AF39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0AA4E-3C57-43EE-BDFA-8697B65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E14A67-209E-4260-8CDC-DAC3417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1CAC7-0A21-4FE4-A4B8-F62C7C26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40521-FF7C-4677-AB93-2CBF035F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DFF8-4DDA-4272-ABD5-7A73720B2A08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FD560-FAB5-421F-ACB0-718ED8FD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61C6D-4D6B-4A33-9603-3806DC04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12327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スロー数字手裏剣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9F21A-EABD-4DE8-94F4-84B35C7BE748}"/>
              </a:ext>
            </a:extLst>
          </p:cNvPr>
          <p:cNvSpPr/>
          <p:nvPr/>
        </p:nvSpPr>
        <p:spPr>
          <a:xfrm>
            <a:off x="5671591" y="1104802"/>
            <a:ext cx="6118332" cy="2551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秒以内</a:t>
            </a:r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に、スローモーションで飛んでくる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無数の手裏剣の数字と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同じ数字の手裏剣を当て返す。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手裏剣を当てられたらその数字が得点になり、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その合計</a:t>
            </a:r>
            <a:r>
              <a:rPr kumimoji="1" lang="ja-JP" altLang="en-US" dirty="0">
                <a:solidFill>
                  <a:schemeClr val="tx1"/>
                </a:solidFill>
              </a:rPr>
              <a:t>点数を競うゲーム。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8E5975E-FE76-4F75-BB25-4C3B1CEA0354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1C481E01-6081-49F4-B7C3-3DB3DCD5E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9666F81-62F3-4BDA-BD1C-940CCA0F6F12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9A0EFD7-5DB5-4137-98B0-DEA82B80A10D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FD29BFBD-FD0B-40E1-B0BC-45237BD2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78EDE90-7CE7-40B1-B55C-755104C1483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EC9023F-CF8A-4E56-BD1C-7C6B6762D073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7B4DA23E-5ED2-4AAD-BF89-3696D60B6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4356126-6C1E-4BFC-AB60-9A3B41072110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A8B391E-7079-46ED-86E6-471E50D12BA0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DD95707-0F8C-4460-A78C-B68830E4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609A6A-C697-45B5-AA01-7EFB765125E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6A02C9B-BF02-42C1-B60A-9FF61F6C9623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61BB15AE-0DEA-4661-86D4-A2A38543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21EFC4C2-AA9A-4BF0-9163-1F525B7C9E6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BEA9D-254C-4FEB-AE7C-C3152BD322D8}"/>
              </a:ext>
            </a:extLst>
          </p:cNvPr>
          <p:cNvSpPr/>
          <p:nvPr/>
        </p:nvSpPr>
        <p:spPr>
          <a:xfrm>
            <a:off x="5663620" y="4049799"/>
            <a:ext cx="6118332" cy="16824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ゲーム内時間では</a:t>
            </a:r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秒。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理由：ゲーム内ではスローモーションで手裏剣を投げ合っているから。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7730C04E-FEC0-4DBD-BFEA-DA61E1AE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ゲームスタート時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B6904-CA18-44DE-B8CC-DE4B2742239D}"/>
              </a:ext>
            </a:extLst>
          </p:cNvPr>
          <p:cNvSpPr txBox="1"/>
          <p:nvPr/>
        </p:nvSpPr>
        <p:spPr>
          <a:xfrm>
            <a:off x="1770723" y="2355574"/>
            <a:ext cx="1511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69BB7C1-E30A-4F43-A4B1-C01FACB0C014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132338"/>
              <a:gd name="adj2" fmla="val -24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3,2,1</a:t>
            </a:r>
            <a:r>
              <a:rPr kumimoji="1" lang="ja-JP" altLang="en-US" sz="2000" dirty="0"/>
              <a:t>はじめ！</a:t>
            </a:r>
            <a:endParaRPr kumimoji="1" lang="en-US" altLang="ja-JP" sz="2000" dirty="0"/>
          </a:p>
          <a:p>
            <a:r>
              <a:rPr lang="ja-JP" altLang="en-US" sz="2000" dirty="0"/>
              <a:t>でゲームが開始する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09F3C9-06C9-4708-BE28-334B4A0D8B9D}"/>
              </a:ext>
            </a:extLst>
          </p:cNvPr>
          <p:cNvGrpSpPr/>
          <p:nvPr/>
        </p:nvGrpSpPr>
        <p:grpSpPr>
          <a:xfrm>
            <a:off x="116861" y="50786"/>
            <a:ext cx="941713" cy="935900"/>
            <a:chOff x="116861" y="50786"/>
            <a:chExt cx="941713" cy="935900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1" y="50786"/>
              <a:ext cx="941713" cy="9359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12FFFE-F6EF-412D-949E-40F5BC0D8EE8}"/>
                </a:ext>
              </a:extLst>
            </p:cNvPr>
            <p:cNvSpPr/>
            <p:nvPr/>
          </p:nvSpPr>
          <p:spPr>
            <a:xfrm>
              <a:off x="270495" y="130342"/>
              <a:ext cx="648586" cy="60555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FFFF00"/>
                  </a:solidFill>
                </a:rPr>
                <a:t>0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DD0CD2-72F6-4915-B0C4-8FFC99607EFE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369BEA6-184B-4C98-903A-3489D51F459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AC06A9B-8D17-4A9B-8BD2-DF9233861F8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C2A4356-8B4D-4170-97EC-3FDCC0E9C683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6</a:t>
              </a:r>
              <a:r>
                <a:rPr kumimoji="1" lang="en-US" altLang="ja-JP" sz="1600" dirty="0"/>
                <a:t>.0</a:t>
              </a:r>
              <a:endParaRPr kumimoji="1" lang="ja-JP" altLang="en-US" sz="1600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0A18FDA-ABBA-41DB-8494-612BA3EE2D6D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C6B311B-85D4-4740-8040-DBC0DBD36E61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74" name="Picture 2" descr="手裏剣">
              <a:extLst>
                <a:ext uri="{FF2B5EF4-FFF2-40B4-BE49-F238E27FC236}">
                  <a16:creationId xmlns:a16="http://schemas.microsoft.com/office/drawing/2014/main" id="{F09BDB3E-EC0C-4E9C-8C54-BD8ED4A79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6D4C246-0F5A-4CEA-A448-2A63A7F9325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1885016-7E23-4146-BC07-6A1D686B9658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80" name="Picture 2" descr="手裏剣">
              <a:extLst>
                <a:ext uri="{FF2B5EF4-FFF2-40B4-BE49-F238E27FC236}">
                  <a16:creationId xmlns:a16="http://schemas.microsoft.com/office/drawing/2014/main" id="{A195770B-4CAA-4F35-AE38-918B85B5C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2D8CA40A-583F-4261-92DB-C739BFC9E8F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5E325FC-05B7-4638-A7EB-AB276C4EBA5E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83" name="Picture 2" descr="手裏剣">
              <a:extLst>
                <a:ext uri="{FF2B5EF4-FFF2-40B4-BE49-F238E27FC236}">
                  <a16:creationId xmlns:a16="http://schemas.microsoft.com/office/drawing/2014/main" id="{9B8F9054-76EE-4086-BBF1-A8B56B804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1D08BD-2BC3-4D78-AAB3-1A292236A216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9882320-8B30-4CA7-A5B0-90C55FF9A1FC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91" name="Picture 2" descr="手裏剣">
              <a:extLst>
                <a:ext uri="{FF2B5EF4-FFF2-40B4-BE49-F238E27FC236}">
                  <a16:creationId xmlns:a16="http://schemas.microsoft.com/office/drawing/2014/main" id="{6CD1CD51-AC9E-4506-8C3A-02D9D4F6D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5CC41B2-8B6A-4A32-B95E-4B4F4C3A0DD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179090C2-672D-49F8-B472-EE075C9C18E9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94" name="Picture 2" descr="手裏剣">
              <a:extLst>
                <a:ext uri="{FF2B5EF4-FFF2-40B4-BE49-F238E27FC236}">
                  <a16:creationId xmlns:a16="http://schemas.microsoft.com/office/drawing/2014/main" id="{B8A68A7E-19DF-409A-B3BF-05568A489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C8E755E-39C3-4833-8769-6D2AA42D20A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細かいルール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5FE2F3D-50BF-4B95-8033-DA2465A3962D}"/>
              </a:ext>
            </a:extLst>
          </p:cNvPr>
          <p:cNvSpPr/>
          <p:nvPr/>
        </p:nvSpPr>
        <p:spPr>
          <a:xfrm>
            <a:off x="5398395" y="4620818"/>
            <a:ext cx="3155878" cy="1234800"/>
          </a:xfrm>
          <a:prstGeom prst="wedgeRectCallout">
            <a:avLst>
              <a:gd name="adj1" fmla="val -85297"/>
              <a:gd name="adj2" fmla="val -1702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5</a:t>
            </a:r>
            <a:r>
              <a:rPr lang="ja-JP" altLang="en-US" sz="2000" dirty="0"/>
              <a:t>より大きい数字は手裏剣の数字を足して撃ち落とす</a:t>
            </a:r>
            <a:endParaRPr kumimoji="1"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58788" y="1225690"/>
            <a:ext cx="3115993" cy="12347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当てた手裏剣の数字が飛んできた手裏剣の数字を超えた場合は</a:t>
            </a:r>
            <a:r>
              <a:rPr lang="ja-JP" altLang="en-US" dirty="0"/>
              <a:t>負の数になって飛んでくる</a:t>
            </a:r>
            <a:r>
              <a:rPr lang="en-US" altLang="ja-JP" dirty="0"/>
              <a:t>(</a:t>
            </a:r>
            <a:r>
              <a:rPr lang="ja-JP" altLang="en-US" dirty="0"/>
              <a:t>破壊不可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9AE6511A-E1EC-4336-B5C2-41989245AFCB}"/>
              </a:ext>
            </a:extLst>
          </p:cNvPr>
          <p:cNvSpPr/>
          <p:nvPr/>
        </p:nvSpPr>
        <p:spPr>
          <a:xfrm>
            <a:off x="8828839" y="4906854"/>
            <a:ext cx="3155878" cy="1853047"/>
          </a:xfrm>
          <a:prstGeom prst="wedgeRectCallout">
            <a:avLst>
              <a:gd name="adj1" fmla="val -295967"/>
              <a:gd name="adj2" fmla="val 286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自分の手裏剣は</a:t>
            </a:r>
            <a:r>
              <a:rPr kumimoji="1" lang="en-US" altLang="ja-JP" sz="2000" dirty="0"/>
              <a:t>1s</a:t>
            </a:r>
            <a:r>
              <a:rPr kumimoji="1" lang="ja-JP" altLang="en-US" sz="2000" dirty="0"/>
              <a:t>くらいロングタップで移動できる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白い範囲の中で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48702677-A9AD-41F4-A4CF-498E35C0840D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97695"/>
              <a:gd name="adj2" fmla="val 139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投げてない自分の手裏剣は半透明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相手の手裏剣がすり抜けてハートに当たるため。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7880FD0-69CA-4DF6-9489-C75561B73663}"/>
              </a:ext>
            </a:extLst>
          </p:cNvPr>
          <p:cNvSpPr/>
          <p:nvPr/>
        </p:nvSpPr>
        <p:spPr>
          <a:xfrm>
            <a:off x="8970936" y="2568707"/>
            <a:ext cx="3013781" cy="20353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その他アイディア：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手元の手裏剣を重ねると手裏剣の数字が足し合わさる？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61946227-C5DF-4BEB-91BB-6A35842B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31734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C99F570-162E-4127-99E3-C402BBB9C313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/>
              <a:t>ポーズ画面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9B9B0-45CA-401F-9B77-E5DB8A2C3D00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DE613B15-EEC4-422D-B132-FA8321458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A94AE83-5632-4E8D-98AC-E1569B0FBC54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C5C5B8-8998-4659-A8BB-F84F9442320E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E7638D9F-4274-43D1-A053-D9374A34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6BC1CCC-A008-4142-A17A-8B83E0C3444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6F533CE-F384-49E2-B5CD-BC004C4F2E1B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3D8810A1-7DAF-4B6B-B46D-69331AB1F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2BE7C8E-0161-4363-9C83-51F05EC0AB58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30D937D-21EE-43F0-B1FB-2E525036D4CB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4B35DD6-357E-4B25-9050-D441C1258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5DE9761-4A0C-4766-A645-9C5BEDE6EFD7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21B2D8A-7504-4F58-84CA-B4282C293E87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1D94927F-F041-4326-96B3-294BF0F87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11251079-9AD7-48D8-A30B-4E7506E0528D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6D5BC-BEFC-4434-8BA2-20C4023C77CB}"/>
              </a:ext>
            </a:extLst>
          </p:cNvPr>
          <p:cNvGrpSpPr/>
          <p:nvPr/>
        </p:nvGrpSpPr>
        <p:grpSpPr>
          <a:xfrm>
            <a:off x="-9162" y="2885647"/>
            <a:ext cx="5128803" cy="2808201"/>
            <a:chOff x="-9162" y="1235752"/>
            <a:chExt cx="5128803" cy="28082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D5D221-062F-4D22-90EE-9584D3EC672E}"/>
                </a:ext>
              </a:extLst>
            </p:cNvPr>
            <p:cNvSpPr/>
            <p:nvPr/>
          </p:nvSpPr>
          <p:spPr>
            <a:xfrm>
              <a:off x="-9162" y="1235752"/>
              <a:ext cx="5128803" cy="2808201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動作設定ボタン: ホームへ移動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1020A52-93EE-44B0-B482-1DB042B95E55}"/>
                </a:ext>
              </a:extLst>
            </p:cNvPr>
            <p:cNvSpPr/>
            <p:nvPr/>
          </p:nvSpPr>
          <p:spPr>
            <a:xfrm>
              <a:off x="599114" y="2042327"/>
              <a:ext cx="565549" cy="597523"/>
            </a:xfrm>
            <a:prstGeom prst="actionButtonHo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B400703-772E-4624-8136-78283AFCBEB3}"/>
                </a:ext>
              </a:extLst>
            </p:cNvPr>
            <p:cNvSpPr txBox="1"/>
            <p:nvPr/>
          </p:nvSpPr>
          <p:spPr>
            <a:xfrm>
              <a:off x="539222" y="2870238"/>
              <a:ext cx="79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やめる</a:t>
              </a:r>
              <a:endParaRPr kumimoji="1" lang="ja-JP" altLang="en-US" sz="1400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45A636A-2355-4CAD-A92E-03D61F3B3687}"/>
                </a:ext>
              </a:extLst>
            </p:cNvPr>
            <p:cNvSpPr txBox="1"/>
            <p:nvPr/>
          </p:nvSpPr>
          <p:spPr>
            <a:xfrm>
              <a:off x="3881430" y="2860437"/>
              <a:ext cx="846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もどる</a:t>
              </a:r>
            </a:p>
          </p:txBody>
        </p:sp>
      </p:grpSp>
      <p:sp>
        <p:nvSpPr>
          <p:cNvPr id="9" name="動作設定ボタン: 戻る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6865556-D845-40CC-82EA-6A3BA7153DAF}"/>
              </a:ext>
            </a:extLst>
          </p:cNvPr>
          <p:cNvSpPr/>
          <p:nvPr/>
        </p:nvSpPr>
        <p:spPr>
          <a:xfrm>
            <a:off x="3940421" y="3724262"/>
            <a:ext cx="616660" cy="600592"/>
          </a:xfrm>
          <a:prstGeom prst="actionButtonRetur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96B9D86-5D4C-4241-AFBF-4B0B953AE8D3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F47092F-06C8-4665-A76D-DCD40F0C5EAC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4BC31C8-5798-4707-B7EE-9112B00528A9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15CA30E5-B590-4A0B-BE33-6B3504FB8D30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0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323ADD0-D8FC-4B17-A62F-E6087488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" y="3860"/>
            <a:ext cx="5122047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2385" y="943285"/>
            <a:ext cx="5122047" cy="2638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リザルト</a:t>
            </a:r>
            <a:r>
              <a:rPr kumimoji="1" lang="ja-JP" altLang="en-US" b="1" dirty="0"/>
              <a:t>画面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D2AFA-8843-42EC-AD81-1C5A3746082F}"/>
              </a:ext>
            </a:extLst>
          </p:cNvPr>
          <p:cNvSpPr txBox="1"/>
          <p:nvPr/>
        </p:nvSpPr>
        <p:spPr>
          <a:xfrm>
            <a:off x="2056338" y="1039764"/>
            <a:ext cx="13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てんすう！</a:t>
            </a:r>
          </a:p>
        </p:txBody>
      </p:sp>
      <p:sp>
        <p:nvSpPr>
          <p:cNvPr id="8" name="動作設定ボタン: 進む/次へ 7">
            <a:hlinkClick r:id="" action="ppaction://noaction" highlightClick="1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F83E06F-57FD-4780-ACD6-4B79EF0FE248}"/>
              </a:ext>
            </a:extLst>
          </p:cNvPr>
          <p:cNvSpPr/>
          <p:nvPr/>
        </p:nvSpPr>
        <p:spPr>
          <a:xfrm>
            <a:off x="3964392" y="4417776"/>
            <a:ext cx="564204" cy="597523"/>
          </a:xfrm>
          <a:prstGeom prst="actionButtonForwardNex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: ホームへ移動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6BBBAA-234B-4EFB-9325-614E4F1BD1A3}"/>
              </a:ext>
            </a:extLst>
          </p:cNvPr>
          <p:cNvSpPr/>
          <p:nvPr/>
        </p:nvSpPr>
        <p:spPr>
          <a:xfrm>
            <a:off x="599114" y="4417775"/>
            <a:ext cx="565549" cy="597523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927EA54-B077-4A7D-9090-6E2FBECF4262}"/>
              </a:ext>
            </a:extLst>
          </p:cNvPr>
          <p:cNvGrpSpPr/>
          <p:nvPr/>
        </p:nvGrpSpPr>
        <p:grpSpPr>
          <a:xfrm>
            <a:off x="1717742" y="1361872"/>
            <a:ext cx="1812721" cy="1703363"/>
            <a:chOff x="1756654" y="2479148"/>
            <a:chExt cx="1629087" cy="1619031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54" y="2479148"/>
              <a:ext cx="1629087" cy="1619031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ED436F7-5A30-44D8-A382-3561F660B55F}"/>
                </a:ext>
              </a:extLst>
            </p:cNvPr>
            <p:cNvSpPr txBox="1"/>
            <p:nvPr/>
          </p:nvSpPr>
          <p:spPr>
            <a:xfrm>
              <a:off x="2426796" y="3287429"/>
              <a:ext cx="57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FF00"/>
                  </a:solidFill>
                </a:rPr>
                <a:t>てん</a:t>
              </a:r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5212B74-1F4D-4026-AA4D-11491C6F9EA8}"/>
              </a:ext>
            </a:extLst>
          </p:cNvPr>
          <p:cNvSpPr txBox="1"/>
          <p:nvPr/>
        </p:nvSpPr>
        <p:spPr>
          <a:xfrm>
            <a:off x="539222" y="5116479"/>
            <a:ext cx="79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やめる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D72A21E-3037-4F10-97D1-861AF48B5F7E}"/>
              </a:ext>
            </a:extLst>
          </p:cNvPr>
          <p:cNvSpPr txBox="1"/>
          <p:nvPr/>
        </p:nvSpPr>
        <p:spPr>
          <a:xfrm>
            <a:off x="3672569" y="5106026"/>
            <a:ext cx="121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もう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かい！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7BE402-3DBF-411F-8C35-A3F5F3A67492}"/>
              </a:ext>
            </a:extLst>
          </p:cNvPr>
          <p:cNvSpPr/>
          <p:nvPr/>
        </p:nvSpPr>
        <p:spPr>
          <a:xfrm>
            <a:off x="1464948" y="3732581"/>
            <a:ext cx="2200459" cy="16916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きろく！</a:t>
            </a:r>
            <a:endParaRPr lang="en-US" altLang="ja-JP" dirty="0"/>
          </a:p>
          <a:p>
            <a:pPr algn="ctr"/>
            <a:r>
              <a:rPr lang="ja-JP" altLang="en-US" dirty="0"/>
              <a:t>１</a:t>
            </a:r>
            <a:r>
              <a:rPr kumimoji="1" lang="ja-JP" altLang="en-US" dirty="0"/>
              <a:t>ばん：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てん</a:t>
            </a:r>
            <a:endParaRPr lang="en-US" altLang="ja-JP" dirty="0"/>
          </a:p>
          <a:p>
            <a:pPr algn="ctr"/>
            <a:r>
              <a:rPr lang="ja-JP" altLang="en-US" dirty="0"/>
              <a:t>２ばん：</a:t>
            </a:r>
            <a:r>
              <a:rPr kumimoji="1" lang="en-US" altLang="ja-JP" dirty="0"/>
              <a:t>80</a:t>
            </a:r>
            <a:r>
              <a:rPr kumimoji="1" lang="ja-JP" altLang="en-US" dirty="0"/>
              <a:t>てん</a:t>
            </a:r>
            <a:endParaRPr kumimoji="1" lang="en-US" altLang="ja-JP" dirty="0"/>
          </a:p>
          <a:p>
            <a:pPr algn="ctr"/>
            <a:r>
              <a:rPr lang="ja-JP" altLang="en-US" dirty="0"/>
              <a:t>３ばん：</a:t>
            </a:r>
            <a:r>
              <a:rPr lang="en-US" altLang="ja-JP" dirty="0">
                <a:solidFill>
                  <a:srgbClr val="FF0000"/>
                </a:solidFill>
              </a:rPr>
              <a:t>6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てん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0CC902-3C4F-4CC6-AB27-BA6CD09A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536" y="1271624"/>
            <a:ext cx="3505200" cy="2581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E32D86-500F-418D-A720-624DA808A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612" y="4133618"/>
            <a:ext cx="4380124" cy="2581275"/>
          </a:xfrm>
          <a:prstGeom prst="rect">
            <a:avLst/>
          </a:prstGeom>
        </p:spPr>
      </p:pic>
      <p:sp>
        <p:nvSpPr>
          <p:cNvPr id="13" name="星: 4 pt 12">
            <a:extLst>
              <a:ext uri="{FF2B5EF4-FFF2-40B4-BE49-F238E27FC236}">
                <a16:creationId xmlns:a16="http://schemas.microsoft.com/office/drawing/2014/main" id="{4AEBAC2C-F76B-46C0-A528-5F3374BA9311}"/>
              </a:ext>
            </a:extLst>
          </p:cNvPr>
          <p:cNvSpPr/>
          <p:nvPr/>
        </p:nvSpPr>
        <p:spPr>
          <a:xfrm rot="2779965">
            <a:off x="812087" y="3066040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星: 4 pt 28">
            <a:extLst>
              <a:ext uri="{FF2B5EF4-FFF2-40B4-BE49-F238E27FC236}">
                <a16:creationId xmlns:a16="http://schemas.microsoft.com/office/drawing/2014/main" id="{435642E4-E378-478F-A9C9-A5AB6BCA6F8E}"/>
              </a:ext>
            </a:extLst>
          </p:cNvPr>
          <p:cNvSpPr/>
          <p:nvPr/>
        </p:nvSpPr>
        <p:spPr>
          <a:xfrm rot="2779965">
            <a:off x="2349278" y="3080884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星: 4 pt 29">
            <a:extLst>
              <a:ext uri="{FF2B5EF4-FFF2-40B4-BE49-F238E27FC236}">
                <a16:creationId xmlns:a16="http://schemas.microsoft.com/office/drawing/2014/main" id="{B3FFE2D5-7777-48B2-871B-6D4D13378C00}"/>
              </a:ext>
            </a:extLst>
          </p:cNvPr>
          <p:cNvSpPr/>
          <p:nvPr/>
        </p:nvSpPr>
        <p:spPr>
          <a:xfrm rot="2779965">
            <a:off x="3898507" y="3080885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: 4 pt 30">
            <a:extLst>
              <a:ext uri="{FF2B5EF4-FFF2-40B4-BE49-F238E27FC236}">
                <a16:creationId xmlns:a16="http://schemas.microsoft.com/office/drawing/2014/main" id="{4F969599-43B3-4523-9F98-CE18E738C251}"/>
              </a:ext>
            </a:extLst>
          </p:cNvPr>
          <p:cNvSpPr/>
          <p:nvPr/>
        </p:nvSpPr>
        <p:spPr>
          <a:xfrm rot="2779965">
            <a:off x="1572554" y="3080883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: 4 pt 31">
            <a:extLst>
              <a:ext uri="{FF2B5EF4-FFF2-40B4-BE49-F238E27FC236}">
                <a16:creationId xmlns:a16="http://schemas.microsoft.com/office/drawing/2014/main" id="{F32442BA-FC02-4683-94E7-071D037A0B70}"/>
              </a:ext>
            </a:extLst>
          </p:cNvPr>
          <p:cNvSpPr/>
          <p:nvPr/>
        </p:nvSpPr>
        <p:spPr>
          <a:xfrm rot="2779965">
            <a:off x="3104793" y="3080882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4E67D43-F8B8-4F3D-98AE-751109F33710}"/>
              </a:ext>
            </a:extLst>
          </p:cNvPr>
          <p:cNvSpPr/>
          <p:nvPr/>
        </p:nvSpPr>
        <p:spPr>
          <a:xfrm>
            <a:off x="5516310" y="1143427"/>
            <a:ext cx="3355315" cy="1214424"/>
          </a:xfrm>
          <a:prstGeom prst="wedgeRectCallout">
            <a:avLst>
              <a:gd name="adj1" fmla="val -117188"/>
              <a:gd name="adj2" fmla="val 252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スコアがきろくに載ったら順位が良いほど光り輝く</a:t>
            </a:r>
            <a:endParaRPr kumimoji="1" lang="en-US" altLang="ja-JP" sz="2000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2C6C27C-5E4C-49D5-B4C7-AC2E5481C92F}"/>
              </a:ext>
            </a:extLst>
          </p:cNvPr>
          <p:cNvSpPr/>
          <p:nvPr/>
        </p:nvSpPr>
        <p:spPr>
          <a:xfrm>
            <a:off x="5516311" y="2562261"/>
            <a:ext cx="3155878" cy="1214424"/>
          </a:xfrm>
          <a:prstGeom prst="wedgeRectCallout">
            <a:avLst>
              <a:gd name="adj1" fmla="val -84515"/>
              <a:gd name="adj2" fmla="val 10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記録が良いほど手裏剣の数がはっきり表示される</a:t>
            </a:r>
            <a:endParaRPr kumimoji="1" lang="en-US" altLang="ja-JP" sz="2000" dirty="0"/>
          </a:p>
          <a:p>
            <a:r>
              <a:rPr kumimoji="1" lang="en-US" altLang="ja-JP" sz="2000" dirty="0"/>
              <a:t>3</a:t>
            </a:r>
            <a:r>
              <a:rPr lang="ja-JP" altLang="en-US" sz="2000" dirty="0"/>
              <a:t>ばん</a:t>
            </a:r>
            <a:r>
              <a:rPr kumimoji="1" lang="ja-JP" altLang="en-US" sz="2000" dirty="0"/>
              <a:t>：手裏剣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つ</a:t>
            </a:r>
            <a:endParaRPr kumimoji="1" lang="en-US" altLang="ja-JP" sz="2000" dirty="0"/>
          </a:p>
          <a:p>
            <a:r>
              <a:rPr lang="en-US" altLang="ja-JP" sz="2000" dirty="0"/>
              <a:t>2</a:t>
            </a:r>
            <a:r>
              <a:rPr lang="ja-JP" altLang="en-US" sz="2000" dirty="0"/>
              <a:t>ばん：手裏剣</a:t>
            </a:r>
            <a:r>
              <a:rPr lang="en-US" altLang="ja-JP" sz="2000" dirty="0"/>
              <a:t>4</a:t>
            </a:r>
            <a:r>
              <a:rPr lang="ja-JP" altLang="en-US" sz="2000" dirty="0"/>
              <a:t>つ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689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DE369-708B-4B68-8674-6579225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もし拡張するなら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F0D7-5E03-409F-BE27-1A73182E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ベリーハードモードで手裏剣がスローではなく普通のスピードで飛んでくる。</a:t>
            </a:r>
            <a:endParaRPr kumimoji="1" lang="en-US" altLang="ja-JP" dirty="0"/>
          </a:p>
          <a:p>
            <a:r>
              <a:rPr kumimoji="1" lang="ja-JP" altLang="en-US" dirty="0"/>
              <a:t>一番下まで到達するとプレーヤーに刺さってダメージを受ける演出</a:t>
            </a:r>
            <a:endParaRPr kumimoji="1" lang="en-US" altLang="ja-JP" dirty="0"/>
          </a:p>
          <a:p>
            <a:r>
              <a:rPr lang="ja-JP" altLang="en-US" dirty="0"/>
              <a:t>ダメージを受けたら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305</Words>
  <Application>Microsoft Office PowerPoint</Application>
  <PresentationFormat>ワイド画面</PresentationFormat>
  <Paragraphs>81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スロー数字手裏剣</vt:lpstr>
      <vt:lpstr>ゲームスタート時</vt:lpstr>
      <vt:lpstr>細かいルール</vt:lpstr>
      <vt:lpstr>ポーズ画面</vt:lpstr>
      <vt:lpstr>リザルト画面</vt:lpstr>
      <vt:lpstr>もし拡張するなら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Omi</dc:creator>
  <cp:lastModifiedBy>Tsubasa Omi</cp:lastModifiedBy>
  <cp:revision>274</cp:revision>
  <dcterms:created xsi:type="dcterms:W3CDTF">2019-10-10T21:50:27Z</dcterms:created>
  <dcterms:modified xsi:type="dcterms:W3CDTF">2020-12-31T10:18:27Z</dcterms:modified>
</cp:coreProperties>
</file>