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7200" u="sng"/>
            </a:pPr>
            <a:r>
              <a:t>Competitive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b="1" sz="3600" u="sng"/>
            </a:pPr>
            <a:r>
              <a:t>Insurance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/>
            </a:pPr>
            <a:r>
              <a:t>Q.1. What are the distinct claim status codes?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Wings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Zoho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Similarity: 68.24%</a:t>
            </a:r>
          </a:p>
        </p:txBody>
      </p:sp>
      <p:pic>
        <p:nvPicPr>
          <p:cNvPr id="8" name="Picture 7" descr="What are the distinct claim status codes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875"/>
            <a:ext cx="4040188" cy="3951288"/>
          </a:xfrm>
          <a:prstGeom prst="rect">
            <a:avLst/>
          </a:prstGeom>
        </p:spPr>
      </p:pic>
      <p:pic>
        <p:nvPicPr>
          <p:cNvPr id="9" name="Picture 8" descr="What are the distinct claim status codes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2174875"/>
            <a:ext cx="4041775" cy="39512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/>
            </a:pPr>
            <a:r>
              <a:t>Q.2. What are the top 5 agent ids and their agent  details?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Wings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pPr algn="ctr">
              <a:defRPr sz="2000" b="1"/>
            </a:pPr>
            <a:r>
              <a:t>Zoho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t>Similarity: 66.91%</a:t>
            </a:r>
          </a:p>
        </p:txBody>
      </p:sp>
      <p:pic>
        <p:nvPicPr>
          <p:cNvPr id="8" name="Picture 7" descr="What are the top 5 agent ids and their agent  details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4875"/>
            <a:ext cx="4040188" cy="3951288"/>
          </a:xfrm>
          <a:prstGeom prst="rect">
            <a:avLst/>
          </a:prstGeom>
        </p:spPr>
      </p:pic>
      <p:pic>
        <p:nvPicPr>
          <p:cNvPr id="9" name="Picture 8" descr="What are the top 5 agent ids and their agent  details_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2174875"/>
            <a:ext cx="4041775" cy="3951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