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91" r:id="rId5"/>
    <p:sldId id="292" r:id="rId6"/>
    <p:sldId id="293" r:id="rId7"/>
    <p:sldId id="294" r:id="rId8"/>
    <p:sldId id="295" r:id="rId9"/>
    <p:sldId id="260" r:id="rId10"/>
    <p:sldId id="272" r:id="rId11"/>
    <p:sldId id="273" r:id="rId12"/>
    <p:sldId id="274" r:id="rId13"/>
    <p:sldId id="270" r:id="rId14"/>
    <p:sldId id="263" r:id="rId15"/>
    <p:sldId id="265" r:id="rId16"/>
    <p:sldId id="266" r:id="rId17"/>
    <p:sldId id="269" r:id="rId18"/>
    <p:sldId id="271" r:id="rId19"/>
    <p:sldId id="277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65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7" autoAdjust="0"/>
    <p:restoredTop sz="94608" autoAdjust="0"/>
  </p:normalViewPr>
  <p:slideViewPr>
    <p:cSldViewPr snapToGrid="0">
      <p:cViewPr varScale="1">
        <p:scale>
          <a:sx n="81" d="100"/>
          <a:sy n="81" d="100"/>
        </p:scale>
        <p:origin x="55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7F42-795B-4328-A964-F7071B005671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1389" y="1140693"/>
            <a:ext cx="9144000" cy="936445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Coursche</a:t>
            </a:r>
            <a:r>
              <a:rPr lang="en-US" altLang="zh-CN" b="1" dirty="0">
                <a:solidFill>
                  <a:schemeClr val="accent6"/>
                </a:solidFill>
              </a:rPr>
              <a:t>master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56493" y="2963097"/>
            <a:ext cx="6504495" cy="2099059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FF6600"/>
                </a:solidFill>
                <a:latin typeface="Consolas" panose="020B0609020204030204" pitchFamily="49" charset="0"/>
              </a:rPr>
              <a:t>&gt;Frontend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沈静然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(Peter S)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11710116</a:t>
            </a:r>
          </a:p>
          <a:p>
            <a:pPr algn="l"/>
            <a:r>
              <a:rPr lang="en-US" altLang="zh-CN" b="1" dirty="0">
                <a:solidFill>
                  <a:srgbClr val="FF6600"/>
                </a:solidFill>
                <a:latin typeface="Consolas" panose="020B0609020204030204" pitchFamily="49" charset="0"/>
              </a:rPr>
              <a:t>&gt;Frontend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孙挺 </a:t>
            </a:r>
            <a:r>
              <a:rPr lang="en-US" altLang="zh-CN" dirty="0">
                <a:latin typeface="Consolas" panose="020B0609020204030204" pitchFamily="49" charset="0"/>
              </a:rPr>
              <a:t>(Sunt) </a:t>
            </a:r>
            <a:r>
              <a:rPr lang="en-US" altLang="zh-CN" dirty="0">
                <a:solidFill>
                  <a:srgbClr val="918655"/>
                </a:solidFill>
                <a:latin typeface="Consolas" panose="020B0609020204030204" pitchFamily="49" charset="0"/>
              </a:rPr>
              <a:t>11710108</a:t>
            </a:r>
          </a:p>
          <a:p>
            <a:pPr algn="l"/>
            <a:r>
              <a:rPr lang="en-US" altLang="zh-CN" b="1" dirty="0">
                <a:solidFill>
                  <a:srgbClr val="FF6600"/>
                </a:solidFill>
                <a:latin typeface="Consolas" panose="020B0609020204030204" pitchFamily="49" charset="0"/>
              </a:rPr>
              <a:t>&gt;Frontend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孙龙朝 </a:t>
            </a:r>
            <a:r>
              <a:rPr lang="en-US" altLang="zh-CN" dirty="0">
                <a:latin typeface="Consolas" panose="020B0609020204030204" pitchFamily="49" charset="0"/>
              </a:rPr>
              <a:t>(LongZhao Sun) </a:t>
            </a:r>
            <a:r>
              <a:rPr lang="en-US" altLang="zh-CN" dirty="0">
                <a:solidFill>
                  <a:srgbClr val="918655"/>
                </a:solidFill>
                <a:latin typeface="Consolas" panose="020B0609020204030204" pitchFamily="49" charset="0"/>
              </a:rPr>
              <a:t>11710511</a:t>
            </a:r>
          </a:p>
          <a:p>
            <a:pPr algn="l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&gt;Backend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欧阳晖 </a:t>
            </a:r>
            <a:r>
              <a:rPr lang="en-US" altLang="zh-CN" dirty="0">
                <a:latin typeface="Consolas" panose="020B0609020204030204" pitchFamily="49" charset="0"/>
              </a:rPr>
              <a:t>(Hui Ouyang)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11710106</a:t>
            </a:r>
          </a:p>
          <a:p>
            <a:pPr algn="l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&gt;Backend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王炜皓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(Mike Chester Wang)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11710403</a:t>
            </a:r>
            <a:endParaRPr lang="zh-CN" alt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 – Staff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/>
              <a:t>Check all the course schemas</a:t>
            </a:r>
          </a:p>
          <a:p>
            <a:pPr lvl="1"/>
            <a:r>
              <a:rPr lang="en-US" altLang="zh-CN" dirty="0"/>
              <a:t>Check his/her visible students’ information</a:t>
            </a:r>
          </a:p>
          <a:p>
            <a:r>
              <a:rPr lang="en-US" altLang="zh-CN" dirty="0"/>
              <a:t>Secretary</a:t>
            </a:r>
          </a:p>
          <a:p>
            <a:pPr lvl="1"/>
            <a:r>
              <a:rPr lang="en-US" altLang="zh-CN" dirty="0"/>
              <a:t>Upload course schemas (Request)</a:t>
            </a:r>
          </a:p>
          <a:p>
            <a:pPr lvl="1"/>
            <a:r>
              <a:rPr lang="en-US" altLang="zh-CN" dirty="0"/>
              <a:t>Edit course schemas online (Request)</a:t>
            </a:r>
          </a:p>
          <a:p>
            <a:pPr lvl="1"/>
            <a:r>
              <a:rPr lang="en-US" altLang="zh-CN" dirty="0"/>
              <a:t>Delete course schemas (Request)</a:t>
            </a:r>
          </a:p>
          <a:p>
            <a:pPr lvl="1"/>
            <a:r>
              <a:rPr lang="en-US" altLang="zh-CN" dirty="0"/>
              <a:t>Contact Administrators</a:t>
            </a:r>
          </a:p>
          <a:p>
            <a:pPr lvl="1"/>
            <a:r>
              <a:rPr lang="en-US" altLang="zh-CN" dirty="0"/>
              <a:t>Assign course schemas to students (Request)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 – Staff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Teaching Affairs Department</a:t>
            </a:r>
          </a:p>
          <a:p>
            <a:pPr lvl="1"/>
            <a:r>
              <a:rPr lang="en-US" altLang="zh-CN" dirty="0"/>
              <a:t>Create New Courses</a:t>
            </a:r>
          </a:p>
          <a:p>
            <a:pPr lvl="1"/>
            <a:r>
              <a:rPr lang="en-US" altLang="zh-CN" dirty="0"/>
              <a:t>Synchronize course information</a:t>
            </a:r>
          </a:p>
          <a:p>
            <a:pPr lvl="1"/>
            <a:r>
              <a:rPr lang="en-US" altLang="zh-CN" dirty="0"/>
              <a:t>Audit course schemas deletion</a:t>
            </a:r>
          </a:p>
          <a:p>
            <a:pPr lvl="1"/>
            <a:r>
              <a:rPr lang="en-US" altLang="zh-CN" dirty="0"/>
              <a:t>Audit new course schemas</a:t>
            </a:r>
          </a:p>
          <a:p>
            <a:pPr lvl="1"/>
            <a:r>
              <a:rPr lang="en-US" altLang="zh-CN" dirty="0"/>
              <a:t>Audit course schemas modifications</a:t>
            </a:r>
          </a:p>
          <a:p>
            <a:pPr lvl="1"/>
            <a:r>
              <a:rPr lang="en-US" altLang="zh-CN" dirty="0"/>
              <a:t>Audit course schemas assignments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 – Student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/>
              <a:t>Check all course schemas</a:t>
            </a:r>
          </a:p>
          <a:p>
            <a:pPr lvl="1"/>
            <a:r>
              <a:rPr lang="en-US" altLang="zh-CN" dirty="0"/>
              <a:t>Check his/her own course schema</a:t>
            </a:r>
          </a:p>
          <a:p>
            <a:pPr lvl="1"/>
            <a:r>
              <a:rPr lang="en-US" altLang="zh-CN" dirty="0"/>
              <a:t>Check “My Plan”</a:t>
            </a:r>
          </a:p>
          <a:p>
            <a:pPr lvl="1"/>
            <a:r>
              <a:rPr lang="en-US" altLang="zh-CN" dirty="0"/>
              <a:t>Edit “My Plan”</a:t>
            </a:r>
          </a:p>
          <a:p>
            <a:pPr lvl="1"/>
            <a:r>
              <a:rPr lang="en-US" altLang="zh-CN" dirty="0"/>
              <a:t>Collect course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Teamwork Communication</a:t>
            </a:r>
          </a:p>
          <a:p>
            <a:endParaRPr lang="en-US" altLang="zh-CN" dirty="0"/>
          </a:p>
          <a:p>
            <a:r>
              <a:rPr lang="en-US" altLang="zh-CN" dirty="0"/>
              <a:t>UML Development</a:t>
            </a:r>
          </a:p>
          <a:p>
            <a:endParaRPr lang="en-US" altLang="zh-CN" dirty="0"/>
          </a:p>
          <a:p>
            <a:r>
              <a:rPr lang="en-US" altLang="zh-CN" dirty="0"/>
              <a:t>Code Management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12" y="1449394"/>
            <a:ext cx="1202270" cy="5202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659" y="2215151"/>
            <a:ext cx="1476375" cy="485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659" y="3009943"/>
            <a:ext cx="1083156" cy="5445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 : Apache + PHP + MySQL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4" y="2975826"/>
            <a:ext cx="2028825" cy="196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12" y="2964018"/>
            <a:ext cx="3007739" cy="19635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179" y="2968882"/>
            <a:ext cx="3315633" cy="19690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Client : JavaScript + HTML5 + CSS3 + 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3754"/>
            <a:ext cx="8596668" cy="3880773"/>
          </a:xfrm>
        </p:spPr>
        <p:txBody>
          <a:bodyPr/>
          <a:lstStyle/>
          <a:p>
            <a:r>
              <a:rPr lang="en-US" altLang="zh-CN" dirty="0"/>
              <a:t>Framework 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54" y="1610966"/>
            <a:ext cx="2362200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" y="1853853"/>
            <a:ext cx="12192000" cy="49871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Interaction between frontend and backend :                          and View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82" y="1301129"/>
            <a:ext cx="1344596" cy="629271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7" y="816864"/>
            <a:ext cx="8891704" cy="65354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552" y="1615764"/>
            <a:ext cx="6237252" cy="53207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Migration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15" y="1270000"/>
            <a:ext cx="7295787" cy="61949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Login and access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80" y="0"/>
            <a:ext cx="7903439" cy="7480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29168"/>
            <a:ext cx="8596668" cy="1320800"/>
          </a:xfrm>
        </p:spPr>
        <p:txBody>
          <a:bodyPr/>
          <a:lstStyle/>
          <a:p>
            <a:r>
              <a:rPr lang="en-US" altLang="zh-CN" dirty="0"/>
              <a:t>What is Courschemaster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platform provides high visualized graphic element to make the modification and creation of course schemas easier.</a:t>
            </a:r>
          </a:p>
          <a:p>
            <a:endParaRPr lang="en-US" altLang="zh-CN" dirty="0"/>
          </a:p>
          <a:p>
            <a:r>
              <a:rPr lang="en-US" altLang="zh-CN" dirty="0"/>
              <a:t>A platform</a:t>
            </a:r>
            <a:r>
              <a:rPr lang="zh-CN" altLang="en-US" dirty="0"/>
              <a:t> </a:t>
            </a:r>
            <a:r>
              <a:rPr lang="en-US" altLang="zh-CN" dirty="0"/>
              <a:t>provides a general representation method to unify all the course schemas in different departments.</a:t>
            </a:r>
          </a:p>
          <a:p>
            <a:endParaRPr lang="en-US" altLang="zh-CN" dirty="0"/>
          </a:p>
          <a:p>
            <a:r>
              <a:rPr lang="en-US" altLang="zh-CN" dirty="0"/>
              <a:t>A platform make the SUSTech life </a:t>
            </a:r>
            <a:r>
              <a:rPr lang="en-US" altLang="zh-CN"/>
              <a:t>simple and easy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Current progress : </a:t>
            </a:r>
          </a:p>
          <a:p>
            <a:pPr lvl="1"/>
            <a:r>
              <a:rPr lang="en-US" altLang="zh-CN" dirty="0"/>
              <a:t>Frontend : draft</a:t>
            </a:r>
          </a:p>
          <a:p>
            <a:pPr lvl="1"/>
            <a:r>
              <a:rPr lang="en-US" altLang="zh-CN" dirty="0"/>
              <a:t>Backend : UML, environment(framework Deployment, CAS)</a:t>
            </a:r>
          </a:p>
          <a:p>
            <a:pPr lvl="1"/>
            <a:r>
              <a:rPr lang="en-US" altLang="zh-CN" dirty="0"/>
              <a:t>Other : git deployment, README, </a:t>
            </a:r>
          </a:p>
          <a:p>
            <a:endParaRPr lang="en-US" altLang="zh-CN" dirty="0"/>
          </a:p>
          <a:p>
            <a:r>
              <a:rPr lang="en-US" altLang="zh-CN" dirty="0"/>
              <a:t>Oct. 10</a:t>
            </a:r>
            <a:r>
              <a:rPr lang="en-US" altLang="zh-CN" baseline="30000" dirty="0"/>
              <a:t>th</a:t>
            </a:r>
            <a:r>
              <a:rPr lang="en-US" altLang="zh-CN" dirty="0"/>
              <a:t>, 2019 : Requirements &amp; Designs</a:t>
            </a:r>
          </a:p>
          <a:p>
            <a:endParaRPr lang="en-US" altLang="zh-CN" dirty="0"/>
          </a:p>
          <a:p>
            <a:r>
              <a:rPr lang="en-US" altLang="zh-CN" dirty="0"/>
              <a:t>Before the next presentation :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Fundamental Implementation</a:t>
            </a:r>
          </a:p>
          <a:p>
            <a:endParaRPr lang="en-US" altLang="zh-CN" dirty="0"/>
          </a:p>
          <a:p>
            <a:r>
              <a:rPr lang="en-US" altLang="zh-CN" dirty="0"/>
              <a:t>Before the last presentation : Advanced Implementation &amp; Verification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Edit Course Schemas on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highly visual window</a:t>
            </a:r>
          </a:p>
          <a:p>
            <a:endParaRPr lang="en-US" altLang="zh-CN" dirty="0"/>
          </a:p>
          <a:p>
            <a:r>
              <a:rPr lang="en-US" altLang="zh-CN" dirty="0"/>
              <a:t>Schedule for college life on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highly visual window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User Group &amp;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Privacy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Students - check all curriculum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665" y="2160905"/>
            <a:ext cx="718375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Students - my </a:t>
            </a:r>
            <a:r>
              <a:rPr lang="en-US" altLang="zh-CN"/>
              <a:t>course schema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4770" y="2160905"/>
            <a:ext cx="728154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Students - my plan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3665" y="2160905"/>
            <a:ext cx="718375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Department scretary - upload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7810" y="2160905"/>
            <a:ext cx="6894830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Department scretary - comparation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730" y="2160905"/>
            <a:ext cx="690562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 – User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Staff Group</a:t>
            </a:r>
          </a:p>
          <a:p>
            <a:pPr lvl="1"/>
            <a:r>
              <a:rPr lang="en-US" altLang="zh-CN" dirty="0"/>
              <a:t>General</a:t>
            </a:r>
          </a:p>
          <a:p>
            <a:pPr lvl="1"/>
            <a:r>
              <a:rPr lang="en-US" altLang="zh-CN" dirty="0"/>
              <a:t>Secretary</a:t>
            </a:r>
          </a:p>
          <a:p>
            <a:pPr lvl="1"/>
            <a:r>
              <a:rPr lang="en-US" altLang="zh-CN" dirty="0"/>
              <a:t>Teaching Affairs Department</a:t>
            </a:r>
          </a:p>
          <a:p>
            <a:pPr lvl="1"/>
            <a:r>
              <a:rPr lang="en-US" altLang="zh-CN" dirty="0"/>
              <a:t>Mentor &amp; College Instructor</a:t>
            </a:r>
          </a:p>
          <a:p>
            <a:r>
              <a:rPr lang="en-US" altLang="zh-CN" dirty="0"/>
              <a:t>Student Group</a:t>
            </a:r>
          </a:p>
          <a:p>
            <a:pPr lvl="1"/>
            <a:r>
              <a:rPr lang="en-US" altLang="zh-CN" dirty="0"/>
              <a:t>General</a:t>
            </a:r>
          </a:p>
          <a:p>
            <a:r>
              <a:rPr lang="en-US" altLang="zh-CN" dirty="0"/>
              <a:t>Visitor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358</Words>
  <Application>Microsoft Office PowerPoint</Application>
  <PresentationFormat>宽屏</PresentationFormat>
  <Paragraphs>88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Consolas</vt:lpstr>
      <vt:lpstr>Trebuchet MS</vt:lpstr>
      <vt:lpstr>Wingdings 3</vt:lpstr>
      <vt:lpstr>平面</vt:lpstr>
      <vt:lpstr>Courschemaster</vt:lpstr>
      <vt:lpstr>What is Courschemaster</vt:lpstr>
      <vt:lpstr>Feature Description</vt:lpstr>
      <vt:lpstr>Students - check all curriculum</vt:lpstr>
      <vt:lpstr>Students - my course schema</vt:lpstr>
      <vt:lpstr>Students - my plan</vt:lpstr>
      <vt:lpstr>Department scretary - upload</vt:lpstr>
      <vt:lpstr>Department scretary - comparation</vt:lpstr>
      <vt:lpstr>Feature Description – User Group</vt:lpstr>
      <vt:lpstr>Feature Description – Staff Group</vt:lpstr>
      <vt:lpstr>Feature Description – Staff Group</vt:lpstr>
      <vt:lpstr>Feature Description – Student Group</vt:lpstr>
      <vt:lpstr>Techniques</vt:lpstr>
      <vt:lpstr>Techniques</vt:lpstr>
      <vt:lpstr>Techniques</vt:lpstr>
      <vt:lpstr>Techniques</vt:lpstr>
      <vt:lpstr>Techniques</vt:lpstr>
      <vt:lpstr>Techniques</vt:lpstr>
      <vt:lpstr>Techniques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Courschemaster</dc:title>
  <dc:creator>李 承运</dc:creator>
  <cp:lastModifiedBy>李 承运</cp:lastModifiedBy>
  <cp:revision>22</cp:revision>
  <dcterms:created xsi:type="dcterms:W3CDTF">2019-09-28T01:48:00Z</dcterms:created>
  <dcterms:modified xsi:type="dcterms:W3CDTF">2019-10-09T11:45:19Z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