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56" r:id="rId2"/>
    <p:sldId id="257" r:id="rId3"/>
    <p:sldId id="275" r:id="rId4"/>
    <p:sldId id="276" r:id="rId5"/>
    <p:sldId id="260" r:id="rId6"/>
    <p:sldId id="272" r:id="rId7"/>
    <p:sldId id="273" r:id="rId8"/>
    <p:sldId id="274" r:id="rId9"/>
    <p:sldId id="270" r:id="rId10"/>
    <p:sldId id="263" r:id="rId11"/>
    <p:sldId id="265" r:id="rId12"/>
    <p:sldId id="266" r:id="rId13"/>
    <p:sldId id="269" r:id="rId14"/>
    <p:sldId id="271" r:id="rId15"/>
    <p:sldId id="277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8655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7" autoAdjust="0"/>
    <p:restoredTop sz="94608" autoAdjust="0"/>
  </p:normalViewPr>
  <p:slideViewPr>
    <p:cSldViewPr snapToGrid="0">
      <p:cViewPr varScale="1">
        <p:scale>
          <a:sx n="81" d="100"/>
          <a:sy n="81" d="100"/>
        </p:scale>
        <p:origin x="557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7F42-795B-4328-A964-F7071B005671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7F42-795B-4328-A964-F7071B005671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4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7F42-795B-4328-A964-F7071B005671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5030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7F42-795B-4328-A964-F7071B005671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071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7F42-795B-4328-A964-F7071B005671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15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7F42-795B-4328-A964-F7071B005671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731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7F42-795B-4328-A964-F7071B005671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201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7F42-795B-4328-A964-F7071B005671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3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7F42-795B-4328-A964-F7071B005671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51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7F42-795B-4328-A964-F7071B005671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25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7F42-795B-4328-A964-F7071B005671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15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7F42-795B-4328-A964-F7071B005671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1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7F42-795B-4328-A964-F7071B005671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6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7F42-795B-4328-A964-F7071B005671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09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7F42-795B-4328-A964-F7071B005671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80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7F42-795B-4328-A964-F7071B005671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48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67F42-795B-4328-A964-F7071B005671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F8A105-403F-49B5-8669-1C31C48C1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52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5A27B-884C-4BE4-B96F-49A4CC19F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389" y="1140693"/>
            <a:ext cx="9144000" cy="936445"/>
          </a:xfrm>
        </p:spPr>
        <p:txBody>
          <a:bodyPr>
            <a:normAutofit/>
          </a:bodyPr>
          <a:lstStyle/>
          <a:p>
            <a:r>
              <a:rPr lang="en-US" altLang="zh-CN" b="1" dirty="0"/>
              <a:t>Coursche</a:t>
            </a:r>
            <a:r>
              <a:rPr lang="en-US" altLang="zh-CN" b="1" dirty="0">
                <a:solidFill>
                  <a:schemeClr val="accent6"/>
                </a:solidFill>
              </a:rPr>
              <a:t>master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0BD846-093B-4CBF-9974-8200A81FF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6493" y="2963097"/>
            <a:ext cx="6504495" cy="2099059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rgbClr val="FF6600"/>
                </a:solidFill>
                <a:latin typeface="Consolas" panose="020B0609020204030204" pitchFamily="49" charset="0"/>
              </a:rPr>
              <a:t>&gt;Frontend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沈静然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(Peter S)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11710116</a:t>
            </a:r>
          </a:p>
          <a:p>
            <a:pPr algn="l"/>
            <a:r>
              <a:rPr lang="en-US" altLang="zh-CN" b="1" dirty="0">
                <a:solidFill>
                  <a:srgbClr val="FF6600"/>
                </a:solidFill>
                <a:latin typeface="Consolas" panose="020B0609020204030204" pitchFamily="49" charset="0"/>
              </a:rPr>
              <a:t>&gt;Frontend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孙挺 </a:t>
            </a:r>
            <a:r>
              <a:rPr lang="en-US" altLang="zh-CN" dirty="0">
                <a:latin typeface="Consolas" panose="020B0609020204030204" pitchFamily="49" charset="0"/>
              </a:rPr>
              <a:t>(Sunt) </a:t>
            </a:r>
            <a:r>
              <a:rPr lang="en-US" altLang="zh-CN" dirty="0">
                <a:solidFill>
                  <a:srgbClr val="918655"/>
                </a:solidFill>
                <a:latin typeface="Consolas" panose="020B0609020204030204" pitchFamily="49" charset="0"/>
              </a:rPr>
              <a:t>11710108</a:t>
            </a:r>
          </a:p>
          <a:p>
            <a:pPr algn="l"/>
            <a:r>
              <a:rPr lang="en-US" altLang="zh-CN" b="1" dirty="0">
                <a:solidFill>
                  <a:srgbClr val="FF6600"/>
                </a:solidFill>
                <a:latin typeface="Consolas" panose="020B0609020204030204" pitchFamily="49" charset="0"/>
              </a:rPr>
              <a:t>&gt;Frontend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孙龙朝 </a:t>
            </a:r>
            <a:r>
              <a:rPr lang="en-US" altLang="zh-CN" dirty="0">
                <a:latin typeface="Consolas" panose="020B0609020204030204" pitchFamily="49" charset="0"/>
              </a:rPr>
              <a:t>(LongZhao Sun) </a:t>
            </a:r>
            <a:r>
              <a:rPr lang="en-US" altLang="zh-CN" dirty="0">
                <a:solidFill>
                  <a:srgbClr val="918655"/>
                </a:solidFill>
                <a:latin typeface="Consolas" panose="020B0609020204030204" pitchFamily="49" charset="0"/>
              </a:rPr>
              <a:t>11710511</a:t>
            </a:r>
          </a:p>
          <a:p>
            <a:pPr algn="l"/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&gt;Backend</a:t>
            </a: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欧阳晖 </a:t>
            </a:r>
            <a:r>
              <a:rPr lang="en-US" altLang="zh-CN" dirty="0">
                <a:latin typeface="Consolas" panose="020B0609020204030204" pitchFamily="49" charset="0"/>
              </a:rPr>
              <a:t>(Hui Ouyang)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11710106</a:t>
            </a:r>
          </a:p>
          <a:p>
            <a:pPr algn="l"/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&gt;Backend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王炜皓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(Mike Chester Wang)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11710403</a:t>
            </a:r>
            <a:endParaRPr lang="zh-CN" alt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641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FCACC-76DC-4AA0-8059-A13D31EB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Techniques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8CA24-E962-4B24-8BE9-E72DE30F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Server : Apache + PHP + MySQL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0D5388-9FD6-48F7-B1BD-842B644B8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54" y="2975826"/>
            <a:ext cx="2028825" cy="1962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352CC7-49B5-431A-B1D0-9A36B5BAE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812" y="2964018"/>
            <a:ext cx="3007739" cy="19635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5D0D22-7B5A-445D-B91A-42241712B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179" y="2968882"/>
            <a:ext cx="3315633" cy="19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8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FCACC-76DC-4AA0-8059-A13D31EB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Techniques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8CA24-E962-4B24-8BE9-E72DE30F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Client : JavaScript + HTML5 + CSS3 +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399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FCACC-76DC-4AA0-8059-A13D31EB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Techniques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8CA24-E962-4B24-8BE9-E72DE30FD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3754"/>
            <a:ext cx="8596668" cy="3880773"/>
          </a:xfrm>
        </p:spPr>
        <p:txBody>
          <a:bodyPr/>
          <a:lstStyle/>
          <a:p>
            <a:r>
              <a:rPr lang="en-US" altLang="zh-CN" dirty="0"/>
              <a:t>Framework 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97B9B1-DF71-4178-802F-0918D93F5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54" y="1610966"/>
            <a:ext cx="2362200" cy="485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4D6733-FE55-4E80-A80C-5F0127D4F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2" y="1853853"/>
            <a:ext cx="12192000" cy="498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20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FCACC-76DC-4AA0-8059-A13D31EB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Techniques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8CA24-E962-4B24-8BE9-E72DE30FD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altLang="zh-CN" dirty="0"/>
              <a:t>Interaction between frontend and backend :                          and View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FF1FBA-BF36-48E3-982F-ECC080F98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482" y="1301129"/>
            <a:ext cx="1344596" cy="629271"/>
          </a:xfrm>
          <a:prstGeom prst="rect">
            <a:avLst/>
          </a:prstGeom>
        </p:spPr>
      </p:pic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30B5D94D-31BD-4301-95CF-D6F9D8616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277" y="816864"/>
            <a:ext cx="8891704" cy="65354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713F7C1-2E46-4733-AF12-AD028F5CB8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552" y="1615764"/>
            <a:ext cx="6237252" cy="532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19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FCACC-76DC-4AA0-8059-A13D31EB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Techniques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8CA24-E962-4B24-8BE9-E72DE30FD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altLang="zh-CN" dirty="0"/>
              <a:t>Migration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1EC8F5-A0A8-4998-8F37-F04C8549F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215" y="1270000"/>
            <a:ext cx="7295787" cy="619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27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FCACC-76DC-4AA0-8059-A13D31EB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Techniques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8CA24-E962-4B24-8BE9-E72DE30FD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altLang="zh-CN" dirty="0"/>
              <a:t>Login and access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96D559-D884-41FC-9542-A35ED322D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280" y="0"/>
            <a:ext cx="7903439" cy="74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60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0B2BC-F855-48D9-87A1-107873E4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Timeline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36C54F2-D6B0-46CB-B2D8-6E4D91CF1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Current progress : </a:t>
            </a:r>
          </a:p>
          <a:p>
            <a:pPr lvl="1"/>
            <a:r>
              <a:rPr lang="en-US" altLang="zh-CN" dirty="0"/>
              <a:t>Frontend : draft</a:t>
            </a:r>
          </a:p>
          <a:p>
            <a:pPr lvl="1"/>
            <a:r>
              <a:rPr lang="en-US" altLang="zh-CN" dirty="0"/>
              <a:t>Backend : UML, environment(framework Deployment, CAS)</a:t>
            </a:r>
          </a:p>
          <a:p>
            <a:pPr lvl="1"/>
            <a:r>
              <a:rPr lang="en-US" altLang="zh-CN" dirty="0"/>
              <a:t>Other : git deployment, README, </a:t>
            </a:r>
          </a:p>
          <a:p>
            <a:endParaRPr lang="en-US" altLang="zh-CN" dirty="0"/>
          </a:p>
          <a:p>
            <a:r>
              <a:rPr lang="en-US" altLang="zh-CN" dirty="0"/>
              <a:t>Oct. 10</a:t>
            </a:r>
            <a:r>
              <a:rPr lang="en-US" altLang="zh-CN" baseline="30000" dirty="0"/>
              <a:t>th</a:t>
            </a:r>
            <a:r>
              <a:rPr lang="en-US" altLang="zh-CN" dirty="0"/>
              <a:t>, 2019 : Requirements &amp; Designs</a:t>
            </a:r>
          </a:p>
          <a:p>
            <a:endParaRPr lang="en-US" altLang="zh-CN" dirty="0"/>
          </a:p>
          <a:p>
            <a:r>
              <a:rPr lang="en-US" altLang="zh-CN" dirty="0"/>
              <a:t>Before the next presentation :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Fundamental Implementation</a:t>
            </a:r>
          </a:p>
          <a:p>
            <a:endParaRPr lang="en-US" altLang="zh-CN" dirty="0"/>
          </a:p>
          <a:p>
            <a:r>
              <a:rPr lang="en-US" altLang="zh-CN" dirty="0"/>
              <a:t>Before the last presentation : Advanced Implementation &amp; Verification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65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0E66D-71B5-46D0-8F8C-45AB126D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29168"/>
            <a:ext cx="8596668" cy="1320800"/>
          </a:xfrm>
        </p:spPr>
        <p:txBody>
          <a:bodyPr/>
          <a:lstStyle/>
          <a:p>
            <a:r>
              <a:rPr lang="en-US" altLang="zh-CN" dirty="0"/>
              <a:t>What is Courschemaster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07212-DDD9-446B-B7FC-29A8A2F3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14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C3B5C-E356-485E-856A-27290F16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Description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978A9-78E5-4E8C-93AB-F2127E61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altLang="zh-CN" dirty="0"/>
              <a:t>Edit Course Schemas on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highly visual window</a:t>
            </a:r>
          </a:p>
          <a:p>
            <a:endParaRPr lang="en-US" altLang="zh-CN" dirty="0"/>
          </a:p>
          <a:p>
            <a:r>
              <a:rPr lang="en-US" altLang="zh-CN" dirty="0"/>
              <a:t>Schedule for college life on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highly visual window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User Group &amp;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Privacy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799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C3B5C-E356-485E-856A-27290F16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Description - Frontend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978A9-78E5-4E8C-93AB-F2127E61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287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C3B5C-E356-485E-856A-27290F16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Description – User Group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978A9-78E5-4E8C-93AB-F2127E61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altLang="zh-CN" dirty="0"/>
              <a:t>Staff Group</a:t>
            </a:r>
          </a:p>
          <a:p>
            <a:pPr lvl="1"/>
            <a:r>
              <a:rPr lang="en-US" altLang="zh-CN" dirty="0"/>
              <a:t>General</a:t>
            </a:r>
          </a:p>
          <a:p>
            <a:pPr lvl="1"/>
            <a:r>
              <a:rPr lang="en-US" altLang="zh-CN" dirty="0"/>
              <a:t>Secretary</a:t>
            </a:r>
          </a:p>
          <a:p>
            <a:pPr lvl="1"/>
            <a:r>
              <a:rPr lang="en-US" altLang="zh-CN" dirty="0"/>
              <a:t>Teaching Affairs Department</a:t>
            </a:r>
          </a:p>
          <a:p>
            <a:pPr lvl="1"/>
            <a:r>
              <a:rPr lang="en-US" altLang="zh-CN" dirty="0"/>
              <a:t>Mentor &amp; College Instructor</a:t>
            </a:r>
          </a:p>
          <a:p>
            <a:r>
              <a:rPr lang="en-US" altLang="zh-CN" dirty="0"/>
              <a:t>Student Group</a:t>
            </a:r>
          </a:p>
          <a:p>
            <a:pPr lvl="1"/>
            <a:r>
              <a:rPr lang="en-US" altLang="zh-CN" dirty="0"/>
              <a:t>General</a:t>
            </a:r>
          </a:p>
          <a:p>
            <a:r>
              <a:rPr lang="en-US" altLang="zh-CN" dirty="0"/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156717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C3B5C-E356-485E-856A-27290F16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Description – Staff Group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978A9-78E5-4E8C-93AB-F2127E61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altLang="zh-CN" dirty="0"/>
              <a:t>General</a:t>
            </a:r>
          </a:p>
          <a:p>
            <a:pPr lvl="1"/>
            <a:r>
              <a:rPr lang="en-US" altLang="zh-CN" dirty="0"/>
              <a:t>Check all the course schemas</a:t>
            </a:r>
          </a:p>
          <a:p>
            <a:pPr lvl="1"/>
            <a:r>
              <a:rPr lang="en-US" altLang="zh-CN" dirty="0"/>
              <a:t>Check his/her visible students’ information</a:t>
            </a:r>
          </a:p>
          <a:p>
            <a:r>
              <a:rPr lang="en-US" altLang="zh-CN" dirty="0"/>
              <a:t>Secretary</a:t>
            </a:r>
          </a:p>
          <a:p>
            <a:pPr lvl="1"/>
            <a:r>
              <a:rPr lang="en-US" altLang="zh-CN" dirty="0"/>
              <a:t>Upload course schemas (Request)</a:t>
            </a:r>
          </a:p>
          <a:p>
            <a:pPr lvl="1"/>
            <a:r>
              <a:rPr lang="en-US" altLang="zh-CN" dirty="0"/>
              <a:t>Edit course schemas online (Request)</a:t>
            </a:r>
          </a:p>
          <a:p>
            <a:pPr lvl="1"/>
            <a:r>
              <a:rPr lang="en-US" altLang="zh-CN" dirty="0"/>
              <a:t>Delete course schemas (Request)</a:t>
            </a:r>
          </a:p>
          <a:p>
            <a:pPr lvl="1"/>
            <a:r>
              <a:rPr lang="en-US" altLang="zh-CN" dirty="0"/>
              <a:t>Contact Administrators</a:t>
            </a:r>
          </a:p>
          <a:p>
            <a:pPr lvl="1"/>
            <a:r>
              <a:rPr lang="en-US" altLang="zh-CN" dirty="0"/>
              <a:t>Assign course schemas to students (Request)</a:t>
            </a:r>
          </a:p>
        </p:txBody>
      </p:sp>
    </p:spTree>
    <p:extLst>
      <p:ext uri="{BB962C8B-B14F-4D97-AF65-F5344CB8AC3E}">
        <p14:creationId xmlns:p14="http://schemas.microsoft.com/office/powerpoint/2010/main" val="17564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C3B5C-E356-485E-856A-27290F16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Description – Staff Group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978A9-78E5-4E8C-93AB-F2127E61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altLang="zh-CN" dirty="0"/>
              <a:t>Teaching Affairs Department</a:t>
            </a:r>
          </a:p>
          <a:p>
            <a:pPr lvl="1"/>
            <a:r>
              <a:rPr lang="en-US" altLang="zh-CN" dirty="0"/>
              <a:t>Create New Courses</a:t>
            </a:r>
          </a:p>
          <a:p>
            <a:pPr lvl="1"/>
            <a:r>
              <a:rPr lang="en-US" altLang="zh-CN" dirty="0"/>
              <a:t>Synchronize course information</a:t>
            </a:r>
          </a:p>
          <a:p>
            <a:pPr lvl="1"/>
            <a:r>
              <a:rPr lang="en-US" altLang="zh-CN" dirty="0"/>
              <a:t>Audit course schemas deletion</a:t>
            </a:r>
          </a:p>
          <a:p>
            <a:pPr lvl="1"/>
            <a:r>
              <a:rPr lang="en-US" altLang="zh-CN" dirty="0"/>
              <a:t>Audit new course schemas</a:t>
            </a:r>
          </a:p>
          <a:p>
            <a:pPr lvl="1"/>
            <a:r>
              <a:rPr lang="en-US" altLang="zh-CN" dirty="0"/>
              <a:t>Audit course schemas modifications</a:t>
            </a:r>
          </a:p>
          <a:p>
            <a:pPr lvl="1"/>
            <a:r>
              <a:rPr lang="en-US" altLang="zh-CN" dirty="0"/>
              <a:t>Audit course schemas assignments</a:t>
            </a:r>
          </a:p>
        </p:txBody>
      </p:sp>
    </p:spTree>
    <p:extLst>
      <p:ext uri="{BB962C8B-B14F-4D97-AF65-F5344CB8AC3E}">
        <p14:creationId xmlns:p14="http://schemas.microsoft.com/office/powerpoint/2010/main" val="272568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C3B5C-E356-485E-856A-27290F16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Description – Student Group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978A9-78E5-4E8C-93AB-F2127E61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altLang="zh-CN" dirty="0"/>
              <a:t>General</a:t>
            </a:r>
          </a:p>
          <a:p>
            <a:pPr lvl="1"/>
            <a:r>
              <a:rPr lang="en-US" altLang="zh-CN" dirty="0"/>
              <a:t>Check all course schemas</a:t>
            </a:r>
          </a:p>
          <a:p>
            <a:pPr lvl="1"/>
            <a:r>
              <a:rPr lang="en-US" altLang="zh-CN" dirty="0"/>
              <a:t>Check his/her own course schema</a:t>
            </a:r>
          </a:p>
          <a:p>
            <a:pPr lvl="1"/>
            <a:r>
              <a:rPr lang="en-US" altLang="zh-CN" dirty="0"/>
              <a:t>Check “My Plan”</a:t>
            </a:r>
          </a:p>
          <a:p>
            <a:pPr lvl="1"/>
            <a:r>
              <a:rPr lang="en-US" altLang="zh-CN" dirty="0"/>
              <a:t>Edit “My Plan”</a:t>
            </a:r>
          </a:p>
          <a:p>
            <a:pPr lvl="1"/>
            <a:r>
              <a:rPr lang="en-US" altLang="zh-CN" dirty="0"/>
              <a:t>Collect course </a:t>
            </a:r>
          </a:p>
        </p:txBody>
      </p:sp>
    </p:spTree>
    <p:extLst>
      <p:ext uri="{BB962C8B-B14F-4D97-AF65-F5344CB8AC3E}">
        <p14:creationId xmlns:p14="http://schemas.microsoft.com/office/powerpoint/2010/main" val="376467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FCACC-76DC-4AA0-8059-A13D31EB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Techniques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8CA24-E962-4B24-8BE9-E72DE30FD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altLang="zh-CN" dirty="0"/>
              <a:t>Teamwork Communication</a:t>
            </a:r>
          </a:p>
          <a:p>
            <a:endParaRPr lang="en-US" altLang="zh-CN" dirty="0"/>
          </a:p>
          <a:p>
            <a:r>
              <a:rPr lang="en-US" altLang="zh-CN" dirty="0"/>
              <a:t>UML Development</a:t>
            </a:r>
          </a:p>
          <a:p>
            <a:endParaRPr lang="en-US" altLang="zh-CN" dirty="0"/>
          </a:p>
          <a:p>
            <a:r>
              <a:rPr lang="en-US" altLang="zh-CN" dirty="0"/>
              <a:t>Code Management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2AA20D1-2465-407B-BF28-F480A4AA5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912" y="1449394"/>
            <a:ext cx="1202270" cy="5202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89CEA1-53E5-4E87-AB05-EF09651B3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659" y="2215151"/>
            <a:ext cx="1476375" cy="4857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4AA9AD-3A71-4C71-87B8-BAE43433F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659" y="3009943"/>
            <a:ext cx="1083156" cy="54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2477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295</Words>
  <Application>Microsoft Office PowerPoint</Application>
  <PresentationFormat>宽屏</PresentationFormat>
  <Paragraphs>79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微软雅黑</vt:lpstr>
      <vt:lpstr>Arial</vt:lpstr>
      <vt:lpstr>Consolas</vt:lpstr>
      <vt:lpstr>Trebuchet MS</vt:lpstr>
      <vt:lpstr>Wingdings 3</vt:lpstr>
      <vt:lpstr>平面</vt:lpstr>
      <vt:lpstr>Courschemaster</vt:lpstr>
      <vt:lpstr>What is Courschemaster</vt:lpstr>
      <vt:lpstr>Feature Description</vt:lpstr>
      <vt:lpstr>Feature Description - Frontend</vt:lpstr>
      <vt:lpstr>Feature Description – User Group</vt:lpstr>
      <vt:lpstr>Feature Description – Staff Group</vt:lpstr>
      <vt:lpstr>Feature Description – Staff Group</vt:lpstr>
      <vt:lpstr>Feature Description – Student Group</vt:lpstr>
      <vt:lpstr>Techniques</vt:lpstr>
      <vt:lpstr>Techniques</vt:lpstr>
      <vt:lpstr>Techniques</vt:lpstr>
      <vt:lpstr>Techniques</vt:lpstr>
      <vt:lpstr>Techniques</vt:lpstr>
      <vt:lpstr>Techniques</vt:lpstr>
      <vt:lpstr>Techniques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Courschemaster</dc:title>
  <dc:creator>李 承运</dc:creator>
  <cp:lastModifiedBy>李 承运</cp:lastModifiedBy>
  <cp:revision>15</cp:revision>
  <dcterms:created xsi:type="dcterms:W3CDTF">2019-09-28T01:48:57Z</dcterms:created>
  <dcterms:modified xsi:type="dcterms:W3CDTF">2019-10-05T13:27:54Z</dcterms:modified>
</cp:coreProperties>
</file>