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36"/>
  </p:notesMasterIdLst>
  <p:sldIdLst>
    <p:sldId id="256" r:id="rId2"/>
    <p:sldId id="259" r:id="rId3"/>
    <p:sldId id="315" r:id="rId4"/>
    <p:sldId id="258" r:id="rId5"/>
    <p:sldId id="262" r:id="rId6"/>
    <p:sldId id="309" r:id="rId7"/>
    <p:sldId id="312" r:id="rId8"/>
    <p:sldId id="317" r:id="rId9"/>
    <p:sldId id="318" r:id="rId10"/>
    <p:sldId id="316" r:id="rId11"/>
    <p:sldId id="319" r:id="rId12"/>
    <p:sldId id="321" r:id="rId13"/>
    <p:sldId id="322" r:id="rId14"/>
    <p:sldId id="324" r:id="rId15"/>
    <p:sldId id="323" r:id="rId16"/>
    <p:sldId id="320" r:id="rId17"/>
    <p:sldId id="325" r:id="rId18"/>
    <p:sldId id="310" r:id="rId19"/>
    <p:sldId id="313" r:id="rId20"/>
    <p:sldId id="326" r:id="rId21"/>
    <p:sldId id="327" r:id="rId22"/>
    <p:sldId id="328" r:id="rId23"/>
    <p:sldId id="260" r:id="rId24"/>
    <p:sldId id="314" r:id="rId25"/>
    <p:sldId id="330" r:id="rId26"/>
    <p:sldId id="331" r:id="rId27"/>
    <p:sldId id="329" r:id="rId28"/>
    <p:sldId id="332" r:id="rId29"/>
    <p:sldId id="333" r:id="rId30"/>
    <p:sldId id="277" r:id="rId31"/>
    <p:sldId id="276" r:id="rId32"/>
    <p:sldId id="282" r:id="rId33"/>
    <p:sldId id="284" r:id="rId34"/>
    <p:sldId id="287" r:id="rId35"/>
  </p:sldIdLst>
  <p:sldSz cx="9144000" cy="5143500" type="screen16x9"/>
  <p:notesSz cx="6858000" cy="9144000"/>
  <p:embeddedFontLst>
    <p:embeddedFont>
      <p:font typeface="Hind" panose="020B0604020202020204" charset="0"/>
      <p:regular r:id="rId37"/>
      <p:bold r:id="rId38"/>
    </p:embeddedFont>
    <p:embeddedFont>
      <p:font typeface="Pompiere" panose="020B0604020202020204" charset="0"/>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ACCC402-97E5-488F-9D17-1FAF7BCDB59E}">
  <a:tblStyle styleId="{2ACCC402-97E5-488F-9D17-1FAF7BCDB59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6ad7e23cbf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6ad7e23cbf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65b8c88666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65b8c88666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1734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65b8c88666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65b8c88666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1212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65b8c88666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65b8c88666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313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65b8c88666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65b8c88666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9181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65b8c88666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65b8c88666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3503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65b8c88666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65b8c88666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9586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65b8c88666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65b8c88666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8996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65b8c88666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65b8c88666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90180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6b47115854_0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6b47115854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6050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65b8c88666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65b8c88666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5671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65b8c88666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65b8c88666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59074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65b8c88666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65b8c88666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17615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65b8c88666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65b8c88666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54272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6b47115854_0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6b47115854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65b8c88666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65b8c88666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0202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65b8c88666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65b8c88666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06192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65b8c88666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65b8c88666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04130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65b8c88666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65b8c88666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0894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65b8c88666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65b8c88666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99194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65b8c88666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65b8c88666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8164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6aef62aa4e_0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6aef62aa4e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27151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3"/>
        <p:cNvGrpSpPr/>
        <p:nvPr/>
      </p:nvGrpSpPr>
      <p:grpSpPr>
        <a:xfrm>
          <a:off x="0" y="0"/>
          <a:ext cx="0" cy="0"/>
          <a:chOff x="0" y="0"/>
          <a:chExt cx="0" cy="0"/>
        </a:xfrm>
      </p:grpSpPr>
      <p:sp>
        <p:nvSpPr>
          <p:cNvPr id="1514" name="Google Shape;1514;g6b47115854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5" name="Google Shape;1515;g6b4711585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6"/>
        <p:cNvGrpSpPr/>
        <p:nvPr/>
      </p:nvGrpSpPr>
      <p:grpSpPr>
        <a:xfrm>
          <a:off x="0" y="0"/>
          <a:ext cx="0" cy="0"/>
          <a:chOff x="0" y="0"/>
          <a:chExt cx="0" cy="0"/>
        </a:xfrm>
      </p:grpSpPr>
      <p:sp>
        <p:nvSpPr>
          <p:cNvPr id="1477" name="Google Shape;1477;g65b8c88666_2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8" name="Google Shape;1478;g65b8c88666_2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6"/>
        <p:cNvGrpSpPr/>
        <p:nvPr/>
      </p:nvGrpSpPr>
      <p:grpSpPr>
        <a:xfrm>
          <a:off x="0" y="0"/>
          <a:ext cx="0" cy="0"/>
          <a:chOff x="0" y="0"/>
          <a:chExt cx="0" cy="0"/>
        </a:xfrm>
      </p:grpSpPr>
      <p:sp>
        <p:nvSpPr>
          <p:cNvPr id="1707" name="Google Shape;1707;g65b8c88666_2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8" name="Google Shape;1708;g65b8c88666_2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6"/>
        <p:cNvGrpSpPr/>
        <p:nvPr/>
      </p:nvGrpSpPr>
      <p:grpSpPr>
        <a:xfrm>
          <a:off x="0" y="0"/>
          <a:ext cx="0" cy="0"/>
          <a:chOff x="0" y="0"/>
          <a:chExt cx="0" cy="0"/>
        </a:xfrm>
      </p:grpSpPr>
      <p:sp>
        <p:nvSpPr>
          <p:cNvPr id="1777" name="Google Shape;1777;g65b8c88666_2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8" name="Google Shape;1778;g65b8c88666_2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9"/>
        <p:cNvGrpSpPr/>
        <p:nvPr/>
      </p:nvGrpSpPr>
      <p:grpSpPr>
        <a:xfrm>
          <a:off x="0" y="0"/>
          <a:ext cx="0" cy="0"/>
          <a:chOff x="0" y="0"/>
          <a:chExt cx="0" cy="0"/>
        </a:xfrm>
      </p:grpSpPr>
      <p:sp>
        <p:nvSpPr>
          <p:cNvPr id="1890" name="Google Shape;1890;g65b8c88666_2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1" name="Google Shape;1891;g65b8c88666_2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709763f328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709763f328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6b47115854_0_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6b47115854_0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6b47115854_0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6b47115854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0684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65b8c88666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65b8c88666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5562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65b8c88666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65b8c88666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3591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65b8c88666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65b8c88666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7402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925750" y="860400"/>
            <a:ext cx="2498400" cy="26928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5200"/>
              <a:buNone/>
              <a:defRPr sz="71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925750" y="3659875"/>
            <a:ext cx="2498400" cy="51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7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 name="Google Shape;11;p2"/>
          <p:cNvSpPr/>
          <p:nvPr/>
        </p:nvSpPr>
        <p:spPr>
          <a:xfrm flipH="1">
            <a:off x="-1504831" y="1782683"/>
            <a:ext cx="6795898" cy="3371479"/>
          </a:xfrm>
          <a:custGeom>
            <a:avLst/>
            <a:gdLst/>
            <a:ahLst/>
            <a:cxnLst/>
            <a:rect l="l" t="t" r="r" b="b"/>
            <a:pathLst>
              <a:path w="182796" h="90686" extrusionOk="0">
                <a:moveTo>
                  <a:pt x="42095" y="260"/>
                </a:moveTo>
                <a:cubicBezTo>
                  <a:pt x="32418" y="893"/>
                  <a:pt x="23619" y="6668"/>
                  <a:pt x="17167" y="14056"/>
                </a:cubicBezTo>
                <a:cubicBezTo>
                  <a:pt x="14287" y="17340"/>
                  <a:pt x="11810" y="20954"/>
                  <a:pt x="9563" y="24699"/>
                </a:cubicBezTo>
                <a:cubicBezTo>
                  <a:pt x="4782" y="32677"/>
                  <a:pt x="1469" y="39878"/>
                  <a:pt x="649" y="49224"/>
                </a:cubicBezTo>
                <a:cubicBezTo>
                  <a:pt x="1" y="56857"/>
                  <a:pt x="821" y="64561"/>
                  <a:pt x="3068" y="71892"/>
                </a:cubicBezTo>
                <a:cubicBezTo>
                  <a:pt x="4695" y="77249"/>
                  <a:pt x="6985" y="82376"/>
                  <a:pt x="9894" y="87157"/>
                </a:cubicBezTo>
                <a:cubicBezTo>
                  <a:pt x="10125" y="87517"/>
                  <a:pt x="10974" y="89159"/>
                  <a:pt x="11853" y="90541"/>
                </a:cubicBezTo>
                <a:cubicBezTo>
                  <a:pt x="11954" y="90685"/>
                  <a:pt x="170022" y="90426"/>
                  <a:pt x="170022" y="90426"/>
                </a:cubicBezTo>
                <a:cubicBezTo>
                  <a:pt x="178562" y="73087"/>
                  <a:pt x="182796" y="57346"/>
                  <a:pt x="181442" y="44313"/>
                </a:cubicBezTo>
                <a:cubicBezTo>
                  <a:pt x="179973" y="30243"/>
                  <a:pt x="177727" y="16980"/>
                  <a:pt x="159048" y="8483"/>
                </a:cubicBezTo>
                <a:cubicBezTo>
                  <a:pt x="140370" y="1"/>
                  <a:pt x="120438" y="14661"/>
                  <a:pt x="102019" y="14920"/>
                </a:cubicBezTo>
                <a:cubicBezTo>
                  <a:pt x="95294" y="15007"/>
                  <a:pt x="89173" y="12443"/>
                  <a:pt x="82851" y="10514"/>
                </a:cubicBezTo>
                <a:cubicBezTo>
                  <a:pt x="76039" y="8440"/>
                  <a:pt x="69213" y="6294"/>
                  <a:pt x="62416" y="4105"/>
                </a:cubicBezTo>
                <a:cubicBezTo>
                  <a:pt x="56410" y="2161"/>
                  <a:pt x="50247" y="202"/>
                  <a:pt x="43982" y="202"/>
                </a:cubicBezTo>
                <a:cubicBezTo>
                  <a:pt x="43348" y="202"/>
                  <a:pt x="42729" y="231"/>
                  <a:pt x="42095" y="274"/>
                </a:cubicBezTo>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1447" y="2804246"/>
            <a:ext cx="5150645" cy="2346160"/>
          </a:xfrm>
          <a:custGeom>
            <a:avLst/>
            <a:gdLst/>
            <a:ahLst/>
            <a:cxnLst/>
            <a:rect l="l" t="t" r="r" b="b"/>
            <a:pathLst>
              <a:path w="138542" h="63107" extrusionOk="0">
                <a:moveTo>
                  <a:pt x="37084" y="1498"/>
                </a:moveTo>
                <a:cubicBezTo>
                  <a:pt x="30834" y="4018"/>
                  <a:pt x="25966" y="9116"/>
                  <a:pt x="22193" y="14704"/>
                </a:cubicBezTo>
                <a:cubicBezTo>
                  <a:pt x="18406" y="20277"/>
                  <a:pt x="15554" y="26427"/>
                  <a:pt x="12055" y="32173"/>
                </a:cubicBezTo>
                <a:cubicBezTo>
                  <a:pt x="8123" y="38653"/>
                  <a:pt x="7331" y="42153"/>
                  <a:pt x="1916" y="47452"/>
                </a:cubicBezTo>
                <a:cubicBezTo>
                  <a:pt x="1" y="49325"/>
                  <a:pt x="103892" y="63020"/>
                  <a:pt x="103892" y="63020"/>
                </a:cubicBezTo>
                <a:lnTo>
                  <a:pt x="129540" y="63107"/>
                </a:lnTo>
                <a:lnTo>
                  <a:pt x="138541" y="63107"/>
                </a:lnTo>
                <a:lnTo>
                  <a:pt x="138541" y="42225"/>
                </a:lnTo>
                <a:cubicBezTo>
                  <a:pt x="136885" y="41591"/>
                  <a:pt x="134955" y="41116"/>
                  <a:pt x="133040" y="41289"/>
                </a:cubicBezTo>
                <a:cubicBezTo>
                  <a:pt x="132262" y="41361"/>
                  <a:pt x="131484" y="41490"/>
                  <a:pt x="130721" y="41692"/>
                </a:cubicBezTo>
                <a:cubicBezTo>
                  <a:pt x="125119" y="43190"/>
                  <a:pt x="119013" y="42426"/>
                  <a:pt x="114333" y="38812"/>
                </a:cubicBezTo>
                <a:cubicBezTo>
                  <a:pt x="109364" y="34981"/>
                  <a:pt x="106513" y="28644"/>
                  <a:pt x="100997" y="25620"/>
                </a:cubicBezTo>
                <a:cubicBezTo>
                  <a:pt x="96259" y="23013"/>
                  <a:pt x="90599" y="23373"/>
                  <a:pt x="84997" y="23734"/>
                </a:cubicBezTo>
                <a:cubicBezTo>
                  <a:pt x="78805" y="24137"/>
                  <a:pt x="72684" y="24540"/>
                  <a:pt x="67917" y="20968"/>
                </a:cubicBezTo>
                <a:cubicBezTo>
                  <a:pt x="62373" y="16821"/>
                  <a:pt x="61091" y="8843"/>
                  <a:pt x="56036" y="4119"/>
                </a:cubicBezTo>
                <a:cubicBezTo>
                  <a:pt x="53012" y="1296"/>
                  <a:pt x="48922" y="0"/>
                  <a:pt x="44760" y="0"/>
                </a:cubicBezTo>
                <a:cubicBezTo>
                  <a:pt x="42125" y="0"/>
                  <a:pt x="39518" y="504"/>
                  <a:pt x="37084" y="1484"/>
                </a:cubicBezTo>
              </a:path>
            </a:pathLst>
          </a:custGeom>
          <a:gradFill>
            <a:gsLst>
              <a:gs pos="0">
                <a:srgbClr val="E3FFD5"/>
              </a:gs>
              <a:gs pos="100000">
                <a:srgbClr val="90EBBA"/>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568224" y="3606277"/>
            <a:ext cx="4655367" cy="1546287"/>
          </a:xfrm>
          <a:custGeom>
            <a:avLst/>
            <a:gdLst/>
            <a:ahLst/>
            <a:cxnLst/>
            <a:rect l="l" t="t" r="r" b="b"/>
            <a:pathLst>
              <a:path w="125220" h="41592" extrusionOk="0">
                <a:moveTo>
                  <a:pt x="44111" y="3658"/>
                </a:moveTo>
                <a:cubicBezTo>
                  <a:pt x="40165" y="6654"/>
                  <a:pt x="37184" y="10758"/>
                  <a:pt x="33670" y="14286"/>
                </a:cubicBezTo>
                <a:cubicBezTo>
                  <a:pt x="30156" y="17815"/>
                  <a:pt x="25750" y="20897"/>
                  <a:pt x="20810" y="20954"/>
                </a:cubicBezTo>
                <a:cubicBezTo>
                  <a:pt x="17973" y="20997"/>
                  <a:pt x="15222" y="20018"/>
                  <a:pt x="12486" y="19039"/>
                </a:cubicBezTo>
                <a:cubicBezTo>
                  <a:pt x="9375" y="17915"/>
                  <a:pt x="6265" y="16807"/>
                  <a:pt x="3024" y="17195"/>
                </a:cubicBezTo>
                <a:cubicBezTo>
                  <a:pt x="1987" y="17325"/>
                  <a:pt x="965" y="17599"/>
                  <a:pt x="0" y="18016"/>
                </a:cubicBezTo>
                <a:cubicBezTo>
                  <a:pt x="346" y="19644"/>
                  <a:pt x="778" y="21257"/>
                  <a:pt x="1253" y="22855"/>
                </a:cubicBezTo>
                <a:cubicBezTo>
                  <a:pt x="2880" y="28212"/>
                  <a:pt x="5170" y="33339"/>
                  <a:pt x="8079" y="38106"/>
                </a:cubicBezTo>
                <a:cubicBezTo>
                  <a:pt x="8310" y="38481"/>
                  <a:pt x="9174" y="40137"/>
                  <a:pt x="10052" y="41519"/>
                </a:cubicBezTo>
                <a:cubicBezTo>
                  <a:pt x="10124" y="41591"/>
                  <a:pt x="125162" y="41418"/>
                  <a:pt x="125219" y="41505"/>
                </a:cubicBezTo>
                <a:cubicBezTo>
                  <a:pt x="124859" y="41217"/>
                  <a:pt x="124557" y="40886"/>
                  <a:pt x="124297" y="40511"/>
                </a:cubicBezTo>
                <a:cubicBezTo>
                  <a:pt x="122526" y="38106"/>
                  <a:pt x="119099" y="37818"/>
                  <a:pt x="116161" y="38120"/>
                </a:cubicBezTo>
                <a:cubicBezTo>
                  <a:pt x="113223" y="38437"/>
                  <a:pt x="110127" y="39114"/>
                  <a:pt x="107419" y="37919"/>
                </a:cubicBezTo>
                <a:cubicBezTo>
                  <a:pt x="102134" y="35571"/>
                  <a:pt x="101558" y="27766"/>
                  <a:pt x="96921" y="24281"/>
                </a:cubicBezTo>
                <a:cubicBezTo>
                  <a:pt x="93695" y="21847"/>
                  <a:pt x="89605" y="22164"/>
                  <a:pt x="85457" y="22481"/>
                </a:cubicBezTo>
                <a:cubicBezTo>
                  <a:pt x="81943" y="22740"/>
                  <a:pt x="78386" y="23014"/>
                  <a:pt x="75276" y="21602"/>
                </a:cubicBezTo>
                <a:cubicBezTo>
                  <a:pt x="66952" y="17843"/>
                  <a:pt x="66347" y="4450"/>
                  <a:pt x="57965" y="836"/>
                </a:cubicBezTo>
                <a:cubicBezTo>
                  <a:pt x="56655" y="274"/>
                  <a:pt x="55258" y="0"/>
                  <a:pt x="53846" y="15"/>
                </a:cubicBezTo>
                <a:cubicBezTo>
                  <a:pt x="50419" y="15"/>
                  <a:pt x="46919" y="1527"/>
                  <a:pt x="44111" y="3658"/>
                </a:cubicBezTo>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518832" y="2571746"/>
            <a:ext cx="1301062" cy="1333212"/>
          </a:xfrm>
          <a:custGeom>
            <a:avLst/>
            <a:gdLst/>
            <a:ahLst/>
            <a:cxnLst/>
            <a:rect l="l" t="t" r="r" b="b"/>
            <a:pathLst>
              <a:path w="15194" h="15569" extrusionOk="0">
                <a:moveTo>
                  <a:pt x="13955" y="5502"/>
                </a:moveTo>
                <a:cubicBezTo>
                  <a:pt x="12343" y="2204"/>
                  <a:pt x="7936" y="0"/>
                  <a:pt x="4436" y="3687"/>
                </a:cubicBezTo>
                <a:cubicBezTo>
                  <a:pt x="1" y="8367"/>
                  <a:pt x="5416" y="15568"/>
                  <a:pt x="11176" y="12875"/>
                </a:cubicBezTo>
                <a:cubicBezTo>
                  <a:pt x="14805" y="11190"/>
                  <a:pt x="15194" y="8022"/>
                  <a:pt x="13955" y="5502"/>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2">
  <p:cSld name="CUSTOM_17">
    <p:spTree>
      <p:nvGrpSpPr>
        <p:cNvPr id="1" name="Shape 76"/>
        <p:cNvGrpSpPr/>
        <p:nvPr/>
      </p:nvGrpSpPr>
      <p:grpSpPr>
        <a:xfrm>
          <a:off x="0" y="0"/>
          <a:ext cx="0" cy="0"/>
          <a:chOff x="0" y="0"/>
          <a:chExt cx="0" cy="0"/>
        </a:xfrm>
      </p:grpSpPr>
      <p:sp>
        <p:nvSpPr>
          <p:cNvPr id="77" name="Google Shape;77;p14"/>
          <p:cNvSpPr txBox="1">
            <a:spLocks noGrp="1"/>
          </p:cNvSpPr>
          <p:nvPr>
            <p:ph type="title"/>
          </p:nvPr>
        </p:nvSpPr>
        <p:spPr>
          <a:xfrm>
            <a:off x="4427593" y="3102404"/>
            <a:ext cx="3993600" cy="615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8" name="Google Shape;78;p14"/>
          <p:cNvSpPr txBox="1">
            <a:spLocks noGrp="1"/>
          </p:cNvSpPr>
          <p:nvPr>
            <p:ph type="title" idx="2" hasCustomPrompt="1"/>
          </p:nvPr>
        </p:nvSpPr>
        <p:spPr>
          <a:xfrm>
            <a:off x="4430425" y="2103825"/>
            <a:ext cx="3993600" cy="958800"/>
          </a:xfrm>
          <a:prstGeom prst="rect">
            <a:avLst/>
          </a:prstGeom>
        </p:spPr>
        <p:txBody>
          <a:bodyPr spcFirstLastPara="1" wrap="square" lIns="91425" tIns="91425" rIns="91425" bIns="91425" anchor="t" anchorCtr="0">
            <a:noAutofit/>
          </a:bodyPr>
          <a:lstStyle>
            <a:lvl1pPr marL="0" marR="0" lvl="0" indent="0" rtl="0">
              <a:lnSpc>
                <a:spcPct val="100000"/>
              </a:lnSpc>
              <a:spcBef>
                <a:spcPts val="0"/>
              </a:spcBef>
              <a:spcAft>
                <a:spcPts val="0"/>
              </a:spcAft>
              <a:buSzPts val="2500"/>
              <a:buNone/>
              <a:defRPr sz="71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9" name="Google Shape;79;p14"/>
          <p:cNvSpPr txBox="1">
            <a:spLocks noGrp="1"/>
          </p:cNvSpPr>
          <p:nvPr>
            <p:ph type="subTitle" idx="1"/>
          </p:nvPr>
        </p:nvSpPr>
        <p:spPr>
          <a:xfrm>
            <a:off x="4427475" y="3887049"/>
            <a:ext cx="3993600" cy="29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0" name="Google Shape;80;p14"/>
          <p:cNvSpPr/>
          <p:nvPr/>
        </p:nvSpPr>
        <p:spPr>
          <a:xfrm flipH="1">
            <a:off x="-787948" y="326625"/>
            <a:ext cx="4827298" cy="4831218"/>
          </a:xfrm>
          <a:custGeom>
            <a:avLst/>
            <a:gdLst/>
            <a:ahLst/>
            <a:cxnLst/>
            <a:rect l="l" t="t" r="r" b="b"/>
            <a:pathLst>
              <a:path w="154870" h="164481" extrusionOk="0">
                <a:moveTo>
                  <a:pt x="28" y="164344"/>
                </a:moveTo>
                <a:cubicBezTo>
                  <a:pt x="1561" y="153364"/>
                  <a:pt x="9830" y="132554"/>
                  <a:pt x="48712" y="118946"/>
                </a:cubicBezTo>
                <a:cubicBezTo>
                  <a:pt x="103639" y="99724"/>
                  <a:pt x="93946" y="55284"/>
                  <a:pt x="93946" y="55284"/>
                </a:cubicBezTo>
                <a:cubicBezTo>
                  <a:pt x="93946" y="55284"/>
                  <a:pt x="83869" y="1"/>
                  <a:pt x="154869" y="3834"/>
                </a:cubicBezTo>
                <a:cubicBezTo>
                  <a:pt x="154705" y="3971"/>
                  <a:pt x="154705" y="164152"/>
                  <a:pt x="154705" y="164152"/>
                </a:cubicBezTo>
                <a:cubicBezTo>
                  <a:pt x="154705" y="164152"/>
                  <a:pt x="0" y="164481"/>
                  <a:pt x="28" y="164344"/>
                </a:cubicBez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p:nvPr/>
        </p:nvSpPr>
        <p:spPr>
          <a:xfrm rot="10800000" flipH="1">
            <a:off x="5189763" y="2"/>
            <a:ext cx="3954231" cy="1859196"/>
          </a:xfrm>
          <a:custGeom>
            <a:avLst/>
            <a:gdLst/>
            <a:ahLst/>
            <a:cxnLst/>
            <a:rect l="l" t="t" r="r" b="b"/>
            <a:pathLst>
              <a:path w="111481" h="52416" extrusionOk="0">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ive columns">
  <p:cSld name="CUSTOM_5">
    <p:spTree>
      <p:nvGrpSpPr>
        <p:cNvPr id="1" name="Shape 108"/>
        <p:cNvGrpSpPr/>
        <p:nvPr/>
      </p:nvGrpSpPr>
      <p:grpSpPr>
        <a:xfrm>
          <a:off x="0" y="0"/>
          <a:ext cx="0" cy="0"/>
          <a:chOff x="0" y="0"/>
          <a:chExt cx="0" cy="0"/>
        </a:xfrm>
      </p:grpSpPr>
      <p:sp>
        <p:nvSpPr>
          <p:cNvPr id="109" name="Google Shape;109;p18"/>
          <p:cNvSpPr/>
          <p:nvPr/>
        </p:nvSpPr>
        <p:spPr>
          <a:xfrm>
            <a:off x="35" y="124"/>
            <a:ext cx="2446248" cy="1506414"/>
          </a:xfrm>
          <a:custGeom>
            <a:avLst/>
            <a:gdLst/>
            <a:ahLst/>
            <a:cxnLst/>
            <a:rect l="l" t="t" r="r" b="b"/>
            <a:pathLst>
              <a:path w="76326" h="47002" extrusionOk="0">
                <a:moveTo>
                  <a:pt x="0" y="46985"/>
                </a:moveTo>
                <a:cubicBezTo>
                  <a:pt x="5464" y="46834"/>
                  <a:pt x="14737" y="44228"/>
                  <a:pt x="19750" y="29574"/>
                </a:cubicBezTo>
                <a:cubicBezTo>
                  <a:pt x="27168" y="7920"/>
                  <a:pt x="53100" y="14620"/>
                  <a:pt x="53100" y="14620"/>
                </a:cubicBezTo>
                <a:cubicBezTo>
                  <a:pt x="53100" y="14620"/>
                  <a:pt x="76325" y="16057"/>
                  <a:pt x="71997" y="0"/>
                </a:cubicBezTo>
                <a:lnTo>
                  <a:pt x="0" y="0"/>
                </a:lnTo>
                <a:cubicBezTo>
                  <a:pt x="0" y="0"/>
                  <a:pt x="0" y="47001"/>
                  <a:pt x="0" y="46985"/>
                </a:cubicBez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p:nvPr/>
        </p:nvSpPr>
        <p:spPr>
          <a:xfrm>
            <a:off x="7618737" y="124"/>
            <a:ext cx="1525163" cy="2402853"/>
          </a:xfrm>
          <a:custGeom>
            <a:avLst/>
            <a:gdLst/>
            <a:ahLst/>
            <a:cxnLst/>
            <a:rect l="l" t="t" r="r" b="b"/>
            <a:pathLst>
              <a:path w="47587" h="74972" extrusionOk="0">
                <a:moveTo>
                  <a:pt x="0" y="0"/>
                </a:moveTo>
                <a:cubicBezTo>
                  <a:pt x="150" y="5364"/>
                  <a:pt x="2790" y="14470"/>
                  <a:pt x="17644" y="19399"/>
                </a:cubicBezTo>
                <a:cubicBezTo>
                  <a:pt x="39583" y="26684"/>
                  <a:pt x="32799" y="52164"/>
                  <a:pt x="32799" y="52164"/>
                </a:cubicBezTo>
                <a:cubicBezTo>
                  <a:pt x="32799" y="52164"/>
                  <a:pt x="31329" y="74971"/>
                  <a:pt x="47586" y="70727"/>
                </a:cubicBezTo>
                <a:lnTo>
                  <a:pt x="47586" y="0"/>
                </a:lnTo>
                <a:cubicBezTo>
                  <a:pt x="47586" y="0"/>
                  <a:pt x="0" y="0"/>
                  <a:pt x="0" y="0"/>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12" name="Google Shape;112;p18"/>
          <p:cNvSpPr txBox="1">
            <a:spLocks noGrp="1"/>
          </p:cNvSpPr>
          <p:nvPr>
            <p:ph type="subTitle" idx="1"/>
          </p:nvPr>
        </p:nvSpPr>
        <p:spPr>
          <a:xfrm>
            <a:off x="3206675" y="1708800"/>
            <a:ext cx="1392300" cy="2085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13" name="Google Shape;113;p18"/>
          <p:cNvSpPr txBox="1">
            <a:spLocks noGrp="1"/>
          </p:cNvSpPr>
          <p:nvPr>
            <p:ph type="subTitle" idx="2"/>
          </p:nvPr>
        </p:nvSpPr>
        <p:spPr>
          <a:xfrm>
            <a:off x="3206675" y="1938225"/>
            <a:ext cx="1392300" cy="83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14" name="Google Shape;114;p18"/>
          <p:cNvSpPr txBox="1">
            <a:spLocks noGrp="1"/>
          </p:cNvSpPr>
          <p:nvPr>
            <p:ph type="subTitle" idx="3"/>
          </p:nvPr>
        </p:nvSpPr>
        <p:spPr>
          <a:xfrm>
            <a:off x="5739468" y="1708800"/>
            <a:ext cx="1392300" cy="2085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15" name="Google Shape;115;p18"/>
          <p:cNvSpPr txBox="1">
            <a:spLocks noGrp="1"/>
          </p:cNvSpPr>
          <p:nvPr>
            <p:ph type="subTitle" idx="4"/>
          </p:nvPr>
        </p:nvSpPr>
        <p:spPr>
          <a:xfrm>
            <a:off x="5739475" y="1938300"/>
            <a:ext cx="1392300" cy="83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16" name="Google Shape;116;p18"/>
          <p:cNvSpPr txBox="1">
            <a:spLocks noGrp="1"/>
          </p:cNvSpPr>
          <p:nvPr>
            <p:ph type="subTitle" idx="5"/>
          </p:nvPr>
        </p:nvSpPr>
        <p:spPr>
          <a:xfrm>
            <a:off x="6879087" y="3430050"/>
            <a:ext cx="1392300" cy="2085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17" name="Google Shape;117;p18"/>
          <p:cNvSpPr txBox="1">
            <a:spLocks noGrp="1"/>
          </p:cNvSpPr>
          <p:nvPr>
            <p:ph type="subTitle" idx="6"/>
          </p:nvPr>
        </p:nvSpPr>
        <p:spPr>
          <a:xfrm>
            <a:off x="6879076" y="3659575"/>
            <a:ext cx="1392300" cy="83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18" name="Google Shape;118;p18"/>
          <p:cNvSpPr txBox="1">
            <a:spLocks noGrp="1"/>
          </p:cNvSpPr>
          <p:nvPr>
            <p:ph type="subTitle" idx="7"/>
          </p:nvPr>
        </p:nvSpPr>
        <p:spPr>
          <a:xfrm>
            <a:off x="4472556" y="3430050"/>
            <a:ext cx="1392300" cy="2085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19" name="Google Shape;119;p18"/>
          <p:cNvSpPr txBox="1">
            <a:spLocks noGrp="1"/>
          </p:cNvSpPr>
          <p:nvPr>
            <p:ph type="subTitle" idx="8"/>
          </p:nvPr>
        </p:nvSpPr>
        <p:spPr>
          <a:xfrm>
            <a:off x="4472552" y="3659575"/>
            <a:ext cx="1392300" cy="83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20" name="Google Shape;120;p18"/>
          <p:cNvSpPr txBox="1">
            <a:spLocks noGrp="1"/>
          </p:cNvSpPr>
          <p:nvPr>
            <p:ph type="subTitle" idx="9"/>
          </p:nvPr>
        </p:nvSpPr>
        <p:spPr>
          <a:xfrm>
            <a:off x="2067072" y="3430050"/>
            <a:ext cx="1392300" cy="2085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21" name="Google Shape;121;p18"/>
          <p:cNvSpPr txBox="1">
            <a:spLocks noGrp="1"/>
          </p:cNvSpPr>
          <p:nvPr>
            <p:ph type="subTitle" idx="13"/>
          </p:nvPr>
        </p:nvSpPr>
        <p:spPr>
          <a:xfrm>
            <a:off x="2067075" y="3659575"/>
            <a:ext cx="1392300" cy="83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22" name="Google Shape;122;p18"/>
          <p:cNvSpPr txBox="1">
            <a:spLocks noGrp="1"/>
          </p:cNvSpPr>
          <p:nvPr>
            <p:ph type="title" idx="14" hasCustomPrompt="1"/>
          </p:nvPr>
        </p:nvSpPr>
        <p:spPr>
          <a:xfrm>
            <a:off x="2012325" y="2003425"/>
            <a:ext cx="10716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3500"/>
              <a:buNone/>
              <a:defRPr>
                <a:solidFill>
                  <a:srgbClr val="FFFFFF"/>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123" name="Google Shape;123;p18"/>
          <p:cNvSpPr txBox="1">
            <a:spLocks noGrp="1"/>
          </p:cNvSpPr>
          <p:nvPr>
            <p:ph type="title" idx="15" hasCustomPrompt="1"/>
          </p:nvPr>
        </p:nvSpPr>
        <p:spPr>
          <a:xfrm>
            <a:off x="4545124" y="2003425"/>
            <a:ext cx="10716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3500"/>
              <a:buNone/>
              <a:defRPr>
                <a:solidFill>
                  <a:srgbClr val="FFFFFF"/>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124" name="Google Shape;124;p18"/>
          <p:cNvSpPr txBox="1">
            <a:spLocks noGrp="1"/>
          </p:cNvSpPr>
          <p:nvPr>
            <p:ph type="title" idx="16" hasCustomPrompt="1"/>
          </p:nvPr>
        </p:nvSpPr>
        <p:spPr>
          <a:xfrm>
            <a:off x="5684726" y="3724675"/>
            <a:ext cx="10716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3500"/>
              <a:buNone/>
              <a:defRPr>
                <a:solidFill>
                  <a:srgbClr val="FFFFFF"/>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125" name="Google Shape;125;p18"/>
          <p:cNvSpPr txBox="1">
            <a:spLocks noGrp="1"/>
          </p:cNvSpPr>
          <p:nvPr>
            <p:ph type="title" idx="17" hasCustomPrompt="1"/>
          </p:nvPr>
        </p:nvSpPr>
        <p:spPr>
          <a:xfrm>
            <a:off x="3278200" y="3724675"/>
            <a:ext cx="10716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3500"/>
              <a:buNone/>
              <a:defRPr>
                <a:solidFill>
                  <a:srgbClr val="FFFFFF"/>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126" name="Google Shape;126;p18"/>
          <p:cNvSpPr txBox="1">
            <a:spLocks noGrp="1"/>
          </p:cNvSpPr>
          <p:nvPr>
            <p:ph type="title" idx="18" hasCustomPrompt="1"/>
          </p:nvPr>
        </p:nvSpPr>
        <p:spPr>
          <a:xfrm>
            <a:off x="872625" y="3724675"/>
            <a:ext cx="10716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3500"/>
              <a:buNone/>
              <a:defRPr>
                <a:solidFill>
                  <a:srgbClr val="FFFFFF"/>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our columns">
  <p:cSld name="CUSTOM_8">
    <p:spTree>
      <p:nvGrpSpPr>
        <p:cNvPr id="1" name="Shape 183"/>
        <p:cNvGrpSpPr/>
        <p:nvPr/>
      </p:nvGrpSpPr>
      <p:grpSpPr>
        <a:xfrm>
          <a:off x="0" y="0"/>
          <a:ext cx="0" cy="0"/>
          <a:chOff x="0" y="0"/>
          <a:chExt cx="0" cy="0"/>
        </a:xfrm>
      </p:grpSpPr>
      <p:sp>
        <p:nvSpPr>
          <p:cNvPr id="184" name="Google Shape;184;p24"/>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85" name="Google Shape;185;p24"/>
          <p:cNvSpPr/>
          <p:nvPr/>
        </p:nvSpPr>
        <p:spPr>
          <a:xfrm>
            <a:off x="6831885" y="3664338"/>
            <a:ext cx="2311831" cy="1478595"/>
          </a:xfrm>
          <a:custGeom>
            <a:avLst/>
            <a:gdLst/>
            <a:ahLst/>
            <a:cxnLst/>
            <a:rect l="l" t="t" r="r" b="b"/>
            <a:pathLst>
              <a:path w="72132" h="46134" extrusionOk="0">
                <a:moveTo>
                  <a:pt x="72131" y="18"/>
                </a:moveTo>
                <a:cubicBezTo>
                  <a:pt x="67069" y="168"/>
                  <a:pt x="58464" y="2758"/>
                  <a:pt x="53785" y="17411"/>
                </a:cubicBezTo>
                <a:cubicBezTo>
                  <a:pt x="48171" y="35055"/>
                  <a:pt x="31747" y="37361"/>
                  <a:pt x="24646" y="36325"/>
                </a:cubicBezTo>
                <a:cubicBezTo>
                  <a:pt x="20819" y="35757"/>
                  <a:pt x="15656" y="36325"/>
                  <a:pt x="12532" y="37161"/>
                </a:cubicBezTo>
                <a:cubicBezTo>
                  <a:pt x="6834" y="38681"/>
                  <a:pt x="1" y="46133"/>
                  <a:pt x="1" y="46133"/>
                </a:cubicBezTo>
                <a:lnTo>
                  <a:pt x="72081" y="46133"/>
                </a:lnTo>
                <a:cubicBezTo>
                  <a:pt x="72081" y="46133"/>
                  <a:pt x="72131" y="1"/>
                  <a:pt x="72131" y="18"/>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4"/>
          <p:cNvSpPr/>
          <p:nvPr/>
        </p:nvSpPr>
        <p:spPr>
          <a:xfrm>
            <a:off x="395" y="2786104"/>
            <a:ext cx="1525676" cy="2356829"/>
          </a:xfrm>
          <a:custGeom>
            <a:avLst/>
            <a:gdLst/>
            <a:ahLst/>
            <a:cxnLst/>
            <a:rect l="l" t="t" r="r" b="b"/>
            <a:pathLst>
              <a:path w="47603" h="73536" extrusionOk="0">
                <a:moveTo>
                  <a:pt x="47586" y="73535"/>
                </a:moveTo>
                <a:cubicBezTo>
                  <a:pt x="47436" y="68172"/>
                  <a:pt x="44796" y="59065"/>
                  <a:pt x="29942" y="54136"/>
                </a:cubicBezTo>
                <a:cubicBezTo>
                  <a:pt x="12081" y="48205"/>
                  <a:pt x="14203" y="19466"/>
                  <a:pt x="13551" y="16074"/>
                </a:cubicBezTo>
                <a:cubicBezTo>
                  <a:pt x="12365" y="9959"/>
                  <a:pt x="9992" y="2290"/>
                  <a:pt x="184" y="1"/>
                </a:cubicBezTo>
                <a:cubicBezTo>
                  <a:pt x="151" y="101"/>
                  <a:pt x="0" y="73535"/>
                  <a:pt x="0" y="73535"/>
                </a:cubicBezTo>
                <a:cubicBezTo>
                  <a:pt x="0" y="73535"/>
                  <a:pt x="47603" y="73535"/>
                  <a:pt x="47586" y="73535"/>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4"/>
          <p:cNvSpPr txBox="1">
            <a:spLocks noGrp="1"/>
          </p:cNvSpPr>
          <p:nvPr>
            <p:ph type="subTitle" idx="1"/>
          </p:nvPr>
        </p:nvSpPr>
        <p:spPr>
          <a:xfrm>
            <a:off x="2085150" y="1452000"/>
            <a:ext cx="1358400" cy="501600"/>
          </a:xfrm>
          <a:prstGeom prst="rect">
            <a:avLst/>
          </a:prstGeom>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SzPts val="2500"/>
              <a:buFont typeface="Pompiere"/>
              <a:buNone/>
              <a:defRPr sz="1900">
                <a:latin typeface="Pompiere"/>
                <a:ea typeface="Pompiere"/>
                <a:cs typeface="Pompiere"/>
                <a:sym typeface="Pompier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188" name="Google Shape;188;p24"/>
          <p:cNvSpPr txBox="1">
            <a:spLocks noGrp="1"/>
          </p:cNvSpPr>
          <p:nvPr>
            <p:ph type="subTitle" idx="2"/>
          </p:nvPr>
        </p:nvSpPr>
        <p:spPr>
          <a:xfrm>
            <a:off x="5527650" y="1451850"/>
            <a:ext cx="1813500" cy="50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89" name="Google Shape;189;p24"/>
          <p:cNvSpPr txBox="1">
            <a:spLocks noGrp="1"/>
          </p:cNvSpPr>
          <p:nvPr>
            <p:ph type="subTitle" idx="3"/>
          </p:nvPr>
        </p:nvSpPr>
        <p:spPr>
          <a:xfrm>
            <a:off x="2085150" y="2989014"/>
            <a:ext cx="1358400" cy="501600"/>
          </a:xfrm>
          <a:prstGeom prst="rect">
            <a:avLst/>
          </a:prstGeom>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SzPts val="2500"/>
              <a:buFont typeface="Pompiere"/>
              <a:buNone/>
              <a:defRPr sz="1900">
                <a:latin typeface="Pompiere"/>
                <a:ea typeface="Pompiere"/>
                <a:cs typeface="Pompiere"/>
                <a:sym typeface="Pompier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190" name="Google Shape;190;p24"/>
          <p:cNvSpPr txBox="1">
            <a:spLocks noGrp="1"/>
          </p:cNvSpPr>
          <p:nvPr>
            <p:ph type="subTitle" idx="4"/>
          </p:nvPr>
        </p:nvSpPr>
        <p:spPr>
          <a:xfrm>
            <a:off x="5527650" y="2988864"/>
            <a:ext cx="1813500" cy="50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91" name="Google Shape;191;p24"/>
          <p:cNvSpPr txBox="1">
            <a:spLocks noGrp="1"/>
          </p:cNvSpPr>
          <p:nvPr>
            <p:ph type="subTitle" idx="5"/>
          </p:nvPr>
        </p:nvSpPr>
        <p:spPr>
          <a:xfrm>
            <a:off x="5982500" y="2220420"/>
            <a:ext cx="1358400" cy="5016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a:buNone/>
              <a:defRPr sz="1900">
                <a:latin typeface="Pompiere"/>
                <a:ea typeface="Pompiere"/>
                <a:cs typeface="Pompiere"/>
                <a:sym typeface="Pompier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192" name="Google Shape;192;p24"/>
          <p:cNvSpPr txBox="1">
            <a:spLocks noGrp="1"/>
          </p:cNvSpPr>
          <p:nvPr>
            <p:ph type="subTitle" idx="6"/>
          </p:nvPr>
        </p:nvSpPr>
        <p:spPr>
          <a:xfrm>
            <a:off x="2085150" y="2220270"/>
            <a:ext cx="1813500" cy="501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93" name="Google Shape;193;p24"/>
          <p:cNvSpPr txBox="1">
            <a:spLocks noGrp="1"/>
          </p:cNvSpPr>
          <p:nvPr>
            <p:ph type="subTitle" idx="7"/>
          </p:nvPr>
        </p:nvSpPr>
        <p:spPr>
          <a:xfrm>
            <a:off x="5982500" y="3757909"/>
            <a:ext cx="1358400" cy="5016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a:buNone/>
              <a:defRPr sz="1900">
                <a:latin typeface="Pompiere"/>
                <a:ea typeface="Pompiere"/>
                <a:cs typeface="Pompiere"/>
                <a:sym typeface="Pompier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194" name="Google Shape;194;p24"/>
          <p:cNvSpPr txBox="1">
            <a:spLocks noGrp="1"/>
          </p:cNvSpPr>
          <p:nvPr>
            <p:ph type="subTitle" idx="8"/>
          </p:nvPr>
        </p:nvSpPr>
        <p:spPr>
          <a:xfrm>
            <a:off x="2085150" y="3757759"/>
            <a:ext cx="1813500" cy="501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ix columns 2">
  <p:cSld name="CUSTOM_10">
    <p:spTree>
      <p:nvGrpSpPr>
        <p:cNvPr id="1" name="Shape 207"/>
        <p:cNvGrpSpPr/>
        <p:nvPr/>
      </p:nvGrpSpPr>
      <p:grpSpPr>
        <a:xfrm>
          <a:off x="0" y="0"/>
          <a:ext cx="0" cy="0"/>
          <a:chOff x="0" y="0"/>
          <a:chExt cx="0" cy="0"/>
        </a:xfrm>
      </p:grpSpPr>
      <p:sp>
        <p:nvSpPr>
          <p:cNvPr id="208" name="Google Shape;208;p27"/>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09" name="Google Shape;209;p27"/>
          <p:cNvSpPr/>
          <p:nvPr/>
        </p:nvSpPr>
        <p:spPr>
          <a:xfrm>
            <a:off x="4164" y="-5"/>
            <a:ext cx="2490702" cy="1204920"/>
          </a:xfrm>
          <a:custGeom>
            <a:avLst/>
            <a:gdLst/>
            <a:ahLst/>
            <a:cxnLst/>
            <a:rect l="l" t="t" r="r" b="b"/>
            <a:pathLst>
              <a:path w="77713" h="37595" extrusionOk="0">
                <a:moveTo>
                  <a:pt x="1" y="37594"/>
                </a:moveTo>
                <a:cubicBezTo>
                  <a:pt x="5046" y="37461"/>
                  <a:pt x="13618" y="35389"/>
                  <a:pt x="18263" y="23643"/>
                </a:cubicBezTo>
                <a:cubicBezTo>
                  <a:pt x="22824" y="12114"/>
                  <a:pt x="34955" y="10644"/>
                  <a:pt x="42557" y="10928"/>
                </a:cubicBezTo>
                <a:cubicBezTo>
                  <a:pt x="48121" y="11162"/>
                  <a:pt x="53668" y="10359"/>
                  <a:pt x="58932" y="8588"/>
                </a:cubicBezTo>
                <a:cubicBezTo>
                  <a:pt x="65849" y="6232"/>
                  <a:pt x="74437" y="2907"/>
                  <a:pt x="77712" y="0"/>
                </a:cubicBezTo>
                <a:lnTo>
                  <a:pt x="1" y="0"/>
                </a:lnTo>
                <a:cubicBezTo>
                  <a:pt x="1" y="0"/>
                  <a:pt x="1" y="37594"/>
                  <a:pt x="1" y="37594"/>
                </a:cubicBez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6651463" y="-5"/>
            <a:ext cx="2490125" cy="1204920"/>
          </a:xfrm>
          <a:custGeom>
            <a:avLst/>
            <a:gdLst/>
            <a:ahLst/>
            <a:cxnLst/>
            <a:rect l="l" t="t" r="r" b="b"/>
            <a:pathLst>
              <a:path w="77695" h="37595" extrusionOk="0">
                <a:moveTo>
                  <a:pt x="77695" y="37594"/>
                </a:moveTo>
                <a:cubicBezTo>
                  <a:pt x="72649" y="37461"/>
                  <a:pt x="64077" y="35389"/>
                  <a:pt x="59432" y="23643"/>
                </a:cubicBezTo>
                <a:cubicBezTo>
                  <a:pt x="54888" y="12114"/>
                  <a:pt x="42757" y="10644"/>
                  <a:pt x="35138" y="10928"/>
                </a:cubicBezTo>
                <a:cubicBezTo>
                  <a:pt x="29574" y="11162"/>
                  <a:pt x="24027" y="10359"/>
                  <a:pt x="18764" y="8588"/>
                </a:cubicBezTo>
                <a:cubicBezTo>
                  <a:pt x="11846" y="6232"/>
                  <a:pt x="3275" y="2907"/>
                  <a:pt x="0" y="0"/>
                </a:cubicBezTo>
                <a:lnTo>
                  <a:pt x="77695" y="0"/>
                </a:lnTo>
                <a:cubicBezTo>
                  <a:pt x="77695" y="0"/>
                  <a:pt x="77695" y="37594"/>
                  <a:pt x="77695" y="37594"/>
                </a:cubicBezTo>
                <a:close/>
              </a:path>
            </a:pathLst>
          </a:custGeom>
          <a:gradFill>
            <a:gsLst>
              <a:gs pos="0">
                <a:srgbClr val="E3FFD5"/>
              </a:gs>
              <a:gs pos="100000">
                <a:srgbClr val="90EBBA"/>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7"/>
          <p:cNvSpPr txBox="1">
            <a:spLocks noGrp="1"/>
          </p:cNvSpPr>
          <p:nvPr>
            <p:ph type="subTitle" idx="1"/>
          </p:nvPr>
        </p:nvSpPr>
        <p:spPr>
          <a:xfrm>
            <a:off x="2957175" y="1567325"/>
            <a:ext cx="1206000" cy="331200"/>
          </a:xfrm>
          <a:prstGeom prst="rect">
            <a:avLst/>
          </a:prstGeom>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212" name="Google Shape;212;p27"/>
          <p:cNvSpPr txBox="1">
            <a:spLocks noGrp="1"/>
          </p:cNvSpPr>
          <p:nvPr>
            <p:ph type="subTitle" idx="2"/>
          </p:nvPr>
        </p:nvSpPr>
        <p:spPr>
          <a:xfrm>
            <a:off x="1291975" y="1576575"/>
            <a:ext cx="1574100" cy="636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13" name="Google Shape;213;p27"/>
          <p:cNvSpPr txBox="1">
            <a:spLocks noGrp="1"/>
          </p:cNvSpPr>
          <p:nvPr>
            <p:ph type="subTitle" idx="3"/>
          </p:nvPr>
        </p:nvSpPr>
        <p:spPr>
          <a:xfrm>
            <a:off x="2957175" y="3836931"/>
            <a:ext cx="1206000" cy="331200"/>
          </a:xfrm>
          <a:prstGeom prst="rect">
            <a:avLst/>
          </a:prstGeom>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214" name="Google Shape;214;p27"/>
          <p:cNvSpPr txBox="1">
            <a:spLocks noGrp="1"/>
          </p:cNvSpPr>
          <p:nvPr>
            <p:ph type="subTitle" idx="4"/>
          </p:nvPr>
        </p:nvSpPr>
        <p:spPr>
          <a:xfrm>
            <a:off x="1291975" y="3846175"/>
            <a:ext cx="1574100" cy="636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15" name="Google Shape;215;p27"/>
          <p:cNvSpPr txBox="1">
            <a:spLocks noGrp="1"/>
          </p:cNvSpPr>
          <p:nvPr>
            <p:ph type="subTitle" idx="5"/>
          </p:nvPr>
        </p:nvSpPr>
        <p:spPr>
          <a:xfrm>
            <a:off x="2385075" y="2700037"/>
            <a:ext cx="1206000" cy="331200"/>
          </a:xfrm>
          <a:prstGeom prst="rect">
            <a:avLst/>
          </a:prstGeom>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216" name="Google Shape;216;p27"/>
          <p:cNvSpPr txBox="1">
            <a:spLocks noGrp="1"/>
          </p:cNvSpPr>
          <p:nvPr>
            <p:ph type="subTitle" idx="6"/>
          </p:nvPr>
        </p:nvSpPr>
        <p:spPr>
          <a:xfrm>
            <a:off x="720000" y="2709275"/>
            <a:ext cx="1574100" cy="636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17" name="Google Shape;217;p27"/>
          <p:cNvSpPr txBox="1">
            <a:spLocks noGrp="1"/>
          </p:cNvSpPr>
          <p:nvPr>
            <p:ph type="subTitle" idx="7"/>
          </p:nvPr>
        </p:nvSpPr>
        <p:spPr>
          <a:xfrm flipH="1">
            <a:off x="4980825" y="1567325"/>
            <a:ext cx="1206000" cy="3312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18" name="Google Shape;218;p27"/>
          <p:cNvSpPr txBox="1">
            <a:spLocks noGrp="1"/>
          </p:cNvSpPr>
          <p:nvPr>
            <p:ph type="subTitle" idx="8"/>
          </p:nvPr>
        </p:nvSpPr>
        <p:spPr>
          <a:xfrm flipH="1">
            <a:off x="6277925" y="1576575"/>
            <a:ext cx="1574100" cy="63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19" name="Google Shape;219;p27"/>
          <p:cNvSpPr txBox="1">
            <a:spLocks noGrp="1"/>
          </p:cNvSpPr>
          <p:nvPr>
            <p:ph type="subTitle" idx="9"/>
          </p:nvPr>
        </p:nvSpPr>
        <p:spPr>
          <a:xfrm flipH="1">
            <a:off x="4980825" y="3836931"/>
            <a:ext cx="1206000" cy="3312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20" name="Google Shape;220;p27"/>
          <p:cNvSpPr txBox="1">
            <a:spLocks noGrp="1"/>
          </p:cNvSpPr>
          <p:nvPr>
            <p:ph type="subTitle" idx="13"/>
          </p:nvPr>
        </p:nvSpPr>
        <p:spPr>
          <a:xfrm flipH="1">
            <a:off x="6277925" y="3846175"/>
            <a:ext cx="1574100" cy="63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21" name="Google Shape;221;p27"/>
          <p:cNvSpPr txBox="1">
            <a:spLocks noGrp="1"/>
          </p:cNvSpPr>
          <p:nvPr>
            <p:ph type="subTitle" idx="14"/>
          </p:nvPr>
        </p:nvSpPr>
        <p:spPr>
          <a:xfrm flipH="1">
            <a:off x="5552925" y="2700037"/>
            <a:ext cx="1206000" cy="3312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22" name="Google Shape;222;p27"/>
          <p:cNvSpPr txBox="1">
            <a:spLocks noGrp="1"/>
          </p:cNvSpPr>
          <p:nvPr>
            <p:ph type="subTitle" idx="15"/>
          </p:nvPr>
        </p:nvSpPr>
        <p:spPr>
          <a:xfrm flipH="1">
            <a:off x="6849900" y="2709275"/>
            <a:ext cx="1574100" cy="63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text 2">
  <p:cSld name="CUSTOM_14">
    <p:spTree>
      <p:nvGrpSpPr>
        <p:cNvPr id="1" name="Shape 233"/>
        <p:cNvGrpSpPr/>
        <p:nvPr/>
      </p:nvGrpSpPr>
      <p:grpSpPr>
        <a:xfrm>
          <a:off x="0" y="0"/>
          <a:ext cx="0" cy="0"/>
          <a:chOff x="0" y="0"/>
          <a:chExt cx="0" cy="0"/>
        </a:xfrm>
      </p:grpSpPr>
      <p:sp>
        <p:nvSpPr>
          <p:cNvPr id="234" name="Google Shape;234;p29"/>
          <p:cNvSpPr/>
          <p:nvPr/>
        </p:nvSpPr>
        <p:spPr>
          <a:xfrm>
            <a:off x="1192350" y="625625"/>
            <a:ext cx="6595754" cy="3833136"/>
          </a:xfrm>
          <a:custGeom>
            <a:avLst/>
            <a:gdLst/>
            <a:ahLst/>
            <a:cxnLst/>
            <a:rect l="l" t="t" r="r" b="b"/>
            <a:pathLst>
              <a:path w="305359" h="177460" extrusionOk="0">
                <a:moveTo>
                  <a:pt x="262195" y="0"/>
                </a:moveTo>
                <a:cubicBezTo>
                  <a:pt x="258473" y="0"/>
                  <a:pt x="254363" y="1311"/>
                  <a:pt x="249880" y="4529"/>
                </a:cubicBezTo>
                <a:cubicBezTo>
                  <a:pt x="244029" y="8719"/>
                  <a:pt x="237832" y="12908"/>
                  <a:pt x="231758" y="16875"/>
                </a:cubicBezTo>
                <a:cubicBezTo>
                  <a:pt x="229627" y="18263"/>
                  <a:pt x="227296" y="19329"/>
                  <a:pt x="224867" y="20023"/>
                </a:cubicBezTo>
                <a:lnTo>
                  <a:pt x="209844" y="24287"/>
                </a:lnTo>
                <a:cubicBezTo>
                  <a:pt x="206944" y="25108"/>
                  <a:pt x="203988" y="25508"/>
                  <a:pt x="201050" y="25508"/>
                </a:cubicBezTo>
                <a:cubicBezTo>
                  <a:pt x="193795" y="25508"/>
                  <a:pt x="186653" y="23071"/>
                  <a:pt x="180741" y="18536"/>
                </a:cubicBezTo>
                <a:cubicBezTo>
                  <a:pt x="168844" y="9391"/>
                  <a:pt x="152459" y="6436"/>
                  <a:pt x="136250" y="6436"/>
                </a:cubicBezTo>
                <a:cubicBezTo>
                  <a:pt x="106628" y="6436"/>
                  <a:pt x="77592" y="16305"/>
                  <a:pt x="77592" y="16305"/>
                </a:cubicBezTo>
                <a:cubicBezTo>
                  <a:pt x="77592" y="16305"/>
                  <a:pt x="54661" y="12264"/>
                  <a:pt x="48786" y="10727"/>
                </a:cubicBezTo>
                <a:cubicBezTo>
                  <a:pt x="47704" y="10441"/>
                  <a:pt x="46204" y="10268"/>
                  <a:pt x="44426" y="10268"/>
                </a:cubicBezTo>
                <a:cubicBezTo>
                  <a:pt x="35570" y="10268"/>
                  <a:pt x="19808" y="14559"/>
                  <a:pt x="14378" y="30559"/>
                </a:cubicBezTo>
                <a:cubicBezTo>
                  <a:pt x="9048" y="46325"/>
                  <a:pt x="23352" y="62314"/>
                  <a:pt x="28632" y="67520"/>
                </a:cubicBezTo>
                <a:cubicBezTo>
                  <a:pt x="32202" y="71015"/>
                  <a:pt x="34929" y="75279"/>
                  <a:pt x="36590" y="79964"/>
                </a:cubicBezTo>
                <a:cubicBezTo>
                  <a:pt x="39788" y="89062"/>
                  <a:pt x="39961" y="102622"/>
                  <a:pt x="22435" y="115463"/>
                </a:cubicBezTo>
                <a:cubicBezTo>
                  <a:pt x="0" y="131873"/>
                  <a:pt x="12445" y="154159"/>
                  <a:pt x="20179" y="164422"/>
                </a:cubicBezTo>
                <a:cubicBezTo>
                  <a:pt x="23327" y="168587"/>
                  <a:pt x="27665" y="171710"/>
                  <a:pt x="32599" y="173421"/>
                </a:cubicBezTo>
                <a:cubicBezTo>
                  <a:pt x="37677" y="175147"/>
                  <a:pt x="45157" y="176879"/>
                  <a:pt x="54741" y="176879"/>
                </a:cubicBezTo>
                <a:cubicBezTo>
                  <a:pt x="64291" y="176879"/>
                  <a:pt x="75930" y="175159"/>
                  <a:pt x="89367" y="170000"/>
                </a:cubicBezTo>
                <a:cubicBezTo>
                  <a:pt x="100815" y="165592"/>
                  <a:pt x="118494" y="164014"/>
                  <a:pt x="137937" y="164014"/>
                </a:cubicBezTo>
                <a:cubicBezTo>
                  <a:pt x="173056" y="164014"/>
                  <a:pt x="213934" y="169162"/>
                  <a:pt x="234262" y="172082"/>
                </a:cubicBezTo>
                <a:cubicBezTo>
                  <a:pt x="240360" y="172975"/>
                  <a:pt x="246384" y="174388"/>
                  <a:pt x="252235" y="176296"/>
                </a:cubicBezTo>
                <a:cubicBezTo>
                  <a:pt x="254243" y="176934"/>
                  <a:pt x="256700" y="177459"/>
                  <a:pt x="259356" y="177459"/>
                </a:cubicBezTo>
                <a:cubicBezTo>
                  <a:pt x="267850" y="177459"/>
                  <a:pt x="278382" y="172090"/>
                  <a:pt x="282800" y="147863"/>
                </a:cubicBezTo>
                <a:cubicBezTo>
                  <a:pt x="283222" y="145607"/>
                  <a:pt x="283346" y="143301"/>
                  <a:pt x="283172" y="140996"/>
                </a:cubicBezTo>
                <a:cubicBezTo>
                  <a:pt x="282577" y="133336"/>
                  <a:pt x="280148" y="114917"/>
                  <a:pt x="270232" y="102076"/>
                </a:cubicBezTo>
                <a:cubicBezTo>
                  <a:pt x="268001" y="99250"/>
                  <a:pt x="267034" y="95656"/>
                  <a:pt x="267579" y="92111"/>
                </a:cubicBezTo>
                <a:cubicBezTo>
                  <a:pt x="268398" y="87128"/>
                  <a:pt x="271992" y="80485"/>
                  <a:pt x="283346" y="74238"/>
                </a:cubicBezTo>
                <a:cubicBezTo>
                  <a:pt x="305359" y="62165"/>
                  <a:pt x="287386" y="25278"/>
                  <a:pt x="287386" y="25278"/>
                </a:cubicBezTo>
                <a:cubicBezTo>
                  <a:pt x="287386" y="25278"/>
                  <a:pt x="278538" y="0"/>
                  <a:pt x="262195" y="0"/>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txBox="1">
            <a:spLocks noGrp="1"/>
          </p:cNvSpPr>
          <p:nvPr>
            <p:ph type="title"/>
          </p:nvPr>
        </p:nvSpPr>
        <p:spPr>
          <a:xfrm>
            <a:off x="3192200" y="1520775"/>
            <a:ext cx="2649300" cy="810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36" name="Google Shape;236;p29"/>
          <p:cNvSpPr txBox="1">
            <a:spLocks noGrp="1"/>
          </p:cNvSpPr>
          <p:nvPr>
            <p:ph type="subTitle" idx="1"/>
          </p:nvPr>
        </p:nvSpPr>
        <p:spPr>
          <a:xfrm>
            <a:off x="3192200" y="2324925"/>
            <a:ext cx="2649300" cy="2029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None/>
              <a:defRPr sz="1200"/>
            </a:lvl1pPr>
            <a:lvl2pPr lvl="1" algn="ctr" rtl="0">
              <a:lnSpc>
                <a:spcPct val="100000"/>
              </a:lnSpc>
              <a:spcBef>
                <a:spcPts val="160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246"/>
        <p:cNvGrpSpPr/>
        <p:nvPr/>
      </p:nvGrpSpPr>
      <p:grpSpPr>
        <a:xfrm>
          <a:off x="0" y="0"/>
          <a:ext cx="0" cy="0"/>
          <a:chOff x="0" y="0"/>
          <a:chExt cx="0" cy="0"/>
        </a:xfrm>
      </p:grpSpPr>
      <p:sp>
        <p:nvSpPr>
          <p:cNvPr id="247" name="Google Shape;247;p31"/>
          <p:cNvSpPr txBox="1">
            <a:spLocks noGrp="1"/>
          </p:cNvSpPr>
          <p:nvPr>
            <p:ph type="title"/>
          </p:nvPr>
        </p:nvSpPr>
        <p:spPr>
          <a:xfrm>
            <a:off x="5446800" y="540000"/>
            <a:ext cx="2534400" cy="122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71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48" name="Google Shape;248;p31"/>
          <p:cNvSpPr txBox="1"/>
          <p:nvPr/>
        </p:nvSpPr>
        <p:spPr>
          <a:xfrm>
            <a:off x="5443200" y="3808800"/>
            <a:ext cx="2538000" cy="476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800">
                <a:solidFill>
                  <a:schemeClr val="dk1"/>
                </a:solidFill>
                <a:latin typeface="Hind"/>
                <a:ea typeface="Hind"/>
                <a:cs typeface="Hind"/>
                <a:sym typeface="Hind"/>
              </a:rPr>
              <a:t>CREDITS: This presentation template was created by </a:t>
            </a:r>
            <a:r>
              <a:rPr lang="en" sz="800">
                <a:solidFill>
                  <a:schemeClr val="dk1"/>
                </a:solidFill>
                <a:uFill>
                  <a:noFill/>
                </a:uFill>
                <a:latin typeface="Hind"/>
                <a:ea typeface="Hind"/>
                <a:cs typeface="Hind"/>
                <a:sym typeface="Hind"/>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800">
                <a:solidFill>
                  <a:schemeClr val="dk1"/>
                </a:solidFill>
                <a:latin typeface="Hind"/>
                <a:ea typeface="Hind"/>
                <a:cs typeface="Hind"/>
                <a:sym typeface="Hind"/>
              </a:rPr>
              <a:t>, including icons by </a:t>
            </a:r>
            <a:r>
              <a:rPr lang="en" sz="800">
                <a:solidFill>
                  <a:schemeClr val="dk1"/>
                </a:solidFill>
                <a:uFill>
                  <a:noFill/>
                </a:uFill>
                <a:latin typeface="Hind"/>
                <a:ea typeface="Hind"/>
                <a:cs typeface="Hind"/>
                <a:sym typeface="Hind"/>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800">
                <a:solidFill>
                  <a:schemeClr val="dk1"/>
                </a:solidFill>
                <a:latin typeface="Hind"/>
                <a:ea typeface="Hind"/>
                <a:cs typeface="Hind"/>
                <a:sym typeface="Hind"/>
              </a:rPr>
              <a:t>, and infographics &amp; images by </a:t>
            </a:r>
            <a:r>
              <a:rPr lang="en" sz="800">
                <a:solidFill>
                  <a:schemeClr val="dk1"/>
                </a:solidFill>
                <a:uFill>
                  <a:noFill/>
                </a:uFill>
                <a:latin typeface="Hind"/>
                <a:ea typeface="Hind"/>
                <a:cs typeface="Hind"/>
                <a:sym typeface="Hind"/>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800">
                <a:solidFill>
                  <a:schemeClr val="dk1"/>
                </a:solidFill>
                <a:latin typeface="Hind"/>
                <a:ea typeface="Hind"/>
                <a:cs typeface="Hind"/>
                <a:sym typeface="Hind"/>
              </a:rPr>
              <a:t>.</a:t>
            </a:r>
            <a:endParaRPr sz="800">
              <a:solidFill>
                <a:schemeClr val="dk1"/>
              </a:solidFill>
              <a:latin typeface="Hind"/>
              <a:ea typeface="Hind"/>
              <a:cs typeface="Hind"/>
              <a:sym typeface="Hind"/>
            </a:endParaRPr>
          </a:p>
        </p:txBody>
      </p:sp>
      <p:sp>
        <p:nvSpPr>
          <p:cNvPr id="249" name="Google Shape;249;p31"/>
          <p:cNvSpPr txBox="1">
            <a:spLocks noGrp="1"/>
          </p:cNvSpPr>
          <p:nvPr>
            <p:ph type="subTitle" idx="1"/>
          </p:nvPr>
        </p:nvSpPr>
        <p:spPr>
          <a:xfrm>
            <a:off x="5446800" y="1767600"/>
            <a:ext cx="2538000" cy="11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50" name="Google Shape;250;p31"/>
          <p:cNvSpPr/>
          <p:nvPr/>
        </p:nvSpPr>
        <p:spPr>
          <a:xfrm rot="-5400000" flipH="1">
            <a:off x="1002303" y="1182572"/>
            <a:ext cx="2669183" cy="5447538"/>
          </a:xfrm>
          <a:custGeom>
            <a:avLst/>
            <a:gdLst/>
            <a:ahLst/>
            <a:cxnLst/>
            <a:rect l="l" t="t" r="r" b="b"/>
            <a:pathLst>
              <a:path w="103718" h="170796" extrusionOk="0">
                <a:moveTo>
                  <a:pt x="42136" y="0"/>
                </a:moveTo>
                <a:cubicBezTo>
                  <a:pt x="23819" y="0"/>
                  <a:pt x="12197" y="18853"/>
                  <a:pt x="12197" y="18853"/>
                </a:cubicBezTo>
                <a:cubicBezTo>
                  <a:pt x="4205" y="35426"/>
                  <a:pt x="16082" y="50720"/>
                  <a:pt x="25376" y="59376"/>
                </a:cubicBezTo>
                <a:cubicBezTo>
                  <a:pt x="38089" y="71252"/>
                  <a:pt x="38114" y="91563"/>
                  <a:pt x="25032" y="103021"/>
                </a:cubicBezTo>
                <a:cubicBezTo>
                  <a:pt x="23729" y="104152"/>
                  <a:pt x="22352" y="105185"/>
                  <a:pt x="20901" y="106119"/>
                </a:cubicBezTo>
                <a:cubicBezTo>
                  <a:pt x="0" y="119324"/>
                  <a:pt x="3787" y="145437"/>
                  <a:pt x="19868" y="162084"/>
                </a:cubicBezTo>
                <a:cubicBezTo>
                  <a:pt x="26221" y="168644"/>
                  <a:pt x="37060" y="170795"/>
                  <a:pt x="48541" y="170795"/>
                </a:cubicBezTo>
                <a:cubicBezTo>
                  <a:pt x="62923" y="170795"/>
                  <a:pt x="78311" y="167420"/>
                  <a:pt x="87144" y="165109"/>
                </a:cubicBezTo>
                <a:cubicBezTo>
                  <a:pt x="92554" y="163682"/>
                  <a:pt x="98136" y="162945"/>
                  <a:pt x="103717" y="162871"/>
                </a:cubicBezTo>
                <a:lnTo>
                  <a:pt x="100349" y="5452"/>
                </a:lnTo>
                <a:cubicBezTo>
                  <a:pt x="94789" y="6066"/>
                  <a:pt x="89568" y="6312"/>
                  <a:pt x="84776" y="6312"/>
                </a:cubicBezTo>
                <a:cubicBezTo>
                  <a:pt x="72892" y="6312"/>
                  <a:pt x="63653" y="4803"/>
                  <a:pt x="58449" y="3681"/>
                </a:cubicBezTo>
                <a:cubicBezTo>
                  <a:pt x="56211" y="3189"/>
                  <a:pt x="53974" y="2550"/>
                  <a:pt x="51810" y="1739"/>
                </a:cubicBezTo>
                <a:cubicBezTo>
                  <a:pt x="48415" y="522"/>
                  <a:pt x="45183" y="0"/>
                  <a:pt x="42136" y="0"/>
                </a:cubicBez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body" idx="1"/>
          </p:nvPr>
        </p:nvSpPr>
        <p:spPr>
          <a:xfrm>
            <a:off x="720000" y="860400"/>
            <a:ext cx="5874600" cy="3740400"/>
          </a:xfrm>
          <a:prstGeom prst="rect">
            <a:avLst/>
          </a:prstGeom>
        </p:spPr>
        <p:txBody>
          <a:bodyPr spcFirstLastPara="1" wrap="square" lIns="91425" tIns="91425" rIns="91425" bIns="91425" anchor="b" anchorCtr="0">
            <a:noAutofit/>
          </a:bodyPr>
          <a:lstStyle>
            <a:lvl1pPr marL="457200" lvl="0" indent="-292100" rtl="0">
              <a:lnSpc>
                <a:spcPct val="200000"/>
              </a:lnSpc>
              <a:spcBef>
                <a:spcPts val="0"/>
              </a:spcBef>
              <a:spcAft>
                <a:spcPts val="0"/>
              </a:spcAft>
              <a:buSzPts val="1000"/>
              <a:buFont typeface="Pompiere"/>
              <a:buChar char="●"/>
              <a:defRPr sz="1200"/>
            </a:lvl1pPr>
            <a:lvl2pPr marL="914400" lvl="1" indent="-292100" rtl="0">
              <a:spcBef>
                <a:spcPts val="1600"/>
              </a:spcBef>
              <a:spcAft>
                <a:spcPts val="0"/>
              </a:spcAft>
              <a:buClr>
                <a:srgbClr val="434343"/>
              </a:buClr>
              <a:buSzPts val="1000"/>
              <a:buFont typeface="Roboto Condensed Light"/>
              <a:buChar char="○"/>
              <a:defRPr sz="1000"/>
            </a:lvl2pPr>
            <a:lvl3pPr marL="1371600" lvl="2" indent="-292100" rtl="0">
              <a:spcBef>
                <a:spcPts val="1600"/>
              </a:spcBef>
              <a:spcAft>
                <a:spcPts val="0"/>
              </a:spcAft>
              <a:buClr>
                <a:srgbClr val="434343"/>
              </a:buClr>
              <a:buSzPts val="1000"/>
              <a:buFont typeface="Roboto Condensed Light"/>
              <a:buChar char="■"/>
              <a:defRPr sz="1000"/>
            </a:lvl3pPr>
            <a:lvl4pPr marL="1828800" lvl="3" indent="-292100" rtl="0">
              <a:spcBef>
                <a:spcPts val="1600"/>
              </a:spcBef>
              <a:spcAft>
                <a:spcPts val="0"/>
              </a:spcAft>
              <a:buClr>
                <a:srgbClr val="434343"/>
              </a:buClr>
              <a:buSzPts val="1000"/>
              <a:buFont typeface="Roboto Condensed Light"/>
              <a:buChar char="●"/>
              <a:defRPr sz="1000"/>
            </a:lvl4pPr>
            <a:lvl5pPr marL="2286000" lvl="4" indent="-292100" rtl="0">
              <a:spcBef>
                <a:spcPts val="1600"/>
              </a:spcBef>
              <a:spcAft>
                <a:spcPts val="0"/>
              </a:spcAft>
              <a:buClr>
                <a:srgbClr val="434343"/>
              </a:buClr>
              <a:buSzPts val="1000"/>
              <a:buFont typeface="Roboto Condensed Light"/>
              <a:buChar char="○"/>
              <a:defRPr sz="1000"/>
            </a:lvl5pPr>
            <a:lvl6pPr marL="2743200" lvl="5" indent="-292100" rtl="0">
              <a:spcBef>
                <a:spcPts val="1600"/>
              </a:spcBef>
              <a:spcAft>
                <a:spcPts val="0"/>
              </a:spcAft>
              <a:buClr>
                <a:srgbClr val="434343"/>
              </a:buClr>
              <a:buSzPts val="1000"/>
              <a:buFont typeface="Roboto Condensed Light"/>
              <a:buChar char="■"/>
              <a:defRPr sz="1000"/>
            </a:lvl6pPr>
            <a:lvl7pPr marL="3200400" lvl="6" indent="-292100" rtl="0">
              <a:spcBef>
                <a:spcPts val="1600"/>
              </a:spcBef>
              <a:spcAft>
                <a:spcPts val="0"/>
              </a:spcAft>
              <a:buClr>
                <a:srgbClr val="434343"/>
              </a:buClr>
              <a:buSzPts val="1000"/>
              <a:buFont typeface="Roboto Condensed Light"/>
              <a:buChar char="●"/>
              <a:defRPr sz="1000"/>
            </a:lvl7pPr>
            <a:lvl8pPr marL="3657600" lvl="7" indent="-292100" rtl="0">
              <a:spcBef>
                <a:spcPts val="1600"/>
              </a:spcBef>
              <a:spcAft>
                <a:spcPts val="0"/>
              </a:spcAft>
              <a:buClr>
                <a:srgbClr val="434343"/>
              </a:buClr>
              <a:buSzPts val="1000"/>
              <a:buFont typeface="Roboto Condensed Light"/>
              <a:buChar char="○"/>
              <a:defRPr sz="1000"/>
            </a:lvl8pPr>
            <a:lvl9pPr marL="4114800" lvl="8" indent="-292100" rtl="0">
              <a:spcBef>
                <a:spcPts val="1600"/>
              </a:spcBef>
              <a:spcAft>
                <a:spcPts val="1600"/>
              </a:spcAft>
              <a:buClr>
                <a:srgbClr val="434343"/>
              </a:buClr>
              <a:buSzPts val="1000"/>
              <a:buFont typeface="Roboto Condensed Light"/>
              <a:buChar char="■"/>
              <a:defRPr sz="1000"/>
            </a:lvl9pPr>
          </a:lstStyle>
          <a:p>
            <a:endParaRPr/>
          </a:p>
        </p:txBody>
      </p:sp>
      <p:sp>
        <p:nvSpPr>
          <p:cNvPr id="23" name="Google Shape;23;p4"/>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4" name="Google Shape;24;p4"/>
          <p:cNvSpPr/>
          <p:nvPr/>
        </p:nvSpPr>
        <p:spPr>
          <a:xfrm>
            <a:off x="5639026" y="2487075"/>
            <a:ext cx="3508522" cy="2660742"/>
          </a:xfrm>
          <a:custGeom>
            <a:avLst/>
            <a:gdLst/>
            <a:ahLst/>
            <a:cxnLst/>
            <a:rect l="l" t="t" r="r" b="b"/>
            <a:pathLst>
              <a:path w="95457" h="92115" extrusionOk="0">
                <a:moveTo>
                  <a:pt x="95456" y="17"/>
                </a:moveTo>
                <a:cubicBezTo>
                  <a:pt x="88205" y="318"/>
                  <a:pt x="75924" y="5414"/>
                  <a:pt x="69274" y="34169"/>
                </a:cubicBezTo>
                <a:cubicBezTo>
                  <a:pt x="61588" y="67336"/>
                  <a:pt x="39482" y="71780"/>
                  <a:pt x="30176" y="72148"/>
                </a:cubicBezTo>
                <a:cubicBezTo>
                  <a:pt x="24729" y="72365"/>
                  <a:pt x="19365" y="73551"/>
                  <a:pt x="14486" y="75857"/>
                </a:cubicBezTo>
                <a:cubicBezTo>
                  <a:pt x="8070" y="78864"/>
                  <a:pt x="1136" y="83961"/>
                  <a:pt x="0" y="92114"/>
                </a:cubicBezTo>
                <a:lnTo>
                  <a:pt x="95439" y="92114"/>
                </a:lnTo>
                <a:cubicBezTo>
                  <a:pt x="95439" y="92114"/>
                  <a:pt x="95439" y="0"/>
                  <a:pt x="95456" y="17"/>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body" idx="1"/>
          </p:nvPr>
        </p:nvSpPr>
        <p:spPr>
          <a:xfrm>
            <a:off x="720000" y="2232900"/>
            <a:ext cx="2763000" cy="1575900"/>
          </a:xfrm>
          <a:prstGeom prst="rect">
            <a:avLst/>
          </a:prstGeom>
        </p:spPr>
        <p:txBody>
          <a:bodyPr spcFirstLastPara="1" wrap="square" lIns="91425" tIns="91425" rIns="91425" bIns="91425" anchor="t" anchorCtr="0">
            <a:noAutofit/>
          </a:bodyPr>
          <a:lstStyle>
            <a:lvl1pPr marL="457200" lvl="0" indent="-292100" algn="ctr" rtl="0">
              <a:lnSpc>
                <a:spcPct val="100000"/>
              </a:lnSpc>
              <a:spcBef>
                <a:spcPts val="0"/>
              </a:spcBef>
              <a:spcAft>
                <a:spcPts val="0"/>
              </a:spcAft>
              <a:buSzPts val="1000"/>
              <a:buFont typeface="Pompiere"/>
              <a:buAutoNum type="arabicPeriod"/>
              <a:defRPr sz="1200"/>
            </a:lvl1pPr>
            <a:lvl2pPr marL="914400" lvl="1" indent="-292100" rtl="0">
              <a:spcBef>
                <a:spcPts val="1600"/>
              </a:spcBef>
              <a:spcAft>
                <a:spcPts val="0"/>
              </a:spcAft>
              <a:buClr>
                <a:srgbClr val="434343"/>
              </a:buClr>
              <a:buSzPts val="1000"/>
              <a:buFont typeface="Roboto Condensed Light"/>
              <a:buAutoNum type="alphaLcPeriod"/>
              <a:defRPr sz="1000"/>
            </a:lvl2pPr>
            <a:lvl3pPr marL="1371600" lvl="2" indent="-292100" rtl="0">
              <a:spcBef>
                <a:spcPts val="1600"/>
              </a:spcBef>
              <a:spcAft>
                <a:spcPts val="0"/>
              </a:spcAft>
              <a:buClr>
                <a:srgbClr val="434343"/>
              </a:buClr>
              <a:buSzPts val="1000"/>
              <a:buFont typeface="Roboto Condensed Light"/>
              <a:buAutoNum type="romanLcPeriod"/>
              <a:defRPr sz="1000"/>
            </a:lvl3pPr>
            <a:lvl4pPr marL="1828800" lvl="3" indent="-292100" rtl="0">
              <a:spcBef>
                <a:spcPts val="1600"/>
              </a:spcBef>
              <a:spcAft>
                <a:spcPts val="0"/>
              </a:spcAft>
              <a:buClr>
                <a:srgbClr val="434343"/>
              </a:buClr>
              <a:buSzPts val="1000"/>
              <a:buFont typeface="Roboto Condensed Light"/>
              <a:buAutoNum type="arabicPeriod"/>
              <a:defRPr sz="1000"/>
            </a:lvl4pPr>
            <a:lvl5pPr marL="2286000" lvl="4" indent="-292100" rtl="0">
              <a:spcBef>
                <a:spcPts val="1600"/>
              </a:spcBef>
              <a:spcAft>
                <a:spcPts val="0"/>
              </a:spcAft>
              <a:buClr>
                <a:srgbClr val="434343"/>
              </a:buClr>
              <a:buSzPts val="1000"/>
              <a:buFont typeface="Roboto Condensed Light"/>
              <a:buAutoNum type="alphaLcPeriod"/>
              <a:defRPr sz="1000"/>
            </a:lvl5pPr>
            <a:lvl6pPr marL="2743200" lvl="5" indent="-292100" rtl="0">
              <a:spcBef>
                <a:spcPts val="1600"/>
              </a:spcBef>
              <a:spcAft>
                <a:spcPts val="0"/>
              </a:spcAft>
              <a:buClr>
                <a:srgbClr val="434343"/>
              </a:buClr>
              <a:buSzPts val="1000"/>
              <a:buFont typeface="Roboto Condensed Light"/>
              <a:buAutoNum type="romanLcPeriod"/>
              <a:defRPr sz="1000"/>
            </a:lvl6pPr>
            <a:lvl7pPr marL="3200400" lvl="6" indent="-292100" rtl="0">
              <a:spcBef>
                <a:spcPts val="1600"/>
              </a:spcBef>
              <a:spcAft>
                <a:spcPts val="0"/>
              </a:spcAft>
              <a:buClr>
                <a:srgbClr val="434343"/>
              </a:buClr>
              <a:buSzPts val="1000"/>
              <a:buFont typeface="Roboto Condensed Light"/>
              <a:buAutoNum type="arabicPeriod"/>
              <a:defRPr sz="1000"/>
            </a:lvl7pPr>
            <a:lvl8pPr marL="3657600" lvl="7" indent="-292100" rtl="0">
              <a:spcBef>
                <a:spcPts val="1600"/>
              </a:spcBef>
              <a:spcAft>
                <a:spcPts val="0"/>
              </a:spcAft>
              <a:buClr>
                <a:srgbClr val="434343"/>
              </a:buClr>
              <a:buSzPts val="1000"/>
              <a:buFont typeface="Roboto Condensed Light"/>
              <a:buAutoNum type="alphaLcPeriod"/>
              <a:defRPr sz="1000"/>
            </a:lvl8pPr>
            <a:lvl9pPr marL="4114800" lvl="8" indent="-292100" rtl="0">
              <a:spcBef>
                <a:spcPts val="1600"/>
              </a:spcBef>
              <a:spcAft>
                <a:spcPts val="1600"/>
              </a:spcAft>
              <a:buClr>
                <a:srgbClr val="434343"/>
              </a:buClr>
              <a:buSzPts val="1000"/>
              <a:buFont typeface="Roboto Condensed Light"/>
              <a:buAutoNum type="romanLcPeriod"/>
              <a:defRPr sz="1000"/>
            </a:lvl9pPr>
          </a:lstStyle>
          <a:p>
            <a:endParaRPr/>
          </a:p>
        </p:txBody>
      </p:sp>
      <p:sp>
        <p:nvSpPr>
          <p:cNvPr id="27" name="Google Shape;27;p5"/>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8" name="Google Shape;28;p5"/>
          <p:cNvSpPr txBox="1">
            <a:spLocks noGrp="1"/>
          </p:cNvSpPr>
          <p:nvPr>
            <p:ph type="body" idx="2"/>
          </p:nvPr>
        </p:nvSpPr>
        <p:spPr>
          <a:xfrm>
            <a:off x="5658950" y="2232900"/>
            <a:ext cx="2763000" cy="1575900"/>
          </a:xfrm>
          <a:prstGeom prst="rect">
            <a:avLst/>
          </a:prstGeom>
        </p:spPr>
        <p:txBody>
          <a:bodyPr spcFirstLastPara="1" wrap="square" lIns="91425" tIns="91425" rIns="91425" bIns="91425" anchor="t" anchorCtr="0">
            <a:noAutofit/>
          </a:bodyPr>
          <a:lstStyle>
            <a:lvl1pPr marL="457200" lvl="0" indent="-292100" algn="ctr" rtl="0">
              <a:lnSpc>
                <a:spcPct val="100000"/>
              </a:lnSpc>
              <a:spcBef>
                <a:spcPts val="0"/>
              </a:spcBef>
              <a:spcAft>
                <a:spcPts val="0"/>
              </a:spcAft>
              <a:buSzPts val="1000"/>
              <a:buFont typeface="Pompiere"/>
              <a:buAutoNum type="arabicPeriod"/>
              <a:defRPr sz="1200"/>
            </a:lvl1pPr>
            <a:lvl2pPr marL="914400" lvl="1" indent="-292100" rtl="0">
              <a:spcBef>
                <a:spcPts val="1600"/>
              </a:spcBef>
              <a:spcAft>
                <a:spcPts val="0"/>
              </a:spcAft>
              <a:buClr>
                <a:srgbClr val="434343"/>
              </a:buClr>
              <a:buSzPts val="1000"/>
              <a:buFont typeface="Roboto Condensed Light"/>
              <a:buAutoNum type="alphaLcPeriod"/>
              <a:defRPr sz="1000"/>
            </a:lvl2pPr>
            <a:lvl3pPr marL="1371600" lvl="2" indent="-292100" rtl="0">
              <a:spcBef>
                <a:spcPts val="1600"/>
              </a:spcBef>
              <a:spcAft>
                <a:spcPts val="0"/>
              </a:spcAft>
              <a:buClr>
                <a:srgbClr val="434343"/>
              </a:buClr>
              <a:buSzPts val="1000"/>
              <a:buFont typeface="Roboto Condensed Light"/>
              <a:buAutoNum type="romanLcPeriod"/>
              <a:defRPr sz="1000"/>
            </a:lvl3pPr>
            <a:lvl4pPr marL="1828800" lvl="3" indent="-292100" rtl="0">
              <a:spcBef>
                <a:spcPts val="1600"/>
              </a:spcBef>
              <a:spcAft>
                <a:spcPts val="0"/>
              </a:spcAft>
              <a:buClr>
                <a:srgbClr val="434343"/>
              </a:buClr>
              <a:buSzPts val="1000"/>
              <a:buFont typeface="Roboto Condensed Light"/>
              <a:buAutoNum type="arabicPeriod"/>
              <a:defRPr sz="1000"/>
            </a:lvl4pPr>
            <a:lvl5pPr marL="2286000" lvl="4" indent="-292100" rtl="0">
              <a:spcBef>
                <a:spcPts val="1600"/>
              </a:spcBef>
              <a:spcAft>
                <a:spcPts val="0"/>
              </a:spcAft>
              <a:buClr>
                <a:srgbClr val="434343"/>
              </a:buClr>
              <a:buSzPts val="1000"/>
              <a:buFont typeface="Roboto Condensed Light"/>
              <a:buAutoNum type="alphaLcPeriod"/>
              <a:defRPr sz="1000"/>
            </a:lvl5pPr>
            <a:lvl6pPr marL="2743200" lvl="5" indent="-292100" rtl="0">
              <a:spcBef>
                <a:spcPts val="1600"/>
              </a:spcBef>
              <a:spcAft>
                <a:spcPts val="0"/>
              </a:spcAft>
              <a:buClr>
                <a:srgbClr val="434343"/>
              </a:buClr>
              <a:buSzPts val="1000"/>
              <a:buFont typeface="Roboto Condensed Light"/>
              <a:buAutoNum type="romanLcPeriod"/>
              <a:defRPr sz="1000"/>
            </a:lvl6pPr>
            <a:lvl7pPr marL="3200400" lvl="6" indent="-292100" rtl="0">
              <a:spcBef>
                <a:spcPts val="1600"/>
              </a:spcBef>
              <a:spcAft>
                <a:spcPts val="0"/>
              </a:spcAft>
              <a:buClr>
                <a:srgbClr val="434343"/>
              </a:buClr>
              <a:buSzPts val="1000"/>
              <a:buFont typeface="Roboto Condensed Light"/>
              <a:buAutoNum type="arabicPeriod"/>
              <a:defRPr sz="1000"/>
            </a:lvl7pPr>
            <a:lvl8pPr marL="3657600" lvl="7" indent="-292100" rtl="0">
              <a:spcBef>
                <a:spcPts val="1600"/>
              </a:spcBef>
              <a:spcAft>
                <a:spcPts val="0"/>
              </a:spcAft>
              <a:buClr>
                <a:srgbClr val="434343"/>
              </a:buClr>
              <a:buSzPts val="1000"/>
              <a:buFont typeface="Roboto Condensed Light"/>
              <a:buAutoNum type="alphaLcPeriod"/>
              <a:defRPr sz="1000"/>
            </a:lvl8pPr>
            <a:lvl9pPr marL="4114800" lvl="8" indent="-292100" rtl="0">
              <a:spcBef>
                <a:spcPts val="1600"/>
              </a:spcBef>
              <a:spcAft>
                <a:spcPts val="1600"/>
              </a:spcAft>
              <a:buClr>
                <a:srgbClr val="434343"/>
              </a:buClr>
              <a:buSzPts val="1000"/>
              <a:buFont typeface="Roboto Condensed Light"/>
              <a:buAutoNum type="romanLcPeriod"/>
              <a:defRPr sz="1000"/>
            </a:lvl9pPr>
          </a:lstStyle>
          <a:p>
            <a:endParaRPr/>
          </a:p>
        </p:txBody>
      </p:sp>
      <p:sp>
        <p:nvSpPr>
          <p:cNvPr id="29" name="Google Shape;29;p5"/>
          <p:cNvSpPr txBox="1">
            <a:spLocks noGrp="1"/>
          </p:cNvSpPr>
          <p:nvPr>
            <p:ph type="subTitle" idx="3"/>
          </p:nvPr>
        </p:nvSpPr>
        <p:spPr>
          <a:xfrm>
            <a:off x="720000" y="1894000"/>
            <a:ext cx="2763000" cy="339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0" name="Google Shape;30;p5"/>
          <p:cNvSpPr txBox="1">
            <a:spLocks noGrp="1"/>
          </p:cNvSpPr>
          <p:nvPr>
            <p:ph type="subTitle" idx="4"/>
          </p:nvPr>
        </p:nvSpPr>
        <p:spPr>
          <a:xfrm>
            <a:off x="5658900" y="1894025"/>
            <a:ext cx="2763000" cy="339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 name="Google Shape;31;p5"/>
          <p:cNvSpPr/>
          <p:nvPr/>
        </p:nvSpPr>
        <p:spPr>
          <a:xfrm>
            <a:off x="1667550" y="3931099"/>
            <a:ext cx="5809067" cy="1212418"/>
          </a:xfrm>
          <a:custGeom>
            <a:avLst/>
            <a:gdLst/>
            <a:ahLst/>
            <a:cxnLst/>
            <a:rect l="l" t="t" r="r" b="b"/>
            <a:pathLst>
              <a:path w="176059" h="46952" extrusionOk="0">
                <a:moveTo>
                  <a:pt x="1" y="46951"/>
                </a:moveTo>
                <a:cubicBezTo>
                  <a:pt x="1" y="46951"/>
                  <a:pt x="4211" y="34119"/>
                  <a:pt x="27603" y="31395"/>
                </a:cubicBezTo>
                <a:cubicBezTo>
                  <a:pt x="41471" y="29791"/>
                  <a:pt x="48506" y="23609"/>
                  <a:pt x="51948" y="18864"/>
                </a:cubicBezTo>
                <a:cubicBezTo>
                  <a:pt x="55924" y="13367"/>
                  <a:pt x="61338" y="9090"/>
                  <a:pt x="67604" y="6500"/>
                </a:cubicBezTo>
                <a:cubicBezTo>
                  <a:pt x="72399" y="4511"/>
                  <a:pt x="78163" y="2607"/>
                  <a:pt x="84195" y="1754"/>
                </a:cubicBezTo>
                <a:cubicBezTo>
                  <a:pt x="96760" y="0"/>
                  <a:pt x="108807" y="7352"/>
                  <a:pt x="112984" y="19332"/>
                </a:cubicBezTo>
                <a:cubicBezTo>
                  <a:pt x="114287" y="23108"/>
                  <a:pt x="118849" y="27051"/>
                  <a:pt x="123460" y="27853"/>
                </a:cubicBezTo>
                <a:cubicBezTo>
                  <a:pt x="134321" y="29725"/>
                  <a:pt x="153536" y="33902"/>
                  <a:pt x="153536" y="33902"/>
                </a:cubicBezTo>
                <a:cubicBezTo>
                  <a:pt x="153536" y="33902"/>
                  <a:pt x="173920" y="37661"/>
                  <a:pt x="176059" y="46951"/>
                </a:cubicBezTo>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grpSp>
        <p:nvGrpSpPr>
          <p:cNvPr id="35" name="Google Shape;35;p7"/>
          <p:cNvGrpSpPr/>
          <p:nvPr/>
        </p:nvGrpSpPr>
        <p:grpSpPr>
          <a:xfrm>
            <a:off x="3527981" y="1436716"/>
            <a:ext cx="5616442" cy="3706262"/>
            <a:chOff x="3527981" y="1436716"/>
            <a:chExt cx="5616442" cy="3706262"/>
          </a:xfrm>
        </p:grpSpPr>
        <p:sp>
          <p:nvSpPr>
            <p:cNvPr id="36" name="Google Shape;36;p7"/>
            <p:cNvSpPr/>
            <p:nvPr/>
          </p:nvSpPr>
          <p:spPr>
            <a:xfrm>
              <a:off x="8037512" y="1436716"/>
              <a:ext cx="1106911" cy="1352702"/>
            </a:xfrm>
            <a:custGeom>
              <a:avLst/>
              <a:gdLst/>
              <a:ahLst/>
              <a:cxnLst/>
              <a:rect l="l" t="t" r="r" b="b"/>
              <a:pathLst>
                <a:path w="34537" h="42206" extrusionOk="0">
                  <a:moveTo>
                    <a:pt x="33000" y="36174"/>
                  </a:moveTo>
                  <a:cubicBezTo>
                    <a:pt x="33501" y="35773"/>
                    <a:pt x="33986" y="35322"/>
                    <a:pt x="34437" y="34871"/>
                  </a:cubicBezTo>
                  <a:cubicBezTo>
                    <a:pt x="34336" y="34821"/>
                    <a:pt x="34537" y="11011"/>
                    <a:pt x="34537" y="10944"/>
                  </a:cubicBezTo>
                  <a:cubicBezTo>
                    <a:pt x="33668" y="10242"/>
                    <a:pt x="32749" y="9608"/>
                    <a:pt x="31780" y="9039"/>
                  </a:cubicBezTo>
                  <a:cubicBezTo>
                    <a:pt x="16091" y="0"/>
                    <a:pt x="0" y="19432"/>
                    <a:pt x="11078" y="33400"/>
                  </a:cubicBezTo>
                  <a:cubicBezTo>
                    <a:pt x="18079" y="42206"/>
                    <a:pt x="26951" y="41187"/>
                    <a:pt x="33000" y="36174"/>
                  </a:cubicBezTo>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a:off x="3527981" y="4113725"/>
              <a:ext cx="1150851" cy="1029254"/>
            </a:xfrm>
            <a:custGeom>
              <a:avLst/>
              <a:gdLst/>
              <a:ahLst/>
              <a:cxnLst/>
              <a:rect l="l" t="t" r="r" b="b"/>
              <a:pathLst>
                <a:path w="35908" h="32114" extrusionOk="0">
                  <a:moveTo>
                    <a:pt x="33267" y="15455"/>
                  </a:moveTo>
                  <a:cubicBezTo>
                    <a:pt x="28739" y="6165"/>
                    <a:pt x="16375" y="0"/>
                    <a:pt x="6600" y="10326"/>
                  </a:cubicBezTo>
                  <a:cubicBezTo>
                    <a:pt x="0" y="17310"/>
                    <a:pt x="1170" y="26283"/>
                    <a:pt x="6149" y="32030"/>
                  </a:cubicBezTo>
                  <a:cubicBezTo>
                    <a:pt x="6066" y="32114"/>
                    <a:pt x="31346" y="32114"/>
                    <a:pt x="31245" y="32114"/>
                  </a:cubicBezTo>
                  <a:cubicBezTo>
                    <a:pt x="35907" y="27252"/>
                    <a:pt x="35907" y="20836"/>
                    <a:pt x="33267" y="15455"/>
                  </a:cubicBezTo>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a:off x="4108471" y="2028456"/>
              <a:ext cx="5035952" cy="3114523"/>
            </a:xfrm>
            <a:custGeom>
              <a:avLst/>
              <a:gdLst/>
              <a:ahLst/>
              <a:cxnLst/>
              <a:rect l="l" t="t" r="r" b="b"/>
              <a:pathLst>
                <a:path w="157128" h="97177" extrusionOk="0">
                  <a:moveTo>
                    <a:pt x="47737" y="67"/>
                  </a:moveTo>
                  <a:cubicBezTo>
                    <a:pt x="36759" y="769"/>
                    <a:pt x="26784" y="7185"/>
                    <a:pt x="19466" y="15389"/>
                  </a:cubicBezTo>
                  <a:cubicBezTo>
                    <a:pt x="16208" y="19048"/>
                    <a:pt x="13401" y="23058"/>
                    <a:pt x="10844" y="27235"/>
                  </a:cubicBezTo>
                  <a:cubicBezTo>
                    <a:pt x="5431" y="36107"/>
                    <a:pt x="1671" y="44111"/>
                    <a:pt x="736" y="54503"/>
                  </a:cubicBezTo>
                  <a:cubicBezTo>
                    <a:pt x="0" y="63008"/>
                    <a:pt x="936" y="71579"/>
                    <a:pt x="3493" y="79716"/>
                  </a:cubicBezTo>
                  <a:cubicBezTo>
                    <a:pt x="5330" y="85665"/>
                    <a:pt x="8054" y="91880"/>
                    <a:pt x="11346" y="97177"/>
                  </a:cubicBezTo>
                  <a:lnTo>
                    <a:pt x="157128" y="97177"/>
                  </a:lnTo>
                  <a:cubicBezTo>
                    <a:pt x="157128" y="97177"/>
                    <a:pt x="156927" y="6951"/>
                    <a:pt x="157028" y="7068"/>
                  </a:cubicBezTo>
                  <a:cubicBezTo>
                    <a:pt x="143093" y="9440"/>
                    <a:pt x="129024" y="16174"/>
                    <a:pt x="115674" y="16358"/>
                  </a:cubicBezTo>
                  <a:cubicBezTo>
                    <a:pt x="108038" y="16458"/>
                    <a:pt x="101121" y="13601"/>
                    <a:pt x="93953" y="11462"/>
                  </a:cubicBezTo>
                  <a:cubicBezTo>
                    <a:pt x="86217" y="9156"/>
                    <a:pt x="78481" y="6767"/>
                    <a:pt x="70761" y="4328"/>
                  </a:cubicBezTo>
                  <a:cubicBezTo>
                    <a:pt x="63961" y="2172"/>
                    <a:pt x="56977" y="0"/>
                    <a:pt x="49876" y="0"/>
                  </a:cubicBezTo>
                  <a:cubicBezTo>
                    <a:pt x="49157" y="0"/>
                    <a:pt x="48455" y="17"/>
                    <a:pt x="47737" y="67"/>
                  </a:cubicBezTo>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7"/>
          <p:cNvSpPr txBox="1">
            <a:spLocks noGrp="1"/>
          </p:cNvSpPr>
          <p:nvPr>
            <p:ph type="title"/>
          </p:nvPr>
        </p:nvSpPr>
        <p:spPr>
          <a:xfrm>
            <a:off x="720000" y="1767600"/>
            <a:ext cx="3136500" cy="9000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0" name="Google Shape;40;p7"/>
          <p:cNvSpPr txBox="1">
            <a:spLocks noGrp="1"/>
          </p:cNvSpPr>
          <p:nvPr>
            <p:ph type="body" idx="1"/>
          </p:nvPr>
        </p:nvSpPr>
        <p:spPr>
          <a:xfrm>
            <a:off x="720000" y="2667600"/>
            <a:ext cx="3136500" cy="14220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200"/>
            </a:lvl1pPr>
            <a:lvl2pPr marL="914400" lvl="1" indent="-292100" rtl="0">
              <a:spcBef>
                <a:spcPts val="1600"/>
              </a:spcBef>
              <a:spcAft>
                <a:spcPts val="0"/>
              </a:spcAft>
              <a:buSzPts val="1000"/>
              <a:buChar char="○"/>
              <a:defRPr sz="1000"/>
            </a:lvl2pPr>
            <a:lvl3pPr marL="1371600" lvl="2" indent="-292100" rtl="0">
              <a:spcBef>
                <a:spcPts val="1600"/>
              </a:spcBef>
              <a:spcAft>
                <a:spcPts val="0"/>
              </a:spcAft>
              <a:buSzPts val="1000"/>
              <a:buChar char="■"/>
              <a:defRPr sz="1000"/>
            </a:lvl3pPr>
            <a:lvl4pPr marL="1828800" lvl="3" indent="-292100" rtl="0">
              <a:spcBef>
                <a:spcPts val="1600"/>
              </a:spcBef>
              <a:spcAft>
                <a:spcPts val="0"/>
              </a:spcAft>
              <a:buSzPts val="1000"/>
              <a:buChar char="●"/>
              <a:defRPr sz="1000"/>
            </a:lvl4pPr>
            <a:lvl5pPr marL="2286000" lvl="4" indent="-292100" rtl="0">
              <a:spcBef>
                <a:spcPts val="1600"/>
              </a:spcBef>
              <a:spcAft>
                <a:spcPts val="0"/>
              </a:spcAft>
              <a:buSzPts val="1000"/>
              <a:buChar char="○"/>
              <a:defRPr sz="1000"/>
            </a:lvl5pPr>
            <a:lvl6pPr marL="2743200" lvl="5" indent="-292100" rtl="0">
              <a:spcBef>
                <a:spcPts val="1600"/>
              </a:spcBef>
              <a:spcAft>
                <a:spcPts val="0"/>
              </a:spcAft>
              <a:buSzPts val="1000"/>
              <a:buChar char="■"/>
              <a:defRPr sz="1000"/>
            </a:lvl6pPr>
            <a:lvl7pPr marL="3200400" lvl="6" indent="-292100" rtl="0">
              <a:spcBef>
                <a:spcPts val="1600"/>
              </a:spcBef>
              <a:spcAft>
                <a:spcPts val="0"/>
              </a:spcAft>
              <a:buSzPts val="1000"/>
              <a:buChar char="●"/>
              <a:defRPr sz="1000"/>
            </a:lvl7pPr>
            <a:lvl8pPr marL="3657600" lvl="7" indent="-292100" rtl="0">
              <a:spcBef>
                <a:spcPts val="1600"/>
              </a:spcBef>
              <a:spcAft>
                <a:spcPts val="0"/>
              </a:spcAft>
              <a:buSzPts val="1000"/>
              <a:buChar char="○"/>
              <a:defRPr sz="1000"/>
            </a:lvl8pPr>
            <a:lvl9pPr marL="4114800" lvl="8" indent="-292100" rtl="0">
              <a:spcBef>
                <a:spcPts val="1600"/>
              </a:spcBef>
              <a:spcAft>
                <a:spcPts val="1600"/>
              </a:spcAft>
              <a:buSzPts val="1000"/>
              <a:buChar char="■"/>
              <a:defRPr sz="1000"/>
            </a:lvl9pPr>
          </a:lstStyle>
          <a:p>
            <a:endParaRPr/>
          </a:p>
        </p:txBody>
      </p:sp>
      <p:sp>
        <p:nvSpPr>
          <p:cNvPr id="41" name="Google Shape;41;p7"/>
          <p:cNvSpPr/>
          <p:nvPr/>
        </p:nvSpPr>
        <p:spPr>
          <a:xfrm>
            <a:off x="-10" y="-1993"/>
            <a:ext cx="3207179" cy="1774160"/>
          </a:xfrm>
          <a:custGeom>
            <a:avLst/>
            <a:gdLst/>
            <a:ahLst/>
            <a:cxnLst/>
            <a:rect l="l" t="t" r="r" b="b"/>
            <a:pathLst>
              <a:path w="100068" h="55356" extrusionOk="0">
                <a:moveTo>
                  <a:pt x="0" y="55339"/>
                </a:moveTo>
                <a:cubicBezTo>
                  <a:pt x="7151" y="55155"/>
                  <a:pt x="19315" y="52097"/>
                  <a:pt x="25898" y="34821"/>
                </a:cubicBezTo>
                <a:cubicBezTo>
                  <a:pt x="35606" y="9323"/>
                  <a:pt x="69608" y="17210"/>
                  <a:pt x="69608" y="17210"/>
                </a:cubicBezTo>
                <a:cubicBezTo>
                  <a:pt x="69608" y="17210"/>
                  <a:pt x="100068" y="18897"/>
                  <a:pt x="94387" y="0"/>
                </a:cubicBezTo>
                <a:lnTo>
                  <a:pt x="0" y="0"/>
                </a:lnTo>
                <a:cubicBezTo>
                  <a:pt x="0" y="0"/>
                  <a:pt x="0" y="55355"/>
                  <a:pt x="0" y="55339"/>
                </a:cubicBez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5443200" y="1767600"/>
            <a:ext cx="2980800" cy="17856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4" name="Google Shape;44;p8"/>
          <p:cNvSpPr/>
          <p:nvPr/>
        </p:nvSpPr>
        <p:spPr>
          <a:xfrm flipH="1">
            <a:off x="-14590" y="-179329"/>
            <a:ext cx="5025144" cy="5336997"/>
          </a:xfrm>
          <a:custGeom>
            <a:avLst/>
            <a:gdLst/>
            <a:ahLst/>
            <a:cxnLst/>
            <a:rect l="l" t="t" r="r" b="b"/>
            <a:pathLst>
              <a:path w="154870" h="164481" extrusionOk="0">
                <a:moveTo>
                  <a:pt x="28" y="164344"/>
                </a:moveTo>
                <a:cubicBezTo>
                  <a:pt x="1561" y="153364"/>
                  <a:pt x="9830" y="132554"/>
                  <a:pt x="48712" y="118946"/>
                </a:cubicBezTo>
                <a:cubicBezTo>
                  <a:pt x="103639" y="99724"/>
                  <a:pt x="93946" y="55284"/>
                  <a:pt x="93946" y="55284"/>
                </a:cubicBezTo>
                <a:cubicBezTo>
                  <a:pt x="93946" y="55284"/>
                  <a:pt x="83869" y="1"/>
                  <a:pt x="154869" y="3834"/>
                </a:cubicBezTo>
                <a:cubicBezTo>
                  <a:pt x="154705" y="3971"/>
                  <a:pt x="154705" y="164152"/>
                  <a:pt x="154705" y="164152"/>
                </a:cubicBezTo>
                <a:cubicBezTo>
                  <a:pt x="154705" y="164152"/>
                  <a:pt x="0" y="164481"/>
                  <a:pt x="28" y="164344"/>
                </a:cubicBez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125"/>
            <a:ext cx="4572000" cy="5143500"/>
          </a:xfrm>
          <a:prstGeom prst="rect">
            <a:avLst/>
          </a:pr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txBox="1">
            <a:spLocks noGrp="1"/>
          </p:cNvSpPr>
          <p:nvPr>
            <p:ph type="title"/>
          </p:nvPr>
        </p:nvSpPr>
        <p:spPr>
          <a:xfrm>
            <a:off x="720000" y="1233175"/>
            <a:ext cx="3590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8" name="Google Shape;48;p9"/>
          <p:cNvSpPr txBox="1">
            <a:spLocks noGrp="1"/>
          </p:cNvSpPr>
          <p:nvPr>
            <p:ph type="subTitle" idx="1"/>
          </p:nvPr>
        </p:nvSpPr>
        <p:spPr>
          <a:xfrm>
            <a:off x="720000" y="2803075"/>
            <a:ext cx="3590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49" name="Google Shape;49;p9"/>
          <p:cNvSpPr txBox="1">
            <a:spLocks noGrp="1"/>
          </p:cNvSpPr>
          <p:nvPr>
            <p:ph type="body" idx="2"/>
          </p:nvPr>
        </p:nvSpPr>
        <p:spPr>
          <a:xfrm>
            <a:off x="4939500" y="724075"/>
            <a:ext cx="3484500" cy="36951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SzPts val="1000"/>
              <a:buChar char="●"/>
              <a:defRPr sz="1000"/>
            </a:lvl1pPr>
            <a:lvl2pPr marL="914400" lvl="1" indent="-292100" rtl="0">
              <a:spcBef>
                <a:spcPts val="1600"/>
              </a:spcBef>
              <a:spcAft>
                <a:spcPts val="0"/>
              </a:spcAft>
              <a:buSzPts val="1000"/>
              <a:buChar char="○"/>
              <a:defRPr sz="1000"/>
            </a:lvl2pPr>
            <a:lvl3pPr marL="1371600" lvl="2" indent="-292100" rtl="0">
              <a:spcBef>
                <a:spcPts val="1600"/>
              </a:spcBef>
              <a:spcAft>
                <a:spcPts val="0"/>
              </a:spcAft>
              <a:buSzPts val="1000"/>
              <a:buChar char="■"/>
              <a:defRPr sz="1000"/>
            </a:lvl3pPr>
            <a:lvl4pPr marL="1828800" lvl="3" indent="-292100" rtl="0">
              <a:spcBef>
                <a:spcPts val="1600"/>
              </a:spcBef>
              <a:spcAft>
                <a:spcPts val="0"/>
              </a:spcAft>
              <a:buSzPts val="1000"/>
              <a:buChar char="●"/>
              <a:defRPr sz="1000"/>
            </a:lvl4pPr>
            <a:lvl5pPr marL="2286000" lvl="4" indent="-292100" rtl="0">
              <a:spcBef>
                <a:spcPts val="1600"/>
              </a:spcBef>
              <a:spcAft>
                <a:spcPts val="0"/>
              </a:spcAft>
              <a:buSzPts val="1000"/>
              <a:buChar char="○"/>
              <a:defRPr sz="1000"/>
            </a:lvl5pPr>
            <a:lvl6pPr marL="2743200" lvl="5" indent="-292100" rtl="0">
              <a:spcBef>
                <a:spcPts val="1600"/>
              </a:spcBef>
              <a:spcAft>
                <a:spcPts val="0"/>
              </a:spcAft>
              <a:buSzPts val="1000"/>
              <a:buChar char="■"/>
              <a:defRPr sz="1000"/>
            </a:lvl6pPr>
            <a:lvl7pPr marL="3200400" lvl="6" indent="-292100" rtl="0">
              <a:spcBef>
                <a:spcPts val="1600"/>
              </a:spcBef>
              <a:spcAft>
                <a:spcPts val="0"/>
              </a:spcAft>
              <a:buSzPts val="1000"/>
              <a:buChar char="●"/>
              <a:defRPr sz="1000"/>
            </a:lvl7pPr>
            <a:lvl8pPr marL="3657600" lvl="7" indent="-292100" rtl="0">
              <a:spcBef>
                <a:spcPts val="1600"/>
              </a:spcBef>
              <a:spcAft>
                <a:spcPts val="0"/>
              </a:spcAft>
              <a:buSzPts val="1000"/>
              <a:buChar char="○"/>
              <a:defRPr sz="1000"/>
            </a:lvl8pPr>
            <a:lvl9pPr marL="4114800" lvl="8" indent="-292100" rtl="0">
              <a:spcBef>
                <a:spcPts val="1600"/>
              </a:spcBef>
              <a:spcAft>
                <a:spcPts val="1600"/>
              </a:spcAft>
              <a:buSzPts val="1000"/>
              <a:buChar char="■"/>
              <a:defRPr sz="1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body" idx="1"/>
          </p:nvPr>
        </p:nvSpPr>
        <p:spPr>
          <a:xfrm>
            <a:off x="720000" y="3995700"/>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8"/>
        <p:cNvGrpSpPr/>
        <p:nvPr/>
      </p:nvGrpSpPr>
      <p:grpSpPr>
        <a:xfrm>
          <a:off x="0" y="0"/>
          <a:ext cx="0" cy="0"/>
          <a:chOff x="0" y="0"/>
          <a:chExt cx="0" cy="0"/>
        </a:xfrm>
      </p:grpSpPr>
      <p:sp>
        <p:nvSpPr>
          <p:cNvPr id="59" name="Google Shape;59;p13"/>
          <p:cNvSpPr/>
          <p:nvPr/>
        </p:nvSpPr>
        <p:spPr>
          <a:xfrm>
            <a:off x="6118088" y="1929640"/>
            <a:ext cx="3025773" cy="3213548"/>
          </a:xfrm>
          <a:custGeom>
            <a:avLst/>
            <a:gdLst/>
            <a:ahLst/>
            <a:cxnLst/>
            <a:rect l="l" t="t" r="r" b="b"/>
            <a:pathLst>
              <a:path w="154870" h="164481" extrusionOk="0">
                <a:moveTo>
                  <a:pt x="28" y="164344"/>
                </a:moveTo>
                <a:cubicBezTo>
                  <a:pt x="1561" y="153364"/>
                  <a:pt x="9830" y="132554"/>
                  <a:pt x="48712" y="118946"/>
                </a:cubicBezTo>
                <a:cubicBezTo>
                  <a:pt x="103639" y="99724"/>
                  <a:pt x="93946" y="55284"/>
                  <a:pt x="93946" y="55284"/>
                </a:cubicBezTo>
                <a:cubicBezTo>
                  <a:pt x="93946" y="55284"/>
                  <a:pt x="83869" y="1"/>
                  <a:pt x="154869" y="3834"/>
                </a:cubicBezTo>
                <a:cubicBezTo>
                  <a:pt x="154705" y="3971"/>
                  <a:pt x="154705" y="164152"/>
                  <a:pt x="154705" y="164152"/>
                </a:cubicBezTo>
                <a:cubicBezTo>
                  <a:pt x="154705" y="164152"/>
                  <a:pt x="0" y="164481"/>
                  <a:pt x="28" y="164344"/>
                </a:cubicBez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1" name="Google Shape;61;p13"/>
          <p:cNvSpPr txBox="1">
            <a:spLocks noGrp="1"/>
          </p:cNvSpPr>
          <p:nvPr>
            <p:ph type="title" idx="2" hasCustomPrompt="1"/>
          </p:nvPr>
        </p:nvSpPr>
        <p:spPr>
          <a:xfrm>
            <a:off x="720150" y="1470375"/>
            <a:ext cx="1680900" cy="405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2" name="Google Shape;62;p13"/>
          <p:cNvSpPr txBox="1">
            <a:spLocks noGrp="1"/>
          </p:cNvSpPr>
          <p:nvPr>
            <p:ph type="subTitle" idx="1"/>
          </p:nvPr>
        </p:nvSpPr>
        <p:spPr>
          <a:xfrm>
            <a:off x="720000" y="1965275"/>
            <a:ext cx="16809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3" name="Google Shape;63;p13"/>
          <p:cNvSpPr txBox="1">
            <a:spLocks noGrp="1"/>
          </p:cNvSpPr>
          <p:nvPr>
            <p:ph type="subTitle" idx="3"/>
          </p:nvPr>
        </p:nvSpPr>
        <p:spPr>
          <a:xfrm>
            <a:off x="720000" y="2326675"/>
            <a:ext cx="1680900" cy="6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4" name="Google Shape;64;p13"/>
          <p:cNvSpPr txBox="1">
            <a:spLocks noGrp="1"/>
          </p:cNvSpPr>
          <p:nvPr>
            <p:ph type="title" idx="4" hasCustomPrompt="1"/>
          </p:nvPr>
        </p:nvSpPr>
        <p:spPr>
          <a:xfrm>
            <a:off x="4294388" y="1470375"/>
            <a:ext cx="1680900" cy="405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5" name="Google Shape;65;p13"/>
          <p:cNvSpPr txBox="1">
            <a:spLocks noGrp="1"/>
          </p:cNvSpPr>
          <p:nvPr>
            <p:ph type="subTitle" idx="5"/>
          </p:nvPr>
        </p:nvSpPr>
        <p:spPr>
          <a:xfrm>
            <a:off x="4294238" y="1965275"/>
            <a:ext cx="16809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6" name="Google Shape;66;p13"/>
          <p:cNvSpPr txBox="1">
            <a:spLocks noGrp="1"/>
          </p:cNvSpPr>
          <p:nvPr>
            <p:ph type="subTitle" idx="6"/>
          </p:nvPr>
        </p:nvSpPr>
        <p:spPr>
          <a:xfrm>
            <a:off x="4294246" y="2326675"/>
            <a:ext cx="1680900" cy="6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7" name="Google Shape;67;p13"/>
          <p:cNvSpPr txBox="1">
            <a:spLocks noGrp="1"/>
          </p:cNvSpPr>
          <p:nvPr>
            <p:ph type="title" idx="7" hasCustomPrompt="1"/>
          </p:nvPr>
        </p:nvSpPr>
        <p:spPr>
          <a:xfrm>
            <a:off x="2507188" y="1470375"/>
            <a:ext cx="1680900" cy="405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8" name="Google Shape;68;p13"/>
          <p:cNvSpPr txBox="1">
            <a:spLocks noGrp="1"/>
          </p:cNvSpPr>
          <p:nvPr>
            <p:ph type="subTitle" idx="8"/>
          </p:nvPr>
        </p:nvSpPr>
        <p:spPr>
          <a:xfrm>
            <a:off x="2507038" y="1965275"/>
            <a:ext cx="16809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9" name="Google Shape;69;p13"/>
          <p:cNvSpPr txBox="1">
            <a:spLocks noGrp="1"/>
          </p:cNvSpPr>
          <p:nvPr>
            <p:ph type="subTitle" idx="9"/>
          </p:nvPr>
        </p:nvSpPr>
        <p:spPr>
          <a:xfrm>
            <a:off x="2507042" y="2326675"/>
            <a:ext cx="1680900" cy="6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70" name="Google Shape;70;p13"/>
          <p:cNvSpPr txBox="1">
            <a:spLocks noGrp="1"/>
          </p:cNvSpPr>
          <p:nvPr>
            <p:ph type="title" idx="13" hasCustomPrompt="1"/>
          </p:nvPr>
        </p:nvSpPr>
        <p:spPr>
          <a:xfrm>
            <a:off x="720150" y="2937600"/>
            <a:ext cx="1680900" cy="405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1" name="Google Shape;71;p13"/>
          <p:cNvSpPr txBox="1">
            <a:spLocks noGrp="1"/>
          </p:cNvSpPr>
          <p:nvPr>
            <p:ph type="subTitle" idx="14"/>
          </p:nvPr>
        </p:nvSpPr>
        <p:spPr>
          <a:xfrm>
            <a:off x="720000" y="3432500"/>
            <a:ext cx="16809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2" name="Google Shape;72;p13"/>
          <p:cNvSpPr txBox="1">
            <a:spLocks noGrp="1"/>
          </p:cNvSpPr>
          <p:nvPr>
            <p:ph type="subTitle" idx="15"/>
          </p:nvPr>
        </p:nvSpPr>
        <p:spPr>
          <a:xfrm>
            <a:off x="720000" y="3793900"/>
            <a:ext cx="1680900" cy="6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73" name="Google Shape;73;p13"/>
          <p:cNvSpPr txBox="1">
            <a:spLocks noGrp="1"/>
          </p:cNvSpPr>
          <p:nvPr>
            <p:ph type="title" idx="16" hasCustomPrompt="1"/>
          </p:nvPr>
        </p:nvSpPr>
        <p:spPr>
          <a:xfrm>
            <a:off x="2507188" y="2937600"/>
            <a:ext cx="1680900" cy="405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4" name="Google Shape;74;p13"/>
          <p:cNvSpPr txBox="1">
            <a:spLocks noGrp="1"/>
          </p:cNvSpPr>
          <p:nvPr>
            <p:ph type="subTitle" idx="17"/>
          </p:nvPr>
        </p:nvSpPr>
        <p:spPr>
          <a:xfrm>
            <a:off x="2507038" y="3432500"/>
            <a:ext cx="16809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5" name="Google Shape;75;p13"/>
          <p:cNvSpPr txBox="1">
            <a:spLocks noGrp="1"/>
          </p:cNvSpPr>
          <p:nvPr>
            <p:ph type="subTitle" idx="18"/>
          </p:nvPr>
        </p:nvSpPr>
        <p:spPr>
          <a:xfrm>
            <a:off x="2507044" y="3793900"/>
            <a:ext cx="1680900" cy="6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1pPr>
            <a:lvl2pPr lvl="1"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2pPr>
            <a:lvl3pPr lvl="2"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3pPr>
            <a:lvl4pPr lvl="3"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4pPr>
            <a:lvl5pPr lvl="4"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5pPr>
            <a:lvl6pPr lvl="5"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6pPr>
            <a:lvl7pPr lvl="6"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7pPr>
            <a:lvl8pPr lvl="7"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8pPr>
            <a:lvl9pPr lvl="8"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Hind"/>
              <a:buChar char="●"/>
              <a:defRPr sz="1800">
                <a:solidFill>
                  <a:schemeClr val="dk1"/>
                </a:solidFill>
                <a:latin typeface="Hind"/>
                <a:ea typeface="Hind"/>
                <a:cs typeface="Hind"/>
                <a:sym typeface="Hind"/>
              </a:defRPr>
            </a:lvl1pPr>
            <a:lvl2pPr marL="914400" lvl="1"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2pPr>
            <a:lvl3pPr marL="1371600" lvl="2"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3pPr>
            <a:lvl4pPr marL="1828800" lvl="3"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4pPr>
            <a:lvl5pPr marL="2286000" lvl="4"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5pPr>
            <a:lvl6pPr marL="2743200" lvl="5"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6pPr>
            <a:lvl7pPr marL="3200400" lvl="6"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7pPr>
            <a:lvl8pPr marL="3657600" lvl="7"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8pPr>
            <a:lvl9pPr marL="4114800" lvl="8" indent="-317500" rtl="0">
              <a:lnSpc>
                <a:spcPct val="115000"/>
              </a:lnSpc>
              <a:spcBef>
                <a:spcPts val="1600"/>
              </a:spcBef>
              <a:spcAft>
                <a:spcPts val="1600"/>
              </a:spcAft>
              <a:buClr>
                <a:schemeClr val="dk1"/>
              </a:buClr>
              <a:buSzPts val="1400"/>
              <a:buFont typeface="Hind"/>
              <a:buChar char="■"/>
              <a:defRPr>
                <a:solidFill>
                  <a:schemeClr val="dk1"/>
                </a:solidFill>
                <a:latin typeface="Hind"/>
                <a:ea typeface="Hind"/>
                <a:cs typeface="Hind"/>
                <a:sym typeface="Hi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6" r:id="rId7"/>
    <p:sldLayoutId id="2147483658" r:id="rId8"/>
    <p:sldLayoutId id="2147483659" r:id="rId9"/>
    <p:sldLayoutId id="2147483660" r:id="rId10"/>
    <p:sldLayoutId id="2147483664" r:id="rId11"/>
    <p:sldLayoutId id="2147483670" r:id="rId12"/>
    <p:sldLayoutId id="2147483673" r:id="rId13"/>
    <p:sldLayoutId id="2147483675" r:id="rId14"/>
    <p:sldLayoutId id="2147483677"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5"/>
          <p:cNvSpPr txBox="1">
            <a:spLocks noGrp="1"/>
          </p:cNvSpPr>
          <p:nvPr>
            <p:ph type="ctrTitle"/>
          </p:nvPr>
        </p:nvSpPr>
        <p:spPr>
          <a:xfrm>
            <a:off x="5715909" y="1328066"/>
            <a:ext cx="3090000" cy="269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Health Care System</a:t>
            </a:r>
            <a:endParaRPr dirty="0"/>
          </a:p>
        </p:txBody>
      </p:sp>
      <p:grpSp>
        <p:nvGrpSpPr>
          <p:cNvPr id="264" name="Google Shape;264;p35"/>
          <p:cNvGrpSpPr/>
          <p:nvPr/>
        </p:nvGrpSpPr>
        <p:grpSpPr>
          <a:xfrm>
            <a:off x="569360" y="1370799"/>
            <a:ext cx="4255411" cy="3394826"/>
            <a:chOff x="-132051" y="1608692"/>
            <a:chExt cx="4255411" cy="3394826"/>
          </a:xfrm>
        </p:grpSpPr>
        <p:sp>
          <p:nvSpPr>
            <p:cNvPr id="265" name="Google Shape;265;p35"/>
            <p:cNvSpPr/>
            <p:nvPr/>
          </p:nvSpPr>
          <p:spPr>
            <a:xfrm flipH="1">
              <a:off x="2420184" y="1617801"/>
              <a:ext cx="832070" cy="838576"/>
            </a:xfrm>
            <a:custGeom>
              <a:avLst/>
              <a:gdLst/>
              <a:ahLst/>
              <a:cxnLst/>
              <a:rect l="l" t="t" r="r" b="b"/>
              <a:pathLst>
                <a:path w="22381" h="22556" extrusionOk="0">
                  <a:moveTo>
                    <a:pt x="5631" y="0"/>
                  </a:moveTo>
                  <a:cubicBezTo>
                    <a:pt x="3745" y="0"/>
                    <a:pt x="2175" y="360"/>
                    <a:pt x="1484" y="677"/>
                  </a:cubicBezTo>
                  <a:cubicBezTo>
                    <a:pt x="548" y="1109"/>
                    <a:pt x="1" y="1973"/>
                    <a:pt x="173" y="2837"/>
                  </a:cubicBezTo>
                  <a:cubicBezTo>
                    <a:pt x="361" y="3687"/>
                    <a:pt x="1181" y="4292"/>
                    <a:pt x="1181" y="4292"/>
                  </a:cubicBezTo>
                  <a:cubicBezTo>
                    <a:pt x="1181" y="4292"/>
                    <a:pt x="1326" y="4349"/>
                    <a:pt x="1570" y="4479"/>
                  </a:cubicBezTo>
                  <a:cubicBezTo>
                    <a:pt x="2132" y="4781"/>
                    <a:pt x="2665" y="5170"/>
                    <a:pt x="3140" y="5631"/>
                  </a:cubicBezTo>
                  <a:cubicBezTo>
                    <a:pt x="3558" y="6034"/>
                    <a:pt x="3918" y="6524"/>
                    <a:pt x="4191" y="7057"/>
                  </a:cubicBezTo>
                  <a:cubicBezTo>
                    <a:pt x="4206" y="7085"/>
                    <a:pt x="4235" y="7129"/>
                    <a:pt x="4249" y="7157"/>
                  </a:cubicBezTo>
                  <a:cubicBezTo>
                    <a:pt x="5185" y="9145"/>
                    <a:pt x="4451" y="10931"/>
                    <a:pt x="4652" y="15064"/>
                  </a:cubicBezTo>
                  <a:cubicBezTo>
                    <a:pt x="4782" y="17829"/>
                    <a:pt x="6337" y="20378"/>
                    <a:pt x="9318" y="21674"/>
                  </a:cubicBezTo>
                  <a:cubicBezTo>
                    <a:pt x="10613" y="22232"/>
                    <a:pt x="12175" y="22556"/>
                    <a:pt x="14007" y="22556"/>
                  </a:cubicBezTo>
                  <a:cubicBezTo>
                    <a:pt x="14254" y="22556"/>
                    <a:pt x="14505" y="22550"/>
                    <a:pt x="14762" y="22538"/>
                  </a:cubicBezTo>
                  <a:cubicBezTo>
                    <a:pt x="17008" y="22437"/>
                    <a:pt x="20335" y="20176"/>
                    <a:pt x="21358" y="18779"/>
                  </a:cubicBezTo>
                  <a:cubicBezTo>
                    <a:pt x="22380" y="17382"/>
                    <a:pt x="21012" y="14516"/>
                    <a:pt x="21012" y="14473"/>
                  </a:cubicBezTo>
                  <a:lnTo>
                    <a:pt x="21012" y="14473"/>
                  </a:lnTo>
                  <a:cubicBezTo>
                    <a:pt x="21286" y="14776"/>
                    <a:pt x="21588" y="15078"/>
                    <a:pt x="21905" y="15366"/>
                  </a:cubicBezTo>
                  <a:cubicBezTo>
                    <a:pt x="21790" y="14344"/>
                    <a:pt x="21430" y="12414"/>
                    <a:pt x="18895" y="10743"/>
                  </a:cubicBezTo>
                  <a:cubicBezTo>
                    <a:pt x="16375" y="9058"/>
                    <a:pt x="13984" y="7229"/>
                    <a:pt x="13984" y="7229"/>
                  </a:cubicBezTo>
                  <a:cubicBezTo>
                    <a:pt x="12645" y="6077"/>
                    <a:pt x="12011" y="4724"/>
                    <a:pt x="11666" y="4018"/>
                  </a:cubicBezTo>
                  <a:cubicBezTo>
                    <a:pt x="11334" y="3312"/>
                    <a:pt x="10326" y="533"/>
                    <a:pt x="7619" y="144"/>
                  </a:cubicBezTo>
                  <a:cubicBezTo>
                    <a:pt x="6956" y="43"/>
                    <a:pt x="6294" y="0"/>
                    <a:pt x="563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5"/>
            <p:cNvSpPr/>
            <p:nvPr/>
          </p:nvSpPr>
          <p:spPr>
            <a:xfrm flipH="1">
              <a:off x="2536364" y="1683084"/>
              <a:ext cx="667150" cy="738085"/>
            </a:xfrm>
            <a:custGeom>
              <a:avLst/>
              <a:gdLst/>
              <a:ahLst/>
              <a:cxnLst/>
              <a:rect l="l" t="t" r="r" b="b"/>
              <a:pathLst>
                <a:path w="17945" h="19853" extrusionOk="0">
                  <a:moveTo>
                    <a:pt x="245" y="1"/>
                  </a:moveTo>
                  <a:lnTo>
                    <a:pt x="245" y="1"/>
                  </a:lnTo>
                  <a:cubicBezTo>
                    <a:pt x="0" y="1110"/>
                    <a:pt x="43" y="2017"/>
                    <a:pt x="259" y="2723"/>
                  </a:cubicBezTo>
                  <a:cubicBezTo>
                    <a:pt x="821" y="3025"/>
                    <a:pt x="1354" y="3414"/>
                    <a:pt x="1829" y="3875"/>
                  </a:cubicBezTo>
                  <a:cubicBezTo>
                    <a:pt x="1843" y="3889"/>
                    <a:pt x="1872" y="3918"/>
                    <a:pt x="1901" y="3947"/>
                  </a:cubicBezTo>
                  <a:cubicBezTo>
                    <a:pt x="1915" y="3947"/>
                    <a:pt x="1915" y="3961"/>
                    <a:pt x="1930" y="3976"/>
                  </a:cubicBezTo>
                  <a:cubicBezTo>
                    <a:pt x="1944" y="3990"/>
                    <a:pt x="1959" y="4005"/>
                    <a:pt x="1973" y="4019"/>
                  </a:cubicBezTo>
                  <a:cubicBezTo>
                    <a:pt x="1987" y="4033"/>
                    <a:pt x="2002" y="4048"/>
                    <a:pt x="2002" y="4062"/>
                  </a:cubicBezTo>
                  <a:cubicBezTo>
                    <a:pt x="2016" y="4077"/>
                    <a:pt x="2031" y="4091"/>
                    <a:pt x="2045" y="4105"/>
                  </a:cubicBezTo>
                  <a:lnTo>
                    <a:pt x="2088" y="4134"/>
                  </a:lnTo>
                  <a:cubicBezTo>
                    <a:pt x="2103" y="4149"/>
                    <a:pt x="2117" y="4163"/>
                    <a:pt x="2117" y="4177"/>
                  </a:cubicBezTo>
                  <a:cubicBezTo>
                    <a:pt x="2131" y="4192"/>
                    <a:pt x="2146" y="4206"/>
                    <a:pt x="2160" y="4221"/>
                  </a:cubicBezTo>
                  <a:cubicBezTo>
                    <a:pt x="2175" y="4235"/>
                    <a:pt x="2189" y="4249"/>
                    <a:pt x="2203" y="4264"/>
                  </a:cubicBezTo>
                  <a:cubicBezTo>
                    <a:pt x="2203" y="4278"/>
                    <a:pt x="2218" y="4293"/>
                    <a:pt x="2232" y="4307"/>
                  </a:cubicBezTo>
                  <a:cubicBezTo>
                    <a:pt x="2247" y="4321"/>
                    <a:pt x="2261" y="4336"/>
                    <a:pt x="2275" y="4350"/>
                  </a:cubicBezTo>
                  <a:lnTo>
                    <a:pt x="2304" y="4393"/>
                  </a:lnTo>
                  <a:lnTo>
                    <a:pt x="2333" y="4437"/>
                  </a:lnTo>
                  <a:cubicBezTo>
                    <a:pt x="2348" y="4451"/>
                    <a:pt x="2362" y="4480"/>
                    <a:pt x="2376" y="4494"/>
                  </a:cubicBezTo>
                  <a:cubicBezTo>
                    <a:pt x="2391" y="4509"/>
                    <a:pt x="2405" y="4523"/>
                    <a:pt x="2405" y="4537"/>
                  </a:cubicBezTo>
                  <a:cubicBezTo>
                    <a:pt x="2420" y="4552"/>
                    <a:pt x="2434" y="4566"/>
                    <a:pt x="2448" y="4581"/>
                  </a:cubicBezTo>
                  <a:cubicBezTo>
                    <a:pt x="2463" y="4595"/>
                    <a:pt x="2463" y="4609"/>
                    <a:pt x="2477" y="4624"/>
                  </a:cubicBezTo>
                  <a:cubicBezTo>
                    <a:pt x="2492" y="4638"/>
                    <a:pt x="2506" y="4653"/>
                    <a:pt x="2520" y="4681"/>
                  </a:cubicBezTo>
                  <a:cubicBezTo>
                    <a:pt x="2520" y="4696"/>
                    <a:pt x="2535" y="4710"/>
                    <a:pt x="2549" y="4725"/>
                  </a:cubicBezTo>
                  <a:lnTo>
                    <a:pt x="2578" y="4768"/>
                  </a:lnTo>
                  <a:lnTo>
                    <a:pt x="2607" y="4825"/>
                  </a:lnTo>
                  <a:cubicBezTo>
                    <a:pt x="2621" y="4840"/>
                    <a:pt x="2636" y="4854"/>
                    <a:pt x="2650" y="4869"/>
                  </a:cubicBezTo>
                  <a:cubicBezTo>
                    <a:pt x="2650" y="4883"/>
                    <a:pt x="2664" y="4897"/>
                    <a:pt x="2679" y="4926"/>
                  </a:cubicBezTo>
                  <a:cubicBezTo>
                    <a:pt x="2679" y="4941"/>
                    <a:pt x="2693" y="4955"/>
                    <a:pt x="2708" y="4969"/>
                  </a:cubicBezTo>
                  <a:cubicBezTo>
                    <a:pt x="2722" y="4998"/>
                    <a:pt x="2722" y="5013"/>
                    <a:pt x="2736" y="5027"/>
                  </a:cubicBezTo>
                  <a:lnTo>
                    <a:pt x="2765" y="5070"/>
                  </a:lnTo>
                  <a:cubicBezTo>
                    <a:pt x="2780" y="5099"/>
                    <a:pt x="2794" y="5113"/>
                    <a:pt x="2794" y="5128"/>
                  </a:cubicBezTo>
                  <a:cubicBezTo>
                    <a:pt x="2808" y="5157"/>
                    <a:pt x="2823" y="5171"/>
                    <a:pt x="2823" y="5185"/>
                  </a:cubicBezTo>
                  <a:cubicBezTo>
                    <a:pt x="2837" y="5200"/>
                    <a:pt x="2852" y="5229"/>
                    <a:pt x="2866" y="5243"/>
                  </a:cubicBezTo>
                  <a:cubicBezTo>
                    <a:pt x="2866" y="5257"/>
                    <a:pt x="2880" y="5272"/>
                    <a:pt x="2880" y="5286"/>
                  </a:cubicBezTo>
                  <a:cubicBezTo>
                    <a:pt x="2895" y="5329"/>
                    <a:pt x="2924" y="5358"/>
                    <a:pt x="2938" y="5401"/>
                  </a:cubicBezTo>
                  <a:cubicBezTo>
                    <a:pt x="3874" y="7389"/>
                    <a:pt x="3140" y="9175"/>
                    <a:pt x="3341" y="13308"/>
                  </a:cubicBezTo>
                  <a:cubicBezTo>
                    <a:pt x="3428" y="15655"/>
                    <a:pt x="4637" y="17815"/>
                    <a:pt x="6581" y="19126"/>
                  </a:cubicBezTo>
                  <a:cubicBezTo>
                    <a:pt x="7273" y="19595"/>
                    <a:pt x="8082" y="19853"/>
                    <a:pt x="8907" y="19853"/>
                  </a:cubicBezTo>
                  <a:cubicBezTo>
                    <a:pt x="9044" y="19853"/>
                    <a:pt x="9181" y="19846"/>
                    <a:pt x="9318" y="19832"/>
                  </a:cubicBezTo>
                  <a:lnTo>
                    <a:pt x="9332" y="19832"/>
                  </a:lnTo>
                  <a:cubicBezTo>
                    <a:pt x="10729" y="19702"/>
                    <a:pt x="12112" y="19443"/>
                    <a:pt x="13393" y="18881"/>
                  </a:cubicBezTo>
                  <a:cubicBezTo>
                    <a:pt x="14675" y="18334"/>
                    <a:pt x="15841" y="17455"/>
                    <a:pt x="16576" y="16274"/>
                  </a:cubicBezTo>
                  <a:cubicBezTo>
                    <a:pt x="17310" y="15079"/>
                    <a:pt x="17670" y="13553"/>
                    <a:pt x="17210" y="12242"/>
                  </a:cubicBezTo>
                  <a:lnTo>
                    <a:pt x="17210" y="12242"/>
                  </a:lnTo>
                  <a:cubicBezTo>
                    <a:pt x="17397" y="12516"/>
                    <a:pt x="17670" y="12688"/>
                    <a:pt x="17944" y="12890"/>
                  </a:cubicBezTo>
                  <a:cubicBezTo>
                    <a:pt x="17886" y="12588"/>
                    <a:pt x="17786" y="12300"/>
                    <a:pt x="17670" y="12012"/>
                  </a:cubicBezTo>
                  <a:cubicBezTo>
                    <a:pt x="17253" y="11061"/>
                    <a:pt x="16490" y="10096"/>
                    <a:pt x="15568" y="9621"/>
                  </a:cubicBezTo>
                  <a:cubicBezTo>
                    <a:pt x="14689" y="9160"/>
                    <a:pt x="13941" y="8570"/>
                    <a:pt x="12990" y="8210"/>
                  </a:cubicBezTo>
                  <a:cubicBezTo>
                    <a:pt x="11175" y="7518"/>
                    <a:pt x="9044" y="7187"/>
                    <a:pt x="7618" y="5747"/>
                  </a:cubicBezTo>
                  <a:cubicBezTo>
                    <a:pt x="6697" y="4811"/>
                    <a:pt x="6207" y="3544"/>
                    <a:pt x="5300" y="2608"/>
                  </a:cubicBezTo>
                  <a:cubicBezTo>
                    <a:pt x="4234" y="1499"/>
                    <a:pt x="2938" y="1412"/>
                    <a:pt x="1570" y="995"/>
                  </a:cubicBezTo>
                  <a:cubicBezTo>
                    <a:pt x="1239" y="894"/>
                    <a:pt x="130" y="563"/>
                    <a:pt x="245" y="1"/>
                  </a:cubicBezTo>
                  <a:close/>
                </a:path>
              </a:pathLst>
            </a:custGeom>
            <a:solidFill>
              <a:srgbClr val="0B1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5"/>
            <p:cNvSpPr/>
            <p:nvPr/>
          </p:nvSpPr>
          <p:spPr>
            <a:xfrm flipH="1">
              <a:off x="3103915" y="4761679"/>
              <a:ext cx="530597" cy="205629"/>
            </a:xfrm>
            <a:custGeom>
              <a:avLst/>
              <a:gdLst/>
              <a:ahLst/>
              <a:cxnLst/>
              <a:rect l="l" t="t" r="r" b="b"/>
              <a:pathLst>
                <a:path w="14272" h="5531" extrusionOk="0">
                  <a:moveTo>
                    <a:pt x="8540" y="0"/>
                  </a:moveTo>
                  <a:cubicBezTo>
                    <a:pt x="8540" y="0"/>
                    <a:pt x="8655" y="1397"/>
                    <a:pt x="5919" y="2564"/>
                  </a:cubicBezTo>
                  <a:cubicBezTo>
                    <a:pt x="4997" y="2938"/>
                    <a:pt x="4047" y="3226"/>
                    <a:pt x="3068" y="3413"/>
                  </a:cubicBezTo>
                  <a:cubicBezTo>
                    <a:pt x="763" y="3889"/>
                    <a:pt x="0" y="5530"/>
                    <a:pt x="0" y="5530"/>
                  </a:cubicBezTo>
                  <a:lnTo>
                    <a:pt x="14243" y="5530"/>
                  </a:lnTo>
                  <a:lnTo>
                    <a:pt x="14257" y="3039"/>
                  </a:lnTo>
                  <a:lnTo>
                    <a:pt x="14272" y="418"/>
                  </a:lnTo>
                  <a:lnTo>
                    <a:pt x="8540"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5"/>
            <p:cNvSpPr/>
            <p:nvPr/>
          </p:nvSpPr>
          <p:spPr>
            <a:xfrm flipH="1">
              <a:off x="3102317" y="4856444"/>
              <a:ext cx="529519" cy="113540"/>
            </a:xfrm>
            <a:custGeom>
              <a:avLst/>
              <a:gdLst/>
              <a:ahLst/>
              <a:cxnLst/>
              <a:rect l="l" t="t" r="r" b="b"/>
              <a:pathLst>
                <a:path w="14243" h="3054" extrusionOk="0">
                  <a:moveTo>
                    <a:pt x="5847" y="0"/>
                  </a:moveTo>
                  <a:cubicBezTo>
                    <a:pt x="4925" y="389"/>
                    <a:pt x="3975" y="677"/>
                    <a:pt x="2996" y="864"/>
                  </a:cubicBezTo>
                  <a:cubicBezTo>
                    <a:pt x="691" y="1340"/>
                    <a:pt x="0" y="3053"/>
                    <a:pt x="0" y="3053"/>
                  </a:cubicBezTo>
                  <a:lnTo>
                    <a:pt x="14243" y="3053"/>
                  </a:lnTo>
                  <a:lnTo>
                    <a:pt x="14185" y="490"/>
                  </a:lnTo>
                  <a:cubicBezTo>
                    <a:pt x="12889" y="850"/>
                    <a:pt x="10916" y="1685"/>
                    <a:pt x="7532" y="1959"/>
                  </a:cubicBezTo>
                  <a:cubicBezTo>
                    <a:pt x="7172" y="1268"/>
                    <a:pt x="6495" y="576"/>
                    <a:pt x="584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5"/>
            <p:cNvSpPr/>
            <p:nvPr/>
          </p:nvSpPr>
          <p:spPr>
            <a:xfrm flipH="1">
              <a:off x="2996287" y="2912396"/>
              <a:ext cx="420329" cy="1923192"/>
            </a:xfrm>
            <a:custGeom>
              <a:avLst/>
              <a:gdLst/>
              <a:ahLst/>
              <a:cxnLst/>
              <a:rect l="l" t="t" r="r" b="b"/>
              <a:pathLst>
                <a:path w="11306" h="51730" extrusionOk="0">
                  <a:moveTo>
                    <a:pt x="4666" y="0"/>
                  </a:moveTo>
                  <a:cubicBezTo>
                    <a:pt x="2852" y="0"/>
                    <a:pt x="1167" y="764"/>
                    <a:pt x="620" y="2578"/>
                  </a:cubicBezTo>
                  <a:cubicBezTo>
                    <a:pt x="404" y="3284"/>
                    <a:pt x="288" y="4983"/>
                    <a:pt x="231" y="7345"/>
                  </a:cubicBezTo>
                  <a:cubicBezTo>
                    <a:pt x="216" y="7719"/>
                    <a:pt x="202" y="8108"/>
                    <a:pt x="202" y="8511"/>
                  </a:cubicBezTo>
                  <a:cubicBezTo>
                    <a:pt x="0" y="21516"/>
                    <a:pt x="1426" y="50102"/>
                    <a:pt x="1426" y="50102"/>
                  </a:cubicBezTo>
                  <a:lnTo>
                    <a:pt x="9001" y="51730"/>
                  </a:lnTo>
                  <a:cubicBezTo>
                    <a:pt x="9001" y="51730"/>
                    <a:pt x="10643" y="16029"/>
                    <a:pt x="11032" y="8511"/>
                  </a:cubicBezTo>
                  <a:cubicBezTo>
                    <a:pt x="11061" y="7964"/>
                    <a:pt x="11089" y="7561"/>
                    <a:pt x="11104" y="7345"/>
                  </a:cubicBezTo>
                  <a:cubicBezTo>
                    <a:pt x="11104" y="7331"/>
                    <a:pt x="11104" y="7316"/>
                    <a:pt x="11104" y="7302"/>
                  </a:cubicBezTo>
                  <a:cubicBezTo>
                    <a:pt x="11305" y="4349"/>
                    <a:pt x="10528" y="3313"/>
                    <a:pt x="9606" y="2132"/>
                  </a:cubicBezTo>
                  <a:cubicBezTo>
                    <a:pt x="8584" y="821"/>
                    <a:pt x="6553" y="0"/>
                    <a:pt x="4666"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5"/>
            <p:cNvSpPr/>
            <p:nvPr/>
          </p:nvSpPr>
          <p:spPr>
            <a:xfrm flipH="1">
              <a:off x="2996287" y="2912359"/>
              <a:ext cx="411778" cy="272585"/>
            </a:xfrm>
            <a:custGeom>
              <a:avLst/>
              <a:gdLst/>
              <a:ahLst/>
              <a:cxnLst/>
              <a:rect l="l" t="t" r="r" b="b"/>
              <a:pathLst>
                <a:path w="11076" h="7332" extrusionOk="0">
                  <a:moveTo>
                    <a:pt x="4441" y="0"/>
                  </a:moveTo>
                  <a:cubicBezTo>
                    <a:pt x="2623" y="0"/>
                    <a:pt x="934" y="762"/>
                    <a:pt x="390" y="2579"/>
                  </a:cubicBezTo>
                  <a:cubicBezTo>
                    <a:pt x="174" y="3285"/>
                    <a:pt x="58" y="4984"/>
                    <a:pt x="1" y="7332"/>
                  </a:cubicBezTo>
                  <a:lnTo>
                    <a:pt x="10874" y="7332"/>
                  </a:lnTo>
                  <a:cubicBezTo>
                    <a:pt x="10874" y="7332"/>
                    <a:pt x="10874" y="7317"/>
                    <a:pt x="10874" y="7303"/>
                  </a:cubicBezTo>
                  <a:cubicBezTo>
                    <a:pt x="11075" y="4350"/>
                    <a:pt x="10298" y="3314"/>
                    <a:pt x="9376" y="2133"/>
                  </a:cubicBezTo>
                  <a:cubicBezTo>
                    <a:pt x="8350" y="820"/>
                    <a:pt x="6326" y="0"/>
                    <a:pt x="444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5"/>
            <p:cNvSpPr/>
            <p:nvPr/>
          </p:nvSpPr>
          <p:spPr>
            <a:xfrm flipH="1">
              <a:off x="2744112" y="4761679"/>
              <a:ext cx="529556" cy="205629"/>
            </a:xfrm>
            <a:custGeom>
              <a:avLst/>
              <a:gdLst/>
              <a:ahLst/>
              <a:cxnLst/>
              <a:rect l="l" t="t" r="r" b="b"/>
              <a:pathLst>
                <a:path w="14244" h="5531" extrusionOk="0">
                  <a:moveTo>
                    <a:pt x="8411" y="0"/>
                  </a:moveTo>
                  <a:lnTo>
                    <a:pt x="8411" y="0"/>
                  </a:lnTo>
                  <a:cubicBezTo>
                    <a:pt x="8411" y="0"/>
                    <a:pt x="8569" y="1397"/>
                    <a:pt x="5862" y="2564"/>
                  </a:cubicBezTo>
                  <a:cubicBezTo>
                    <a:pt x="4940" y="2938"/>
                    <a:pt x="3990" y="3226"/>
                    <a:pt x="3025" y="3413"/>
                  </a:cubicBezTo>
                  <a:cubicBezTo>
                    <a:pt x="721" y="3889"/>
                    <a:pt x="1" y="5530"/>
                    <a:pt x="1" y="5530"/>
                  </a:cubicBezTo>
                  <a:lnTo>
                    <a:pt x="14243" y="5530"/>
                  </a:lnTo>
                  <a:lnTo>
                    <a:pt x="14200" y="3039"/>
                  </a:lnTo>
                  <a:lnTo>
                    <a:pt x="14171" y="418"/>
                  </a:lnTo>
                  <a:lnTo>
                    <a:pt x="8411"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5"/>
            <p:cNvSpPr/>
            <p:nvPr/>
          </p:nvSpPr>
          <p:spPr>
            <a:xfrm flipH="1">
              <a:off x="2744112" y="4856444"/>
              <a:ext cx="529556" cy="110863"/>
            </a:xfrm>
            <a:custGeom>
              <a:avLst/>
              <a:gdLst/>
              <a:ahLst/>
              <a:cxnLst/>
              <a:rect l="l" t="t" r="r" b="b"/>
              <a:pathLst>
                <a:path w="14244" h="2982" extrusionOk="0">
                  <a:moveTo>
                    <a:pt x="5862" y="0"/>
                  </a:moveTo>
                  <a:cubicBezTo>
                    <a:pt x="4940" y="389"/>
                    <a:pt x="3990" y="677"/>
                    <a:pt x="3025" y="864"/>
                  </a:cubicBezTo>
                  <a:cubicBezTo>
                    <a:pt x="721" y="1340"/>
                    <a:pt x="1" y="2981"/>
                    <a:pt x="1" y="2981"/>
                  </a:cubicBezTo>
                  <a:lnTo>
                    <a:pt x="14243" y="2981"/>
                  </a:lnTo>
                  <a:lnTo>
                    <a:pt x="14200" y="490"/>
                  </a:lnTo>
                  <a:cubicBezTo>
                    <a:pt x="12918" y="850"/>
                    <a:pt x="10960" y="1685"/>
                    <a:pt x="7590" y="1959"/>
                  </a:cubicBezTo>
                  <a:cubicBezTo>
                    <a:pt x="7201" y="1268"/>
                    <a:pt x="6510" y="576"/>
                    <a:pt x="586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5"/>
            <p:cNvSpPr/>
            <p:nvPr/>
          </p:nvSpPr>
          <p:spPr>
            <a:xfrm flipH="1">
              <a:off x="2678270" y="2912396"/>
              <a:ext cx="409622" cy="1923192"/>
            </a:xfrm>
            <a:custGeom>
              <a:avLst/>
              <a:gdLst/>
              <a:ahLst/>
              <a:cxnLst/>
              <a:rect l="l" t="t" r="r" b="b"/>
              <a:pathLst>
                <a:path w="11018" h="51730" extrusionOk="0">
                  <a:moveTo>
                    <a:pt x="4292" y="0"/>
                  </a:moveTo>
                  <a:cubicBezTo>
                    <a:pt x="2478" y="0"/>
                    <a:pt x="793" y="764"/>
                    <a:pt x="289" y="2578"/>
                  </a:cubicBezTo>
                  <a:cubicBezTo>
                    <a:pt x="102" y="3284"/>
                    <a:pt x="15" y="4983"/>
                    <a:pt x="1" y="7345"/>
                  </a:cubicBezTo>
                  <a:cubicBezTo>
                    <a:pt x="1" y="7719"/>
                    <a:pt x="1" y="8108"/>
                    <a:pt x="15" y="8511"/>
                  </a:cubicBezTo>
                  <a:cubicBezTo>
                    <a:pt x="116" y="21516"/>
                    <a:pt x="2175" y="50102"/>
                    <a:pt x="2175" y="50102"/>
                  </a:cubicBezTo>
                  <a:lnTo>
                    <a:pt x="9794" y="51730"/>
                  </a:lnTo>
                  <a:cubicBezTo>
                    <a:pt x="9794" y="51730"/>
                    <a:pt x="10615" y="16029"/>
                    <a:pt x="10845" y="8511"/>
                  </a:cubicBezTo>
                  <a:cubicBezTo>
                    <a:pt x="10859" y="7964"/>
                    <a:pt x="10874" y="7561"/>
                    <a:pt x="10888" y="7345"/>
                  </a:cubicBezTo>
                  <a:cubicBezTo>
                    <a:pt x="10888" y="7331"/>
                    <a:pt x="10888" y="7316"/>
                    <a:pt x="10888" y="7302"/>
                  </a:cubicBezTo>
                  <a:cubicBezTo>
                    <a:pt x="11018" y="4349"/>
                    <a:pt x="10226" y="3313"/>
                    <a:pt x="9275" y="2132"/>
                  </a:cubicBezTo>
                  <a:cubicBezTo>
                    <a:pt x="8209" y="821"/>
                    <a:pt x="6179" y="0"/>
                    <a:pt x="4292"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5"/>
            <p:cNvSpPr/>
            <p:nvPr/>
          </p:nvSpPr>
          <p:spPr>
            <a:xfrm flipH="1">
              <a:off x="2678270" y="2912359"/>
              <a:ext cx="409622" cy="272585"/>
            </a:xfrm>
            <a:custGeom>
              <a:avLst/>
              <a:gdLst/>
              <a:ahLst/>
              <a:cxnLst/>
              <a:rect l="l" t="t" r="r" b="b"/>
              <a:pathLst>
                <a:path w="11018" h="7332" extrusionOk="0">
                  <a:moveTo>
                    <a:pt x="4291" y="0"/>
                  </a:moveTo>
                  <a:cubicBezTo>
                    <a:pt x="2473" y="0"/>
                    <a:pt x="798" y="762"/>
                    <a:pt x="289" y="2579"/>
                  </a:cubicBezTo>
                  <a:cubicBezTo>
                    <a:pt x="102" y="3285"/>
                    <a:pt x="15" y="4984"/>
                    <a:pt x="1" y="7332"/>
                  </a:cubicBezTo>
                  <a:lnTo>
                    <a:pt x="10888" y="7332"/>
                  </a:lnTo>
                  <a:cubicBezTo>
                    <a:pt x="10888" y="7332"/>
                    <a:pt x="10888" y="7317"/>
                    <a:pt x="10888" y="7303"/>
                  </a:cubicBezTo>
                  <a:cubicBezTo>
                    <a:pt x="11018" y="4350"/>
                    <a:pt x="10226" y="3314"/>
                    <a:pt x="9275" y="2133"/>
                  </a:cubicBezTo>
                  <a:cubicBezTo>
                    <a:pt x="8219" y="820"/>
                    <a:pt x="6178" y="0"/>
                    <a:pt x="429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5"/>
            <p:cNvSpPr/>
            <p:nvPr/>
          </p:nvSpPr>
          <p:spPr>
            <a:xfrm flipH="1">
              <a:off x="3343227" y="2144085"/>
              <a:ext cx="599710" cy="525207"/>
            </a:xfrm>
            <a:custGeom>
              <a:avLst/>
              <a:gdLst/>
              <a:ahLst/>
              <a:cxnLst/>
              <a:rect l="l" t="t" r="r" b="b"/>
              <a:pathLst>
                <a:path w="16131" h="14127" extrusionOk="0">
                  <a:moveTo>
                    <a:pt x="1585" y="0"/>
                  </a:moveTo>
                  <a:lnTo>
                    <a:pt x="1" y="1829"/>
                  </a:lnTo>
                  <a:cubicBezTo>
                    <a:pt x="1" y="1829"/>
                    <a:pt x="5848" y="13451"/>
                    <a:pt x="8656" y="14099"/>
                  </a:cubicBezTo>
                  <a:cubicBezTo>
                    <a:pt x="8736" y="14118"/>
                    <a:pt x="8819" y="14127"/>
                    <a:pt x="8907" y="14127"/>
                  </a:cubicBezTo>
                  <a:cubicBezTo>
                    <a:pt x="11211" y="14127"/>
                    <a:pt x="16130" y="7964"/>
                    <a:pt x="16130" y="7964"/>
                  </a:cubicBezTo>
                  <a:lnTo>
                    <a:pt x="12184" y="4695"/>
                  </a:lnTo>
                  <a:lnTo>
                    <a:pt x="9319" y="7129"/>
                  </a:lnTo>
                  <a:lnTo>
                    <a:pt x="1585"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5"/>
            <p:cNvSpPr/>
            <p:nvPr/>
          </p:nvSpPr>
          <p:spPr>
            <a:xfrm flipH="1">
              <a:off x="3882375" y="2115161"/>
              <a:ext cx="240985" cy="118373"/>
            </a:xfrm>
            <a:custGeom>
              <a:avLst/>
              <a:gdLst/>
              <a:ahLst/>
              <a:cxnLst/>
              <a:rect l="l" t="t" r="r" b="b"/>
              <a:pathLst>
                <a:path w="6482" h="3184" extrusionOk="0">
                  <a:moveTo>
                    <a:pt x="418" y="1"/>
                  </a:moveTo>
                  <a:cubicBezTo>
                    <a:pt x="73" y="87"/>
                    <a:pt x="1" y="548"/>
                    <a:pt x="303" y="735"/>
                  </a:cubicBezTo>
                  <a:cubicBezTo>
                    <a:pt x="505" y="822"/>
                    <a:pt x="3011" y="980"/>
                    <a:pt x="3011" y="980"/>
                  </a:cubicBezTo>
                  <a:lnTo>
                    <a:pt x="3011" y="3155"/>
                  </a:lnTo>
                  <a:lnTo>
                    <a:pt x="5012" y="3183"/>
                  </a:lnTo>
                  <a:cubicBezTo>
                    <a:pt x="5019" y="3184"/>
                    <a:pt x="5025" y="3184"/>
                    <a:pt x="5032" y="3184"/>
                  </a:cubicBezTo>
                  <a:cubicBezTo>
                    <a:pt x="5423" y="3184"/>
                    <a:pt x="6067" y="2758"/>
                    <a:pt x="6251" y="2305"/>
                  </a:cubicBezTo>
                  <a:cubicBezTo>
                    <a:pt x="6452" y="1743"/>
                    <a:pt x="6481" y="1138"/>
                    <a:pt x="6352" y="562"/>
                  </a:cubicBezTo>
                  <a:cubicBezTo>
                    <a:pt x="6265" y="231"/>
                    <a:pt x="5977" y="1"/>
                    <a:pt x="5646"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5"/>
            <p:cNvSpPr/>
            <p:nvPr/>
          </p:nvSpPr>
          <p:spPr>
            <a:xfrm flipH="1">
              <a:off x="3880776" y="2073411"/>
              <a:ext cx="127482" cy="89003"/>
            </a:xfrm>
            <a:custGeom>
              <a:avLst/>
              <a:gdLst/>
              <a:ahLst/>
              <a:cxnLst/>
              <a:rect l="l" t="t" r="r" b="b"/>
              <a:pathLst>
                <a:path w="3429" h="2394" extrusionOk="0">
                  <a:moveTo>
                    <a:pt x="318" y="0"/>
                  </a:moveTo>
                  <a:cubicBezTo>
                    <a:pt x="275" y="0"/>
                    <a:pt x="231" y="0"/>
                    <a:pt x="188" y="15"/>
                  </a:cubicBezTo>
                  <a:cubicBezTo>
                    <a:pt x="1" y="87"/>
                    <a:pt x="188" y="605"/>
                    <a:pt x="390" y="764"/>
                  </a:cubicBezTo>
                  <a:cubicBezTo>
                    <a:pt x="548" y="893"/>
                    <a:pt x="793" y="1138"/>
                    <a:pt x="1110" y="1196"/>
                  </a:cubicBezTo>
                  <a:cubicBezTo>
                    <a:pt x="1192" y="1206"/>
                    <a:pt x="1275" y="1211"/>
                    <a:pt x="1359" y="1211"/>
                  </a:cubicBezTo>
                  <a:cubicBezTo>
                    <a:pt x="1512" y="1211"/>
                    <a:pt x="1667" y="1195"/>
                    <a:pt x="1816" y="1167"/>
                  </a:cubicBezTo>
                  <a:cubicBezTo>
                    <a:pt x="1816" y="1167"/>
                    <a:pt x="1902" y="1973"/>
                    <a:pt x="2075" y="2218"/>
                  </a:cubicBezTo>
                  <a:cubicBezTo>
                    <a:pt x="2161" y="2362"/>
                    <a:pt x="2377" y="2377"/>
                    <a:pt x="2737" y="2391"/>
                  </a:cubicBezTo>
                  <a:cubicBezTo>
                    <a:pt x="2755" y="2393"/>
                    <a:pt x="2773" y="2394"/>
                    <a:pt x="2791" y="2394"/>
                  </a:cubicBezTo>
                  <a:cubicBezTo>
                    <a:pt x="3072" y="2394"/>
                    <a:pt x="3315" y="2186"/>
                    <a:pt x="3342" y="1901"/>
                  </a:cubicBezTo>
                  <a:cubicBezTo>
                    <a:pt x="3428" y="1282"/>
                    <a:pt x="3184" y="533"/>
                    <a:pt x="2708" y="173"/>
                  </a:cubicBezTo>
                  <a:cubicBezTo>
                    <a:pt x="2661" y="141"/>
                    <a:pt x="2579" y="128"/>
                    <a:pt x="2476" y="128"/>
                  </a:cubicBezTo>
                  <a:cubicBezTo>
                    <a:pt x="2172" y="128"/>
                    <a:pt x="1685" y="238"/>
                    <a:pt x="1384" y="260"/>
                  </a:cubicBezTo>
                  <a:cubicBezTo>
                    <a:pt x="836" y="116"/>
                    <a:pt x="519" y="0"/>
                    <a:pt x="318"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5"/>
            <p:cNvSpPr/>
            <p:nvPr/>
          </p:nvSpPr>
          <p:spPr>
            <a:xfrm flipH="1">
              <a:off x="3958403" y="2148175"/>
              <a:ext cx="75545" cy="90341"/>
            </a:xfrm>
            <a:custGeom>
              <a:avLst/>
              <a:gdLst/>
              <a:ahLst/>
              <a:cxnLst/>
              <a:rect l="l" t="t" r="r" b="b"/>
              <a:pathLst>
                <a:path w="2032" h="2430" extrusionOk="0">
                  <a:moveTo>
                    <a:pt x="672" y="0"/>
                  </a:moveTo>
                  <a:cubicBezTo>
                    <a:pt x="555" y="0"/>
                    <a:pt x="437" y="2"/>
                    <a:pt x="318" y="6"/>
                  </a:cubicBezTo>
                  <a:cubicBezTo>
                    <a:pt x="159" y="6"/>
                    <a:pt x="30" y="135"/>
                    <a:pt x="30" y="294"/>
                  </a:cubicBezTo>
                  <a:lnTo>
                    <a:pt x="15" y="625"/>
                  </a:lnTo>
                  <a:lnTo>
                    <a:pt x="15" y="884"/>
                  </a:lnTo>
                  <a:lnTo>
                    <a:pt x="1" y="1662"/>
                  </a:lnTo>
                  <a:lnTo>
                    <a:pt x="1" y="1935"/>
                  </a:lnTo>
                  <a:lnTo>
                    <a:pt x="1" y="2022"/>
                  </a:lnTo>
                  <a:cubicBezTo>
                    <a:pt x="1" y="2238"/>
                    <a:pt x="130" y="2425"/>
                    <a:pt x="274" y="2425"/>
                  </a:cubicBezTo>
                  <a:cubicBezTo>
                    <a:pt x="334" y="2428"/>
                    <a:pt x="399" y="2430"/>
                    <a:pt x="466" y="2430"/>
                  </a:cubicBezTo>
                  <a:cubicBezTo>
                    <a:pt x="721" y="2430"/>
                    <a:pt x="998" y="2404"/>
                    <a:pt x="1066" y="2324"/>
                  </a:cubicBezTo>
                  <a:cubicBezTo>
                    <a:pt x="1124" y="2223"/>
                    <a:pt x="1153" y="2108"/>
                    <a:pt x="1153" y="1993"/>
                  </a:cubicBezTo>
                  <a:cubicBezTo>
                    <a:pt x="1153" y="1878"/>
                    <a:pt x="1153" y="1763"/>
                    <a:pt x="1138" y="1662"/>
                  </a:cubicBezTo>
                  <a:lnTo>
                    <a:pt x="1138" y="1662"/>
                  </a:lnTo>
                  <a:cubicBezTo>
                    <a:pt x="1138" y="1662"/>
                    <a:pt x="1160" y="1664"/>
                    <a:pt x="1194" y="1664"/>
                  </a:cubicBezTo>
                  <a:cubicBezTo>
                    <a:pt x="1286" y="1664"/>
                    <a:pt x="1472" y="1648"/>
                    <a:pt x="1556" y="1532"/>
                  </a:cubicBezTo>
                  <a:cubicBezTo>
                    <a:pt x="1671" y="1374"/>
                    <a:pt x="1570" y="884"/>
                    <a:pt x="1570" y="884"/>
                  </a:cubicBezTo>
                  <a:cubicBezTo>
                    <a:pt x="1570" y="884"/>
                    <a:pt x="1945" y="884"/>
                    <a:pt x="2003" y="755"/>
                  </a:cubicBezTo>
                  <a:cubicBezTo>
                    <a:pt x="2031" y="683"/>
                    <a:pt x="2031" y="596"/>
                    <a:pt x="2031" y="524"/>
                  </a:cubicBezTo>
                  <a:cubicBezTo>
                    <a:pt x="2031" y="452"/>
                    <a:pt x="2031" y="395"/>
                    <a:pt x="2031" y="322"/>
                  </a:cubicBezTo>
                  <a:cubicBezTo>
                    <a:pt x="2031" y="193"/>
                    <a:pt x="1930" y="78"/>
                    <a:pt x="1801" y="63"/>
                  </a:cubicBezTo>
                  <a:cubicBezTo>
                    <a:pt x="1427" y="19"/>
                    <a:pt x="1053" y="0"/>
                    <a:pt x="672"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5"/>
            <p:cNvSpPr/>
            <p:nvPr/>
          </p:nvSpPr>
          <p:spPr>
            <a:xfrm flipH="1">
              <a:off x="3958403" y="2167247"/>
              <a:ext cx="74987" cy="13830"/>
            </a:xfrm>
            <a:custGeom>
              <a:avLst/>
              <a:gdLst/>
              <a:ahLst/>
              <a:cxnLst/>
              <a:rect l="l" t="t" r="r" b="b"/>
              <a:pathLst>
                <a:path w="2017" h="372" extrusionOk="0">
                  <a:moveTo>
                    <a:pt x="1746" y="1"/>
                  </a:moveTo>
                  <a:cubicBezTo>
                    <a:pt x="1227" y="1"/>
                    <a:pt x="371" y="76"/>
                    <a:pt x="0" y="112"/>
                  </a:cubicBezTo>
                  <a:lnTo>
                    <a:pt x="0" y="371"/>
                  </a:lnTo>
                  <a:lnTo>
                    <a:pt x="1555" y="371"/>
                  </a:lnTo>
                  <a:cubicBezTo>
                    <a:pt x="1555" y="371"/>
                    <a:pt x="1930" y="371"/>
                    <a:pt x="1988" y="242"/>
                  </a:cubicBezTo>
                  <a:cubicBezTo>
                    <a:pt x="2016" y="170"/>
                    <a:pt x="2016" y="83"/>
                    <a:pt x="2016" y="11"/>
                  </a:cubicBezTo>
                  <a:cubicBezTo>
                    <a:pt x="1945" y="4"/>
                    <a:pt x="1853" y="1"/>
                    <a:pt x="1746"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5"/>
            <p:cNvSpPr/>
            <p:nvPr/>
          </p:nvSpPr>
          <p:spPr>
            <a:xfrm flipH="1">
              <a:off x="3990524" y="2208886"/>
              <a:ext cx="43423" cy="11785"/>
            </a:xfrm>
            <a:custGeom>
              <a:avLst/>
              <a:gdLst/>
              <a:ahLst/>
              <a:cxnLst/>
              <a:rect l="l" t="t" r="r" b="b"/>
              <a:pathLst>
                <a:path w="1168" h="317" extrusionOk="0">
                  <a:moveTo>
                    <a:pt x="1" y="0"/>
                  </a:moveTo>
                  <a:lnTo>
                    <a:pt x="1" y="259"/>
                  </a:lnTo>
                  <a:lnTo>
                    <a:pt x="1167" y="317"/>
                  </a:lnTo>
                  <a:cubicBezTo>
                    <a:pt x="1167" y="216"/>
                    <a:pt x="1167" y="101"/>
                    <a:pt x="1153" y="14"/>
                  </a:cubicBezTo>
                  <a:lnTo>
                    <a:pt x="1"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5"/>
            <p:cNvSpPr/>
            <p:nvPr/>
          </p:nvSpPr>
          <p:spPr>
            <a:xfrm flipH="1">
              <a:off x="3082501" y="2071255"/>
              <a:ext cx="466355" cy="449773"/>
            </a:xfrm>
            <a:custGeom>
              <a:avLst/>
              <a:gdLst/>
              <a:ahLst/>
              <a:cxnLst/>
              <a:rect l="l" t="t" r="r" b="b"/>
              <a:pathLst>
                <a:path w="12544" h="12098" extrusionOk="0">
                  <a:moveTo>
                    <a:pt x="9188" y="1"/>
                  </a:moveTo>
                  <a:cubicBezTo>
                    <a:pt x="9131" y="1"/>
                    <a:pt x="9059" y="1"/>
                    <a:pt x="8987" y="30"/>
                  </a:cubicBezTo>
                  <a:cubicBezTo>
                    <a:pt x="7561" y="534"/>
                    <a:pt x="3327" y="4220"/>
                    <a:pt x="0" y="7331"/>
                  </a:cubicBezTo>
                  <a:lnTo>
                    <a:pt x="5228" y="12098"/>
                  </a:lnTo>
                  <a:cubicBezTo>
                    <a:pt x="6855" y="10499"/>
                    <a:pt x="9836" y="7475"/>
                    <a:pt x="10326" y="6611"/>
                  </a:cubicBezTo>
                  <a:cubicBezTo>
                    <a:pt x="12544" y="2708"/>
                    <a:pt x="10340" y="1"/>
                    <a:pt x="9188"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5"/>
            <p:cNvSpPr/>
            <p:nvPr/>
          </p:nvSpPr>
          <p:spPr>
            <a:xfrm flipH="1">
              <a:off x="2678270" y="2050324"/>
              <a:ext cx="763514" cy="1050041"/>
            </a:xfrm>
            <a:custGeom>
              <a:avLst/>
              <a:gdLst/>
              <a:ahLst/>
              <a:cxnLst/>
              <a:rect l="l" t="t" r="r" b="b"/>
              <a:pathLst>
                <a:path w="20537" h="28244" extrusionOk="0">
                  <a:moveTo>
                    <a:pt x="12355" y="0"/>
                  </a:moveTo>
                  <a:cubicBezTo>
                    <a:pt x="12269" y="0"/>
                    <a:pt x="12183" y="1"/>
                    <a:pt x="12098" y="2"/>
                  </a:cubicBezTo>
                  <a:cubicBezTo>
                    <a:pt x="9865" y="2"/>
                    <a:pt x="7561" y="247"/>
                    <a:pt x="7561" y="247"/>
                  </a:cubicBezTo>
                  <a:lnTo>
                    <a:pt x="7576" y="247"/>
                  </a:lnTo>
                  <a:cubicBezTo>
                    <a:pt x="7273" y="276"/>
                    <a:pt x="6985" y="319"/>
                    <a:pt x="6712" y="391"/>
                  </a:cubicBezTo>
                  <a:cubicBezTo>
                    <a:pt x="6496" y="449"/>
                    <a:pt x="6308" y="521"/>
                    <a:pt x="6107" y="593"/>
                  </a:cubicBezTo>
                  <a:cubicBezTo>
                    <a:pt x="5588" y="780"/>
                    <a:pt x="5142" y="1140"/>
                    <a:pt x="4854" y="1601"/>
                  </a:cubicBezTo>
                  <a:cubicBezTo>
                    <a:pt x="4566" y="2119"/>
                    <a:pt x="4364" y="4265"/>
                    <a:pt x="4249" y="6684"/>
                  </a:cubicBezTo>
                  <a:cubicBezTo>
                    <a:pt x="4076" y="9997"/>
                    <a:pt x="4033" y="13799"/>
                    <a:pt x="4033" y="14620"/>
                  </a:cubicBezTo>
                  <a:cubicBezTo>
                    <a:pt x="3428" y="17413"/>
                    <a:pt x="1009" y="23087"/>
                    <a:pt x="1" y="28243"/>
                  </a:cubicBezTo>
                  <a:lnTo>
                    <a:pt x="20537" y="28243"/>
                  </a:lnTo>
                  <a:cubicBezTo>
                    <a:pt x="20321" y="26731"/>
                    <a:pt x="19442" y="20610"/>
                    <a:pt x="18650" y="17413"/>
                  </a:cubicBezTo>
                  <a:cubicBezTo>
                    <a:pt x="18535" y="16909"/>
                    <a:pt x="18391" y="16405"/>
                    <a:pt x="18204" y="15916"/>
                  </a:cubicBezTo>
                  <a:cubicBezTo>
                    <a:pt x="18938" y="11077"/>
                    <a:pt x="19399" y="7059"/>
                    <a:pt x="19471" y="4553"/>
                  </a:cubicBezTo>
                  <a:cubicBezTo>
                    <a:pt x="19500" y="3127"/>
                    <a:pt x="19399" y="2191"/>
                    <a:pt x="19154" y="1874"/>
                  </a:cubicBezTo>
                  <a:cubicBezTo>
                    <a:pt x="18722" y="1313"/>
                    <a:pt x="18017" y="938"/>
                    <a:pt x="16922" y="636"/>
                  </a:cubicBezTo>
                  <a:cubicBezTo>
                    <a:pt x="16692" y="564"/>
                    <a:pt x="16461" y="506"/>
                    <a:pt x="16216" y="449"/>
                  </a:cubicBezTo>
                  <a:cubicBezTo>
                    <a:pt x="16015" y="405"/>
                    <a:pt x="15799" y="362"/>
                    <a:pt x="15568" y="319"/>
                  </a:cubicBezTo>
                  <a:cubicBezTo>
                    <a:pt x="15280" y="276"/>
                    <a:pt x="14963" y="218"/>
                    <a:pt x="14632" y="161"/>
                  </a:cubicBezTo>
                  <a:cubicBezTo>
                    <a:pt x="13868" y="57"/>
                    <a:pt x="13116" y="0"/>
                    <a:pt x="12355"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5"/>
            <p:cNvSpPr/>
            <p:nvPr/>
          </p:nvSpPr>
          <p:spPr>
            <a:xfrm flipH="1">
              <a:off x="2854417" y="2050361"/>
              <a:ext cx="345379" cy="254926"/>
            </a:xfrm>
            <a:custGeom>
              <a:avLst/>
              <a:gdLst/>
              <a:ahLst/>
              <a:cxnLst/>
              <a:rect l="l" t="t" r="r" b="b"/>
              <a:pathLst>
                <a:path w="9290" h="6857" extrusionOk="0">
                  <a:moveTo>
                    <a:pt x="5579" y="0"/>
                  </a:moveTo>
                  <a:cubicBezTo>
                    <a:pt x="3357" y="0"/>
                    <a:pt x="1067" y="246"/>
                    <a:pt x="1067" y="246"/>
                  </a:cubicBezTo>
                  <a:cubicBezTo>
                    <a:pt x="764" y="275"/>
                    <a:pt x="476" y="318"/>
                    <a:pt x="188" y="390"/>
                  </a:cubicBezTo>
                  <a:cubicBezTo>
                    <a:pt x="1" y="448"/>
                    <a:pt x="1513" y="5315"/>
                    <a:pt x="2809" y="6856"/>
                  </a:cubicBezTo>
                  <a:cubicBezTo>
                    <a:pt x="5805" y="3414"/>
                    <a:pt x="9290" y="361"/>
                    <a:pt x="9059" y="318"/>
                  </a:cubicBezTo>
                  <a:cubicBezTo>
                    <a:pt x="8771" y="275"/>
                    <a:pt x="8454" y="217"/>
                    <a:pt x="8123" y="160"/>
                  </a:cubicBezTo>
                  <a:cubicBezTo>
                    <a:pt x="7397" y="42"/>
                    <a:pt x="6493" y="0"/>
                    <a:pt x="5579"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5"/>
            <p:cNvSpPr/>
            <p:nvPr/>
          </p:nvSpPr>
          <p:spPr>
            <a:xfrm flipH="1">
              <a:off x="2879029" y="2319154"/>
              <a:ext cx="152093" cy="174139"/>
            </a:xfrm>
            <a:custGeom>
              <a:avLst/>
              <a:gdLst/>
              <a:ahLst/>
              <a:cxnLst/>
              <a:rect l="l" t="t" r="r" b="b"/>
              <a:pathLst>
                <a:path w="4091" h="4684" extrusionOk="0">
                  <a:moveTo>
                    <a:pt x="0" y="1"/>
                  </a:moveTo>
                  <a:lnTo>
                    <a:pt x="0" y="3270"/>
                  </a:lnTo>
                  <a:cubicBezTo>
                    <a:pt x="0" y="3270"/>
                    <a:pt x="101" y="4220"/>
                    <a:pt x="1368" y="4580"/>
                  </a:cubicBezTo>
                  <a:cubicBezTo>
                    <a:pt x="1621" y="4652"/>
                    <a:pt x="1870" y="4684"/>
                    <a:pt x="2108" y="4684"/>
                  </a:cubicBezTo>
                  <a:cubicBezTo>
                    <a:pt x="3069" y="4684"/>
                    <a:pt x="3857" y="4169"/>
                    <a:pt x="3961" y="3673"/>
                  </a:cubicBezTo>
                  <a:cubicBezTo>
                    <a:pt x="4090" y="2996"/>
                    <a:pt x="4018" y="145"/>
                    <a:pt x="4004" y="87"/>
                  </a:cubicBezTo>
                  <a:lnTo>
                    <a:pt x="0"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5"/>
            <p:cNvSpPr/>
            <p:nvPr/>
          </p:nvSpPr>
          <p:spPr>
            <a:xfrm flipH="1">
              <a:off x="2274560" y="2309005"/>
              <a:ext cx="547216" cy="882371"/>
            </a:xfrm>
            <a:custGeom>
              <a:avLst/>
              <a:gdLst/>
              <a:ahLst/>
              <a:cxnLst/>
              <a:rect l="l" t="t" r="r" b="b"/>
              <a:pathLst>
                <a:path w="14719" h="23734" extrusionOk="0">
                  <a:moveTo>
                    <a:pt x="8324" y="0"/>
                  </a:moveTo>
                  <a:lnTo>
                    <a:pt x="3788" y="3946"/>
                  </a:lnTo>
                  <a:lnTo>
                    <a:pt x="7158" y="7402"/>
                  </a:lnTo>
                  <a:cubicBezTo>
                    <a:pt x="7158" y="7402"/>
                    <a:pt x="922" y="18232"/>
                    <a:pt x="735" y="18390"/>
                  </a:cubicBezTo>
                  <a:cubicBezTo>
                    <a:pt x="547" y="18549"/>
                    <a:pt x="605" y="20191"/>
                    <a:pt x="605" y="20191"/>
                  </a:cubicBezTo>
                  <a:cubicBezTo>
                    <a:pt x="605" y="20191"/>
                    <a:pt x="0" y="20738"/>
                    <a:pt x="115" y="20939"/>
                  </a:cubicBezTo>
                  <a:cubicBezTo>
                    <a:pt x="187" y="21094"/>
                    <a:pt x="252" y="21153"/>
                    <a:pt x="378" y="21153"/>
                  </a:cubicBezTo>
                  <a:cubicBezTo>
                    <a:pt x="428" y="21153"/>
                    <a:pt x="488" y="21143"/>
                    <a:pt x="562" y="21127"/>
                  </a:cubicBezTo>
                  <a:cubicBezTo>
                    <a:pt x="821" y="21069"/>
                    <a:pt x="1296" y="20752"/>
                    <a:pt x="1368" y="20565"/>
                  </a:cubicBezTo>
                  <a:cubicBezTo>
                    <a:pt x="1455" y="20234"/>
                    <a:pt x="1512" y="19888"/>
                    <a:pt x="1556" y="19543"/>
                  </a:cubicBezTo>
                  <a:lnTo>
                    <a:pt x="2088" y="19543"/>
                  </a:lnTo>
                  <a:cubicBezTo>
                    <a:pt x="2088" y="19543"/>
                    <a:pt x="3096" y="21184"/>
                    <a:pt x="3240" y="21501"/>
                  </a:cubicBezTo>
                  <a:cubicBezTo>
                    <a:pt x="3240" y="21919"/>
                    <a:pt x="3500" y="23733"/>
                    <a:pt x="4047" y="23733"/>
                  </a:cubicBezTo>
                  <a:cubicBezTo>
                    <a:pt x="4407" y="23733"/>
                    <a:pt x="4249" y="22164"/>
                    <a:pt x="4177" y="21746"/>
                  </a:cubicBezTo>
                  <a:cubicBezTo>
                    <a:pt x="4090" y="21328"/>
                    <a:pt x="3572" y="19456"/>
                    <a:pt x="3572" y="19456"/>
                  </a:cubicBezTo>
                  <a:cubicBezTo>
                    <a:pt x="3572" y="19456"/>
                    <a:pt x="13869" y="9001"/>
                    <a:pt x="14301" y="6970"/>
                  </a:cubicBezTo>
                  <a:cubicBezTo>
                    <a:pt x="14718" y="4954"/>
                    <a:pt x="8324" y="0"/>
                    <a:pt x="8324"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5"/>
            <p:cNvSpPr/>
            <p:nvPr/>
          </p:nvSpPr>
          <p:spPr>
            <a:xfrm flipH="1">
              <a:off x="2408956" y="2098580"/>
              <a:ext cx="466912" cy="449773"/>
            </a:xfrm>
            <a:custGeom>
              <a:avLst/>
              <a:gdLst/>
              <a:ahLst/>
              <a:cxnLst/>
              <a:rect l="l" t="t" r="r" b="b"/>
              <a:pathLst>
                <a:path w="12559" h="12098" extrusionOk="0">
                  <a:moveTo>
                    <a:pt x="3356" y="0"/>
                  </a:moveTo>
                  <a:cubicBezTo>
                    <a:pt x="2204" y="0"/>
                    <a:pt x="1" y="2708"/>
                    <a:pt x="2218" y="6611"/>
                  </a:cubicBezTo>
                  <a:cubicBezTo>
                    <a:pt x="2708" y="7475"/>
                    <a:pt x="5704" y="10499"/>
                    <a:pt x="7317" y="12097"/>
                  </a:cubicBezTo>
                  <a:lnTo>
                    <a:pt x="12559" y="7331"/>
                  </a:lnTo>
                  <a:cubicBezTo>
                    <a:pt x="9232" y="4220"/>
                    <a:pt x="4998" y="533"/>
                    <a:pt x="3558" y="29"/>
                  </a:cubicBezTo>
                  <a:cubicBezTo>
                    <a:pt x="3500" y="15"/>
                    <a:pt x="3428" y="0"/>
                    <a:pt x="3356"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5"/>
            <p:cNvSpPr/>
            <p:nvPr/>
          </p:nvSpPr>
          <p:spPr>
            <a:xfrm flipH="1">
              <a:off x="2897766" y="1683084"/>
              <a:ext cx="336270" cy="560079"/>
            </a:xfrm>
            <a:custGeom>
              <a:avLst/>
              <a:gdLst/>
              <a:ahLst/>
              <a:cxnLst/>
              <a:rect l="l" t="t" r="r" b="b"/>
              <a:pathLst>
                <a:path w="9045" h="15065" extrusionOk="0">
                  <a:moveTo>
                    <a:pt x="1066" y="1"/>
                  </a:moveTo>
                  <a:cubicBezTo>
                    <a:pt x="778" y="318"/>
                    <a:pt x="591" y="865"/>
                    <a:pt x="562" y="1931"/>
                  </a:cubicBezTo>
                  <a:cubicBezTo>
                    <a:pt x="663" y="3616"/>
                    <a:pt x="792" y="3961"/>
                    <a:pt x="591" y="4408"/>
                  </a:cubicBezTo>
                  <a:cubicBezTo>
                    <a:pt x="389" y="4825"/>
                    <a:pt x="0" y="4797"/>
                    <a:pt x="29" y="4998"/>
                  </a:cubicBezTo>
                  <a:cubicBezTo>
                    <a:pt x="43" y="5200"/>
                    <a:pt x="691" y="5272"/>
                    <a:pt x="706" y="5848"/>
                  </a:cubicBezTo>
                  <a:cubicBezTo>
                    <a:pt x="706" y="6453"/>
                    <a:pt x="691" y="7360"/>
                    <a:pt x="908" y="7533"/>
                  </a:cubicBezTo>
                  <a:cubicBezTo>
                    <a:pt x="1113" y="7710"/>
                    <a:pt x="1470" y="7803"/>
                    <a:pt x="1931" y="7803"/>
                  </a:cubicBezTo>
                  <a:cubicBezTo>
                    <a:pt x="2181" y="7803"/>
                    <a:pt x="2462" y="7776"/>
                    <a:pt x="2765" y="7720"/>
                  </a:cubicBezTo>
                  <a:cubicBezTo>
                    <a:pt x="2866" y="7706"/>
                    <a:pt x="2952" y="7691"/>
                    <a:pt x="3024" y="7691"/>
                  </a:cubicBezTo>
                  <a:cubicBezTo>
                    <a:pt x="3077" y="7686"/>
                    <a:pt x="3125" y="7684"/>
                    <a:pt x="3170" y="7684"/>
                  </a:cubicBezTo>
                  <a:cubicBezTo>
                    <a:pt x="3653" y="7684"/>
                    <a:pt x="3703" y="7954"/>
                    <a:pt x="3716" y="8152"/>
                  </a:cubicBezTo>
                  <a:cubicBezTo>
                    <a:pt x="3759" y="8671"/>
                    <a:pt x="3586" y="9189"/>
                    <a:pt x="3241" y="9578"/>
                  </a:cubicBezTo>
                  <a:cubicBezTo>
                    <a:pt x="2924" y="9938"/>
                    <a:pt x="2016" y="10082"/>
                    <a:pt x="2016" y="10082"/>
                  </a:cubicBezTo>
                  <a:cubicBezTo>
                    <a:pt x="2016" y="10082"/>
                    <a:pt x="3039" y="14834"/>
                    <a:pt x="3989" y="15065"/>
                  </a:cubicBezTo>
                  <a:cubicBezTo>
                    <a:pt x="4781" y="14474"/>
                    <a:pt x="7532" y="11508"/>
                    <a:pt x="9044" y="10039"/>
                  </a:cubicBezTo>
                  <a:cubicBezTo>
                    <a:pt x="8065" y="9722"/>
                    <a:pt x="7100" y="9203"/>
                    <a:pt x="6783" y="8267"/>
                  </a:cubicBezTo>
                  <a:cubicBezTo>
                    <a:pt x="6466" y="7331"/>
                    <a:pt x="6740" y="4998"/>
                    <a:pt x="6740" y="4998"/>
                  </a:cubicBezTo>
                  <a:lnTo>
                    <a:pt x="6740" y="4998"/>
                  </a:lnTo>
                  <a:cubicBezTo>
                    <a:pt x="6740" y="4998"/>
                    <a:pt x="6817" y="5037"/>
                    <a:pt x="6957" y="5037"/>
                  </a:cubicBezTo>
                  <a:cubicBezTo>
                    <a:pt x="7074" y="5037"/>
                    <a:pt x="7235" y="5010"/>
                    <a:pt x="7431" y="4912"/>
                  </a:cubicBezTo>
                  <a:cubicBezTo>
                    <a:pt x="7863" y="4681"/>
                    <a:pt x="8223" y="2651"/>
                    <a:pt x="7518" y="2478"/>
                  </a:cubicBezTo>
                  <a:cubicBezTo>
                    <a:pt x="7437" y="2459"/>
                    <a:pt x="7359" y="2449"/>
                    <a:pt x="7285" y="2449"/>
                  </a:cubicBezTo>
                  <a:cubicBezTo>
                    <a:pt x="6752" y="2449"/>
                    <a:pt x="6395" y="2935"/>
                    <a:pt x="6193" y="3731"/>
                  </a:cubicBezTo>
                  <a:cubicBezTo>
                    <a:pt x="5545" y="3155"/>
                    <a:pt x="5401" y="2478"/>
                    <a:pt x="4652" y="2363"/>
                  </a:cubicBezTo>
                  <a:cubicBezTo>
                    <a:pt x="3903" y="2248"/>
                    <a:pt x="2204" y="2046"/>
                    <a:pt x="1512" y="1095"/>
                  </a:cubicBezTo>
                  <a:cubicBezTo>
                    <a:pt x="1282" y="764"/>
                    <a:pt x="1138" y="390"/>
                    <a:pt x="1066"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5"/>
            <p:cNvSpPr/>
            <p:nvPr/>
          </p:nvSpPr>
          <p:spPr>
            <a:xfrm flipH="1">
              <a:off x="3146744" y="1892989"/>
              <a:ext cx="44464" cy="28775"/>
            </a:xfrm>
            <a:custGeom>
              <a:avLst/>
              <a:gdLst/>
              <a:ahLst/>
              <a:cxnLst/>
              <a:rect l="l" t="t" r="r" b="b"/>
              <a:pathLst>
                <a:path w="1196" h="774" extrusionOk="0">
                  <a:moveTo>
                    <a:pt x="1196" y="0"/>
                  </a:moveTo>
                  <a:lnTo>
                    <a:pt x="0" y="605"/>
                  </a:lnTo>
                  <a:cubicBezTo>
                    <a:pt x="145" y="719"/>
                    <a:pt x="328" y="773"/>
                    <a:pt x="510" y="773"/>
                  </a:cubicBezTo>
                  <a:cubicBezTo>
                    <a:pt x="581" y="773"/>
                    <a:pt x="652" y="765"/>
                    <a:pt x="720" y="749"/>
                  </a:cubicBezTo>
                  <a:cubicBezTo>
                    <a:pt x="1152" y="620"/>
                    <a:pt x="1196" y="0"/>
                    <a:pt x="1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5"/>
            <p:cNvSpPr/>
            <p:nvPr/>
          </p:nvSpPr>
          <p:spPr>
            <a:xfrm flipH="1">
              <a:off x="3001640" y="1770117"/>
              <a:ext cx="219570" cy="94394"/>
            </a:xfrm>
            <a:custGeom>
              <a:avLst/>
              <a:gdLst/>
              <a:ahLst/>
              <a:cxnLst/>
              <a:rect l="l" t="t" r="r" b="b"/>
              <a:pathLst>
                <a:path w="5906" h="2539" extrusionOk="0">
                  <a:moveTo>
                    <a:pt x="1813" y="345"/>
                  </a:moveTo>
                  <a:cubicBezTo>
                    <a:pt x="2037" y="345"/>
                    <a:pt x="2265" y="428"/>
                    <a:pt x="2449" y="612"/>
                  </a:cubicBezTo>
                  <a:cubicBezTo>
                    <a:pt x="3040" y="1203"/>
                    <a:pt x="2622" y="2196"/>
                    <a:pt x="1801" y="2196"/>
                  </a:cubicBezTo>
                  <a:cubicBezTo>
                    <a:pt x="1297" y="2196"/>
                    <a:pt x="879" y="1779"/>
                    <a:pt x="879" y="1275"/>
                  </a:cubicBezTo>
                  <a:cubicBezTo>
                    <a:pt x="879" y="717"/>
                    <a:pt x="1338" y="345"/>
                    <a:pt x="1813" y="345"/>
                  </a:cubicBezTo>
                  <a:close/>
                  <a:moveTo>
                    <a:pt x="1803" y="0"/>
                  </a:moveTo>
                  <a:cubicBezTo>
                    <a:pt x="1250" y="0"/>
                    <a:pt x="699" y="339"/>
                    <a:pt x="563" y="1015"/>
                  </a:cubicBezTo>
                  <a:cubicBezTo>
                    <a:pt x="548" y="1073"/>
                    <a:pt x="491" y="1116"/>
                    <a:pt x="433" y="1116"/>
                  </a:cubicBezTo>
                  <a:lnTo>
                    <a:pt x="145" y="1116"/>
                  </a:lnTo>
                  <a:cubicBezTo>
                    <a:pt x="73" y="1116"/>
                    <a:pt x="15" y="1174"/>
                    <a:pt x="15" y="1246"/>
                  </a:cubicBezTo>
                  <a:cubicBezTo>
                    <a:pt x="1" y="1318"/>
                    <a:pt x="73" y="1390"/>
                    <a:pt x="145" y="1390"/>
                  </a:cubicBezTo>
                  <a:lnTo>
                    <a:pt x="433" y="1390"/>
                  </a:lnTo>
                  <a:cubicBezTo>
                    <a:pt x="491" y="1390"/>
                    <a:pt x="534" y="1433"/>
                    <a:pt x="548" y="1491"/>
                  </a:cubicBezTo>
                  <a:cubicBezTo>
                    <a:pt x="671" y="2189"/>
                    <a:pt x="1236" y="2538"/>
                    <a:pt x="1801" y="2538"/>
                  </a:cubicBezTo>
                  <a:cubicBezTo>
                    <a:pt x="2366" y="2538"/>
                    <a:pt x="2932" y="2189"/>
                    <a:pt x="3054" y="1491"/>
                  </a:cubicBezTo>
                  <a:cubicBezTo>
                    <a:pt x="3068" y="1433"/>
                    <a:pt x="3112" y="1390"/>
                    <a:pt x="3184" y="1390"/>
                  </a:cubicBezTo>
                  <a:lnTo>
                    <a:pt x="5761" y="1390"/>
                  </a:lnTo>
                  <a:cubicBezTo>
                    <a:pt x="5833" y="1390"/>
                    <a:pt x="5905" y="1318"/>
                    <a:pt x="5905" y="1246"/>
                  </a:cubicBezTo>
                  <a:cubicBezTo>
                    <a:pt x="5891" y="1174"/>
                    <a:pt x="5833" y="1116"/>
                    <a:pt x="5761" y="1116"/>
                  </a:cubicBezTo>
                  <a:lnTo>
                    <a:pt x="3169" y="1116"/>
                  </a:lnTo>
                  <a:cubicBezTo>
                    <a:pt x="3112" y="1116"/>
                    <a:pt x="3054" y="1073"/>
                    <a:pt x="3054" y="1015"/>
                  </a:cubicBezTo>
                  <a:cubicBezTo>
                    <a:pt x="2910" y="339"/>
                    <a:pt x="2355" y="0"/>
                    <a:pt x="1803"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5"/>
            <p:cNvSpPr/>
            <p:nvPr/>
          </p:nvSpPr>
          <p:spPr>
            <a:xfrm flipH="1">
              <a:off x="2897766" y="1846405"/>
              <a:ext cx="261321" cy="396758"/>
            </a:xfrm>
            <a:custGeom>
              <a:avLst/>
              <a:gdLst/>
              <a:ahLst/>
              <a:cxnLst/>
              <a:rect l="l" t="t" r="r" b="b"/>
              <a:pathLst>
                <a:path w="7029" h="10672" extrusionOk="0">
                  <a:moveTo>
                    <a:pt x="4292" y="0"/>
                  </a:moveTo>
                  <a:cubicBezTo>
                    <a:pt x="4234" y="303"/>
                    <a:pt x="4177" y="490"/>
                    <a:pt x="4148" y="634"/>
                  </a:cubicBezTo>
                  <a:cubicBezTo>
                    <a:pt x="3500" y="2665"/>
                    <a:pt x="1685" y="3169"/>
                    <a:pt x="1008" y="3298"/>
                  </a:cubicBezTo>
                  <a:cubicBezTo>
                    <a:pt x="1061" y="3293"/>
                    <a:pt x="1109" y="3291"/>
                    <a:pt x="1154" y="3291"/>
                  </a:cubicBezTo>
                  <a:cubicBezTo>
                    <a:pt x="1637" y="3291"/>
                    <a:pt x="1687" y="3561"/>
                    <a:pt x="1700" y="3759"/>
                  </a:cubicBezTo>
                  <a:cubicBezTo>
                    <a:pt x="1743" y="4278"/>
                    <a:pt x="1570" y="4796"/>
                    <a:pt x="1225" y="5185"/>
                  </a:cubicBezTo>
                  <a:cubicBezTo>
                    <a:pt x="908" y="5545"/>
                    <a:pt x="0" y="5689"/>
                    <a:pt x="0" y="5689"/>
                  </a:cubicBezTo>
                  <a:cubicBezTo>
                    <a:pt x="0" y="5689"/>
                    <a:pt x="1023" y="10441"/>
                    <a:pt x="1973" y="10672"/>
                  </a:cubicBezTo>
                  <a:cubicBezTo>
                    <a:pt x="2765" y="10081"/>
                    <a:pt x="5516" y="7115"/>
                    <a:pt x="7028" y="5646"/>
                  </a:cubicBezTo>
                  <a:cubicBezTo>
                    <a:pt x="6049" y="5329"/>
                    <a:pt x="5084" y="4810"/>
                    <a:pt x="4767" y="3874"/>
                  </a:cubicBezTo>
                  <a:cubicBezTo>
                    <a:pt x="4450" y="2938"/>
                    <a:pt x="4724" y="605"/>
                    <a:pt x="4724" y="605"/>
                  </a:cubicBezTo>
                  <a:cubicBezTo>
                    <a:pt x="4724" y="605"/>
                    <a:pt x="4393" y="519"/>
                    <a:pt x="429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5"/>
            <p:cNvSpPr/>
            <p:nvPr/>
          </p:nvSpPr>
          <p:spPr>
            <a:xfrm flipH="1">
              <a:off x="2955057" y="1790490"/>
              <a:ext cx="35913" cy="59707"/>
            </a:xfrm>
            <a:custGeom>
              <a:avLst/>
              <a:gdLst/>
              <a:ahLst/>
              <a:cxnLst/>
              <a:rect l="l" t="t" r="r" b="b"/>
              <a:pathLst>
                <a:path w="966" h="1606" extrusionOk="0">
                  <a:moveTo>
                    <a:pt x="772" y="1"/>
                  </a:moveTo>
                  <a:cubicBezTo>
                    <a:pt x="694" y="1"/>
                    <a:pt x="595" y="29"/>
                    <a:pt x="476" y="122"/>
                  </a:cubicBezTo>
                  <a:cubicBezTo>
                    <a:pt x="58" y="424"/>
                    <a:pt x="0" y="1605"/>
                    <a:pt x="432" y="1605"/>
                  </a:cubicBezTo>
                  <a:cubicBezTo>
                    <a:pt x="879" y="1605"/>
                    <a:pt x="893" y="871"/>
                    <a:pt x="591" y="799"/>
                  </a:cubicBezTo>
                  <a:cubicBezTo>
                    <a:pt x="533" y="784"/>
                    <a:pt x="461" y="770"/>
                    <a:pt x="389" y="755"/>
                  </a:cubicBezTo>
                  <a:cubicBezTo>
                    <a:pt x="389" y="755"/>
                    <a:pt x="461" y="79"/>
                    <a:pt x="965" y="79"/>
                  </a:cubicBezTo>
                  <a:cubicBezTo>
                    <a:pt x="965" y="79"/>
                    <a:pt x="898" y="1"/>
                    <a:pt x="772"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5"/>
            <p:cNvSpPr/>
            <p:nvPr/>
          </p:nvSpPr>
          <p:spPr>
            <a:xfrm flipH="1">
              <a:off x="3137635" y="1740263"/>
              <a:ext cx="45542" cy="18886"/>
            </a:xfrm>
            <a:custGeom>
              <a:avLst/>
              <a:gdLst/>
              <a:ahLst/>
              <a:cxnLst/>
              <a:rect l="l" t="t" r="r" b="b"/>
              <a:pathLst>
                <a:path w="1225" h="508" extrusionOk="0">
                  <a:moveTo>
                    <a:pt x="643" y="0"/>
                  </a:moveTo>
                  <a:cubicBezTo>
                    <a:pt x="352" y="0"/>
                    <a:pt x="65" y="231"/>
                    <a:pt x="0" y="508"/>
                  </a:cubicBezTo>
                  <a:cubicBezTo>
                    <a:pt x="199" y="427"/>
                    <a:pt x="414" y="387"/>
                    <a:pt x="627" y="387"/>
                  </a:cubicBezTo>
                  <a:cubicBezTo>
                    <a:pt x="831" y="387"/>
                    <a:pt x="1035" y="423"/>
                    <a:pt x="1224" y="494"/>
                  </a:cubicBezTo>
                  <a:cubicBezTo>
                    <a:pt x="1093" y="137"/>
                    <a:pt x="866" y="0"/>
                    <a:pt x="643" y="0"/>
                  </a:cubicBezTo>
                  <a:close/>
                </a:path>
              </a:pathLst>
            </a:custGeom>
            <a:solidFill>
              <a:srgbClr val="1D2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5"/>
            <p:cNvSpPr/>
            <p:nvPr/>
          </p:nvSpPr>
          <p:spPr>
            <a:xfrm flipH="1">
              <a:off x="1477883" y="1608692"/>
              <a:ext cx="622723" cy="706707"/>
            </a:xfrm>
            <a:custGeom>
              <a:avLst/>
              <a:gdLst/>
              <a:ahLst/>
              <a:cxnLst/>
              <a:rect l="l" t="t" r="r" b="b"/>
              <a:pathLst>
                <a:path w="16750" h="19009" extrusionOk="0">
                  <a:moveTo>
                    <a:pt x="5344" y="0"/>
                  </a:moveTo>
                  <a:cubicBezTo>
                    <a:pt x="4494" y="0"/>
                    <a:pt x="3601" y="115"/>
                    <a:pt x="2967" y="475"/>
                  </a:cubicBezTo>
                  <a:cubicBezTo>
                    <a:pt x="2723" y="605"/>
                    <a:pt x="2521" y="792"/>
                    <a:pt x="2377" y="1023"/>
                  </a:cubicBezTo>
                  <a:cubicBezTo>
                    <a:pt x="1614" y="2189"/>
                    <a:pt x="1902" y="4335"/>
                    <a:pt x="1585" y="5674"/>
                  </a:cubicBezTo>
                  <a:cubicBezTo>
                    <a:pt x="1412" y="6452"/>
                    <a:pt x="735" y="6913"/>
                    <a:pt x="375" y="7590"/>
                  </a:cubicBezTo>
                  <a:cubicBezTo>
                    <a:pt x="73" y="8195"/>
                    <a:pt x="1" y="8871"/>
                    <a:pt x="174" y="9519"/>
                  </a:cubicBezTo>
                  <a:cubicBezTo>
                    <a:pt x="332" y="10182"/>
                    <a:pt x="778" y="10513"/>
                    <a:pt x="1110" y="11075"/>
                  </a:cubicBezTo>
                  <a:cubicBezTo>
                    <a:pt x="1844" y="12299"/>
                    <a:pt x="951" y="13624"/>
                    <a:pt x="778" y="14862"/>
                  </a:cubicBezTo>
                  <a:cubicBezTo>
                    <a:pt x="548" y="16461"/>
                    <a:pt x="1671" y="18074"/>
                    <a:pt x="3183" y="18679"/>
                  </a:cubicBezTo>
                  <a:cubicBezTo>
                    <a:pt x="3746" y="18906"/>
                    <a:pt x="4345" y="19009"/>
                    <a:pt x="4949" y="19009"/>
                  </a:cubicBezTo>
                  <a:cubicBezTo>
                    <a:pt x="5954" y="19009"/>
                    <a:pt x="6973" y="18723"/>
                    <a:pt x="7864" y="18247"/>
                  </a:cubicBezTo>
                  <a:cubicBezTo>
                    <a:pt x="8551" y="17873"/>
                    <a:pt x="9348" y="17767"/>
                    <a:pt x="10183" y="17767"/>
                  </a:cubicBezTo>
                  <a:cubicBezTo>
                    <a:pt x="10731" y="17767"/>
                    <a:pt x="11294" y="17812"/>
                    <a:pt x="11853" y="17858"/>
                  </a:cubicBezTo>
                  <a:cubicBezTo>
                    <a:pt x="12412" y="17901"/>
                    <a:pt x="12972" y="17944"/>
                    <a:pt x="13510" y="17944"/>
                  </a:cubicBezTo>
                  <a:cubicBezTo>
                    <a:pt x="13872" y="17944"/>
                    <a:pt x="14224" y="17924"/>
                    <a:pt x="14560" y="17872"/>
                  </a:cubicBezTo>
                  <a:cubicBezTo>
                    <a:pt x="16749" y="17512"/>
                    <a:pt x="16519" y="15424"/>
                    <a:pt x="16505" y="13537"/>
                  </a:cubicBezTo>
                  <a:cubicBezTo>
                    <a:pt x="16490" y="11982"/>
                    <a:pt x="16461" y="10355"/>
                    <a:pt x="15828" y="8929"/>
                  </a:cubicBezTo>
                  <a:cubicBezTo>
                    <a:pt x="15237" y="7647"/>
                    <a:pt x="14200" y="6625"/>
                    <a:pt x="13365" y="5487"/>
                  </a:cubicBezTo>
                  <a:cubicBezTo>
                    <a:pt x="12371" y="4133"/>
                    <a:pt x="11637" y="2535"/>
                    <a:pt x="10326" y="1484"/>
                  </a:cubicBezTo>
                  <a:cubicBezTo>
                    <a:pt x="9390" y="763"/>
                    <a:pt x="8281" y="303"/>
                    <a:pt x="7115" y="144"/>
                  </a:cubicBezTo>
                  <a:cubicBezTo>
                    <a:pt x="6524" y="43"/>
                    <a:pt x="5934" y="0"/>
                    <a:pt x="5344" y="0"/>
                  </a:cubicBezTo>
                  <a:close/>
                </a:path>
              </a:pathLst>
            </a:custGeom>
            <a:solidFill>
              <a:srgbClr val="ED30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5"/>
            <p:cNvSpPr/>
            <p:nvPr/>
          </p:nvSpPr>
          <p:spPr>
            <a:xfrm flipH="1">
              <a:off x="1627783" y="1680742"/>
              <a:ext cx="436389" cy="443044"/>
            </a:xfrm>
            <a:custGeom>
              <a:avLst/>
              <a:gdLst/>
              <a:ahLst/>
              <a:cxnLst/>
              <a:rect l="l" t="t" r="r" b="b"/>
              <a:pathLst>
                <a:path w="11738" h="11917" extrusionOk="0">
                  <a:moveTo>
                    <a:pt x="6866" y="1"/>
                  </a:moveTo>
                  <a:cubicBezTo>
                    <a:pt x="6555" y="1"/>
                    <a:pt x="6192" y="58"/>
                    <a:pt x="5761" y="194"/>
                  </a:cubicBezTo>
                  <a:cubicBezTo>
                    <a:pt x="4864" y="479"/>
                    <a:pt x="4205" y="578"/>
                    <a:pt x="3722" y="578"/>
                  </a:cubicBezTo>
                  <a:cubicBezTo>
                    <a:pt x="2622" y="578"/>
                    <a:pt x="2434" y="64"/>
                    <a:pt x="2434" y="64"/>
                  </a:cubicBezTo>
                  <a:lnTo>
                    <a:pt x="2434" y="64"/>
                  </a:lnTo>
                  <a:cubicBezTo>
                    <a:pt x="2319" y="1663"/>
                    <a:pt x="2880" y="3290"/>
                    <a:pt x="1714" y="4644"/>
                  </a:cubicBezTo>
                  <a:cubicBezTo>
                    <a:pt x="1152" y="5234"/>
                    <a:pt x="706" y="5896"/>
                    <a:pt x="389" y="6631"/>
                  </a:cubicBezTo>
                  <a:cubicBezTo>
                    <a:pt x="0" y="7466"/>
                    <a:pt x="216" y="8503"/>
                    <a:pt x="821" y="9180"/>
                  </a:cubicBezTo>
                  <a:cubicBezTo>
                    <a:pt x="1426" y="9871"/>
                    <a:pt x="1656" y="10318"/>
                    <a:pt x="2563" y="10318"/>
                  </a:cubicBezTo>
                  <a:cubicBezTo>
                    <a:pt x="3365" y="10306"/>
                    <a:pt x="4273" y="9711"/>
                    <a:pt x="5058" y="9711"/>
                  </a:cubicBezTo>
                  <a:cubicBezTo>
                    <a:pt x="5274" y="9711"/>
                    <a:pt x="5481" y="9756"/>
                    <a:pt x="5674" y="9871"/>
                  </a:cubicBezTo>
                  <a:cubicBezTo>
                    <a:pt x="6351" y="10274"/>
                    <a:pt x="6855" y="11052"/>
                    <a:pt x="7503" y="11542"/>
                  </a:cubicBezTo>
                  <a:cubicBezTo>
                    <a:pt x="7848" y="11797"/>
                    <a:pt x="8218" y="11917"/>
                    <a:pt x="8585" y="11917"/>
                  </a:cubicBezTo>
                  <a:cubicBezTo>
                    <a:pt x="9045" y="11917"/>
                    <a:pt x="9501" y="11728"/>
                    <a:pt x="9894" y="11383"/>
                  </a:cubicBezTo>
                  <a:cubicBezTo>
                    <a:pt x="10182" y="11124"/>
                    <a:pt x="10412" y="10807"/>
                    <a:pt x="10585" y="10447"/>
                  </a:cubicBezTo>
                  <a:cubicBezTo>
                    <a:pt x="10844" y="10001"/>
                    <a:pt x="11204" y="9641"/>
                    <a:pt x="11420" y="9166"/>
                  </a:cubicBezTo>
                  <a:cubicBezTo>
                    <a:pt x="11679" y="8647"/>
                    <a:pt x="11737" y="8057"/>
                    <a:pt x="11579" y="7509"/>
                  </a:cubicBezTo>
                  <a:cubicBezTo>
                    <a:pt x="11363" y="6876"/>
                    <a:pt x="10815" y="6444"/>
                    <a:pt x="10355" y="5968"/>
                  </a:cubicBezTo>
                  <a:cubicBezTo>
                    <a:pt x="9678" y="5292"/>
                    <a:pt x="9476" y="4456"/>
                    <a:pt x="9404" y="3535"/>
                  </a:cubicBezTo>
                  <a:cubicBezTo>
                    <a:pt x="9361" y="2901"/>
                    <a:pt x="9462" y="1735"/>
                    <a:pt x="8958" y="1259"/>
                  </a:cubicBezTo>
                  <a:cubicBezTo>
                    <a:pt x="8448" y="772"/>
                    <a:pt x="8010" y="1"/>
                    <a:pt x="6866" y="1"/>
                  </a:cubicBezTo>
                  <a:close/>
                </a:path>
              </a:pathLst>
            </a:custGeom>
            <a:solidFill>
              <a:srgbClr val="CD2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5"/>
            <p:cNvSpPr/>
            <p:nvPr/>
          </p:nvSpPr>
          <p:spPr>
            <a:xfrm flipH="1">
              <a:off x="1882895" y="2098506"/>
              <a:ext cx="929252" cy="619637"/>
            </a:xfrm>
            <a:custGeom>
              <a:avLst/>
              <a:gdLst/>
              <a:ahLst/>
              <a:cxnLst/>
              <a:rect l="l" t="t" r="r" b="b"/>
              <a:pathLst>
                <a:path w="24995" h="16667" extrusionOk="0">
                  <a:moveTo>
                    <a:pt x="21890" y="0"/>
                  </a:moveTo>
                  <a:cubicBezTo>
                    <a:pt x="21377" y="0"/>
                    <a:pt x="20882" y="160"/>
                    <a:pt x="20565" y="492"/>
                  </a:cubicBezTo>
                  <a:cubicBezTo>
                    <a:pt x="17340" y="3862"/>
                    <a:pt x="12371" y="10213"/>
                    <a:pt x="12371" y="10213"/>
                  </a:cubicBezTo>
                  <a:lnTo>
                    <a:pt x="87" y="4481"/>
                  </a:lnTo>
                  <a:lnTo>
                    <a:pt x="0" y="8168"/>
                  </a:lnTo>
                  <a:cubicBezTo>
                    <a:pt x="0" y="8168"/>
                    <a:pt x="8641" y="15945"/>
                    <a:pt x="12717" y="16636"/>
                  </a:cubicBezTo>
                  <a:cubicBezTo>
                    <a:pt x="12841" y="16657"/>
                    <a:pt x="12969" y="16667"/>
                    <a:pt x="13099" y="16667"/>
                  </a:cubicBezTo>
                  <a:cubicBezTo>
                    <a:pt x="17417" y="16667"/>
                    <a:pt x="24995" y="5616"/>
                    <a:pt x="23835" y="1226"/>
                  </a:cubicBezTo>
                  <a:cubicBezTo>
                    <a:pt x="23620" y="430"/>
                    <a:pt x="22732" y="0"/>
                    <a:pt x="21890"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5"/>
            <p:cNvSpPr/>
            <p:nvPr/>
          </p:nvSpPr>
          <p:spPr>
            <a:xfrm flipH="1">
              <a:off x="1860700" y="2064786"/>
              <a:ext cx="431036" cy="529073"/>
            </a:xfrm>
            <a:custGeom>
              <a:avLst/>
              <a:gdLst/>
              <a:ahLst/>
              <a:cxnLst/>
              <a:rect l="l" t="t" r="r" b="b"/>
              <a:pathLst>
                <a:path w="11594" h="14231" extrusionOk="0">
                  <a:moveTo>
                    <a:pt x="8553" y="0"/>
                  </a:moveTo>
                  <a:cubicBezTo>
                    <a:pt x="8292" y="0"/>
                    <a:pt x="6901" y="151"/>
                    <a:pt x="4422" y="3070"/>
                  </a:cubicBezTo>
                  <a:cubicBezTo>
                    <a:pt x="1657" y="6310"/>
                    <a:pt x="0" y="8456"/>
                    <a:pt x="0" y="8456"/>
                  </a:cubicBezTo>
                  <a:lnTo>
                    <a:pt x="5934" y="14231"/>
                  </a:lnTo>
                  <a:cubicBezTo>
                    <a:pt x="5934" y="14231"/>
                    <a:pt x="11377" y="7448"/>
                    <a:pt x="11478" y="4726"/>
                  </a:cubicBezTo>
                  <a:cubicBezTo>
                    <a:pt x="11593" y="1860"/>
                    <a:pt x="10528" y="2"/>
                    <a:pt x="8814" y="2"/>
                  </a:cubicBezTo>
                  <a:lnTo>
                    <a:pt x="8598" y="2"/>
                  </a:lnTo>
                  <a:cubicBezTo>
                    <a:pt x="8598" y="2"/>
                    <a:pt x="8583" y="0"/>
                    <a:pt x="8553"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5"/>
            <p:cNvSpPr/>
            <p:nvPr/>
          </p:nvSpPr>
          <p:spPr>
            <a:xfrm flipH="1">
              <a:off x="1523388" y="4761679"/>
              <a:ext cx="529556" cy="205629"/>
            </a:xfrm>
            <a:custGeom>
              <a:avLst/>
              <a:gdLst/>
              <a:ahLst/>
              <a:cxnLst/>
              <a:rect l="l" t="t" r="r" b="b"/>
              <a:pathLst>
                <a:path w="14244" h="5531" extrusionOk="0">
                  <a:moveTo>
                    <a:pt x="8411" y="0"/>
                  </a:moveTo>
                  <a:cubicBezTo>
                    <a:pt x="8411" y="0"/>
                    <a:pt x="8569" y="1397"/>
                    <a:pt x="5862" y="2564"/>
                  </a:cubicBezTo>
                  <a:cubicBezTo>
                    <a:pt x="4940" y="2938"/>
                    <a:pt x="3990" y="3226"/>
                    <a:pt x="3010" y="3413"/>
                  </a:cubicBezTo>
                  <a:cubicBezTo>
                    <a:pt x="720" y="3889"/>
                    <a:pt x="0" y="5530"/>
                    <a:pt x="0" y="5530"/>
                  </a:cubicBezTo>
                  <a:lnTo>
                    <a:pt x="14243" y="5530"/>
                  </a:lnTo>
                  <a:lnTo>
                    <a:pt x="14200" y="3039"/>
                  </a:lnTo>
                  <a:lnTo>
                    <a:pt x="14157" y="418"/>
                  </a:lnTo>
                  <a:lnTo>
                    <a:pt x="8411"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5"/>
            <p:cNvSpPr/>
            <p:nvPr/>
          </p:nvSpPr>
          <p:spPr>
            <a:xfrm flipH="1">
              <a:off x="1523388" y="4856444"/>
              <a:ext cx="529556" cy="110863"/>
            </a:xfrm>
            <a:custGeom>
              <a:avLst/>
              <a:gdLst/>
              <a:ahLst/>
              <a:cxnLst/>
              <a:rect l="l" t="t" r="r" b="b"/>
              <a:pathLst>
                <a:path w="14244" h="2982" extrusionOk="0">
                  <a:moveTo>
                    <a:pt x="5862" y="0"/>
                  </a:moveTo>
                  <a:cubicBezTo>
                    <a:pt x="4940" y="389"/>
                    <a:pt x="3990" y="677"/>
                    <a:pt x="3010" y="864"/>
                  </a:cubicBezTo>
                  <a:cubicBezTo>
                    <a:pt x="720" y="1340"/>
                    <a:pt x="0" y="2981"/>
                    <a:pt x="0" y="2981"/>
                  </a:cubicBezTo>
                  <a:lnTo>
                    <a:pt x="14243" y="2981"/>
                  </a:lnTo>
                  <a:lnTo>
                    <a:pt x="14200" y="490"/>
                  </a:lnTo>
                  <a:cubicBezTo>
                    <a:pt x="12918" y="850"/>
                    <a:pt x="10960" y="1685"/>
                    <a:pt x="7590" y="1959"/>
                  </a:cubicBezTo>
                  <a:cubicBezTo>
                    <a:pt x="7201" y="1268"/>
                    <a:pt x="6510" y="576"/>
                    <a:pt x="586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5"/>
            <p:cNvSpPr/>
            <p:nvPr/>
          </p:nvSpPr>
          <p:spPr>
            <a:xfrm flipH="1">
              <a:off x="1457547" y="2912396"/>
              <a:ext cx="409622" cy="1923192"/>
            </a:xfrm>
            <a:custGeom>
              <a:avLst/>
              <a:gdLst/>
              <a:ahLst/>
              <a:cxnLst/>
              <a:rect l="l" t="t" r="r" b="b"/>
              <a:pathLst>
                <a:path w="11018" h="51730" extrusionOk="0">
                  <a:moveTo>
                    <a:pt x="4292" y="0"/>
                  </a:moveTo>
                  <a:cubicBezTo>
                    <a:pt x="2463" y="0"/>
                    <a:pt x="793" y="764"/>
                    <a:pt x="289" y="2578"/>
                  </a:cubicBezTo>
                  <a:cubicBezTo>
                    <a:pt x="101" y="3284"/>
                    <a:pt x="15" y="4983"/>
                    <a:pt x="1" y="7345"/>
                  </a:cubicBezTo>
                  <a:lnTo>
                    <a:pt x="1" y="7575"/>
                  </a:lnTo>
                  <a:cubicBezTo>
                    <a:pt x="1" y="7878"/>
                    <a:pt x="1" y="8195"/>
                    <a:pt x="15" y="8511"/>
                  </a:cubicBezTo>
                  <a:cubicBezTo>
                    <a:pt x="116" y="21516"/>
                    <a:pt x="2175" y="50102"/>
                    <a:pt x="2175" y="50102"/>
                  </a:cubicBezTo>
                  <a:lnTo>
                    <a:pt x="9794" y="51730"/>
                  </a:lnTo>
                  <a:cubicBezTo>
                    <a:pt x="9794" y="51730"/>
                    <a:pt x="10614" y="16029"/>
                    <a:pt x="10845" y="8511"/>
                  </a:cubicBezTo>
                  <a:cubicBezTo>
                    <a:pt x="10859" y="8123"/>
                    <a:pt x="10859" y="7806"/>
                    <a:pt x="10874" y="7575"/>
                  </a:cubicBezTo>
                  <a:cubicBezTo>
                    <a:pt x="10874" y="7489"/>
                    <a:pt x="10874" y="7403"/>
                    <a:pt x="10888" y="7345"/>
                  </a:cubicBezTo>
                  <a:cubicBezTo>
                    <a:pt x="10888" y="7331"/>
                    <a:pt x="10888" y="7316"/>
                    <a:pt x="10888" y="7302"/>
                  </a:cubicBezTo>
                  <a:cubicBezTo>
                    <a:pt x="11018" y="4349"/>
                    <a:pt x="10226" y="3313"/>
                    <a:pt x="9275" y="2132"/>
                  </a:cubicBezTo>
                  <a:cubicBezTo>
                    <a:pt x="8209" y="821"/>
                    <a:pt x="6179" y="0"/>
                    <a:pt x="4292"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5"/>
            <p:cNvSpPr/>
            <p:nvPr/>
          </p:nvSpPr>
          <p:spPr>
            <a:xfrm flipH="1">
              <a:off x="1457547" y="2912359"/>
              <a:ext cx="409622" cy="281694"/>
            </a:xfrm>
            <a:custGeom>
              <a:avLst/>
              <a:gdLst/>
              <a:ahLst/>
              <a:cxnLst/>
              <a:rect l="l" t="t" r="r" b="b"/>
              <a:pathLst>
                <a:path w="11018" h="7577" extrusionOk="0">
                  <a:moveTo>
                    <a:pt x="4291" y="0"/>
                  </a:moveTo>
                  <a:cubicBezTo>
                    <a:pt x="2473" y="0"/>
                    <a:pt x="798" y="762"/>
                    <a:pt x="289" y="2579"/>
                  </a:cubicBezTo>
                  <a:cubicBezTo>
                    <a:pt x="101" y="3285"/>
                    <a:pt x="15" y="4984"/>
                    <a:pt x="1" y="7332"/>
                  </a:cubicBezTo>
                  <a:lnTo>
                    <a:pt x="1" y="7576"/>
                  </a:lnTo>
                  <a:lnTo>
                    <a:pt x="10874" y="7576"/>
                  </a:lnTo>
                  <a:cubicBezTo>
                    <a:pt x="10874" y="7476"/>
                    <a:pt x="10874" y="7404"/>
                    <a:pt x="10888" y="7332"/>
                  </a:cubicBezTo>
                  <a:cubicBezTo>
                    <a:pt x="10888" y="7332"/>
                    <a:pt x="10888" y="7317"/>
                    <a:pt x="10888" y="7303"/>
                  </a:cubicBezTo>
                  <a:cubicBezTo>
                    <a:pt x="11018" y="4350"/>
                    <a:pt x="10226" y="3314"/>
                    <a:pt x="9275" y="2133"/>
                  </a:cubicBezTo>
                  <a:cubicBezTo>
                    <a:pt x="8219" y="820"/>
                    <a:pt x="6178" y="0"/>
                    <a:pt x="429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5"/>
            <p:cNvSpPr/>
            <p:nvPr/>
          </p:nvSpPr>
          <p:spPr>
            <a:xfrm flipH="1">
              <a:off x="1982791" y="4761679"/>
              <a:ext cx="537549" cy="205629"/>
            </a:xfrm>
            <a:custGeom>
              <a:avLst/>
              <a:gdLst/>
              <a:ahLst/>
              <a:cxnLst/>
              <a:rect l="l" t="t" r="r" b="b"/>
              <a:pathLst>
                <a:path w="14459" h="5531" extrusionOk="0">
                  <a:moveTo>
                    <a:pt x="8727" y="0"/>
                  </a:moveTo>
                  <a:cubicBezTo>
                    <a:pt x="8727" y="0"/>
                    <a:pt x="8799" y="1397"/>
                    <a:pt x="6034" y="2564"/>
                  </a:cubicBezTo>
                  <a:cubicBezTo>
                    <a:pt x="5098" y="2938"/>
                    <a:pt x="4133" y="3226"/>
                    <a:pt x="3140" y="3413"/>
                  </a:cubicBezTo>
                  <a:cubicBezTo>
                    <a:pt x="821" y="3889"/>
                    <a:pt x="0" y="5530"/>
                    <a:pt x="0" y="5530"/>
                  </a:cubicBezTo>
                  <a:lnTo>
                    <a:pt x="14257" y="5530"/>
                  </a:lnTo>
                  <a:lnTo>
                    <a:pt x="14344" y="3039"/>
                  </a:lnTo>
                  <a:lnTo>
                    <a:pt x="14459" y="418"/>
                  </a:lnTo>
                  <a:lnTo>
                    <a:pt x="8727"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5"/>
            <p:cNvSpPr/>
            <p:nvPr/>
          </p:nvSpPr>
          <p:spPr>
            <a:xfrm flipH="1">
              <a:off x="1987066" y="4856444"/>
              <a:ext cx="533274" cy="110863"/>
            </a:xfrm>
            <a:custGeom>
              <a:avLst/>
              <a:gdLst/>
              <a:ahLst/>
              <a:cxnLst/>
              <a:rect l="l" t="t" r="r" b="b"/>
              <a:pathLst>
                <a:path w="14344" h="2982" extrusionOk="0">
                  <a:moveTo>
                    <a:pt x="6034" y="0"/>
                  </a:moveTo>
                  <a:cubicBezTo>
                    <a:pt x="5098" y="389"/>
                    <a:pt x="4133" y="677"/>
                    <a:pt x="3140" y="864"/>
                  </a:cubicBezTo>
                  <a:cubicBezTo>
                    <a:pt x="821" y="1340"/>
                    <a:pt x="0" y="2981"/>
                    <a:pt x="0" y="2981"/>
                  </a:cubicBezTo>
                  <a:lnTo>
                    <a:pt x="14257" y="2981"/>
                  </a:lnTo>
                  <a:lnTo>
                    <a:pt x="14344" y="490"/>
                  </a:lnTo>
                  <a:lnTo>
                    <a:pt x="14344" y="490"/>
                  </a:lnTo>
                  <a:cubicBezTo>
                    <a:pt x="13048" y="850"/>
                    <a:pt x="11046" y="1685"/>
                    <a:pt x="7647" y="1959"/>
                  </a:cubicBezTo>
                  <a:cubicBezTo>
                    <a:pt x="7302" y="1268"/>
                    <a:pt x="6654" y="576"/>
                    <a:pt x="603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5"/>
            <p:cNvSpPr/>
            <p:nvPr/>
          </p:nvSpPr>
          <p:spPr>
            <a:xfrm flipH="1">
              <a:off x="1776121" y="2999651"/>
              <a:ext cx="486170" cy="1834338"/>
            </a:xfrm>
            <a:custGeom>
              <a:avLst/>
              <a:gdLst/>
              <a:ahLst/>
              <a:cxnLst/>
              <a:rect l="l" t="t" r="r" b="b"/>
              <a:pathLst>
                <a:path w="13077" h="49340" extrusionOk="0">
                  <a:moveTo>
                    <a:pt x="13077" y="1"/>
                  </a:moveTo>
                  <a:lnTo>
                    <a:pt x="3514" y="289"/>
                  </a:lnTo>
                  <a:cubicBezTo>
                    <a:pt x="3514" y="289"/>
                    <a:pt x="3154" y="2362"/>
                    <a:pt x="2665" y="5315"/>
                  </a:cubicBezTo>
                  <a:cubicBezTo>
                    <a:pt x="2550" y="5992"/>
                    <a:pt x="2420" y="6726"/>
                    <a:pt x="2305" y="7489"/>
                  </a:cubicBezTo>
                  <a:cubicBezTo>
                    <a:pt x="1369" y="13264"/>
                    <a:pt x="217" y="20897"/>
                    <a:pt x="145" y="24036"/>
                  </a:cubicBezTo>
                  <a:cubicBezTo>
                    <a:pt x="1" y="29379"/>
                    <a:pt x="562" y="47510"/>
                    <a:pt x="562" y="47510"/>
                  </a:cubicBezTo>
                  <a:lnTo>
                    <a:pt x="9001" y="49339"/>
                  </a:lnTo>
                  <a:cubicBezTo>
                    <a:pt x="9001" y="49339"/>
                    <a:pt x="9837" y="29797"/>
                    <a:pt x="9837" y="25304"/>
                  </a:cubicBezTo>
                  <a:cubicBezTo>
                    <a:pt x="10182" y="22510"/>
                    <a:pt x="11277" y="13898"/>
                    <a:pt x="12098" y="7504"/>
                  </a:cubicBezTo>
                  <a:cubicBezTo>
                    <a:pt x="12198" y="6740"/>
                    <a:pt x="12299" y="6006"/>
                    <a:pt x="12386" y="5315"/>
                  </a:cubicBezTo>
                  <a:cubicBezTo>
                    <a:pt x="12789" y="2204"/>
                    <a:pt x="13077" y="1"/>
                    <a:pt x="13077"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5"/>
            <p:cNvSpPr/>
            <p:nvPr/>
          </p:nvSpPr>
          <p:spPr>
            <a:xfrm flipH="1">
              <a:off x="1776121" y="2999651"/>
              <a:ext cx="386572" cy="194401"/>
            </a:xfrm>
            <a:custGeom>
              <a:avLst/>
              <a:gdLst/>
              <a:ahLst/>
              <a:cxnLst/>
              <a:rect l="l" t="t" r="r" b="b"/>
              <a:pathLst>
                <a:path w="10398" h="5229" extrusionOk="0">
                  <a:moveTo>
                    <a:pt x="10398" y="1"/>
                  </a:moveTo>
                  <a:lnTo>
                    <a:pt x="835" y="289"/>
                  </a:lnTo>
                  <a:cubicBezTo>
                    <a:pt x="835" y="289"/>
                    <a:pt x="475" y="2319"/>
                    <a:pt x="0" y="5228"/>
                  </a:cubicBezTo>
                  <a:lnTo>
                    <a:pt x="9721" y="5228"/>
                  </a:lnTo>
                  <a:cubicBezTo>
                    <a:pt x="10110" y="2161"/>
                    <a:pt x="10398" y="1"/>
                    <a:pt x="10398"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5"/>
            <p:cNvSpPr/>
            <p:nvPr/>
          </p:nvSpPr>
          <p:spPr>
            <a:xfrm flipH="1">
              <a:off x="1457547" y="2050324"/>
              <a:ext cx="763514" cy="1050041"/>
            </a:xfrm>
            <a:custGeom>
              <a:avLst/>
              <a:gdLst/>
              <a:ahLst/>
              <a:cxnLst/>
              <a:rect l="l" t="t" r="r" b="b"/>
              <a:pathLst>
                <a:path w="20537" h="28244" extrusionOk="0">
                  <a:moveTo>
                    <a:pt x="12355" y="0"/>
                  </a:moveTo>
                  <a:cubicBezTo>
                    <a:pt x="12269" y="0"/>
                    <a:pt x="12183" y="1"/>
                    <a:pt x="12097" y="2"/>
                  </a:cubicBezTo>
                  <a:cubicBezTo>
                    <a:pt x="9865" y="2"/>
                    <a:pt x="7561" y="247"/>
                    <a:pt x="7561" y="247"/>
                  </a:cubicBezTo>
                  <a:cubicBezTo>
                    <a:pt x="7273" y="276"/>
                    <a:pt x="6985" y="319"/>
                    <a:pt x="6697" y="391"/>
                  </a:cubicBezTo>
                  <a:cubicBezTo>
                    <a:pt x="6495" y="449"/>
                    <a:pt x="6308" y="521"/>
                    <a:pt x="6107" y="593"/>
                  </a:cubicBezTo>
                  <a:cubicBezTo>
                    <a:pt x="5588" y="780"/>
                    <a:pt x="5142" y="1140"/>
                    <a:pt x="4839" y="1601"/>
                  </a:cubicBezTo>
                  <a:cubicBezTo>
                    <a:pt x="4551" y="2119"/>
                    <a:pt x="4364" y="4265"/>
                    <a:pt x="4249" y="6684"/>
                  </a:cubicBezTo>
                  <a:cubicBezTo>
                    <a:pt x="4076" y="9997"/>
                    <a:pt x="4033" y="13799"/>
                    <a:pt x="4033" y="14620"/>
                  </a:cubicBezTo>
                  <a:cubicBezTo>
                    <a:pt x="3428" y="17413"/>
                    <a:pt x="1009" y="23087"/>
                    <a:pt x="0" y="28243"/>
                  </a:cubicBezTo>
                  <a:lnTo>
                    <a:pt x="20537" y="28243"/>
                  </a:lnTo>
                  <a:cubicBezTo>
                    <a:pt x="20321" y="26731"/>
                    <a:pt x="19428" y="20610"/>
                    <a:pt x="18650" y="17413"/>
                  </a:cubicBezTo>
                  <a:cubicBezTo>
                    <a:pt x="18535" y="16909"/>
                    <a:pt x="18391" y="16405"/>
                    <a:pt x="18204" y="15916"/>
                  </a:cubicBezTo>
                  <a:cubicBezTo>
                    <a:pt x="18938" y="11077"/>
                    <a:pt x="19399" y="7059"/>
                    <a:pt x="19457" y="4553"/>
                  </a:cubicBezTo>
                  <a:cubicBezTo>
                    <a:pt x="19500" y="3127"/>
                    <a:pt x="19399" y="2191"/>
                    <a:pt x="19154" y="1874"/>
                  </a:cubicBezTo>
                  <a:cubicBezTo>
                    <a:pt x="18722" y="1313"/>
                    <a:pt x="18016" y="938"/>
                    <a:pt x="16922" y="636"/>
                  </a:cubicBezTo>
                  <a:cubicBezTo>
                    <a:pt x="16692" y="564"/>
                    <a:pt x="16461" y="506"/>
                    <a:pt x="16216" y="449"/>
                  </a:cubicBezTo>
                  <a:cubicBezTo>
                    <a:pt x="16015" y="405"/>
                    <a:pt x="15799" y="362"/>
                    <a:pt x="15568" y="319"/>
                  </a:cubicBezTo>
                  <a:cubicBezTo>
                    <a:pt x="15280" y="276"/>
                    <a:pt x="14963" y="218"/>
                    <a:pt x="14618" y="161"/>
                  </a:cubicBezTo>
                  <a:cubicBezTo>
                    <a:pt x="13867" y="57"/>
                    <a:pt x="13116" y="0"/>
                    <a:pt x="12355"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5"/>
            <p:cNvSpPr/>
            <p:nvPr/>
          </p:nvSpPr>
          <p:spPr>
            <a:xfrm flipH="1">
              <a:off x="1633694" y="2050361"/>
              <a:ext cx="345379" cy="254926"/>
            </a:xfrm>
            <a:custGeom>
              <a:avLst/>
              <a:gdLst/>
              <a:ahLst/>
              <a:cxnLst/>
              <a:rect l="l" t="t" r="r" b="b"/>
              <a:pathLst>
                <a:path w="9290" h="6857" extrusionOk="0">
                  <a:moveTo>
                    <a:pt x="5571" y="0"/>
                  </a:moveTo>
                  <a:cubicBezTo>
                    <a:pt x="3350" y="0"/>
                    <a:pt x="1052" y="246"/>
                    <a:pt x="1052" y="246"/>
                  </a:cubicBezTo>
                  <a:cubicBezTo>
                    <a:pt x="764" y="275"/>
                    <a:pt x="476" y="318"/>
                    <a:pt x="188" y="390"/>
                  </a:cubicBezTo>
                  <a:cubicBezTo>
                    <a:pt x="1" y="448"/>
                    <a:pt x="1513" y="5315"/>
                    <a:pt x="2809" y="6856"/>
                  </a:cubicBezTo>
                  <a:cubicBezTo>
                    <a:pt x="5805" y="3414"/>
                    <a:pt x="9290" y="361"/>
                    <a:pt x="9059" y="318"/>
                  </a:cubicBezTo>
                  <a:cubicBezTo>
                    <a:pt x="8771" y="275"/>
                    <a:pt x="8454" y="217"/>
                    <a:pt x="8109" y="160"/>
                  </a:cubicBezTo>
                  <a:cubicBezTo>
                    <a:pt x="7386" y="42"/>
                    <a:pt x="6485" y="0"/>
                    <a:pt x="557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5"/>
            <p:cNvSpPr/>
            <p:nvPr/>
          </p:nvSpPr>
          <p:spPr>
            <a:xfrm flipH="1">
              <a:off x="1658306" y="2319154"/>
              <a:ext cx="152093" cy="174139"/>
            </a:xfrm>
            <a:custGeom>
              <a:avLst/>
              <a:gdLst/>
              <a:ahLst/>
              <a:cxnLst/>
              <a:rect l="l" t="t" r="r" b="b"/>
              <a:pathLst>
                <a:path w="4091" h="4684" extrusionOk="0">
                  <a:moveTo>
                    <a:pt x="0" y="1"/>
                  </a:moveTo>
                  <a:lnTo>
                    <a:pt x="0" y="3270"/>
                  </a:lnTo>
                  <a:cubicBezTo>
                    <a:pt x="0" y="3270"/>
                    <a:pt x="87" y="4220"/>
                    <a:pt x="1368" y="4580"/>
                  </a:cubicBezTo>
                  <a:cubicBezTo>
                    <a:pt x="1620" y="4652"/>
                    <a:pt x="1870" y="4684"/>
                    <a:pt x="2108" y="4684"/>
                  </a:cubicBezTo>
                  <a:cubicBezTo>
                    <a:pt x="3069" y="4684"/>
                    <a:pt x="3857" y="4169"/>
                    <a:pt x="3961" y="3673"/>
                  </a:cubicBezTo>
                  <a:cubicBezTo>
                    <a:pt x="4090" y="2996"/>
                    <a:pt x="4004" y="145"/>
                    <a:pt x="4004" y="87"/>
                  </a:cubicBezTo>
                  <a:lnTo>
                    <a:pt x="0"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5"/>
            <p:cNvSpPr/>
            <p:nvPr/>
          </p:nvSpPr>
          <p:spPr>
            <a:xfrm flipH="1">
              <a:off x="1677601" y="1683084"/>
              <a:ext cx="335713" cy="560079"/>
            </a:xfrm>
            <a:custGeom>
              <a:avLst/>
              <a:gdLst/>
              <a:ahLst/>
              <a:cxnLst/>
              <a:rect l="l" t="t" r="r" b="b"/>
              <a:pathLst>
                <a:path w="9030" h="15065" extrusionOk="0">
                  <a:moveTo>
                    <a:pt x="1066" y="1"/>
                  </a:moveTo>
                  <a:cubicBezTo>
                    <a:pt x="778" y="318"/>
                    <a:pt x="591" y="865"/>
                    <a:pt x="562" y="1931"/>
                  </a:cubicBezTo>
                  <a:cubicBezTo>
                    <a:pt x="648" y="3616"/>
                    <a:pt x="792" y="3961"/>
                    <a:pt x="591" y="4408"/>
                  </a:cubicBezTo>
                  <a:cubicBezTo>
                    <a:pt x="389" y="4825"/>
                    <a:pt x="0" y="4797"/>
                    <a:pt x="29" y="4998"/>
                  </a:cubicBezTo>
                  <a:cubicBezTo>
                    <a:pt x="43" y="5200"/>
                    <a:pt x="691" y="5272"/>
                    <a:pt x="691" y="5848"/>
                  </a:cubicBezTo>
                  <a:cubicBezTo>
                    <a:pt x="706" y="6453"/>
                    <a:pt x="691" y="7360"/>
                    <a:pt x="907" y="7533"/>
                  </a:cubicBezTo>
                  <a:cubicBezTo>
                    <a:pt x="1113" y="7710"/>
                    <a:pt x="1470" y="7803"/>
                    <a:pt x="1931" y="7803"/>
                  </a:cubicBezTo>
                  <a:cubicBezTo>
                    <a:pt x="2181" y="7803"/>
                    <a:pt x="2461" y="7776"/>
                    <a:pt x="2765" y="7720"/>
                  </a:cubicBezTo>
                  <a:cubicBezTo>
                    <a:pt x="2866" y="7706"/>
                    <a:pt x="2952" y="7691"/>
                    <a:pt x="3024" y="7691"/>
                  </a:cubicBezTo>
                  <a:cubicBezTo>
                    <a:pt x="3077" y="7686"/>
                    <a:pt x="3125" y="7684"/>
                    <a:pt x="3170" y="7684"/>
                  </a:cubicBezTo>
                  <a:cubicBezTo>
                    <a:pt x="3653" y="7684"/>
                    <a:pt x="3702" y="7954"/>
                    <a:pt x="3716" y="8152"/>
                  </a:cubicBezTo>
                  <a:cubicBezTo>
                    <a:pt x="3759" y="8671"/>
                    <a:pt x="3586" y="9189"/>
                    <a:pt x="3240" y="9578"/>
                  </a:cubicBezTo>
                  <a:cubicBezTo>
                    <a:pt x="2924" y="9938"/>
                    <a:pt x="2016" y="10082"/>
                    <a:pt x="2016" y="10082"/>
                  </a:cubicBezTo>
                  <a:cubicBezTo>
                    <a:pt x="2016" y="10082"/>
                    <a:pt x="3039" y="14834"/>
                    <a:pt x="3989" y="15065"/>
                  </a:cubicBezTo>
                  <a:cubicBezTo>
                    <a:pt x="4781" y="14474"/>
                    <a:pt x="7518" y="11508"/>
                    <a:pt x="9030" y="10039"/>
                  </a:cubicBezTo>
                  <a:cubicBezTo>
                    <a:pt x="8065" y="9722"/>
                    <a:pt x="7100" y="9203"/>
                    <a:pt x="6783" y="8267"/>
                  </a:cubicBezTo>
                  <a:cubicBezTo>
                    <a:pt x="6466" y="7331"/>
                    <a:pt x="6740" y="4998"/>
                    <a:pt x="6740" y="4998"/>
                  </a:cubicBezTo>
                  <a:lnTo>
                    <a:pt x="6740" y="4998"/>
                  </a:lnTo>
                  <a:cubicBezTo>
                    <a:pt x="6740" y="4998"/>
                    <a:pt x="6817" y="5037"/>
                    <a:pt x="6955" y="5037"/>
                  </a:cubicBezTo>
                  <a:cubicBezTo>
                    <a:pt x="7070" y="5037"/>
                    <a:pt x="7227" y="5010"/>
                    <a:pt x="7417" y="4912"/>
                  </a:cubicBezTo>
                  <a:cubicBezTo>
                    <a:pt x="7849" y="4681"/>
                    <a:pt x="8223" y="2651"/>
                    <a:pt x="7518" y="2478"/>
                  </a:cubicBezTo>
                  <a:cubicBezTo>
                    <a:pt x="7436" y="2459"/>
                    <a:pt x="7359" y="2449"/>
                    <a:pt x="7284" y="2449"/>
                  </a:cubicBezTo>
                  <a:cubicBezTo>
                    <a:pt x="6752" y="2449"/>
                    <a:pt x="6395" y="2935"/>
                    <a:pt x="6193" y="3731"/>
                  </a:cubicBezTo>
                  <a:cubicBezTo>
                    <a:pt x="5530" y="3155"/>
                    <a:pt x="5401" y="2478"/>
                    <a:pt x="4652" y="2363"/>
                  </a:cubicBezTo>
                  <a:cubicBezTo>
                    <a:pt x="3903" y="2248"/>
                    <a:pt x="2204" y="2046"/>
                    <a:pt x="1512" y="1095"/>
                  </a:cubicBezTo>
                  <a:cubicBezTo>
                    <a:pt x="1282" y="764"/>
                    <a:pt x="1138" y="390"/>
                    <a:pt x="1066"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5"/>
            <p:cNvSpPr/>
            <p:nvPr/>
          </p:nvSpPr>
          <p:spPr>
            <a:xfrm flipH="1">
              <a:off x="1677601" y="1846405"/>
              <a:ext cx="260763" cy="396758"/>
            </a:xfrm>
            <a:custGeom>
              <a:avLst/>
              <a:gdLst/>
              <a:ahLst/>
              <a:cxnLst/>
              <a:rect l="l" t="t" r="r" b="b"/>
              <a:pathLst>
                <a:path w="7014" h="10672" extrusionOk="0">
                  <a:moveTo>
                    <a:pt x="4292" y="0"/>
                  </a:moveTo>
                  <a:cubicBezTo>
                    <a:pt x="4234" y="303"/>
                    <a:pt x="4177" y="490"/>
                    <a:pt x="4148" y="634"/>
                  </a:cubicBezTo>
                  <a:cubicBezTo>
                    <a:pt x="3500" y="2665"/>
                    <a:pt x="1685" y="3169"/>
                    <a:pt x="1008" y="3298"/>
                  </a:cubicBezTo>
                  <a:cubicBezTo>
                    <a:pt x="1061" y="3293"/>
                    <a:pt x="1109" y="3291"/>
                    <a:pt x="1154" y="3291"/>
                  </a:cubicBezTo>
                  <a:cubicBezTo>
                    <a:pt x="1637" y="3291"/>
                    <a:pt x="1686" y="3561"/>
                    <a:pt x="1700" y="3759"/>
                  </a:cubicBezTo>
                  <a:cubicBezTo>
                    <a:pt x="1743" y="4278"/>
                    <a:pt x="1570" y="4796"/>
                    <a:pt x="1224" y="5185"/>
                  </a:cubicBezTo>
                  <a:cubicBezTo>
                    <a:pt x="908" y="5545"/>
                    <a:pt x="0" y="5689"/>
                    <a:pt x="0" y="5689"/>
                  </a:cubicBezTo>
                  <a:cubicBezTo>
                    <a:pt x="0" y="5689"/>
                    <a:pt x="1023" y="10441"/>
                    <a:pt x="1973" y="10672"/>
                  </a:cubicBezTo>
                  <a:cubicBezTo>
                    <a:pt x="2765" y="10081"/>
                    <a:pt x="5502" y="7115"/>
                    <a:pt x="7014" y="5646"/>
                  </a:cubicBezTo>
                  <a:cubicBezTo>
                    <a:pt x="6049" y="5329"/>
                    <a:pt x="5084" y="4810"/>
                    <a:pt x="4767" y="3874"/>
                  </a:cubicBezTo>
                  <a:cubicBezTo>
                    <a:pt x="4450" y="2938"/>
                    <a:pt x="4724" y="605"/>
                    <a:pt x="4724" y="605"/>
                  </a:cubicBezTo>
                  <a:cubicBezTo>
                    <a:pt x="4724" y="605"/>
                    <a:pt x="4378" y="519"/>
                    <a:pt x="429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5"/>
            <p:cNvSpPr/>
            <p:nvPr/>
          </p:nvSpPr>
          <p:spPr>
            <a:xfrm flipH="1">
              <a:off x="1734334" y="1790490"/>
              <a:ext cx="36471" cy="59707"/>
            </a:xfrm>
            <a:custGeom>
              <a:avLst/>
              <a:gdLst/>
              <a:ahLst/>
              <a:cxnLst/>
              <a:rect l="l" t="t" r="r" b="b"/>
              <a:pathLst>
                <a:path w="981" h="1606" extrusionOk="0">
                  <a:moveTo>
                    <a:pt x="786" y="1"/>
                  </a:moveTo>
                  <a:cubicBezTo>
                    <a:pt x="709" y="1"/>
                    <a:pt x="610" y="29"/>
                    <a:pt x="491" y="122"/>
                  </a:cubicBezTo>
                  <a:cubicBezTo>
                    <a:pt x="59" y="424"/>
                    <a:pt x="1" y="1605"/>
                    <a:pt x="447" y="1605"/>
                  </a:cubicBezTo>
                  <a:cubicBezTo>
                    <a:pt x="879" y="1605"/>
                    <a:pt x="908" y="871"/>
                    <a:pt x="606" y="799"/>
                  </a:cubicBezTo>
                  <a:cubicBezTo>
                    <a:pt x="548" y="784"/>
                    <a:pt x="476" y="770"/>
                    <a:pt x="404" y="755"/>
                  </a:cubicBezTo>
                  <a:cubicBezTo>
                    <a:pt x="404" y="755"/>
                    <a:pt x="476" y="79"/>
                    <a:pt x="980" y="79"/>
                  </a:cubicBezTo>
                  <a:cubicBezTo>
                    <a:pt x="980" y="79"/>
                    <a:pt x="913" y="1"/>
                    <a:pt x="786"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5"/>
            <p:cNvSpPr/>
            <p:nvPr/>
          </p:nvSpPr>
          <p:spPr>
            <a:xfrm flipH="1">
              <a:off x="2416466" y="1943290"/>
              <a:ext cx="492044" cy="734627"/>
            </a:xfrm>
            <a:custGeom>
              <a:avLst/>
              <a:gdLst/>
              <a:ahLst/>
              <a:cxnLst/>
              <a:rect l="l" t="t" r="r" b="b"/>
              <a:pathLst>
                <a:path w="13235" h="19760" extrusionOk="0">
                  <a:moveTo>
                    <a:pt x="0" y="1"/>
                  </a:moveTo>
                  <a:lnTo>
                    <a:pt x="576" y="1988"/>
                  </a:lnTo>
                  <a:cubicBezTo>
                    <a:pt x="2088" y="7101"/>
                    <a:pt x="2751" y="12444"/>
                    <a:pt x="2535" y="17772"/>
                  </a:cubicBezTo>
                  <a:lnTo>
                    <a:pt x="13235" y="19760"/>
                  </a:lnTo>
                  <a:lnTo>
                    <a:pt x="12904" y="332"/>
                  </a:lnTo>
                  <a:lnTo>
                    <a:pt x="0"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5"/>
            <p:cNvSpPr/>
            <p:nvPr/>
          </p:nvSpPr>
          <p:spPr>
            <a:xfrm flipH="1">
              <a:off x="2465689" y="2009168"/>
              <a:ext cx="368950" cy="574504"/>
            </a:xfrm>
            <a:custGeom>
              <a:avLst/>
              <a:gdLst/>
              <a:ahLst/>
              <a:cxnLst/>
              <a:rect l="l" t="t" r="r" b="b"/>
              <a:pathLst>
                <a:path w="9924" h="15453" extrusionOk="0">
                  <a:moveTo>
                    <a:pt x="1" y="0"/>
                  </a:moveTo>
                  <a:lnTo>
                    <a:pt x="1" y="0"/>
                  </a:lnTo>
                  <a:cubicBezTo>
                    <a:pt x="2089" y="4076"/>
                    <a:pt x="2204" y="14560"/>
                    <a:pt x="2204" y="14560"/>
                  </a:cubicBezTo>
                  <a:lnTo>
                    <a:pt x="9923" y="15453"/>
                  </a:lnTo>
                  <a:lnTo>
                    <a:pt x="9592" y="332"/>
                  </a:lnTo>
                  <a:lnTo>
                    <a:pt x="1"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5"/>
            <p:cNvSpPr/>
            <p:nvPr/>
          </p:nvSpPr>
          <p:spPr>
            <a:xfrm flipH="1">
              <a:off x="2758574" y="2220113"/>
              <a:ext cx="124768" cy="152614"/>
            </a:xfrm>
            <a:custGeom>
              <a:avLst/>
              <a:gdLst/>
              <a:ahLst/>
              <a:cxnLst/>
              <a:rect l="l" t="t" r="r" b="b"/>
              <a:pathLst>
                <a:path w="3356" h="4105" extrusionOk="0">
                  <a:moveTo>
                    <a:pt x="302" y="0"/>
                  </a:moveTo>
                  <a:cubicBezTo>
                    <a:pt x="259" y="0"/>
                    <a:pt x="245" y="0"/>
                    <a:pt x="245" y="15"/>
                  </a:cubicBezTo>
                  <a:cubicBezTo>
                    <a:pt x="0" y="346"/>
                    <a:pt x="418" y="1210"/>
                    <a:pt x="418" y="1210"/>
                  </a:cubicBezTo>
                  <a:cubicBezTo>
                    <a:pt x="418" y="1210"/>
                    <a:pt x="259" y="1700"/>
                    <a:pt x="202" y="1930"/>
                  </a:cubicBezTo>
                  <a:cubicBezTo>
                    <a:pt x="158" y="2161"/>
                    <a:pt x="547" y="2362"/>
                    <a:pt x="547" y="2362"/>
                  </a:cubicBezTo>
                  <a:cubicBezTo>
                    <a:pt x="533" y="2578"/>
                    <a:pt x="533" y="2794"/>
                    <a:pt x="576" y="3010"/>
                  </a:cubicBezTo>
                  <a:cubicBezTo>
                    <a:pt x="619" y="3126"/>
                    <a:pt x="1008" y="3212"/>
                    <a:pt x="1008" y="3212"/>
                  </a:cubicBezTo>
                  <a:lnTo>
                    <a:pt x="1023" y="3514"/>
                  </a:lnTo>
                  <a:lnTo>
                    <a:pt x="1066" y="3975"/>
                  </a:lnTo>
                  <a:cubicBezTo>
                    <a:pt x="1282" y="4047"/>
                    <a:pt x="1527" y="4090"/>
                    <a:pt x="1757" y="4105"/>
                  </a:cubicBezTo>
                  <a:cubicBezTo>
                    <a:pt x="2016" y="4090"/>
                    <a:pt x="3125" y="3975"/>
                    <a:pt x="3269" y="3817"/>
                  </a:cubicBezTo>
                  <a:cubicBezTo>
                    <a:pt x="3341" y="3702"/>
                    <a:pt x="3356" y="3572"/>
                    <a:pt x="3312" y="3457"/>
                  </a:cubicBezTo>
                  <a:cubicBezTo>
                    <a:pt x="3284" y="3327"/>
                    <a:pt x="3226" y="3212"/>
                    <a:pt x="3140" y="3111"/>
                  </a:cubicBezTo>
                  <a:cubicBezTo>
                    <a:pt x="3124" y="3102"/>
                    <a:pt x="3096" y="3099"/>
                    <a:pt x="3060" y="3099"/>
                  </a:cubicBezTo>
                  <a:cubicBezTo>
                    <a:pt x="2859" y="3099"/>
                    <a:pt x="2396" y="3214"/>
                    <a:pt x="2347" y="3226"/>
                  </a:cubicBezTo>
                  <a:lnTo>
                    <a:pt x="2333" y="3226"/>
                  </a:lnTo>
                  <a:cubicBezTo>
                    <a:pt x="2333" y="3226"/>
                    <a:pt x="2506" y="3068"/>
                    <a:pt x="2650" y="2938"/>
                  </a:cubicBezTo>
                  <a:cubicBezTo>
                    <a:pt x="2751" y="2809"/>
                    <a:pt x="2780" y="2636"/>
                    <a:pt x="2751" y="2477"/>
                  </a:cubicBezTo>
                  <a:cubicBezTo>
                    <a:pt x="2751" y="2405"/>
                    <a:pt x="2736" y="2333"/>
                    <a:pt x="2736" y="2261"/>
                  </a:cubicBezTo>
                  <a:cubicBezTo>
                    <a:pt x="2852" y="2161"/>
                    <a:pt x="2650" y="1340"/>
                    <a:pt x="2650" y="1340"/>
                  </a:cubicBezTo>
                  <a:cubicBezTo>
                    <a:pt x="2794" y="1311"/>
                    <a:pt x="2952" y="1253"/>
                    <a:pt x="3068" y="1167"/>
                  </a:cubicBezTo>
                  <a:cubicBezTo>
                    <a:pt x="3096" y="1138"/>
                    <a:pt x="3111" y="1124"/>
                    <a:pt x="3140" y="1095"/>
                  </a:cubicBezTo>
                  <a:cubicBezTo>
                    <a:pt x="3240" y="850"/>
                    <a:pt x="3183" y="562"/>
                    <a:pt x="2981" y="389"/>
                  </a:cubicBezTo>
                  <a:cubicBezTo>
                    <a:pt x="2794" y="274"/>
                    <a:pt x="677" y="0"/>
                    <a:pt x="302"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5"/>
            <p:cNvSpPr/>
            <p:nvPr/>
          </p:nvSpPr>
          <p:spPr>
            <a:xfrm flipH="1">
              <a:off x="2769281" y="2258183"/>
              <a:ext cx="72868" cy="11748"/>
            </a:xfrm>
            <a:custGeom>
              <a:avLst/>
              <a:gdLst/>
              <a:ahLst/>
              <a:cxnLst/>
              <a:rect l="l" t="t" r="r" b="b"/>
              <a:pathLst>
                <a:path w="1960" h="316" extrusionOk="0">
                  <a:moveTo>
                    <a:pt x="863" y="1"/>
                  </a:moveTo>
                  <a:cubicBezTo>
                    <a:pt x="563" y="1"/>
                    <a:pt x="268" y="70"/>
                    <a:pt x="1" y="186"/>
                  </a:cubicBezTo>
                  <a:lnTo>
                    <a:pt x="1542" y="316"/>
                  </a:lnTo>
                  <a:cubicBezTo>
                    <a:pt x="1686" y="287"/>
                    <a:pt x="1830" y="229"/>
                    <a:pt x="1960" y="143"/>
                  </a:cubicBezTo>
                  <a:cubicBezTo>
                    <a:pt x="1758" y="129"/>
                    <a:pt x="1470" y="28"/>
                    <a:pt x="1081" y="13"/>
                  </a:cubicBezTo>
                  <a:cubicBezTo>
                    <a:pt x="1008" y="5"/>
                    <a:pt x="935" y="1"/>
                    <a:pt x="86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5"/>
            <p:cNvSpPr/>
            <p:nvPr/>
          </p:nvSpPr>
          <p:spPr>
            <a:xfrm flipH="1">
              <a:off x="2781066" y="2304172"/>
              <a:ext cx="61603" cy="14016"/>
            </a:xfrm>
            <a:custGeom>
              <a:avLst/>
              <a:gdLst/>
              <a:ahLst/>
              <a:cxnLst/>
              <a:rect l="l" t="t" r="r" b="b"/>
              <a:pathLst>
                <a:path w="1657" h="377" extrusionOk="0">
                  <a:moveTo>
                    <a:pt x="1642" y="0"/>
                  </a:moveTo>
                  <a:cubicBezTo>
                    <a:pt x="1642" y="0"/>
                    <a:pt x="762" y="60"/>
                    <a:pt x="169" y="60"/>
                  </a:cubicBezTo>
                  <a:cubicBezTo>
                    <a:pt x="109" y="60"/>
                    <a:pt x="53" y="59"/>
                    <a:pt x="1" y="58"/>
                  </a:cubicBezTo>
                  <a:lnTo>
                    <a:pt x="1" y="58"/>
                  </a:lnTo>
                  <a:cubicBezTo>
                    <a:pt x="355" y="202"/>
                    <a:pt x="626" y="377"/>
                    <a:pt x="997" y="377"/>
                  </a:cubicBezTo>
                  <a:cubicBezTo>
                    <a:pt x="1184" y="377"/>
                    <a:pt x="1396" y="332"/>
                    <a:pt x="1657" y="216"/>
                  </a:cubicBezTo>
                  <a:cubicBezTo>
                    <a:pt x="1657" y="144"/>
                    <a:pt x="1642" y="72"/>
                    <a:pt x="164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5"/>
            <p:cNvSpPr/>
            <p:nvPr/>
          </p:nvSpPr>
          <p:spPr>
            <a:xfrm flipH="1">
              <a:off x="2765005" y="2335289"/>
              <a:ext cx="80861" cy="23533"/>
            </a:xfrm>
            <a:custGeom>
              <a:avLst/>
              <a:gdLst/>
              <a:ahLst/>
              <a:cxnLst/>
              <a:rect l="l" t="t" r="r" b="b"/>
              <a:pathLst>
                <a:path w="2175" h="633" extrusionOk="0">
                  <a:moveTo>
                    <a:pt x="2052" y="1"/>
                  </a:moveTo>
                  <a:cubicBezTo>
                    <a:pt x="1851" y="1"/>
                    <a:pt x="1388" y="116"/>
                    <a:pt x="1339" y="128"/>
                  </a:cubicBezTo>
                  <a:lnTo>
                    <a:pt x="1325" y="128"/>
                  </a:lnTo>
                  <a:cubicBezTo>
                    <a:pt x="1181" y="200"/>
                    <a:pt x="1037" y="258"/>
                    <a:pt x="879" y="301"/>
                  </a:cubicBezTo>
                  <a:cubicBezTo>
                    <a:pt x="856" y="305"/>
                    <a:pt x="832" y="307"/>
                    <a:pt x="805" y="307"/>
                  </a:cubicBezTo>
                  <a:cubicBezTo>
                    <a:pt x="518" y="307"/>
                    <a:pt x="0" y="114"/>
                    <a:pt x="0" y="114"/>
                  </a:cubicBezTo>
                  <a:lnTo>
                    <a:pt x="0" y="114"/>
                  </a:lnTo>
                  <a:lnTo>
                    <a:pt x="15" y="416"/>
                  </a:lnTo>
                  <a:cubicBezTo>
                    <a:pt x="245" y="503"/>
                    <a:pt x="490" y="575"/>
                    <a:pt x="720" y="632"/>
                  </a:cubicBezTo>
                  <a:cubicBezTo>
                    <a:pt x="722" y="633"/>
                    <a:pt x="724" y="633"/>
                    <a:pt x="726" y="633"/>
                  </a:cubicBezTo>
                  <a:cubicBezTo>
                    <a:pt x="909" y="633"/>
                    <a:pt x="2174" y="42"/>
                    <a:pt x="2132" y="13"/>
                  </a:cubicBezTo>
                  <a:cubicBezTo>
                    <a:pt x="2116" y="4"/>
                    <a:pt x="2088" y="1"/>
                    <a:pt x="2052"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5"/>
            <p:cNvSpPr/>
            <p:nvPr/>
          </p:nvSpPr>
          <p:spPr>
            <a:xfrm flipH="1">
              <a:off x="1628861" y="2189591"/>
              <a:ext cx="871143" cy="609897"/>
            </a:xfrm>
            <a:custGeom>
              <a:avLst/>
              <a:gdLst/>
              <a:ahLst/>
              <a:cxnLst/>
              <a:rect l="l" t="t" r="r" b="b"/>
              <a:pathLst>
                <a:path w="23432" h="16405" extrusionOk="0">
                  <a:moveTo>
                    <a:pt x="2161" y="1"/>
                  </a:moveTo>
                  <a:cubicBezTo>
                    <a:pt x="2132" y="1"/>
                    <a:pt x="2089" y="1"/>
                    <a:pt x="2060" y="15"/>
                  </a:cubicBezTo>
                  <a:cubicBezTo>
                    <a:pt x="1642" y="217"/>
                    <a:pt x="1873" y="994"/>
                    <a:pt x="1873" y="994"/>
                  </a:cubicBezTo>
                  <a:cubicBezTo>
                    <a:pt x="1845" y="994"/>
                    <a:pt x="943" y="660"/>
                    <a:pt x="698" y="660"/>
                  </a:cubicBezTo>
                  <a:cubicBezTo>
                    <a:pt x="684" y="660"/>
                    <a:pt x="672" y="661"/>
                    <a:pt x="663" y="663"/>
                  </a:cubicBezTo>
                  <a:cubicBezTo>
                    <a:pt x="490" y="692"/>
                    <a:pt x="735" y="1786"/>
                    <a:pt x="735" y="1786"/>
                  </a:cubicBezTo>
                  <a:cubicBezTo>
                    <a:pt x="735" y="1786"/>
                    <a:pt x="0" y="4321"/>
                    <a:pt x="447" y="4695"/>
                  </a:cubicBezTo>
                  <a:cubicBezTo>
                    <a:pt x="908" y="5070"/>
                    <a:pt x="3269" y="5646"/>
                    <a:pt x="3269" y="5646"/>
                  </a:cubicBezTo>
                  <a:lnTo>
                    <a:pt x="3284" y="5617"/>
                  </a:lnTo>
                  <a:cubicBezTo>
                    <a:pt x="4990" y="8026"/>
                    <a:pt x="11152" y="16404"/>
                    <a:pt x="14475" y="16404"/>
                  </a:cubicBezTo>
                  <a:cubicBezTo>
                    <a:pt x="14489" y="16404"/>
                    <a:pt x="14503" y="16404"/>
                    <a:pt x="14517" y="16404"/>
                  </a:cubicBezTo>
                  <a:cubicBezTo>
                    <a:pt x="18391" y="16317"/>
                    <a:pt x="23431" y="9765"/>
                    <a:pt x="23431" y="9765"/>
                  </a:cubicBezTo>
                  <a:lnTo>
                    <a:pt x="19053" y="5401"/>
                  </a:lnTo>
                  <a:lnTo>
                    <a:pt x="15021" y="9765"/>
                  </a:lnTo>
                  <a:lnTo>
                    <a:pt x="4479" y="3068"/>
                  </a:lnTo>
                  <a:cubicBezTo>
                    <a:pt x="4537" y="2838"/>
                    <a:pt x="4594" y="2578"/>
                    <a:pt x="4638" y="2334"/>
                  </a:cubicBezTo>
                  <a:cubicBezTo>
                    <a:pt x="4724" y="1873"/>
                    <a:pt x="4767" y="1455"/>
                    <a:pt x="4666" y="1383"/>
                  </a:cubicBezTo>
                  <a:cubicBezTo>
                    <a:pt x="4422" y="1210"/>
                    <a:pt x="2823" y="649"/>
                    <a:pt x="2823" y="649"/>
                  </a:cubicBezTo>
                  <a:cubicBezTo>
                    <a:pt x="2823" y="649"/>
                    <a:pt x="2477" y="1"/>
                    <a:pt x="2161"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5"/>
            <p:cNvSpPr/>
            <p:nvPr/>
          </p:nvSpPr>
          <p:spPr>
            <a:xfrm flipH="1">
              <a:off x="1407209" y="2121593"/>
              <a:ext cx="493680" cy="593799"/>
            </a:xfrm>
            <a:custGeom>
              <a:avLst/>
              <a:gdLst/>
              <a:ahLst/>
              <a:cxnLst/>
              <a:rect l="l" t="t" r="r" b="b"/>
              <a:pathLst>
                <a:path w="13279" h="15972" extrusionOk="0">
                  <a:moveTo>
                    <a:pt x="10729" y="1"/>
                  </a:moveTo>
                  <a:cubicBezTo>
                    <a:pt x="10629" y="1"/>
                    <a:pt x="10542" y="15"/>
                    <a:pt x="10456" y="44"/>
                  </a:cubicBezTo>
                  <a:cubicBezTo>
                    <a:pt x="7143" y="1009"/>
                    <a:pt x="0" y="9419"/>
                    <a:pt x="0" y="9419"/>
                  </a:cubicBezTo>
                  <a:lnTo>
                    <a:pt x="6639" y="15972"/>
                  </a:lnTo>
                  <a:cubicBezTo>
                    <a:pt x="6639" y="15972"/>
                    <a:pt x="13278" y="6308"/>
                    <a:pt x="12947" y="3356"/>
                  </a:cubicBezTo>
                  <a:cubicBezTo>
                    <a:pt x="12645" y="764"/>
                    <a:pt x="11464" y="1"/>
                    <a:pt x="10729"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5"/>
            <p:cNvSpPr/>
            <p:nvPr/>
          </p:nvSpPr>
          <p:spPr>
            <a:xfrm flipH="1">
              <a:off x="555398" y="2114083"/>
              <a:ext cx="724441" cy="1034984"/>
            </a:xfrm>
            <a:custGeom>
              <a:avLst/>
              <a:gdLst/>
              <a:ahLst/>
              <a:cxnLst/>
              <a:rect l="l" t="t" r="r" b="b"/>
              <a:pathLst>
                <a:path w="19486" h="27839" extrusionOk="0">
                  <a:moveTo>
                    <a:pt x="17902" y="1"/>
                  </a:moveTo>
                  <a:cubicBezTo>
                    <a:pt x="16260" y="188"/>
                    <a:pt x="15137" y="1571"/>
                    <a:pt x="14834" y="3428"/>
                  </a:cubicBezTo>
                  <a:cubicBezTo>
                    <a:pt x="14517" y="5272"/>
                    <a:pt x="9592" y="14921"/>
                    <a:pt x="9592" y="14921"/>
                  </a:cubicBezTo>
                  <a:lnTo>
                    <a:pt x="1" y="26110"/>
                  </a:lnTo>
                  <a:lnTo>
                    <a:pt x="3284" y="27839"/>
                  </a:lnTo>
                  <a:cubicBezTo>
                    <a:pt x="3284" y="27839"/>
                    <a:pt x="12775" y="21588"/>
                    <a:pt x="14719" y="18204"/>
                  </a:cubicBezTo>
                  <a:cubicBezTo>
                    <a:pt x="16663" y="14834"/>
                    <a:pt x="19486" y="1"/>
                    <a:pt x="17930"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5"/>
            <p:cNvSpPr/>
            <p:nvPr/>
          </p:nvSpPr>
          <p:spPr>
            <a:xfrm flipH="1">
              <a:off x="1147003" y="3031996"/>
              <a:ext cx="186891" cy="144397"/>
            </a:xfrm>
            <a:custGeom>
              <a:avLst/>
              <a:gdLst/>
              <a:ahLst/>
              <a:cxnLst/>
              <a:rect l="l" t="t" r="r" b="b"/>
              <a:pathLst>
                <a:path w="5027" h="3884" extrusionOk="0">
                  <a:moveTo>
                    <a:pt x="2337" y="0"/>
                  </a:moveTo>
                  <a:cubicBezTo>
                    <a:pt x="1762" y="0"/>
                    <a:pt x="1241" y="120"/>
                    <a:pt x="1066" y="470"/>
                  </a:cubicBezTo>
                  <a:cubicBezTo>
                    <a:pt x="879" y="844"/>
                    <a:pt x="936" y="2025"/>
                    <a:pt x="504" y="2213"/>
                  </a:cubicBezTo>
                  <a:cubicBezTo>
                    <a:pt x="245" y="2328"/>
                    <a:pt x="0" y="2472"/>
                    <a:pt x="15" y="2573"/>
                  </a:cubicBezTo>
                  <a:cubicBezTo>
                    <a:pt x="29" y="2774"/>
                    <a:pt x="389" y="2904"/>
                    <a:pt x="591" y="2947"/>
                  </a:cubicBezTo>
                  <a:cubicBezTo>
                    <a:pt x="618" y="2952"/>
                    <a:pt x="649" y="2955"/>
                    <a:pt x="683" y="2955"/>
                  </a:cubicBezTo>
                  <a:cubicBezTo>
                    <a:pt x="1021" y="2955"/>
                    <a:pt x="1628" y="2717"/>
                    <a:pt x="1628" y="2717"/>
                  </a:cubicBezTo>
                  <a:cubicBezTo>
                    <a:pt x="1628" y="2717"/>
                    <a:pt x="2161" y="3710"/>
                    <a:pt x="2348" y="3725"/>
                  </a:cubicBezTo>
                  <a:cubicBezTo>
                    <a:pt x="2477" y="3725"/>
                    <a:pt x="2621" y="3696"/>
                    <a:pt x="2751" y="3653"/>
                  </a:cubicBezTo>
                  <a:lnTo>
                    <a:pt x="3457" y="3523"/>
                  </a:lnTo>
                  <a:lnTo>
                    <a:pt x="3730" y="3883"/>
                  </a:lnTo>
                  <a:cubicBezTo>
                    <a:pt x="3730" y="3883"/>
                    <a:pt x="4364" y="2861"/>
                    <a:pt x="4580" y="2501"/>
                  </a:cubicBezTo>
                  <a:cubicBezTo>
                    <a:pt x="4609" y="2443"/>
                    <a:pt x="4638" y="2385"/>
                    <a:pt x="4666" y="2328"/>
                  </a:cubicBezTo>
                  <a:cubicBezTo>
                    <a:pt x="5026" y="1665"/>
                    <a:pt x="4839" y="844"/>
                    <a:pt x="4249" y="398"/>
                  </a:cubicBezTo>
                  <a:cubicBezTo>
                    <a:pt x="4031" y="231"/>
                    <a:pt x="3133" y="0"/>
                    <a:pt x="2337"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5"/>
            <p:cNvSpPr/>
            <p:nvPr/>
          </p:nvSpPr>
          <p:spPr>
            <a:xfrm flipH="1">
              <a:off x="500226" y="4761679"/>
              <a:ext cx="530634" cy="205629"/>
            </a:xfrm>
            <a:custGeom>
              <a:avLst/>
              <a:gdLst/>
              <a:ahLst/>
              <a:cxnLst/>
              <a:rect l="l" t="t" r="r" b="b"/>
              <a:pathLst>
                <a:path w="14273" h="5531" extrusionOk="0">
                  <a:moveTo>
                    <a:pt x="8540" y="0"/>
                  </a:moveTo>
                  <a:lnTo>
                    <a:pt x="8540" y="0"/>
                  </a:lnTo>
                  <a:cubicBezTo>
                    <a:pt x="8540" y="0"/>
                    <a:pt x="8656" y="1397"/>
                    <a:pt x="5919" y="2564"/>
                  </a:cubicBezTo>
                  <a:cubicBezTo>
                    <a:pt x="4998" y="2938"/>
                    <a:pt x="4033" y="3226"/>
                    <a:pt x="3054" y="3413"/>
                  </a:cubicBezTo>
                  <a:cubicBezTo>
                    <a:pt x="764" y="3889"/>
                    <a:pt x="0" y="5530"/>
                    <a:pt x="0" y="5530"/>
                  </a:cubicBezTo>
                  <a:lnTo>
                    <a:pt x="14243" y="5530"/>
                  </a:lnTo>
                  <a:lnTo>
                    <a:pt x="14258" y="3039"/>
                  </a:lnTo>
                  <a:lnTo>
                    <a:pt x="14272" y="418"/>
                  </a:lnTo>
                  <a:lnTo>
                    <a:pt x="8540"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5"/>
            <p:cNvSpPr/>
            <p:nvPr/>
          </p:nvSpPr>
          <p:spPr>
            <a:xfrm flipH="1">
              <a:off x="500784" y="4856444"/>
              <a:ext cx="530077" cy="110863"/>
            </a:xfrm>
            <a:custGeom>
              <a:avLst/>
              <a:gdLst/>
              <a:ahLst/>
              <a:cxnLst/>
              <a:rect l="l" t="t" r="r" b="b"/>
              <a:pathLst>
                <a:path w="14258" h="2982" extrusionOk="0">
                  <a:moveTo>
                    <a:pt x="5919" y="0"/>
                  </a:moveTo>
                  <a:cubicBezTo>
                    <a:pt x="4998" y="389"/>
                    <a:pt x="4033" y="677"/>
                    <a:pt x="3054" y="864"/>
                  </a:cubicBezTo>
                  <a:cubicBezTo>
                    <a:pt x="764" y="1340"/>
                    <a:pt x="0" y="2981"/>
                    <a:pt x="0" y="2981"/>
                  </a:cubicBezTo>
                  <a:lnTo>
                    <a:pt x="14243" y="2981"/>
                  </a:lnTo>
                  <a:lnTo>
                    <a:pt x="14258" y="490"/>
                  </a:lnTo>
                  <a:lnTo>
                    <a:pt x="14258" y="490"/>
                  </a:lnTo>
                  <a:cubicBezTo>
                    <a:pt x="12962" y="850"/>
                    <a:pt x="10989" y="1685"/>
                    <a:pt x="7604" y="1959"/>
                  </a:cubicBezTo>
                  <a:cubicBezTo>
                    <a:pt x="7230" y="1268"/>
                    <a:pt x="6567" y="576"/>
                    <a:pt x="591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5"/>
            <p:cNvSpPr/>
            <p:nvPr/>
          </p:nvSpPr>
          <p:spPr>
            <a:xfrm flipH="1">
              <a:off x="392635" y="2912396"/>
              <a:ext cx="413897" cy="1923192"/>
            </a:xfrm>
            <a:custGeom>
              <a:avLst/>
              <a:gdLst/>
              <a:ahLst/>
              <a:cxnLst/>
              <a:rect l="l" t="t" r="r" b="b"/>
              <a:pathLst>
                <a:path w="11133" h="51730" extrusionOk="0">
                  <a:moveTo>
                    <a:pt x="4494" y="0"/>
                  </a:moveTo>
                  <a:cubicBezTo>
                    <a:pt x="2679" y="0"/>
                    <a:pt x="994" y="764"/>
                    <a:pt x="447" y="2578"/>
                  </a:cubicBezTo>
                  <a:cubicBezTo>
                    <a:pt x="231" y="3284"/>
                    <a:pt x="101" y="4983"/>
                    <a:pt x="44" y="7345"/>
                  </a:cubicBezTo>
                  <a:cubicBezTo>
                    <a:pt x="44" y="7719"/>
                    <a:pt x="29" y="8108"/>
                    <a:pt x="29" y="8511"/>
                  </a:cubicBezTo>
                  <a:cubicBezTo>
                    <a:pt x="15" y="9332"/>
                    <a:pt x="15" y="10211"/>
                    <a:pt x="15" y="11132"/>
                  </a:cubicBezTo>
                  <a:cubicBezTo>
                    <a:pt x="1" y="24986"/>
                    <a:pt x="1253" y="50102"/>
                    <a:pt x="1253" y="50102"/>
                  </a:cubicBezTo>
                  <a:lnTo>
                    <a:pt x="8829" y="51730"/>
                  </a:lnTo>
                  <a:cubicBezTo>
                    <a:pt x="8829" y="51730"/>
                    <a:pt x="10182" y="22077"/>
                    <a:pt x="10730" y="11132"/>
                  </a:cubicBezTo>
                  <a:cubicBezTo>
                    <a:pt x="10787" y="10067"/>
                    <a:pt x="10830" y="9188"/>
                    <a:pt x="10859" y="8511"/>
                  </a:cubicBezTo>
                  <a:cubicBezTo>
                    <a:pt x="10888" y="7964"/>
                    <a:pt x="10917" y="7561"/>
                    <a:pt x="10931" y="7345"/>
                  </a:cubicBezTo>
                  <a:cubicBezTo>
                    <a:pt x="10931" y="7331"/>
                    <a:pt x="10931" y="7316"/>
                    <a:pt x="10931" y="7302"/>
                  </a:cubicBezTo>
                  <a:cubicBezTo>
                    <a:pt x="11133" y="4349"/>
                    <a:pt x="10355" y="3313"/>
                    <a:pt x="9433" y="2132"/>
                  </a:cubicBezTo>
                  <a:cubicBezTo>
                    <a:pt x="8411" y="821"/>
                    <a:pt x="6380" y="0"/>
                    <a:pt x="4494"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5"/>
            <p:cNvSpPr/>
            <p:nvPr/>
          </p:nvSpPr>
          <p:spPr>
            <a:xfrm flipH="1">
              <a:off x="392635" y="2912359"/>
              <a:ext cx="413377" cy="413934"/>
            </a:xfrm>
            <a:custGeom>
              <a:avLst/>
              <a:gdLst/>
              <a:ahLst/>
              <a:cxnLst/>
              <a:rect l="l" t="t" r="r" b="b"/>
              <a:pathLst>
                <a:path w="11119" h="11134" extrusionOk="0">
                  <a:moveTo>
                    <a:pt x="4484" y="0"/>
                  </a:moveTo>
                  <a:cubicBezTo>
                    <a:pt x="2667" y="0"/>
                    <a:pt x="977" y="762"/>
                    <a:pt x="433" y="2579"/>
                  </a:cubicBezTo>
                  <a:cubicBezTo>
                    <a:pt x="217" y="3285"/>
                    <a:pt x="102" y="4984"/>
                    <a:pt x="30" y="7332"/>
                  </a:cubicBezTo>
                  <a:cubicBezTo>
                    <a:pt x="30" y="7720"/>
                    <a:pt x="15" y="8109"/>
                    <a:pt x="15" y="8512"/>
                  </a:cubicBezTo>
                  <a:cubicBezTo>
                    <a:pt x="1" y="9333"/>
                    <a:pt x="1" y="10212"/>
                    <a:pt x="1" y="11133"/>
                  </a:cubicBezTo>
                  <a:lnTo>
                    <a:pt x="10716" y="11133"/>
                  </a:lnTo>
                  <a:cubicBezTo>
                    <a:pt x="10773" y="10068"/>
                    <a:pt x="10816" y="9175"/>
                    <a:pt x="10845" y="8512"/>
                  </a:cubicBezTo>
                  <a:cubicBezTo>
                    <a:pt x="10874" y="7965"/>
                    <a:pt x="10903" y="7562"/>
                    <a:pt x="10917" y="7332"/>
                  </a:cubicBezTo>
                  <a:cubicBezTo>
                    <a:pt x="10917" y="7332"/>
                    <a:pt x="10917" y="7317"/>
                    <a:pt x="10917" y="7303"/>
                  </a:cubicBezTo>
                  <a:cubicBezTo>
                    <a:pt x="11119" y="4350"/>
                    <a:pt x="10341" y="3314"/>
                    <a:pt x="9419" y="2133"/>
                  </a:cubicBezTo>
                  <a:cubicBezTo>
                    <a:pt x="8393" y="820"/>
                    <a:pt x="6370" y="0"/>
                    <a:pt x="4484"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5"/>
            <p:cNvSpPr/>
            <p:nvPr/>
          </p:nvSpPr>
          <p:spPr>
            <a:xfrm flipH="1">
              <a:off x="-132051" y="4578580"/>
              <a:ext cx="445684" cy="424939"/>
            </a:xfrm>
            <a:custGeom>
              <a:avLst/>
              <a:gdLst/>
              <a:ahLst/>
              <a:cxnLst/>
              <a:rect l="l" t="t" r="r" b="b"/>
              <a:pathLst>
                <a:path w="11988" h="11430" extrusionOk="0">
                  <a:moveTo>
                    <a:pt x="9439" y="0"/>
                  </a:moveTo>
                  <a:lnTo>
                    <a:pt x="4370" y="2707"/>
                  </a:lnTo>
                  <a:cubicBezTo>
                    <a:pt x="4370" y="2707"/>
                    <a:pt x="5176" y="3845"/>
                    <a:pt x="3448" y="6308"/>
                  </a:cubicBezTo>
                  <a:cubicBezTo>
                    <a:pt x="2858" y="7114"/>
                    <a:pt x="2195" y="7878"/>
                    <a:pt x="1461" y="8569"/>
                  </a:cubicBezTo>
                  <a:cubicBezTo>
                    <a:pt x="856" y="9130"/>
                    <a:pt x="395" y="9850"/>
                    <a:pt x="136" y="10643"/>
                  </a:cubicBezTo>
                  <a:cubicBezTo>
                    <a:pt x="1" y="11058"/>
                    <a:pt x="331" y="11430"/>
                    <a:pt x="708" y="11430"/>
                  </a:cubicBezTo>
                  <a:cubicBezTo>
                    <a:pt x="814" y="11430"/>
                    <a:pt x="924" y="11400"/>
                    <a:pt x="1029" y="11334"/>
                  </a:cubicBezTo>
                  <a:lnTo>
                    <a:pt x="11988" y="4436"/>
                  </a:lnTo>
                  <a:lnTo>
                    <a:pt x="10750" y="2275"/>
                  </a:lnTo>
                  <a:lnTo>
                    <a:pt x="9439"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5"/>
            <p:cNvSpPr/>
            <p:nvPr/>
          </p:nvSpPr>
          <p:spPr>
            <a:xfrm flipH="1">
              <a:off x="-132051" y="4663159"/>
              <a:ext cx="445684" cy="340360"/>
            </a:xfrm>
            <a:custGeom>
              <a:avLst/>
              <a:gdLst/>
              <a:ahLst/>
              <a:cxnLst/>
              <a:rect l="l" t="t" r="r" b="b"/>
              <a:pathLst>
                <a:path w="11988" h="9155" extrusionOk="0">
                  <a:moveTo>
                    <a:pt x="10750" y="0"/>
                  </a:moveTo>
                  <a:cubicBezTo>
                    <a:pt x="9828" y="1009"/>
                    <a:pt x="8575" y="2780"/>
                    <a:pt x="5867" y="4825"/>
                  </a:cubicBezTo>
                  <a:cubicBezTo>
                    <a:pt x="5205" y="4422"/>
                    <a:pt x="4283" y="4177"/>
                    <a:pt x="3448" y="4033"/>
                  </a:cubicBezTo>
                  <a:cubicBezTo>
                    <a:pt x="2858" y="4839"/>
                    <a:pt x="2195" y="5603"/>
                    <a:pt x="1461" y="6294"/>
                  </a:cubicBezTo>
                  <a:cubicBezTo>
                    <a:pt x="856" y="6855"/>
                    <a:pt x="395" y="7575"/>
                    <a:pt x="136" y="8368"/>
                  </a:cubicBezTo>
                  <a:cubicBezTo>
                    <a:pt x="1" y="8783"/>
                    <a:pt x="331" y="9155"/>
                    <a:pt x="708" y="9155"/>
                  </a:cubicBezTo>
                  <a:cubicBezTo>
                    <a:pt x="814" y="9155"/>
                    <a:pt x="924" y="9125"/>
                    <a:pt x="1029" y="9059"/>
                  </a:cubicBezTo>
                  <a:lnTo>
                    <a:pt x="11988" y="2161"/>
                  </a:lnTo>
                  <a:lnTo>
                    <a:pt x="10750"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5"/>
            <p:cNvSpPr/>
            <p:nvPr/>
          </p:nvSpPr>
          <p:spPr>
            <a:xfrm flipH="1">
              <a:off x="-86026" y="3008760"/>
              <a:ext cx="691241" cy="1695108"/>
            </a:xfrm>
            <a:custGeom>
              <a:avLst/>
              <a:gdLst/>
              <a:ahLst/>
              <a:cxnLst/>
              <a:rect l="l" t="t" r="r" b="b"/>
              <a:pathLst>
                <a:path w="18593" h="45595" extrusionOk="0">
                  <a:moveTo>
                    <a:pt x="2766" y="1"/>
                  </a:moveTo>
                  <a:cubicBezTo>
                    <a:pt x="2766" y="1"/>
                    <a:pt x="2463" y="1988"/>
                    <a:pt x="2074" y="4825"/>
                  </a:cubicBezTo>
                  <a:cubicBezTo>
                    <a:pt x="1988" y="5516"/>
                    <a:pt x="1887" y="6251"/>
                    <a:pt x="1772" y="7028"/>
                  </a:cubicBezTo>
                  <a:cubicBezTo>
                    <a:pt x="1714" y="7518"/>
                    <a:pt x="1642" y="8022"/>
                    <a:pt x="1585" y="8540"/>
                  </a:cubicBezTo>
                  <a:cubicBezTo>
                    <a:pt x="807" y="14503"/>
                    <a:pt x="0" y="21718"/>
                    <a:pt x="360" y="23518"/>
                  </a:cubicBezTo>
                  <a:cubicBezTo>
                    <a:pt x="879" y="26124"/>
                    <a:pt x="11262" y="45595"/>
                    <a:pt x="11262" y="45595"/>
                  </a:cubicBezTo>
                  <a:lnTo>
                    <a:pt x="18593" y="44500"/>
                  </a:lnTo>
                  <a:lnTo>
                    <a:pt x="10139" y="23331"/>
                  </a:lnTo>
                  <a:lnTo>
                    <a:pt x="11968" y="8540"/>
                  </a:lnTo>
                  <a:lnTo>
                    <a:pt x="12141" y="7158"/>
                  </a:lnTo>
                  <a:lnTo>
                    <a:pt x="12746" y="2305"/>
                  </a:lnTo>
                  <a:lnTo>
                    <a:pt x="2766"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5"/>
            <p:cNvSpPr/>
            <p:nvPr/>
          </p:nvSpPr>
          <p:spPr>
            <a:xfrm flipH="1">
              <a:off x="131351" y="3008760"/>
              <a:ext cx="414975" cy="317533"/>
            </a:xfrm>
            <a:custGeom>
              <a:avLst/>
              <a:gdLst/>
              <a:ahLst/>
              <a:cxnLst/>
              <a:rect l="l" t="t" r="r" b="b"/>
              <a:pathLst>
                <a:path w="11162" h="8541" extrusionOk="0">
                  <a:moveTo>
                    <a:pt x="1182" y="1"/>
                  </a:moveTo>
                  <a:cubicBezTo>
                    <a:pt x="1182" y="1"/>
                    <a:pt x="879" y="1988"/>
                    <a:pt x="490" y="4825"/>
                  </a:cubicBezTo>
                  <a:cubicBezTo>
                    <a:pt x="404" y="5516"/>
                    <a:pt x="303" y="6251"/>
                    <a:pt x="188" y="7028"/>
                  </a:cubicBezTo>
                  <a:cubicBezTo>
                    <a:pt x="130" y="7518"/>
                    <a:pt x="58" y="8022"/>
                    <a:pt x="1" y="8540"/>
                  </a:cubicBezTo>
                  <a:lnTo>
                    <a:pt x="10384" y="8540"/>
                  </a:lnTo>
                  <a:lnTo>
                    <a:pt x="10557" y="7158"/>
                  </a:lnTo>
                  <a:lnTo>
                    <a:pt x="11162" y="2305"/>
                  </a:lnTo>
                  <a:lnTo>
                    <a:pt x="1182"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5"/>
            <p:cNvSpPr/>
            <p:nvPr/>
          </p:nvSpPr>
          <p:spPr>
            <a:xfrm flipH="1">
              <a:off x="236303" y="1648286"/>
              <a:ext cx="488326" cy="442933"/>
            </a:xfrm>
            <a:custGeom>
              <a:avLst/>
              <a:gdLst/>
              <a:ahLst/>
              <a:cxnLst/>
              <a:rect l="l" t="t" r="r" b="b"/>
              <a:pathLst>
                <a:path w="13135" h="11914" extrusionOk="0">
                  <a:moveTo>
                    <a:pt x="6784" y="1"/>
                  </a:moveTo>
                  <a:cubicBezTo>
                    <a:pt x="6366" y="1"/>
                    <a:pt x="5978" y="203"/>
                    <a:pt x="5718" y="534"/>
                  </a:cubicBezTo>
                  <a:cubicBezTo>
                    <a:pt x="5417" y="198"/>
                    <a:pt x="4994" y="11"/>
                    <a:pt x="4555" y="11"/>
                  </a:cubicBezTo>
                  <a:cubicBezTo>
                    <a:pt x="4449" y="11"/>
                    <a:pt x="4342" y="22"/>
                    <a:pt x="4235" y="44"/>
                  </a:cubicBezTo>
                  <a:cubicBezTo>
                    <a:pt x="3688" y="159"/>
                    <a:pt x="3256" y="548"/>
                    <a:pt x="3083" y="1067"/>
                  </a:cubicBezTo>
                  <a:cubicBezTo>
                    <a:pt x="2881" y="943"/>
                    <a:pt x="2652" y="881"/>
                    <a:pt x="2424" y="881"/>
                  </a:cubicBezTo>
                  <a:cubicBezTo>
                    <a:pt x="2148" y="881"/>
                    <a:pt x="1871" y="972"/>
                    <a:pt x="1643" y="1153"/>
                  </a:cubicBezTo>
                  <a:cubicBezTo>
                    <a:pt x="1254" y="1499"/>
                    <a:pt x="1139" y="2060"/>
                    <a:pt x="1355" y="2536"/>
                  </a:cubicBezTo>
                  <a:cubicBezTo>
                    <a:pt x="1293" y="2501"/>
                    <a:pt x="1229" y="2487"/>
                    <a:pt x="1164" y="2487"/>
                  </a:cubicBezTo>
                  <a:cubicBezTo>
                    <a:pt x="956" y="2487"/>
                    <a:pt x="738" y="2638"/>
                    <a:pt x="563" y="2780"/>
                  </a:cubicBezTo>
                  <a:cubicBezTo>
                    <a:pt x="332" y="2968"/>
                    <a:pt x="188" y="3241"/>
                    <a:pt x="159" y="3529"/>
                  </a:cubicBezTo>
                  <a:cubicBezTo>
                    <a:pt x="73" y="3947"/>
                    <a:pt x="203" y="4451"/>
                    <a:pt x="577" y="4667"/>
                  </a:cubicBezTo>
                  <a:cubicBezTo>
                    <a:pt x="203" y="4753"/>
                    <a:pt x="1" y="5185"/>
                    <a:pt x="15" y="5560"/>
                  </a:cubicBezTo>
                  <a:cubicBezTo>
                    <a:pt x="30" y="5949"/>
                    <a:pt x="303" y="6265"/>
                    <a:pt x="678" y="6352"/>
                  </a:cubicBezTo>
                  <a:cubicBezTo>
                    <a:pt x="664" y="6349"/>
                    <a:pt x="651" y="6348"/>
                    <a:pt x="638" y="6348"/>
                  </a:cubicBezTo>
                  <a:cubicBezTo>
                    <a:pt x="437" y="6348"/>
                    <a:pt x="258" y="6640"/>
                    <a:pt x="231" y="6856"/>
                  </a:cubicBezTo>
                  <a:cubicBezTo>
                    <a:pt x="217" y="7086"/>
                    <a:pt x="318" y="7317"/>
                    <a:pt x="505" y="7461"/>
                  </a:cubicBezTo>
                  <a:cubicBezTo>
                    <a:pt x="692" y="7605"/>
                    <a:pt x="908" y="7706"/>
                    <a:pt x="1124" y="7778"/>
                  </a:cubicBezTo>
                  <a:cubicBezTo>
                    <a:pt x="865" y="8224"/>
                    <a:pt x="1139" y="8843"/>
                    <a:pt x="1571" y="9131"/>
                  </a:cubicBezTo>
                  <a:cubicBezTo>
                    <a:pt x="1756" y="9244"/>
                    <a:pt x="1962" y="9306"/>
                    <a:pt x="2175" y="9306"/>
                  </a:cubicBezTo>
                  <a:cubicBezTo>
                    <a:pt x="2261" y="9306"/>
                    <a:pt x="2348" y="9296"/>
                    <a:pt x="2435" y="9275"/>
                  </a:cubicBezTo>
                  <a:lnTo>
                    <a:pt x="2435" y="9275"/>
                  </a:lnTo>
                  <a:cubicBezTo>
                    <a:pt x="2262" y="9563"/>
                    <a:pt x="2262" y="9923"/>
                    <a:pt x="2435" y="10226"/>
                  </a:cubicBezTo>
                  <a:cubicBezTo>
                    <a:pt x="2590" y="10441"/>
                    <a:pt x="2835" y="10557"/>
                    <a:pt x="3087" y="10557"/>
                  </a:cubicBezTo>
                  <a:cubicBezTo>
                    <a:pt x="3139" y="10557"/>
                    <a:pt x="3190" y="10552"/>
                    <a:pt x="3241" y="10543"/>
                  </a:cubicBezTo>
                  <a:cubicBezTo>
                    <a:pt x="3256" y="10931"/>
                    <a:pt x="3702" y="11335"/>
                    <a:pt x="4077" y="11435"/>
                  </a:cubicBezTo>
                  <a:cubicBezTo>
                    <a:pt x="4147" y="11451"/>
                    <a:pt x="4218" y="11459"/>
                    <a:pt x="4287" y="11459"/>
                  </a:cubicBezTo>
                  <a:cubicBezTo>
                    <a:pt x="4601" y="11459"/>
                    <a:pt x="4893" y="11303"/>
                    <a:pt x="5070" y="11032"/>
                  </a:cubicBezTo>
                  <a:cubicBezTo>
                    <a:pt x="5257" y="11234"/>
                    <a:pt x="5445" y="11421"/>
                    <a:pt x="5675" y="11594"/>
                  </a:cubicBezTo>
                  <a:cubicBezTo>
                    <a:pt x="5820" y="11683"/>
                    <a:pt x="5991" y="11738"/>
                    <a:pt x="6161" y="11738"/>
                  </a:cubicBezTo>
                  <a:cubicBezTo>
                    <a:pt x="6211" y="11738"/>
                    <a:pt x="6260" y="11733"/>
                    <a:pt x="6309" y="11724"/>
                  </a:cubicBezTo>
                  <a:cubicBezTo>
                    <a:pt x="6539" y="11680"/>
                    <a:pt x="6712" y="11507"/>
                    <a:pt x="6755" y="11277"/>
                  </a:cubicBezTo>
                  <a:cubicBezTo>
                    <a:pt x="6928" y="11580"/>
                    <a:pt x="7216" y="11810"/>
                    <a:pt x="7562" y="11896"/>
                  </a:cubicBezTo>
                  <a:cubicBezTo>
                    <a:pt x="7626" y="11908"/>
                    <a:pt x="7690" y="11914"/>
                    <a:pt x="7755" y="11914"/>
                  </a:cubicBezTo>
                  <a:cubicBezTo>
                    <a:pt x="8009" y="11914"/>
                    <a:pt x="8262" y="11824"/>
                    <a:pt x="8469" y="11652"/>
                  </a:cubicBezTo>
                  <a:cubicBezTo>
                    <a:pt x="8587" y="11769"/>
                    <a:pt x="8766" y="11823"/>
                    <a:pt x="8953" y="11823"/>
                  </a:cubicBezTo>
                  <a:cubicBezTo>
                    <a:pt x="9199" y="11823"/>
                    <a:pt x="9459" y="11729"/>
                    <a:pt x="9607" y="11565"/>
                  </a:cubicBezTo>
                  <a:cubicBezTo>
                    <a:pt x="9851" y="11277"/>
                    <a:pt x="9837" y="10744"/>
                    <a:pt x="9535" y="10514"/>
                  </a:cubicBezTo>
                  <a:lnTo>
                    <a:pt x="9535" y="10514"/>
                  </a:lnTo>
                  <a:cubicBezTo>
                    <a:pt x="9751" y="10629"/>
                    <a:pt x="9981" y="10701"/>
                    <a:pt x="10226" y="10701"/>
                  </a:cubicBezTo>
                  <a:cubicBezTo>
                    <a:pt x="10238" y="10702"/>
                    <a:pt x="10251" y="10702"/>
                    <a:pt x="10263" y="10702"/>
                  </a:cubicBezTo>
                  <a:cubicBezTo>
                    <a:pt x="10494" y="10702"/>
                    <a:pt x="10708" y="10575"/>
                    <a:pt x="10831" y="10370"/>
                  </a:cubicBezTo>
                  <a:cubicBezTo>
                    <a:pt x="10946" y="10154"/>
                    <a:pt x="10874" y="9880"/>
                    <a:pt x="10672" y="9751"/>
                  </a:cubicBezTo>
                  <a:cubicBezTo>
                    <a:pt x="10845" y="9751"/>
                    <a:pt x="11107" y="9799"/>
                    <a:pt x="11318" y="9799"/>
                  </a:cubicBezTo>
                  <a:cubicBezTo>
                    <a:pt x="11389" y="9799"/>
                    <a:pt x="11454" y="9794"/>
                    <a:pt x="11508" y="9779"/>
                  </a:cubicBezTo>
                  <a:cubicBezTo>
                    <a:pt x="11738" y="9736"/>
                    <a:pt x="11940" y="9592"/>
                    <a:pt x="12069" y="9391"/>
                  </a:cubicBezTo>
                  <a:cubicBezTo>
                    <a:pt x="12170" y="9189"/>
                    <a:pt x="12170" y="8930"/>
                    <a:pt x="12040" y="8742"/>
                  </a:cubicBezTo>
                  <a:lnTo>
                    <a:pt x="12040" y="8742"/>
                  </a:lnTo>
                  <a:cubicBezTo>
                    <a:pt x="12047" y="8743"/>
                    <a:pt x="12054" y="8743"/>
                    <a:pt x="12061" y="8743"/>
                  </a:cubicBezTo>
                  <a:cubicBezTo>
                    <a:pt x="12385" y="8743"/>
                    <a:pt x="12704" y="8405"/>
                    <a:pt x="12775" y="8080"/>
                  </a:cubicBezTo>
                  <a:cubicBezTo>
                    <a:pt x="12818" y="7734"/>
                    <a:pt x="12616" y="7403"/>
                    <a:pt x="12285" y="7288"/>
                  </a:cubicBezTo>
                  <a:cubicBezTo>
                    <a:pt x="12688" y="7245"/>
                    <a:pt x="13020" y="6942"/>
                    <a:pt x="13092" y="6539"/>
                  </a:cubicBezTo>
                  <a:cubicBezTo>
                    <a:pt x="13135" y="6150"/>
                    <a:pt x="12890" y="5776"/>
                    <a:pt x="12516" y="5646"/>
                  </a:cubicBezTo>
                  <a:cubicBezTo>
                    <a:pt x="12833" y="5416"/>
                    <a:pt x="12890" y="4883"/>
                    <a:pt x="12761" y="4508"/>
                  </a:cubicBezTo>
                  <a:cubicBezTo>
                    <a:pt x="12624" y="4154"/>
                    <a:pt x="12294" y="3916"/>
                    <a:pt x="11917" y="3916"/>
                  </a:cubicBezTo>
                  <a:cubicBezTo>
                    <a:pt x="11896" y="3916"/>
                    <a:pt x="11875" y="3916"/>
                    <a:pt x="11853" y="3918"/>
                  </a:cubicBezTo>
                  <a:cubicBezTo>
                    <a:pt x="12040" y="3472"/>
                    <a:pt x="11796" y="2766"/>
                    <a:pt x="11436" y="2464"/>
                  </a:cubicBezTo>
                  <a:cubicBezTo>
                    <a:pt x="11222" y="2289"/>
                    <a:pt x="10964" y="2202"/>
                    <a:pt x="10706" y="2202"/>
                  </a:cubicBezTo>
                  <a:cubicBezTo>
                    <a:pt x="10495" y="2202"/>
                    <a:pt x="10284" y="2260"/>
                    <a:pt x="10096" y="2377"/>
                  </a:cubicBezTo>
                  <a:cubicBezTo>
                    <a:pt x="10211" y="1830"/>
                    <a:pt x="9995" y="1254"/>
                    <a:pt x="9563" y="894"/>
                  </a:cubicBezTo>
                  <a:cubicBezTo>
                    <a:pt x="9310" y="720"/>
                    <a:pt x="9017" y="632"/>
                    <a:pt x="8724" y="632"/>
                  </a:cubicBezTo>
                  <a:cubicBezTo>
                    <a:pt x="8484" y="632"/>
                    <a:pt x="8243" y="691"/>
                    <a:pt x="8022" y="807"/>
                  </a:cubicBezTo>
                  <a:cubicBezTo>
                    <a:pt x="7806" y="375"/>
                    <a:pt x="7389" y="73"/>
                    <a:pt x="6914"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flipH="1">
              <a:off x="86924" y="2097948"/>
              <a:ext cx="767269" cy="1113764"/>
            </a:xfrm>
            <a:custGeom>
              <a:avLst/>
              <a:gdLst/>
              <a:ahLst/>
              <a:cxnLst/>
              <a:rect l="l" t="t" r="r" b="b"/>
              <a:pathLst>
                <a:path w="20638" h="29958" extrusionOk="0">
                  <a:moveTo>
                    <a:pt x="12225" y="1"/>
                  </a:moveTo>
                  <a:cubicBezTo>
                    <a:pt x="12140" y="1"/>
                    <a:pt x="12054" y="1"/>
                    <a:pt x="11968" y="3"/>
                  </a:cubicBezTo>
                  <a:cubicBezTo>
                    <a:pt x="9736" y="3"/>
                    <a:pt x="7432" y="248"/>
                    <a:pt x="7432" y="248"/>
                  </a:cubicBezTo>
                  <a:cubicBezTo>
                    <a:pt x="7144" y="277"/>
                    <a:pt x="6856" y="320"/>
                    <a:pt x="6568" y="406"/>
                  </a:cubicBezTo>
                  <a:cubicBezTo>
                    <a:pt x="6525" y="406"/>
                    <a:pt x="6496" y="421"/>
                    <a:pt x="6453" y="435"/>
                  </a:cubicBezTo>
                  <a:cubicBezTo>
                    <a:pt x="5833" y="608"/>
                    <a:pt x="5085" y="953"/>
                    <a:pt x="4710" y="1601"/>
                  </a:cubicBezTo>
                  <a:cubicBezTo>
                    <a:pt x="4422" y="2120"/>
                    <a:pt x="4235" y="4266"/>
                    <a:pt x="4120" y="6685"/>
                  </a:cubicBezTo>
                  <a:cubicBezTo>
                    <a:pt x="4048" y="7837"/>
                    <a:pt x="4552" y="13915"/>
                    <a:pt x="4552" y="14447"/>
                  </a:cubicBezTo>
                  <a:cubicBezTo>
                    <a:pt x="4364" y="15340"/>
                    <a:pt x="663" y="26343"/>
                    <a:pt x="1" y="29958"/>
                  </a:cubicBezTo>
                  <a:lnTo>
                    <a:pt x="20638" y="29958"/>
                  </a:lnTo>
                  <a:cubicBezTo>
                    <a:pt x="20638" y="29958"/>
                    <a:pt x="18146" y="19099"/>
                    <a:pt x="17671" y="16176"/>
                  </a:cubicBezTo>
                  <a:cubicBezTo>
                    <a:pt x="18420" y="11337"/>
                    <a:pt x="19270" y="7060"/>
                    <a:pt x="19327" y="4554"/>
                  </a:cubicBezTo>
                  <a:cubicBezTo>
                    <a:pt x="19371" y="3128"/>
                    <a:pt x="19270" y="2192"/>
                    <a:pt x="19025" y="1875"/>
                  </a:cubicBezTo>
                  <a:cubicBezTo>
                    <a:pt x="18449" y="1126"/>
                    <a:pt x="17383" y="694"/>
                    <a:pt x="15540" y="349"/>
                  </a:cubicBezTo>
                  <a:cubicBezTo>
                    <a:pt x="15511" y="334"/>
                    <a:pt x="15482" y="334"/>
                    <a:pt x="15439" y="320"/>
                  </a:cubicBezTo>
                  <a:cubicBezTo>
                    <a:pt x="15151" y="277"/>
                    <a:pt x="14834" y="219"/>
                    <a:pt x="14489" y="161"/>
                  </a:cubicBezTo>
                  <a:cubicBezTo>
                    <a:pt x="13738" y="58"/>
                    <a:pt x="12987" y="1"/>
                    <a:pt x="12225"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flipH="1">
              <a:off x="276455" y="2098023"/>
              <a:ext cx="337869" cy="227080"/>
            </a:xfrm>
            <a:custGeom>
              <a:avLst/>
              <a:gdLst/>
              <a:ahLst/>
              <a:cxnLst/>
              <a:rect l="l" t="t" r="r" b="b"/>
              <a:pathLst>
                <a:path w="9088" h="6108" extrusionOk="0">
                  <a:moveTo>
                    <a:pt x="5498" y="0"/>
                  </a:moveTo>
                  <a:cubicBezTo>
                    <a:pt x="3278" y="0"/>
                    <a:pt x="980" y="246"/>
                    <a:pt x="980" y="246"/>
                  </a:cubicBezTo>
                  <a:cubicBezTo>
                    <a:pt x="692" y="275"/>
                    <a:pt x="404" y="318"/>
                    <a:pt x="116" y="404"/>
                  </a:cubicBezTo>
                  <a:cubicBezTo>
                    <a:pt x="73" y="404"/>
                    <a:pt x="44" y="419"/>
                    <a:pt x="1" y="433"/>
                  </a:cubicBezTo>
                  <a:cubicBezTo>
                    <a:pt x="505" y="2219"/>
                    <a:pt x="1902" y="5877"/>
                    <a:pt x="2751" y="6107"/>
                  </a:cubicBezTo>
                  <a:cubicBezTo>
                    <a:pt x="4566" y="5445"/>
                    <a:pt x="7475" y="2320"/>
                    <a:pt x="9088" y="347"/>
                  </a:cubicBezTo>
                  <a:cubicBezTo>
                    <a:pt x="9059" y="332"/>
                    <a:pt x="9016" y="332"/>
                    <a:pt x="8987" y="318"/>
                  </a:cubicBezTo>
                  <a:cubicBezTo>
                    <a:pt x="8699" y="275"/>
                    <a:pt x="8382" y="217"/>
                    <a:pt x="8037" y="159"/>
                  </a:cubicBezTo>
                  <a:cubicBezTo>
                    <a:pt x="7314" y="42"/>
                    <a:pt x="6413" y="0"/>
                    <a:pt x="5498"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flipH="1">
              <a:off x="296271" y="2386631"/>
              <a:ext cx="152056" cy="174660"/>
            </a:xfrm>
            <a:custGeom>
              <a:avLst/>
              <a:gdLst/>
              <a:ahLst/>
              <a:cxnLst/>
              <a:rect l="l" t="t" r="r" b="b"/>
              <a:pathLst>
                <a:path w="4090" h="4698" extrusionOk="0">
                  <a:moveTo>
                    <a:pt x="0" y="0"/>
                  </a:moveTo>
                  <a:lnTo>
                    <a:pt x="0" y="3269"/>
                  </a:lnTo>
                  <a:cubicBezTo>
                    <a:pt x="0" y="3269"/>
                    <a:pt x="86" y="4234"/>
                    <a:pt x="1368" y="4594"/>
                  </a:cubicBezTo>
                  <a:cubicBezTo>
                    <a:pt x="1620" y="4666"/>
                    <a:pt x="1869" y="4698"/>
                    <a:pt x="2108" y="4698"/>
                  </a:cubicBezTo>
                  <a:cubicBezTo>
                    <a:pt x="3069" y="4698"/>
                    <a:pt x="3857" y="4183"/>
                    <a:pt x="3960" y="3687"/>
                  </a:cubicBezTo>
                  <a:cubicBezTo>
                    <a:pt x="4090" y="2996"/>
                    <a:pt x="4004" y="159"/>
                    <a:pt x="4004" y="87"/>
                  </a:cubicBezTo>
                  <a:lnTo>
                    <a:pt x="0"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p:nvPr/>
          </p:nvSpPr>
          <p:spPr>
            <a:xfrm flipH="1">
              <a:off x="315529" y="1776809"/>
              <a:ext cx="335750" cy="514016"/>
            </a:xfrm>
            <a:custGeom>
              <a:avLst/>
              <a:gdLst/>
              <a:ahLst/>
              <a:cxnLst/>
              <a:rect l="l" t="t" r="r" b="b"/>
              <a:pathLst>
                <a:path w="9031" h="13826" extrusionOk="0">
                  <a:moveTo>
                    <a:pt x="1038" y="0"/>
                  </a:moveTo>
                  <a:lnTo>
                    <a:pt x="1038" y="0"/>
                  </a:lnTo>
                  <a:cubicBezTo>
                    <a:pt x="692" y="418"/>
                    <a:pt x="519" y="951"/>
                    <a:pt x="563" y="1498"/>
                  </a:cubicBezTo>
                  <a:cubicBezTo>
                    <a:pt x="649" y="2290"/>
                    <a:pt x="793" y="2722"/>
                    <a:pt x="591" y="3168"/>
                  </a:cubicBezTo>
                  <a:cubicBezTo>
                    <a:pt x="390" y="3586"/>
                    <a:pt x="1" y="3557"/>
                    <a:pt x="30" y="3759"/>
                  </a:cubicBezTo>
                  <a:cubicBezTo>
                    <a:pt x="44" y="3961"/>
                    <a:pt x="692" y="4033"/>
                    <a:pt x="692" y="4609"/>
                  </a:cubicBezTo>
                  <a:cubicBezTo>
                    <a:pt x="707" y="5213"/>
                    <a:pt x="692" y="6121"/>
                    <a:pt x="908" y="6308"/>
                  </a:cubicBezTo>
                  <a:cubicBezTo>
                    <a:pt x="1112" y="6475"/>
                    <a:pt x="1466" y="6564"/>
                    <a:pt x="1923" y="6564"/>
                  </a:cubicBezTo>
                  <a:cubicBezTo>
                    <a:pt x="2175" y="6564"/>
                    <a:pt x="2459" y="6537"/>
                    <a:pt x="2766" y="6481"/>
                  </a:cubicBezTo>
                  <a:cubicBezTo>
                    <a:pt x="2867" y="6466"/>
                    <a:pt x="2939" y="6452"/>
                    <a:pt x="3025" y="6452"/>
                  </a:cubicBezTo>
                  <a:cubicBezTo>
                    <a:pt x="3077" y="6447"/>
                    <a:pt x="3126" y="6445"/>
                    <a:pt x="3170" y="6445"/>
                  </a:cubicBezTo>
                  <a:cubicBezTo>
                    <a:pt x="3654" y="6445"/>
                    <a:pt x="3703" y="6715"/>
                    <a:pt x="3716" y="6913"/>
                  </a:cubicBezTo>
                  <a:cubicBezTo>
                    <a:pt x="3760" y="7431"/>
                    <a:pt x="3587" y="7950"/>
                    <a:pt x="3241" y="8353"/>
                  </a:cubicBezTo>
                  <a:cubicBezTo>
                    <a:pt x="2924" y="8699"/>
                    <a:pt x="1974" y="8886"/>
                    <a:pt x="1974" y="8886"/>
                  </a:cubicBezTo>
                  <a:cubicBezTo>
                    <a:pt x="1974" y="8886"/>
                    <a:pt x="3040" y="13595"/>
                    <a:pt x="3990" y="13825"/>
                  </a:cubicBezTo>
                  <a:cubicBezTo>
                    <a:pt x="4782" y="13235"/>
                    <a:pt x="7518" y="10268"/>
                    <a:pt x="9031" y="8799"/>
                  </a:cubicBezTo>
                  <a:cubicBezTo>
                    <a:pt x="8066" y="8483"/>
                    <a:pt x="7101" y="7964"/>
                    <a:pt x="6784" y="7028"/>
                  </a:cubicBezTo>
                  <a:cubicBezTo>
                    <a:pt x="6467" y="6092"/>
                    <a:pt x="6741" y="3759"/>
                    <a:pt x="6741" y="3759"/>
                  </a:cubicBezTo>
                  <a:lnTo>
                    <a:pt x="6741" y="3759"/>
                  </a:lnTo>
                  <a:cubicBezTo>
                    <a:pt x="6741" y="3759"/>
                    <a:pt x="6814" y="3797"/>
                    <a:pt x="6950" y="3797"/>
                  </a:cubicBezTo>
                  <a:cubicBezTo>
                    <a:pt x="7064" y="3797"/>
                    <a:pt x="7221" y="3771"/>
                    <a:pt x="7418" y="3673"/>
                  </a:cubicBezTo>
                  <a:cubicBezTo>
                    <a:pt x="7850" y="3442"/>
                    <a:pt x="8224" y="1412"/>
                    <a:pt x="7518" y="1239"/>
                  </a:cubicBezTo>
                  <a:cubicBezTo>
                    <a:pt x="7444" y="1221"/>
                    <a:pt x="7373" y="1213"/>
                    <a:pt x="7305" y="1213"/>
                  </a:cubicBezTo>
                  <a:cubicBezTo>
                    <a:pt x="6923" y="1213"/>
                    <a:pt x="6634" y="1472"/>
                    <a:pt x="6438" y="1815"/>
                  </a:cubicBezTo>
                  <a:cubicBezTo>
                    <a:pt x="6352" y="1988"/>
                    <a:pt x="6294" y="2448"/>
                    <a:pt x="6093" y="2506"/>
                  </a:cubicBezTo>
                  <a:cubicBezTo>
                    <a:pt x="6076" y="2510"/>
                    <a:pt x="6060" y="2512"/>
                    <a:pt x="6044" y="2512"/>
                  </a:cubicBezTo>
                  <a:cubicBezTo>
                    <a:pt x="5831" y="2512"/>
                    <a:pt x="5629" y="2177"/>
                    <a:pt x="5589" y="2016"/>
                  </a:cubicBezTo>
                  <a:cubicBezTo>
                    <a:pt x="5531" y="1743"/>
                    <a:pt x="5661" y="1469"/>
                    <a:pt x="5905" y="1325"/>
                  </a:cubicBezTo>
                  <a:lnTo>
                    <a:pt x="5905" y="1325"/>
                  </a:lnTo>
                  <a:cubicBezTo>
                    <a:pt x="5823" y="1359"/>
                    <a:pt x="5739" y="1374"/>
                    <a:pt x="5658" y="1374"/>
                  </a:cubicBezTo>
                  <a:cubicBezTo>
                    <a:pt x="5287" y="1374"/>
                    <a:pt x="4968" y="1050"/>
                    <a:pt x="5027" y="648"/>
                  </a:cubicBezTo>
                  <a:lnTo>
                    <a:pt x="5027" y="648"/>
                  </a:lnTo>
                  <a:cubicBezTo>
                    <a:pt x="4943" y="1070"/>
                    <a:pt x="4587" y="1304"/>
                    <a:pt x="4228" y="1304"/>
                  </a:cubicBezTo>
                  <a:cubicBezTo>
                    <a:pt x="3974" y="1304"/>
                    <a:pt x="3719" y="1187"/>
                    <a:pt x="3558" y="936"/>
                  </a:cubicBezTo>
                  <a:cubicBezTo>
                    <a:pt x="3531" y="1313"/>
                    <a:pt x="3216" y="1589"/>
                    <a:pt x="2846" y="1589"/>
                  </a:cubicBezTo>
                  <a:cubicBezTo>
                    <a:pt x="2820" y="1589"/>
                    <a:pt x="2793" y="1587"/>
                    <a:pt x="2766" y="1584"/>
                  </a:cubicBezTo>
                  <a:cubicBezTo>
                    <a:pt x="2377" y="1527"/>
                    <a:pt x="2104" y="1138"/>
                    <a:pt x="2190" y="749"/>
                  </a:cubicBezTo>
                  <a:lnTo>
                    <a:pt x="2190" y="749"/>
                  </a:lnTo>
                  <a:cubicBezTo>
                    <a:pt x="2059" y="896"/>
                    <a:pt x="1877" y="974"/>
                    <a:pt x="1694" y="974"/>
                  </a:cubicBezTo>
                  <a:cubicBezTo>
                    <a:pt x="1555" y="974"/>
                    <a:pt x="1415" y="929"/>
                    <a:pt x="1297" y="835"/>
                  </a:cubicBezTo>
                  <a:cubicBezTo>
                    <a:pt x="1009" y="591"/>
                    <a:pt x="1225" y="187"/>
                    <a:pt x="1038"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5"/>
            <p:cNvSpPr/>
            <p:nvPr/>
          </p:nvSpPr>
          <p:spPr>
            <a:xfrm flipH="1">
              <a:off x="315529" y="1894067"/>
              <a:ext cx="262399" cy="396758"/>
            </a:xfrm>
            <a:custGeom>
              <a:avLst/>
              <a:gdLst/>
              <a:ahLst/>
              <a:cxnLst/>
              <a:rect l="l" t="t" r="r" b="b"/>
              <a:pathLst>
                <a:path w="7058" h="10672" extrusionOk="0">
                  <a:moveTo>
                    <a:pt x="4336" y="0"/>
                  </a:moveTo>
                  <a:cubicBezTo>
                    <a:pt x="4278" y="302"/>
                    <a:pt x="4220" y="490"/>
                    <a:pt x="4192" y="634"/>
                  </a:cubicBezTo>
                  <a:cubicBezTo>
                    <a:pt x="3544" y="2664"/>
                    <a:pt x="1729" y="3168"/>
                    <a:pt x="1052" y="3298"/>
                  </a:cubicBezTo>
                  <a:cubicBezTo>
                    <a:pt x="1104" y="3293"/>
                    <a:pt x="1153" y="3291"/>
                    <a:pt x="1197" y="3291"/>
                  </a:cubicBezTo>
                  <a:cubicBezTo>
                    <a:pt x="1681" y="3291"/>
                    <a:pt x="1730" y="3561"/>
                    <a:pt x="1743" y="3759"/>
                  </a:cubicBezTo>
                  <a:cubicBezTo>
                    <a:pt x="1787" y="4277"/>
                    <a:pt x="1614" y="4796"/>
                    <a:pt x="1268" y="5185"/>
                  </a:cubicBezTo>
                  <a:cubicBezTo>
                    <a:pt x="951" y="5545"/>
                    <a:pt x="1" y="5732"/>
                    <a:pt x="1" y="5732"/>
                  </a:cubicBezTo>
                  <a:cubicBezTo>
                    <a:pt x="1" y="5732"/>
                    <a:pt x="1067" y="10441"/>
                    <a:pt x="2017" y="10671"/>
                  </a:cubicBezTo>
                  <a:cubicBezTo>
                    <a:pt x="2809" y="10081"/>
                    <a:pt x="5545" y="7114"/>
                    <a:pt x="7058" y="5645"/>
                  </a:cubicBezTo>
                  <a:cubicBezTo>
                    <a:pt x="6093" y="5329"/>
                    <a:pt x="5128" y="4810"/>
                    <a:pt x="4811" y="3874"/>
                  </a:cubicBezTo>
                  <a:cubicBezTo>
                    <a:pt x="4494" y="2938"/>
                    <a:pt x="4768" y="605"/>
                    <a:pt x="4768" y="605"/>
                  </a:cubicBezTo>
                  <a:cubicBezTo>
                    <a:pt x="4768" y="605"/>
                    <a:pt x="4422" y="519"/>
                    <a:pt x="4336"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p:cNvSpPr/>
            <p:nvPr/>
          </p:nvSpPr>
          <p:spPr>
            <a:xfrm flipH="1">
              <a:off x="372299" y="1838301"/>
              <a:ext cx="36434" cy="59521"/>
            </a:xfrm>
            <a:custGeom>
              <a:avLst/>
              <a:gdLst/>
              <a:ahLst/>
              <a:cxnLst/>
              <a:rect l="l" t="t" r="r" b="b"/>
              <a:pathLst>
                <a:path w="980" h="1601" extrusionOk="0">
                  <a:moveTo>
                    <a:pt x="773" y="1"/>
                  </a:moveTo>
                  <a:cubicBezTo>
                    <a:pt x="695" y="1"/>
                    <a:pt x="596" y="29"/>
                    <a:pt x="476" y="118"/>
                  </a:cubicBezTo>
                  <a:cubicBezTo>
                    <a:pt x="58" y="420"/>
                    <a:pt x="1" y="1601"/>
                    <a:pt x="447" y="1601"/>
                  </a:cubicBezTo>
                  <a:cubicBezTo>
                    <a:pt x="879" y="1601"/>
                    <a:pt x="908" y="866"/>
                    <a:pt x="606" y="794"/>
                  </a:cubicBezTo>
                  <a:cubicBezTo>
                    <a:pt x="534" y="780"/>
                    <a:pt x="476" y="766"/>
                    <a:pt x="404" y="751"/>
                  </a:cubicBezTo>
                  <a:cubicBezTo>
                    <a:pt x="404" y="751"/>
                    <a:pt x="474" y="89"/>
                    <a:pt x="964" y="89"/>
                  </a:cubicBezTo>
                  <a:cubicBezTo>
                    <a:pt x="969" y="89"/>
                    <a:pt x="975" y="89"/>
                    <a:pt x="980" y="89"/>
                  </a:cubicBezTo>
                  <a:cubicBezTo>
                    <a:pt x="980" y="89"/>
                    <a:pt x="910" y="1"/>
                    <a:pt x="77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5"/>
            <p:cNvSpPr/>
            <p:nvPr/>
          </p:nvSpPr>
          <p:spPr>
            <a:xfrm flipH="1">
              <a:off x="276455" y="2098580"/>
              <a:ext cx="341066" cy="538665"/>
            </a:xfrm>
            <a:custGeom>
              <a:avLst/>
              <a:gdLst/>
              <a:ahLst/>
              <a:cxnLst/>
              <a:rect l="l" t="t" r="r" b="b"/>
              <a:pathLst>
                <a:path w="9174" h="14489" extrusionOk="0">
                  <a:moveTo>
                    <a:pt x="864" y="0"/>
                  </a:moveTo>
                  <a:lnTo>
                    <a:pt x="0" y="202"/>
                  </a:lnTo>
                  <a:lnTo>
                    <a:pt x="2549" y="14488"/>
                  </a:lnTo>
                  <a:lnTo>
                    <a:pt x="9174" y="332"/>
                  </a:lnTo>
                  <a:lnTo>
                    <a:pt x="8425" y="72"/>
                  </a:lnTo>
                  <a:lnTo>
                    <a:pt x="2780" y="12544"/>
                  </a:lnTo>
                  <a:lnTo>
                    <a:pt x="864"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5"/>
            <p:cNvSpPr/>
            <p:nvPr/>
          </p:nvSpPr>
          <p:spPr>
            <a:xfrm flipH="1">
              <a:off x="466506" y="2600774"/>
              <a:ext cx="104432" cy="125883"/>
            </a:xfrm>
            <a:custGeom>
              <a:avLst/>
              <a:gdLst/>
              <a:ahLst/>
              <a:cxnLst/>
              <a:rect l="l" t="t" r="r" b="b"/>
              <a:pathLst>
                <a:path w="2809" h="3386" extrusionOk="0">
                  <a:moveTo>
                    <a:pt x="245" y="1"/>
                  </a:moveTo>
                  <a:lnTo>
                    <a:pt x="0" y="3385"/>
                  </a:lnTo>
                  <a:lnTo>
                    <a:pt x="2808" y="3385"/>
                  </a:lnTo>
                  <a:lnTo>
                    <a:pt x="2808" y="1"/>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5"/>
            <p:cNvSpPr/>
            <p:nvPr/>
          </p:nvSpPr>
          <p:spPr>
            <a:xfrm flipH="1">
              <a:off x="487400" y="2625423"/>
              <a:ext cx="63202" cy="76065"/>
            </a:xfrm>
            <a:custGeom>
              <a:avLst/>
              <a:gdLst/>
              <a:ahLst/>
              <a:cxnLst/>
              <a:rect l="l" t="t" r="r" b="b"/>
              <a:pathLst>
                <a:path w="1700" h="2046" extrusionOk="0">
                  <a:moveTo>
                    <a:pt x="159" y="0"/>
                  </a:moveTo>
                  <a:lnTo>
                    <a:pt x="0" y="2045"/>
                  </a:lnTo>
                  <a:lnTo>
                    <a:pt x="1700" y="2045"/>
                  </a:lnTo>
                  <a:lnTo>
                    <a:pt x="17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5"/>
            <p:cNvSpPr/>
            <p:nvPr/>
          </p:nvSpPr>
          <p:spPr>
            <a:xfrm flipH="1">
              <a:off x="2323299" y="3069248"/>
              <a:ext cx="234516" cy="337349"/>
            </a:xfrm>
            <a:custGeom>
              <a:avLst/>
              <a:gdLst/>
              <a:ahLst/>
              <a:cxnLst/>
              <a:rect l="l" t="t" r="r" b="b"/>
              <a:pathLst>
                <a:path w="6308" h="9074" extrusionOk="0">
                  <a:moveTo>
                    <a:pt x="1411" y="1"/>
                  </a:moveTo>
                  <a:lnTo>
                    <a:pt x="1411" y="1182"/>
                  </a:lnTo>
                  <a:cubicBezTo>
                    <a:pt x="605" y="1283"/>
                    <a:pt x="0" y="1974"/>
                    <a:pt x="0" y="2795"/>
                  </a:cubicBezTo>
                  <a:lnTo>
                    <a:pt x="0" y="7432"/>
                  </a:lnTo>
                  <a:cubicBezTo>
                    <a:pt x="0" y="8339"/>
                    <a:pt x="720" y="9074"/>
                    <a:pt x="1627" y="9074"/>
                  </a:cubicBezTo>
                  <a:lnTo>
                    <a:pt x="4666" y="9074"/>
                  </a:lnTo>
                  <a:cubicBezTo>
                    <a:pt x="5573" y="9074"/>
                    <a:pt x="6308" y="8339"/>
                    <a:pt x="6308" y="7432"/>
                  </a:cubicBezTo>
                  <a:lnTo>
                    <a:pt x="6308" y="2795"/>
                  </a:lnTo>
                  <a:cubicBezTo>
                    <a:pt x="6308" y="1974"/>
                    <a:pt x="5703" y="1283"/>
                    <a:pt x="4882" y="1182"/>
                  </a:cubicBezTo>
                  <a:lnTo>
                    <a:pt x="48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5"/>
            <p:cNvSpPr/>
            <p:nvPr/>
          </p:nvSpPr>
          <p:spPr>
            <a:xfrm flipH="1">
              <a:off x="2376277" y="3069248"/>
              <a:ext cx="129080" cy="43944"/>
            </a:xfrm>
            <a:custGeom>
              <a:avLst/>
              <a:gdLst/>
              <a:ahLst/>
              <a:cxnLst/>
              <a:rect l="l" t="t" r="r" b="b"/>
              <a:pathLst>
                <a:path w="3472" h="1182" extrusionOk="0">
                  <a:moveTo>
                    <a:pt x="0" y="1"/>
                  </a:moveTo>
                  <a:lnTo>
                    <a:pt x="0" y="1182"/>
                  </a:lnTo>
                  <a:lnTo>
                    <a:pt x="3471" y="1182"/>
                  </a:lnTo>
                  <a:lnTo>
                    <a:pt x="34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flipH="1">
              <a:off x="2354343" y="3049990"/>
              <a:ext cx="172429" cy="39668"/>
            </a:xfrm>
            <a:custGeom>
              <a:avLst/>
              <a:gdLst/>
              <a:ahLst/>
              <a:cxnLst/>
              <a:rect l="l" t="t" r="r" b="b"/>
              <a:pathLst>
                <a:path w="4638" h="1067" extrusionOk="0">
                  <a:moveTo>
                    <a:pt x="404" y="0"/>
                  </a:moveTo>
                  <a:cubicBezTo>
                    <a:pt x="173" y="0"/>
                    <a:pt x="0" y="173"/>
                    <a:pt x="0" y="404"/>
                  </a:cubicBezTo>
                  <a:lnTo>
                    <a:pt x="0" y="663"/>
                  </a:lnTo>
                  <a:cubicBezTo>
                    <a:pt x="0" y="879"/>
                    <a:pt x="173" y="1066"/>
                    <a:pt x="404" y="1066"/>
                  </a:cubicBezTo>
                  <a:lnTo>
                    <a:pt x="4234" y="1066"/>
                  </a:lnTo>
                  <a:cubicBezTo>
                    <a:pt x="4450" y="1066"/>
                    <a:pt x="4638" y="879"/>
                    <a:pt x="4638" y="663"/>
                  </a:cubicBezTo>
                  <a:lnTo>
                    <a:pt x="4638" y="404"/>
                  </a:lnTo>
                  <a:cubicBezTo>
                    <a:pt x="4638" y="173"/>
                    <a:pt x="4450" y="0"/>
                    <a:pt x="423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flipH="1">
              <a:off x="2378954" y="3179553"/>
              <a:ext cx="123206" cy="156369"/>
            </a:xfrm>
            <a:custGeom>
              <a:avLst/>
              <a:gdLst/>
              <a:ahLst/>
              <a:cxnLst/>
              <a:rect l="l" t="t" r="r" b="b"/>
              <a:pathLst>
                <a:path w="3314" h="4206" extrusionOk="0">
                  <a:moveTo>
                    <a:pt x="793" y="1"/>
                  </a:moveTo>
                  <a:cubicBezTo>
                    <a:pt x="361" y="1"/>
                    <a:pt x="1" y="361"/>
                    <a:pt x="1" y="793"/>
                  </a:cubicBezTo>
                  <a:lnTo>
                    <a:pt x="1" y="3414"/>
                  </a:lnTo>
                  <a:cubicBezTo>
                    <a:pt x="1" y="3860"/>
                    <a:pt x="361" y="4206"/>
                    <a:pt x="793" y="4206"/>
                  </a:cubicBezTo>
                  <a:lnTo>
                    <a:pt x="2521" y="4206"/>
                  </a:lnTo>
                  <a:cubicBezTo>
                    <a:pt x="2953" y="4206"/>
                    <a:pt x="3313" y="3860"/>
                    <a:pt x="3313" y="3414"/>
                  </a:cubicBezTo>
                  <a:lnTo>
                    <a:pt x="3313" y="793"/>
                  </a:lnTo>
                  <a:cubicBezTo>
                    <a:pt x="3313" y="361"/>
                    <a:pt x="2953" y="1"/>
                    <a:pt x="252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flipH="1">
              <a:off x="2065213" y="3069248"/>
              <a:ext cx="235073" cy="337349"/>
            </a:xfrm>
            <a:custGeom>
              <a:avLst/>
              <a:gdLst/>
              <a:ahLst/>
              <a:cxnLst/>
              <a:rect l="l" t="t" r="r" b="b"/>
              <a:pathLst>
                <a:path w="6323" h="9074" extrusionOk="0">
                  <a:moveTo>
                    <a:pt x="1426" y="1"/>
                  </a:moveTo>
                  <a:lnTo>
                    <a:pt x="1426" y="1182"/>
                  </a:lnTo>
                  <a:cubicBezTo>
                    <a:pt x="605" y="1283"/>
                    <a:pt x="0" y="1974"/>
                    <a:pt x="0" y="2795"/>
                  </a:cubicBezTo>
                  <a:lnTo>
                    <a:pt x="0" y="7432"/>
                  </a:lnTo>
                  <a:cubicBezTo>
                    <a:pt x="0" y="8339"/>
                    <a:pt x="735" y="9074"/>
                    <a:pt x="1642" y="9074"/>
                  </a:cubicBezTo>
                  <a:lnTo>
                    <a:pt x="4680" y="9074"/>
                  </a:lnTo>
                  <a:cubicBezTo>
                    <a:pt x="5588" y="9074"/>
                    <a:pt x="6322" y="8339"/>
                    <a:pt x="6322" y="7432"/>
                  </a:cubicBezTo>
                  <a:lnTo>
                    <a:pt x="6322" y="2795"/>
                  </a:lnTo>
                  <a:cubicBezTo>
                    <a:pt x="6322" y="1974"/>
                    <a:pt x="5703" y="1283"/>
                    <a:pt x="4896" y="1182"/>
                  </a:cubicBezTo>
                  <a:lnTo>
                    <a:pt x="48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flipH="1">
              <a:off x="2118228" y="3069248"/>
              <a:ext cx="129080" cy="43944"/>
            </a:xfrm>
            <a:custGeom>
              <a:avLst/>
              <a:gdLst/>
              <a:ahLst/>
              <a:cxnLst/>
              <a:rect l="l" t="t" r="r" b="b"/>
              <a:pathLst>
                <a:path w="3472" h="1182" extrusionOk="0">
                  <a:moveTo>
                    <a:pt x="1" y="1"/>
                  </a:moveTo>
                  <a:lnTo>
                    <a:pt x="1" y="1182"/>
                  </a:lnTo>
                  <a:lnTo>
                    <a:pt x="3471" y="1182"/>
                  </a:lnTo>
                  <a:lnTo>
                    <a:pt x="34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flipH="1">
              <a:off x="2096814" y="3049990"/>
              <a:ext cx="172429" cy="39668"/>
            </a:xfrm>
            <a:custGeom>
              <a:avLst/>
              <a:gdLst/>
              <a:ahLst/>
              <a:cxnLst/>
              <a:rect l="l" t="t" r="r" b="b"/>
              <a:pathLst>
                <a:path w="4638" h="1067" extrusionOk="0">
                  <a:moveTo>
                    <a:pt x="404" y="0"/>
                  </a:moveTo>
                  <a:cubicBezTo>
                    <a:pt x="188" y="0"/>
                    <a:pt x="0" y="173"/>
                    <a:pt x="0" y="404"/>
                  </a:cubicBezTo>
                  <a:lnTo>
                    <a:pt x="0" y="663"/>
                  </a:lnTo>
                  <a:cubicBezTo>
                    <a:pt x="0" y="879"/>
                    <a:pt x="188" y="1066"/>
                    <a:pt x="404" y="1066"/>
                  </a:cubicBezTo>
                  <a:lnTo>
                    <a:pt x="4234" y="1066"/>
                  </a:lnTo>
                  <a:cubicBezTo>
                    <a:pt x="4465" y="1066"/>
                    <a:pt x="4638" y="879"/>
                    <a:pt x="4638" y="663"/>
                  </a:cubicBezTo>
                  <a:lnTo>
                    <a:pt x="4638" y="404"/>
                  </a:lnTo>
                  <a:cubicBezTo>
                    <a:pt x="4638" y="173"/>
                    <a:pt x="4465" y="0"/>
                    <a:pt x="423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flipH="1">
              <a:off x="2121426" y="3179553"/>
              <a:ext cx="123206" cy="156369"/>
            </a:xfrm>
            <a:custGeom>
              <a:avLst/>
              <a:gdLst/>
              <a:ahLst/>
              <a:cxnLst/>
              <a:rect l="l" t="t" r="r" b="b"/>
              <a:pathLst>
                <a:path w="3314" h="4206" extrusionOk="0">
                  <a:moveTo>
                    <a:pt x="793" y="1"/>
                  </a:moveTo>
                  <a:cubicBezTo>
                    <a:pt x="361" y="1"/>
                    <a:pt x="1" y="361"/>
                    <a:pt x="1" y="793"/>
                  </a:cubicBezTo>
                  <a:lnTo>
                    <a:pt x="1" y="3414"/>
                  </a:lnTo>
                  <a:cubicBezTo>
                    <a:pt x="1" y="3860"/>
                    <a:pt x="361" y="4206"/>
                    <a:pt x="793" y="4206"/>
                  </a:cubicBezTo>
                  <a:lnTo>
                    <a:pt x="2521" y="4206"/>
                  </a:lnTo>
                  <a:cubicBezTo>
                    <a:pt x="2953" y="4206"/>
                    <a:pt x="3313" y="3860"/>
                    <a:pt x="3313" y="3414"/>
                  </a:cubicBezTo>
                  <a:lnTo>
                    <a:pt x="3313" y="793"/>
                  </a:lnTo>
                  <a:cubicBezTo>
                    <a:pt x="3313" y="361"/>
                    <a:pt x="2953" y="1"/>
                    <a:pt x="252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flipH="1">
              <a:off x="1807685" y="3069248"/>
              <a:ext cx="235073" cy="337349"/>
            </a:xfrm>
            <a:custGeom>
              <a:avLst/>
              <a:gdLst/>
              <a:ahLst/>
              <a:cxnLst/>
              <a:rect l="l" t="t" r="r" b="b"/>
              <a:pathLst>
                <a:path w="6323" h="9074" extrusionOk="0">
                  <a:moveTo>
                    <a:pt x="1426" y="1"/>
                  </a:moveTo>
                  <a:lnTo>
                    <a:pt x="1426" y="1182"/>
                  </a:lnTo>
                  <a:cubicBezTo>
                    <a:pt x="619" y="1283"/>
                    <a:pt x="0" y="1974"/>
                    <a:pt x="0" y="2795"/>
                  </a:cubicBezTo>
                  <a:lnTo>
                    <a:pt x="0" y="7432"/>
                  </a:lnTo>
                  <a:cubicBezTo>
                    <a:pt x="0" y="8339"/>
                    <a:pt x="735" y="9074"/>
                    <a:pt x="1642" y="9074"/>
                  </a:cubicBezTo>
                  <a:lnTo>
                    <a:pt x="4680" y="9074"/>
                  </a:lnTo>
                  <a:cubicBezTo>
                    <a:pt x="5588" y="9074"/>
                    <a:pt x="6322" y="8339"/>
                    <a:pt x="6322" y="7432"/>
                  </a:cubicBezTo>
                  <a:lnTo>
                    <a:pt x="6322" y="2795"/>
                  </a:lnTo>
                  <a:cubicBezTo>
                    <a:pt x="6322" y="1974"/>
                    <a:pt x="5717" y="1283"/>
                    <a:pt x="4896" y="1182"/>
                  </a:cubicBezTo>
                  <a:lnTo>
                    <a:pt x="48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flipH="1">
              <a:off x="1860700" y="3069248"/>
              <a:ext cx="129080" cy="43944"/>
            </a:xfrm>
            <a:custGeom>
              <a:avLst/>
              <a:gdLst/>
              <a:ahLst/>
              <a:cxnLst/>
              <a:rect l="l" t="t" r="r" b="b"/>
              <a:pathLst>
                <a:path w="3472" h="1182" extrusionOk="0">
                  <a:moveTo>
                    <a:pt x="1" y="1"/>
                  </a:moveTo>
                  <a:lnTo>
                    <a:pt x="1" y="1182"/>
                  </a:lnTo>
                  <a:lnTo>
                    <a:pt x="3471" y="1182"/>
                  </a:lnTo>
                  <a:lnTo>
                    <a:pt x="34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5"/>
            <p:cNvSpPr/>
            <p:nvPr/>
          </p:nvSpPr>
          <p:spPr>
            <a:xfrm flipH="1">
              <a:off x="1838765" y="3049990"/>
              <a:ext cx="172950" cy="39668"/>
            </a:xfrm>
            <a:custGeom>
              <a:avLst/>
              <a:gdLst/>
              <a:ahLst/>
              <a:cxnLst/>
              <a:rect l="l" t="t" r="r" b="b"/>
              <a:pathLst>
                <a:path w="4652" h="1067" extrusionOk="0">
                  <a:moveTo>
                    <a:pt x="418" y="0"/>
                  </a:moveTo>
                  <a:cubicBezTo>
                    <a:pt x="188" y="0"/>
                    <a:pt x="0" y="173"/>
                    <a:pt x="0" y="404"/>
                  </a:cubicBezTo>
                  <a:lnTo>
                    <a:pt x="0" y="663"/>
                  </a:lnTo>
                  <a:cubicBezTo>
                    <a:pt x="0" y="879"/>
                    <a:pt x="188" y="1066"/>
                    <a:pt x="418" y="1066"/>
                  </a:cubicBezTo>
                  <a:lnTo>
                    <a:pt x="4249" y="1066"/>
                  </a:lnTo>
                  <a:cubicBezTo>
                    <a:pt x="4465" y="1066"/>
                    <a:pt x="4652" y="879"/>
                    <a:pt x="4652" y="663"/>
                  </a:cubicBezTo>
                  <a:lnTo>
                    <a:pt x="4652" y="404"/>
                  </a:lnTo>
                  <a:cubicBezTo>
                    <a:pt x="4652" y="173"/>
                    <a:pt x="4465" y="0"/>
                    <a:pt x="424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5"/>
            <p:cNvSpPr/>
            <p:nvPr/>
          </p:nvSpPr>
          <p:spPr>
            <a:xfrm flipH="1">
              <a:off x="1863897" y="3179553"/>
              <a:ext cx="122649" cy="156369"/>
            </a:xfrm>
            <a:custGeom>
              <a:avLst/>
              <a:gdLst/>
              <a:ahLst/>
              <a:cxnLst/>
              <a:rect l="l" t="t" r="r" b="b"/>
              <a:pathLst>
                <a:path w="3299" h="4206" extrusionOk="0">
                  <a:moveTo>
                    <a:pt x="792" y="1"/>
                  </a:moveTo>
                  <a:cubicBezTo>
                    <a:pt x="346" y="1"/>
                    <a:pt x="0" y="361"/>
                    <a:pt x="0" y="793"/>
                  </a:cubicBezTo>
                  <a:lnTo>
                    <a:pt x="0" y="3414"/>
                  </a:lnTo>
                  <a:cubicBezTo>
                    <a:pt x="0" y="3860"/>
                    <a:pt x="346" y="4206"/>
                    <a:pt x="792" y="4206"/>
                  </a:cubicBezTo>
                  <a:lnTo>
                    <a:pt x="2520" y="4206"/>
                  </a:lnTo>
                  <a:cubicBezTo>
                    <a:pt x="2952" y="4206"/>
                    <a:pt x="3298" y="3860"/>
                    <a:pt x="3298" y="3414"/>
                  </a:cubicBezTo>
                  <a:lnTo>
                    <a:pt x="3298" y="793"/>
                  </a:lnTo>
                  <a:cubicBezTo>
                    <a:pt x="3298" y="361"/>
                    <a:pt x="2952" y="1"/>
                    <a:pt x="2520"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5"/>
            <p:cNvSpPr/>
            <p:nvPr/>
          </p:nvSpPr>
          <p:spPr>
            <a:xfrm flipH="1">
              <a:off x="2238163" y="4405109"/>
              <a:ext cx="26805" cy="551491"/>
            </a:xfrm>
            <a:custGeom>
              <a:avLst/>
              <a:gdLst/>
              <a:ahLst/>
              <a:cxnLst/>
              <a:rect l="l" t="t" r="r" b="b"/>
              <a:pathLst>
                <a:path w="721" h="14834" extrusionOk="0">
                  <a:moveTo>
                    <a:pt x="332" y="0"/>
                  </a:moveTo>
                  <a:cubicBezTo>
                    <a:pt x="145" y="0"/>
                    <a:pt x="1" y="144"/>
                    <a:pt x="1" y="331"/>
                  </a:cubicBezTo>
                  <a:lnTo>
                    <a:pt x="58" y="14488"/>
                  </a:lnTo>
                  <a:cubicBezTo>
                    <a:pt x="58" y="14675"/>
                    <a:pt x="202" y="14833"/>
                    <a:pt x="389" y="14833"/>
                  </a:cubicBezTo>
                  <a:cubicBezTo>
                    <a:pt x="577" y="14833"/>
                    <a:pt x="721" y="14675"/>
                    <a:pt x="721" y="14488"/>
                  </a:cubicBezTo>
                  <a:lnTo>
                    <a:pt x="663" y="331"/>
                  </a:lnTo>
                  <a:cubicBezTo>
                    <a:pt x="663" y="144"/>
                    <a:pt x="519" y="0"/>
                    <a:pt x="33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5"/>
            <p:cNvSpPr/>
            <p:nvPr/>
          </p:nvSpPr>
          <p:spPr>
            <a:xfrm flipH="1">
              <a:off x="2048521" y="4481212"/>
              <a:ext cx="405458" cy="398803"/>
            </a:xfrm>
            <a:custGeom>
              <a:avLst/>
              <a:gdLst/>
              <a:ahLst/>
              <a:cxnLst/>
              <a:rect l="l" t="t" r="r" b="b"/>
              <a:pathLst>
                <a:path w="10906" h="10727" extrusionOk="0">
                  <a:moveTo>
                    <a:pt x="10427" y="0"/>
                  </a:moveTo>
                  <a:cubicBezTo>
                    <a:pt x="10350" y="0"/>
                    <a:pt x="10270" y="29"/>
                    <a:pt x="10197" y="99"/>
                  </a:cubicBezTo>
                  <a:lnTo>
                    <a:pt x="217" y="10151"/>
                  </a:lnTo>
                  <a:cubicBezTo>
                    <a:pt x="1" y="10367"/>
                    <a:pt x="159" y="10727"/>
                    <a:pt x="462" y="10727"/>
                  </a:cubicBezTo>
                  <a:cubicBezTo>
                    <a:pt x="548" y="10727"/>
                    <a:pt x="635" y="10684"/>
                    <a:pt x="692" y="10626"/>
                  </a:cubicBezTo>
                  <a:lnTo>
                    <a:pt x="10672" y="574"/>
                  </a:lnTo>
                  <a:cubicBezTo>
                    <a:pt x="10905" y="330"/>
                    <a:pt x="10685" y="0"/>
                    <a:pt x="1042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5"/>
            <p:cNvSpPr/>
            <p:nvPr/>
          </p:nvSpPr>
          <p:spPr>
            <a:xfrm flipH="1">
              <a:off x="1971526" y="4666913"/>
              <a:ext cx="560079" cy="27325"/>
            </a:xfrm>
            <a:custGeom>
              <a:avLst/>
              <a:gdLst/>
              <a:ahLst/>
              <a:cxnLst/>
              <a:rect l="l" t="t" r="r" b="b"/>
              <a:pathLst>
                <a:path w="15065" h="735" extrusionOk="0">
                  <a:moveTo>
                    <a:pt x="14618" y="0"/>
                  </a:moveTo>
                  <a:lnTo>
                    <a:pt x="447" y="58"/>
                  </a:lnTo>
                  <a:cubicBezTo>
                    <a:pt x="1" y="58"/>
                    <a:pt x="1" y="735"/>
                    <a:pt x="447" y="735"/>
                  </a:cubicBezTo>
                  <a:lnTo>
                    <a:pt x="14618" y="677"/>
                  </a:lnTo>
                  <a:cubicBezTo>
                    <a:pt x="15064" y="677"/>
                    <a:pt x="15064" y="0"/>
                    <a:pt x="14618" y="0"/>
                  </a:cubicBezTo>
                  <a:close/>
                </a:path>
              </a:pathLst>
            </a:custGeom>
            <a:solidFill>
              <a:srgbClr val="C0D5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5"/>
            <p:cNvSpPr/>
            <p:nvPr/>
          </p:nvSpPr>
          <p:spPr>
            <a:xfrm flipH="1">
              <a:off x="2048074" y="4482587"/>
              <a:ext cx="407986" cy="395829"/>
            </a:xfrm>
            <a:custGeom>
              <a:avLst/>
              <a:gdLst/>
              <a:ahLst/>
              <a:cxnLst/>
              <a:rect l="l" t="t" r="r" b="b"/>
              <a:pathLst>
                <a:path w="10974" h="10647" extrusionOk="0">
                  <a:moveTo>
                    <a:pt x="472" y="1"/>
                  </a:moveTo>
                  <a:cubicBezTo>
                    <a:pt x="216" y="1"/>
                    <a:pt x="1" y="337"/>
                    <a:pt x="244" y="580"/>
                  </a:cubicBezTo>
                  <a:lnTo>
                    <a:pt x="10296" y="10560"/>
                  </a:lnTo>
                  <a:cubicBezTo>
                    <a:pt x="10354" y="10618"/>
                    <a:pt x="10440" y="10647"/>
                    <a:pt x="10527" y="10647"/>
                  </a:cubicBezTo>
                  <a:cubicBezTo>
                    <a:pt x="10829" y="10647"/>
                    <a:pt x="10973" y="10287"/>
                    <a:pt x="10757" y="10071"/>
                  </a:cubicBezTo>
                  <a:lnTo>
                    <a:pt x="705" y="105"/>
                  </a:lnTo>
                  <a:cubicBezTo>
                    <a:pt x="631" y="31"/>
                    <a:pt x="550" y="1"/>
                    <a:pt x="472"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5"/>
            <p:cNvSpPr/>
            <p:nvPr/>
          </p:nvSpPr>
          <p:spPr>
            <a:xfrm flipH="1">
              <a:off x="1988144" y="4417415"/>
              <a:ext cx="547216" cy="526545"/>
            </a:xfrm>
            <a:custGeom>
              <a:avLst/>
              <a:gdLst/>
              <a:ahLst/>
              <a:cxnLst/>
              <a:rect l="l" t="t" r="r" b="b"/>
              <a:pathLst>
                <a:path w="14719" h="14163" extrusionOk="0">
                  <a:moveTo>
                    <a:pt x="7597" y="2174"/>
                  </a:moveTo>
                  <a:cubicBezTo>
                    <a:pt x="10114" y="2174"/>
                    <a:pt x="12530" y="4131"/>
                    <a:pt x="12530" y="7086"/>
                  </a:cubicBezTo>
                  <a:cubicBezTo>
                    <a:pt x="12530" y="9779"/>
                    <a:pt x="10341" y="11982"/>
                    <a:pt x="7634" y="11982"/>
                  </a:cubicBezTo>
                  <a:cubicBezTo>
                    <a:pt x="3270" y="11982"/>
                    <a:pt x="1095" y="6697"/>
                    <a:pt x="4177" y="3615"/>
                  </a:cubicBezTo>
                  <a:cubicBezTo>
                    <a:pt x="5173" y="2620"/>
                    <a:pt x="6396" y="2174"/>
                    <a:pt x="7597" y="2174"/>
                  </a:cubicBezTo>
                  <a:close/>
                  <a:moveTo>
                    <a:pt x="7634" y="0"/>
                  </a:moveTo>
                  <a:cubicBezTo>
                    <a:pt x="4768" y="0"/>
                    <a:pt x="2190" y="1728"/>
                    <a:pt x="1095" y="4378"/>
                  </a:cubicBezTo>
                  <a:cubicBezTo>
                    <a:pt x="1" y="7014"/>
                    <a:pt x="606" y="10067"/>
                    <a:pt x="2622" y="12083"/>
                  </a:cubicBezTo>
                  <a:cubicBezTo>
                    <a:pt x="3981" y="13442"/>
                    <a:pt x="5791" y="14162"/>
                    <a:pt x="7634" y="14162"/>
                  </a:cubicBezTo>
                  <a:cubicBezTo>
                    <a:pt x="8545" y="14162"/>
                    <a:pt x="9464" y="13986"/>
                    <a:pt x="10341" y="13624"/>
                  </a:cubicBezTo>
                  <a:cubicBezTo>
                    <a:pt x="12991" y="12529"/>
                    <a:pt x="14719" y="9952"/>
                    <a:pt x="14719" y="7086"/>
                  </a:cubicBezTo>
                  <a:cubicBezTo>
                    <a:pt x="14719" y="3169"/>
                    <a:pt x="11551" y="0"/>
                    <a:pt x="7634"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5"/>
            <p:cNvSpPr/>
            <p:nvPr/>
          </p:nvSpPr>
          <p:spPr>
            <a:xfrm flipH="1">
              <a:off x="1937248" y="4398306"/>
              <a:ext cx="610417" cy="566845"/>
            </a:xfrm>
            <a:custGeom>
              <a:avLst/>
              <a:gdLst/>
              <a:ahLst/>
              <a:cxnLst/>
              <a:rect l="l" t="t" r="r" b="b"/>
              <a:pathLst>
                <a:path w="16419" h="15247" extrusionOk="0">
                  <a:moveTo>
                    <a:pt x="7965" y="1090"/>
                  </a:moveTo>
                  <a:cubicBezTo>
                    <a:pt x="8829" y="1090"/>
                    <a:pt x="9693" y="1263"/>
                    <a:pt x="10499" y="1594"/>
                  </a:cubicBezTo>
                  <a:cubicBezTo>
                    <a:pt x="13567" y="2890"/>
                    <a:pt x="15151" y="6304"/>
                    <a:pt x="14172" y="9486"/>
                  </a:cubicBezTo>
                  <a:cubicBezTo>
                    <a:pt x="13322" y="12246"/>
                    <a:pt x="10774" y="14052"/>
                    <a:pt x="7990" y="14052"/>
                  </a:cubicBezTo>
                  <a:cubicBezTo>
                    <a:pt x="7563" y="14052"/>
                    <a:pt x="7130" y="14010"/>
                    <a:pt x="6697" y="13922"/>
                  </a:cubicBezTo>
                  <a:cubicBezTo>
                    <a:pt x="3428" y="13259"/>
                    <a:pt x="1196" y="10249"/>
                    <a:pt x="1527" y="6937"/>
                  </a:cubicBezTo>
                  <a:cubicBezTo>
                    <a:pt x="1844" y="3625"/>
                    <a:pt x="4638" y="1090"/>
                    <a:pt x="7965" y="1090"/>
                  </a:cubicBezTo>
                  <a:close/>
                  <a:moveTo>
                    <a:pt x="7993" y="1"/>
                  </a:moveTo>
                  <a:cubicBezTo>
                    <a:pt x="7489" y="1"/>
                    <a:pt x="6978" y="51"/>
                    <a:pt x="6467" y="154"/>
                  </a:cubicBezTo>
                  <a:cubicBezTo>
                    <a:pt x="2622" y="917"/>
                    <a:pt x="1" y="4475"/>
                    <a:pt x="389" y="8377"/>
                  </a:cubicBezTo>
                  <a:cubicBezTo>
                    <a:pt x="764" y="12266"/>
                    <a:pt x="4047" y="15247"/>
                    <a:pt x="7965" y="15247"/>
                  </a:cubicBezTo>
                  <a:cubicBezTo>
                    <a:pt x="8987" y="15247"/>
                    <a:pt x="9995" y="15045"/>
                    <a:pt x="10946" y="14642"/>
                  </a:cubicBezTo>
                  <a:cubicBezTo>
                    <a:pt x="14546" y="13130"/>
                    <a:pt x="16418" y="9112"/>
                    <a:pt x="15266" y="5367"/>
                  </a:cubicBezTo>
                  <a:cubicBezTo>
                    <a:pt x="14267" y="2121"/>
                    <a:pt x="11277" y="1"/>
                    <a:pt x="799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5"/>
            <p:cNvSpPr/>
            <p:nvPr/>
          </p:nvSpPr>
          <p:spPr>
            <a:xfrm flipH="1">
              <a:off x="2166410" y="4617096"/>
              <a:ext cx="148896" cy="127556"/>
            </a:xfrm>
            <a:custGeom>
              <a:avLst/>
              <a:gdLst/>
              <a:ahLst/>
              <a:cxnLst/>
              <a:rect l="l" t="t" r="r" b="b"/>
              <a:pathLst>
                <a:path w="4005" h="3431" extrusionOk="0">
                  <a:moveTo>
                    <a:pt x="1715" y="1"/>
                  </a:moveTo>
                  <a:cubicBezTo>
                    <a:pt x="764" y="1"/>
                    <a:pt x="1" y="764"/>
                    <a:pt x="1" y="1715"/>
                  </a:cubicBezTo>
                  <a:cubicBezTo>
                    <a:pt x="1" y="2747"/>
                    <a:pt x="844" y="3430"/>
                    <a:pt x="1724" y="3430"/>
                  </a:cubicBezTo>
                  <a:cubicBezTo>
                    <a:pt x="2145" y="3430"/>
                    <a:pt x="2575" y="3274"/>
                    <a:pt x="2924" y="2924"/>
                  </a:cubicBezTo>
                  <a:cubicBezTo>
                    <a:pt x="4004" y="1844"/>
                    <a:pt x="3241" y="1"/>
                    <a:pt x="171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5"/>
            <p:cNvSpPr/>
            <p:nvPr/>
          </p:nvSpPr>
          <p:spPr>
            <a:xfrm flipH="1">
              <a:off x="1038334" y="3061217"/>
              <a:ext cx="596996" cy="477099"/>
            </a:xfrm>
            <a:custGeom>
              <a:avLst/>
              <a:gdLst/>
              <a:ahLst/>
              <a:cxnLst/>
              <a:rect l="l" t="t" r="r" b="b"/>
              <a:pathLst>
                <a:path w="16058" h="12833" extrusionOk="0">
                  <a:moveTo>
                    <a:pt x="3932" y="1"/>
                  </a:moveTo>
                  <a:cubicBezTo>
                    <a:pt x="1772" y="1"/>
                    <a:pt x="0" y="1758"/>
                    <a:pt x="0" y="3932"/>
                  </a:cubicBezTo>
                  <a:lnTo>
                    <a:pt x="0" y="12832"/>
                  </a:lnTo>
                  <a:lnTo>
                    <a:pt x="1685" y="12832"/>
                  </a:lnTo>
                  <a:lnTo>
                    <a:pt x="1685" y="3932"/>
                  </a:lnTo>
                  <a:cubicBezTo>
                    <a:pt x="1685" y="2694"/>
                    <a:pt x="2693" y="1686"/>
                    <a:pt x="3932" y="1686"/>
                  </a:cubicBezTo>
                  <a:lnTo>
                    <a:pt x="15208" y="1686"/>
                  </a:lnTo>
                  <a:cubicBezTo>
                    <a:pt x="15669" y="1686"/>
                    <a:pt x="16058" y="1311"/>
                    <a:pt x="16058" y="850"/>
                  </a:cubicBezTo>
                  <a:cubicBezTo>
                    <a:pt x="16058" y="375"/>
                    <a:pt x="15669" y="1"/>
                    <a:pt x="15208"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5"/>
            <p:cNvSpPr/>
            <p:nvPr/>
          </p:nvSpPr>
          <p:spPr>
            <a:xfrm flipH="1">
              <a:off x="1241769" y="3252384"/>
              <a:ext cx="651090" cy="140308"/>
            </a:xfrm>
            <a:custGeom>
              <a:avLst/>
              <a:gdLst/>
              <a:ahLst/>
              <a:cxnLst/>
              <a:rect l="l" t="t" r="r" b="b"/>
              <a:pathLst>
                <a:path w="17513" h="3774" extrusionOk="0">
                  <a:moveTo>
                    <a:pt x="1037" y="0"/>
                  </a:moveTo>
                  <a:cubicBezTo>
                    <a:pt x="461" y="0"/>
                    <a:pt x="0" y="461"/>
                    <a:pt x="0" y="1051"/>
                  </a:cubicBezTo>
                  <a:lnTo>
                    <a:pt x="0" y="2736"/>
                  </a:lnTo>
                  <a:cubicBezTo>
                    <a:pt x="0" y="3312"/>
                    <a:pt x="461" y="3773"/>
                    <a:pt x="1037" y="3773"/>
                  </a:cubicBezTo>
                  <a:lnTo>
                    <a:pt x="16461" y="3773"/>
                  </a:lnTo>
                  <a:cubicBezTo>
                    <a:pt x="17052" y="3773"/>
                    <a:pt x="17512" y="3312"/>
                    <a:pt x="17512" y="2736"/>
                  </a:cubicBezTo>
                  <a:lnTo>
                    <a:pt x="17512" y="1051"/>
                  </a:lnTo>
                  <a:cubicBezTo>
                    <a:pt x="17512" y="461"/>
                    <a:pt x="17052" y="0"/>
                    <a:pt x="1646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5"/>
            <p:cNvSpPr/>
            <p:nvPr/>
          </p:nvSpPr>
          <p:spPr>
            <a:xfrm flipH="1">
              <a:off x="1160387" y="3068727"/>
              <a:ext cx="171388" cy="119228"/>
            </a:xfrm>
            <a:custGeom>
              <a:avLst/>
              <a:gdLst/>
              <a:ahLst/>
              <a:cxnLst/>
              <a:rect l="l" t="t" r="r" b="b"/>
              <a:pathLst>
                <a:path w="4610" h="3207" extrusionOk="0">
                  <a:moveTo>
                    <a:pt x="1427" y="0"/>
                  </a:moveTo>
                  <a:cubicBezTo>
                    <a:pt x="1311" y="0"/>
                    <a:pt x="1182" y="29"/>
                    <a:pt x="1095" y="116"/>
                  </a:cubicBezTo>
                  <a:cubicBezTo>
                    <a:pt x="937" y="274"/>
                    <a:pt x="1" y="2621"/>
                    <a:pt x="44" y="2679"/>
                  </a:cubicBezTo>
                  <a:cubicBezTo>
                    <a:pt x="166" y="2814"/>
                    <a:pt x="421" y="2852"/>
                    <a:pt x="665" y="2852"/>
                  </a:cubicBezTo>
                  <a:cubicBezTo>
                    <a:pt x="967" y="2852"/>
                    <a:pt x="1254" y="2794"/>
                    <a:pt x="1254" y="2794"/>
                  </a:cubicBezTo>
                  <a:cubicBezTo>
                    <a:pt x="1254" y="2794"/>
                    <a:pt x="1686" y="3082"/>
                    <a:pt x="1888" y="3183"/>
                  </a:cubicBezTo>
                  <a:cubicBezTo>
                    <a:pt x="1918" y="3200"/>
                    <a:pt x="1951" y="3207"/>
                    <a:pt x="1983" y="3207"/>
                  </a:cubicBezTo>
                  <a:cubicBezTo>
                    <a:pt x="2180" y="3207"/>
                    <a:pt x="2392" y="2953"/>
                    <a:pt x="2392" y="2953"/>
                  </a:cubicBezTo>
                  <a:cubicBezTo>
                    <a:pt x="2608" y="3025"/>
                    <a:pt x="2824" y="3082"/>
                    <a:pt x="3040" y="3097"/>
                  </a:cubicBezTo>
                  <a:cubicBezTo>
                    <a:pt x="3155" y="3068"/>
                    <a:pt x="3342" y="2737"/>
                    <a:pt x="3342" y="2737"/>
                  </a:cubicBezTo>
                  <a:lnTo>
                    <a:pt x="3630" y="2780"/>
                  </a:lnTo>
                  <a:lnTo>
                    <a:pt x="4091" y="2866"/>
                  </a:lnTo>
                  <a:cubicBezTo>
                    <a:pt x="4221" y="2665"/>
                    <a:pt x="4321" y="2449"/>
                    <a:pt x="4393" y="2218"/>
                  </a:cubicBezTo>
                  <a:cubicBezTo>
                    <a:pt x="4437" y="1973"/>
                    <a:pt x="4609" y="879"/>
                    <a:pt x="4480" y="677"/>
                  </a:cubicBezTo>
                  <a:cubicBezTo>
                    <a:pt x="4404" y="602"/>
                    <a:pt x="4307" y="559"/>
                    <a:pt x="4197" y="559"/>
                  </a:cubicBezTo>
                  <a:cubicBezTo>
                    <a:pt x="4181" y="559"/>
                    <a:pt x="4165" y="560"/>
                    <a:pt x="4149" y="562"/>
                  </a:cubicBezTo>
                  <a:cubicBezTo>
                    <a:pt x="4127" y="560"/>
                    <a:pt x="4105" y="558"/>
                    <a:pt x="4084" y="558"/>
                  </a:cubicBezTo>
                  <a:cubicBezTo>
                    <a:pt x="3976" y="558"/>
                    <a:pt x="3870" y="588"/>
                    <a:pt x="3774" y="648"/>
                  </a:cubicBezTo>
                  <a:cubicBezTo>
                    <a:pt x="3688" y="721"/>
                    <a:pt x="3673" y="1383"/>
                    <a:pt x="3673" y="1441"/>
                  </a:cubicBezTo>
                  <a:cubicBezTo>
                    <a:pt x="3673" y="1441"/>
                    <a:pt x="3572" y="1239"/>
                    <a:pt x="3486" y="1081"/>
                  </a:cubicBezTo>
                  <a:cubicBezTo>
                    <a:pt x="3385" y="951"/>
                    <a:pt x="3227" y="865"/>
                    <a:pt x="3054" y="850"/>
                  </a:cubicBezTo>
                  <a:cubicBezTo>
                    <a:pt x="2996" y="836"/>
                    <a:pt x="2924" y="836"/>
                    <a:pt x="2852" y="821"/>
                  </a:cubicBezTo>
                  <a:cubicBezTo>
                    <a:pt x="2780" y="677"/>
                    <a:pt x="1931" y="677"/>
                    <a:pt x="1931" y="677"/>
                  </a:cubicBezTo>
                  <a:cubicBezTo>
                    <a:pt x="1945" y="519"/>
                    <a:pt x="1916" y="360"/>
                    <a:pt x="1873" y="216"/>
                  </a:cubicBezTo>
                  <a:cubicBezTo>
                    <a:pt x="1859" y="188"/>
                    <a:pt x="1844" y="159"/>
                    <a:pt x="1830" y="144"/>
                  </a:cubicBezTo>
                  <a:cubicBezTo>
                    <a:pt x="1715" y="44"/>
                    <a:pt x="1571" y="0"/>
                    <a:pt x="1427"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5"/>
            <p:cNvSpPr/>
            <p:nvPr/>
          </p:nvSpPr>
          <p:spPr>
            <a:xfrm flipH="1">
              <a:off x="1259428" y="3076757"/>
              <a:ext cx="21451" cy="71232"/>
            </a:xfrm>
            <a:custGeom>
              <a:avLst/>
              <a:gdLst/>
              <a:ahLst/>
              <a:cxnLst/>
              <a:rect l="l" t="t" r="r" b="b"/>
              <a:pathLst>
                <a:path w="577" h="1916" extrusionOk="0">
                  <a:moveTo>
                    <a:pt x="504" y="0"/>
                  </a:moveTo>
                  <a:cubicBezTo>
                    <a:pt x="432" y="188"/>
                    <a:pt x="274" y="447"/>
                    <a:pt x="158" y="821"/>
                  </a:cubicBezTo>
                  <a:cubicBezTo>
                    <a:pt x="29" y="1181"/>
                    <a:pt x="0" y="1556"/>
                    <a:pt x="58" y="1916"/>
                  </a:cubicBezTo>
                  <a:lnTo>
                    <a:pt x="562" y="461"/>
                  </a:lnTo>
                  <a:cubicBezTo>
                    <a:pt x="576" y="303"/>
                    <a:pt x="547" y="144"/>
                    <a:pt x="504"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5"/>
            <p:cNvSpPr/>
            <p:nvPr/>
          </p:nvSpPr>
          <p:spPr>
            <a:xfrm flipH="1">
              <a:off x="1212324" y="3099250"/>
              <a:ext cx="26805" cy="58926"/>
            </a:xfrm>
            <a:custGeom>
              <a:avLst/>
              <a:gdLst/>
              <a:ahLst/>
              <a:cxnLst/>
              <a:rect l="l" t="t" r="r" b="b"/>
              <a:pathLst>
                <a:path w="721" h="1585" extrusionOk="0">
                  <a:moveTo>
                    <a:pt x="360" y="0"/>
                  </a:moveTo>
                  <a:cubicBezTo>
                    <a:pt x="360" y="0"/>
                    <a:pt x="159" y="1037"/>
                    <a:pt x="0" y="1584"/>
                  </a:cubicBezTo>
                  <a:cubicBezTo>
                    <a:pt x="346" y="1138"/>
                    <a:pt x="720" y="879"/>
                    <a:pt x="562" y="29"/>
                  </a:cubicBezTo>
                  <a:cubicBezTo>
                    <a:pt x="504" y="15"/>
                    <a:pt x="432" y="15"/>
                    <a:pt x="360"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5"/>
            <p:cNvSpPr/>
            <p:nvPr/>
          </p:nvSpPr>
          <p:spPr>
            <a:xfrm flipH="1">
              <a:off x="1180240" y="3092744"/>
              <a:ext cx="27288" cy="79337"/>
            </a:xfrm>
            <a:custGeom>
              <a:avLst/>
              <a:gdLst/>
              <a:ahLst/>
              <a:cxnLst/>
              <a:rect l="l" t="t" r="r" b="b"/>
              <a:pathLst>
                <a:path w="734" h="2134" extrusionOk="0">
                  <a:moveTo>
                    <a:pt x="435" y="1"/>
                  </a:moveTo>
                  <a:cubicBezTo>
                    <a:pt x="434" y="1"/>
                    <a:pt x="433" y="1"/>
                    <a:pt x="432" y="2"/>
                  </a:cubicBezTo>
                  <a:cubicBezTo>
                    <a:pt x="360" y="75"/>
                    <a:pt x="346" y="737"/>
                    <a:pt x="346" y="795"/>
                  </a:cubicBezTo>
                  <a:cubicBezTo>
                    <a:pt x="374" y="953"/>
                    <a:pt x="403" y="1126"/>
                    <a:pt x="389" y="1284"/>
                  </a:cubicBezTo>
                  <a:cubicBezTo>
                    <a:pt x="389" y="1529"/>
                    <a:pt x="0" y="2091"/>
                    <a:pt x="0" y="2091"/>
                  </a:cubicBezTo>
                  <a:lnTo>
                    <a:pt x="288" y="2134"/>
                  </a:lnTo>
                  <a:cubicBezTo>
                    <a:pt x="446" y="1947"/>
                    <a:pt x="562" y="1731"/>
                    <a:pt x="677" y="1515"/>
                  </a:cubicBezTo>
                  <a:cubicBezTo>
                    <a:pt x="733" y="1373"/>
                    <a:pt x="485" y="1"/>
                    <a:pt x="435"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5"/>
            <p:cNvSpPr/>
            <p:nvPr/>
          </p:nvSpPr>
          <p:spPr>
            <a:xfrm flipH="1">
              <a:off x="617484" y="3061217"/>
              <a:ext cx="596476" cy="477099"/>
            </a:xfrm>
            <a:custGeom>
              <a:avLst/>
              <a:gdLst/>
              <a:ahLst/>
              <a:cxnLst/>
              <a:rect l="l" t="t" r="r" b="b"/>
              <a:pathLst>
                <a:path w="16044" h="12833" extrusionOk="0">
                  <a:moveTo>
                    <a:pt x="3932" y="1"/>
                  </a:moveTo>
                  <a:cubicBezTo>
                    <a:pt x="1757" y="1"/>
                    <a:pt x="0" y="1758"/>
                    <a:pt x="0" y="3932"/>
                  </a:cubicBezTo>
                  <a:lnTo>
                    <a:pt x="0" y="12832"/>
                  </a:lnTo>
                  <a:lnTo>
                    <a:pt x="1671" y="12832"/>
                  </a:lnTo>
                  <a:lnTo>
                    <a:pt x="1671" y="3932"/>
                  </a:lnTo>
                  <a:cubicBezTo>
                    <a:pt x="1671" y="2694"/>
                    <a:pt x="2679" y="1686"/>
                    <a:pt x="3932" y="1686"/>
                  </a:cubicBezTo>
                  <a:lnTo>
                    <a:pt x="15194" y="1686"/>
                  </a:lnTo>
                  <a:cubicBezTo>
                    <a:pt x="15669" y="1686"/>
                    <a:pt x="16043" y="1311"/>
                    <a:pt x="16043" y="850"/>
                  </a:cubicBezTo>
                  <a:cubicBezTo>
                    <a:pt x="16043" y="375"/>
                    <a:pt x="15669" y="1"/>
                    <a:pt x="15194"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5"/>
            <p:cNvSpPr/>
            <p:nvPr/>
          </p:nvSpPr>
          <p:spPr>
            <a:xfrm flipH="1">
              <a:off x="1557666" y="3316069"/>
              <a:ext cx="1085843" cy="1411369"/>
            </a:xfrm>
            <a:custGeom>
              <a:avLst/>
              <a:gdLst/>
              <a:ahLst/>
              <a:cxnLst/>
              <a:rect l="l" t="t" r="r" b="b"/>
              <a:pathLst>
                <a:path w="29207" h="37963" extrusionOk="0">
                  <a:moveTo>
                    <a:pt x="26686" y="2521"/>
                  </a:moveTo>
                  <a:lnTo>
                    <a:pt x="26686" y="35442"/>
                  </a:lnTo>
                  <a:lnTo>
                    <a:pt x="4609" y="35442"/>
                  </a:lnTo>
                  <a:cubicBezTo>
                    <a:pt x="3457" y="35442"/>
                    <a:pt x="2521" y="34506"/>
                    <a:pt x="2521" y="33354"/>
                  </a:cubicBezTo>
                  <a:lnTo>
                    <a:pt x="2521" y="2521"/>
                  </a:lnTo>
                  <a:close/>
                  <a:moveTo>
                    <a:pt x="1" y="1"/>
                  </a:moveTo>
                  <a:lnTo>
                    <a:pt x="1" y="35932"/>
                  </a:lnTo>
                  <a:cubicBezTo>
                    <a:pt x="1" y="37055"/>
                    <a:pt x="923" y="37963"/>
                    <a:pt x="2046" y="37963"/>
                  </a:cubicBezTo>
                  <a:lnTo>
                    <a:pt x="29207" y="37963"/>
                  </a:lnTo>
                  <a:lnTo>
                    <a:pt x="29207"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5"/>
            <p:cNvSpPr/>
            <p:nvPr/>
          </p:nvSpPr>
          <p:spPr>
            <a:xfrm flipH="1">
              <a:off x="1137374" y="3316069"/>
              <a:ext cx="1086364" cy="1411369"/>
            </a:xfrm>
            <a:custGeom>
              <a:avLst/>
              <a:gdLst/>
              <a:ahLst/>
              <a:cxnLst/>
              <a:rect l="l" t="t" r="r" b="b"/>
              <a:pathLst>
                <a:path w="29221" h="37963" extrusionOk="0">
                  <a:moveTo>
                    <a:pt x="26686" y="2521"/>
                  </a:moveTo>
                  <a:lnTo>
                    <a:pt x="26686" y="33873"/>
                  </a:lnTo>
                  <a:cubicBezTo>
                    <a:pt x="26686" y="34737"/>
                    <a:pt x="25995" y="35442"/>
                    <a:pt x="25116" y="35442"/>
                  </a:cubicBezTo>
                  <a:lnTo>
                    <a:pt x="2521" y="35442"/>
                  </a:lnTo>
                  <a:lnTo>
                    <a:pt x="2535" y="2521"/>
                  </a:lnTo>
                  <a:close/>
                  <a:moveTo>
                    <a:pt x="0" y="1"/>
                  </a:moveTo>
                  <a:lnTo>
                    <a:pt x="0" y="37963"/>
                  </a:lnTo>
                  <a:lnTo>
                    <a:pt x="26988" y="37963"/>
                  </a:lnTo>
                  <a:cubicBezTo>
                    <a:pt x="28213" y="37963"/>
                    <a:pt x="29206" y="36969"/>
                    <a:pt x="29221" y="35745"/>
                  </a:cubicBezTo>
                  <a:lnTo>
                    <a:pt x="2922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5"/>
            <p:cNvSpPr/>
            <p:nvPr/>
          </p:nvSpPr>
          <p:spPr>
            <a:xfrm flipH="1">
              <a:off x="1137895" y="3316069"/>
              <a:ext cx="1505614" cy="304707"/>
            </a:xfrm>
            <a:custGeom>
              <a:avLst/>
              <a:gdLst/>
              <a:ahLst/>
              <a:cxnLst/>
              <a:rect l="l" t="t" r="r" b="b"/>
              <a:pathLst>
                <a:path w="40498" h="8196" extrusionOk="0">
                  <a:moveTo>
                    <a:pt x="1" y="1"/>
                  </a:moveTo>
                  <a:lnTo>
                    <a:pt x="1" y="8195"/>
                  </a:lnTo>
                  <a:lnTo>
                    <a:pt x="40497" y="8195"/>
                  </a:lnTo>
                  <a:lnTo>
                    <a:pt x="40497"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5"/>
            <p:cNvSpPr/>
            <p:nvPr/>
          </p:nvSpPr>
          <p:spPr>
            <a:xfrm flipH="1">
              <a:off x="1137895" y="3316069"/>
              <a:ext cx="989479" cy="304707"/>
            </a:xfrm>
            <a:custGeom>
              <a:avLst/>
              <a:gdLst/>
              <a:ahLst/>
              <a:cxnLst/>
              <a:rect l="l" t="t" r="r" b="b"/>
              <a:pathLst>
                <a:path w="26615" h="8196" extrusionOk="0">
                  <a:moveTo>
                    <a:pt x="1" y="1"/>
                  </a:moveTo>
                  <a:lnTo>
                    <a:pt x="1" y="8195"/>
                  </a:lnTo>
                  <a:lnTo>
                    <a:pt x="26614" y="8195"/>
                  </a:lnTo>
                  <a:lnTo>
                    <a:pt x="26614"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5"/>
            <p:cNvSpPr/>
            <p:nvPr/>
          </p:nvSpPr>
          <p:spPr>
            <a:xfrm flipH="1">
              <a:off x="1695260" y="4405109"/>
              <a:ext cx="26805" cy="551491"/>
            </a:xfrm>
            <a:custGeom>
              <a:avLst/>
              <a:gdLst/>
              <a:ahLst/>
              <a:cxnLst/>
              <a:rect l="l" t="t" r="r" b="b"/>
              <a:pathLst>
                <a:path w="721" h="14834" extrusionOk="0">
                  <a:moveTo>
                    <a:pt x="332" y="0"/>
                  </a:moveTo>
                  <a:cubicBezTo>
                    <a:pt x="144" y="0"/>
                    <a:pt x="0" y="144"/>
                    <a:pt x="0" y="331"/>
                  </a:cubicBezTo>
                  <a:lnTo>
                    <a:pt x="58" y="14488"/>
                  </a:lnTo>
                  <a:cubicBezTo>
                    <a:pt x="58" y="14675"/>
                    <a:pt x="202" y="14833"/>
                    <a:pt x="389" y="14833"/>
                  </a:cubicBezTo>
                  <a:cubicBezTo>
                    <a:pt x="576" y="14833"/>
                    <a:pt x="720" y="14675"/>
                    <a:pt x="720" y="14488"/>
                  </a:cubicBezTo>
                  <a:lnTo>
                    <a:pt x="663" y="331"/>
                  </a:lnTo>
                  <a:cubicBezTo>
                    <a:pt x="663" y="144"/>
                    <a:pt x="519" y="0"/>
                    <a:pt x="33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5"/>
            <p:cNvSpPr/>
            <p:nvPr/>
          </p:nvSpPr>
          <p:spPr>
            <a:xfrm flipH="1">
              <a:off x="1505246" y="4480989"/>
              <a:ext cx="405272" cy="399026"/>
            </a:xfrm>
            <a:custGeom>
              <a:avLst/>
              <a:gdLst/>
              <a:ahLst/>
              <a:cxnLst/>
              <a:rect l="l" t="t" r="r" b="b"/>
              <a:pathLst>
                <a:path w="10901" h="10733" extrusionOk="0">
                  <a:moveTo>
                    <a:pt x="10417" y="0"/>
                  </a:moveTo>
                  <a:cubicBezTo>
                    <a:pt x="10338" y="0"/>
                    <a:pt x="10255" y="31"/>
                    <a:pt x="10182" y="105"/>
                  </a:cubicBezTo>
                  <a:lnTo>
                    <a:pt x="202" y="10157"/>
                  </a:lnTo>
                  <a:cubicBezTo>
                    <a:pt x="0" y="10373"/>
                    <a:pt x="144" y="10733"/>
                    <a:pt x="447" y="10733"/>
                  </a:cubicBezTo>
                  <a:cubicBezTo>
                    <a:pt x="533" y="10733"/>
                    <a:pt x="619" y="10690"/>
                    <a:pt x="677" y="10632"/>
                  </a:cubicBezTo>
                  <a:lnTo>
                    <a:pt x="10657" y="580"/>
                  </a:lnTo>
                  <a:cubicBezTo>
                    <a:pt x="10900" y="337"/>
                    <a:pt x="10677" y="0"/>
                    <a:pt x="1041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5"/>
            <p:cNvSpPr/>
            <p:nvPr/>
          </p:nvSpPr>
          <p:spPr>
            <a:xfrm flipH="1">
              <a:off x="1428623" y="4666913"/>
              <a:ext cx="560079" cy="27325"/>
            </a:xfrm>
            <a:custGeom>
              <a:avLst/>
              <a:gdLst/>
              <a:ahLst/>
              <a:cxnLst/>
              <a:rect l="l" t="t" r="r" b="b"/>
              <a:pathLst>
                <a:path w="15065" h="735" extrusionOk="0">
                  <a:moveTo>
                    <a:pt x="14618" y="0"/>
                  </a:moveTo>
                  <a:lnTo>
                    <a:pt x="447" y="58"/>
                  </a:lnTo>
                  <a:cubicBezTo>
                    <a:pt x="1" y="58"/>
                    <a:pt x="1" y="735"/>
                    <a:pt x="447" y="735"/>
                  </a:cubicBezTo>
                  <a:lnTo>
                    <a:pt x="14618" y="677"/>
                  </a:lnTo>
                  <a:cubicBezTo>
                    <a:pt x="15064" y="677"/>
                    <a:pt x="15064" y="0"/>
                    <a:pt x="14618"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5"/>
            <p:cNvSpPr/>
            <p:nvPr/>
          </p:nvSpPr>
          <p:spPr>
            <a:xfrm flipH="1">
              <a:off x="1505209" y="4482587"/>
              <a:ext cx="408358" cy="395829"/>
            </a:xfrm>
            <a:custGeom>
              <a:avLst/>
              <a:gdLst/>
              <a:ahLst/>
              <a:cxnLst/>
              <a:rect l="l" t="t" r="r" b="b"/>
              <a:pathLst>
                <a:path w="10984" h="10647" extrusionOk="0">
                  <a:moveTo>
                    <a:pt x="481" y="1"/>
                  </a:moveTo>
                  <a:cubicBezTo>
                    <a:pt x="222" y="1"/>
                    <a:pt x="1" y="337"/>
                    <a:pt x="255" y="580"/>
                  </a:cubicBezTo>
                  <a:lnTo>
                    <a:pt x="10307" y="10560"/>
                  </a:lnTo>
                  <a:cubicBezTo>
                    <a:pt x="10365" y="10618"/>
                    <a:pt x="10451" y="10647"/>
                    <a:pt x="10537" y="10647"/>
                  </a:cubicBezTo>
                  <a:cubicBezTo>
                    <a:pt x="10840" y="10647"/>
                    <a:pt x="10984" y="10287"/>
                    <a:pt x="10768" y="10071"/>
                  </a:cubicBezTo>
                  <a:lnTo>
                    <a:pt x="716" y="105"/>
                  </a:lnTo>
                  <a:cubicBezTo>
                    <a:pt x="642" y="31"/>
                    <a:pt x="560" y="1"/>
                    <a:pt x="48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5"/>
            <p:cNvSpPr/>
            <p:nvPr/>
          </p:nvSpPr>
          <p:spPr>
            <a:xfrm flipH="1">
              <a:off x="1445241" y="4417415"/>
              <a:ext cx="547216" cy="526545"/>
            </a:xfrm>
            <a:custGeom>
              <a:avLst/>
              <a:gdLst/>
              <a:ahLst/>
              <a:cxnLst/>
              <a:rect l="l" t="t" r="r" b="b"/>
              <a:pathLst>
                <a:path w="14719" h="14163" extrusionOk="0">
                  <a:moveTo>
                    <a:pt x="7597" y="2174"/>
                  </a:moveTo>
                  <a:cubicBezTo>
                    <a:pt x="10114" y="2174"/>
                    <a:pt x="12530" y="4131"/>
                    <a:pt x="12530" y="7086"/>
                  </a:cubicBezTo>
                  <a:cubicBezTo>
                    <a:pt x="12530" y="9779"/>
                    <a:pt x="10341" y="11982"/>
                    <a:pt x="7633" y="11982"/>
                  </a:cubicBezTo>
                  <a:cubicBezTo>
                    <a:pt x="3270" y="11982"/>
                    <a:pt x="1095" y="6697"/>
                    <a:pt x="4177" y="3615"/>
                  </a:cubicBezTo>
                  <a:cubicBezTo>
                    <a:pt x="5173" y="2620"/>
                    <a:pt x="6396" y="2174"/>
                    <a:pt x="7597" y="2174"/>
                  </a:cubicBezTo>
                  <a:close/>
                  <a:moveTo>
                    <a:pt x="7633" y="0"/>
                  </a:moveTo>
                  <a:cubicBezTo>
                    <a:pt x="4768" y="0"/>
                    <a:pt x="2190" y="1728"/>
                    <a:pt x="1095" y="4378"/>
                  </a:cubicBezTo>
                  <a:cubicBezTo>
                    <a:pt x="1" y="7014"/>
                    <a:pt x="606" y="10067"/>
                    <a:pt x="2622" y="12083"/>
                  </a:cubicBezTo>
                  <a:cubicBezTo>
                    <a:pt x="3981" y="13442"/>
                    <a:pt x="5791" y="14162"/>
                    <a:pt x="7634" y="14162"/>
                  </a:cubicBezTo>
                  <a:cubicBezTo>
                    <a:pt x="8545" y="14162"/>
                    <a:pt x="9464" y="13986"/>
                    <a:pt x="10341" y="13624"/>
                  </a:cubicBezTo>
                  <a:cubicBezTo>
                    <a:pt x="12991" y="12529"/>
                    <a:pt x="14719" y="9952"/>
                    <a:pt x="14719" y="7086"/>
                  </a:cubicBezTo>
                  <a:cubicBezTo>
                    <a:pt x="14719" y="3169"/>
                    <a:pt x="11551" y="0"/>
                    <a:pt x="7633"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5"/>
            <p:cNvSpPr/>
            <p:nvPr/>
          </p:nvSpPr>
          <p:spPr>
            <a:xfrm flipH="1">
              <a:off x="1394382" y="4398306"/>
              <a:ext cx="610380" cy="566845"/>
            </a:xfrm>
            <a:custGeom>
              <a:avLst/>
              <a:gdLst/>
              <a:ahLst/>
              <a:cxnLst/>
              <a:rect l="l" t="t" r="r" b="b"/>
              <a:pathLst>
                <a:path w="16418" h="15247" extrusionOk="0">
                  <a:moveTo>
                    <a:pt x="7964" y="1090"/>
                  </a:moveTo>
                  <a:cubicBezTo>
                    <a:pt x="8829" y="1090"/>
                    <a:pt x="9693" y="1263"/>
                    <a:pt x="10499" y="1594"/>
                  </a:cubicBezTo>
                  <a:cubicBezTo>
                    <a:pt x="13567" y="2890"/>
                    <a:pt x="15151" y="6304"/>
                    <a:pt x="14171" y="9486"/>
                  </a:cubicBezTo>
                  <a:cubicBezTo>
                    <a:pt x="13322" y="12246"/>
                    <a:pt x="10774" y="14052"/>
                    <a:pt x="7990" y="14052"/>
                  </a:cubicBezTo>
                  <a:cubicBezTo>
                    <a:pt x="7563" y="14052"/>
                    <a:pt x="7130" y="14010"/>
                    <a:pt x="6697" y="13922"/>
                  </a:cubicBezTo>
                  <a:cubicBezTo>
                    <a:pt x="3428" y="13259"/>
                    <a:pt x="1196" y="10249"/>
                    <a:pt x="1527" y="6937"/>
                  </a:cubicBezTo>
                  <a:cubicBezTo>
                    <a:pt x="1858" y="3625"/>
                    <a:pt x="4638" y="1090"/>
                    <a:pt x="7964" y="1090"/>
                  </a:cubicBezTo>
                  <a:close/>
                  <a:moveTo>
                    <a:pt x="7993" y="1"/>
                  </a:moveTo>
                  <a:cubicBezTo>
                    <a:pt x="7489" y="1"/>
                    <a:pt x="6978" y="51"/>
                    <a:pt x="6467" y="154"/>
                  </a:cubicBezTo>
                  <a:cubicBezTo>
                    <a:pt x="2622" y="917"/>
                    <a:pt x="1" y="4475"/>
                    <a:pt x="389" y="8377"/>
                  </a:cubicBezTo>
                  <a:cubicBezTo>
                    <a:pt x="764" y="12266"/>
                    <a:pt x="4047" y="15247"/>
                    <a:pt x="7964" y="15247"/>
                  </a:cubicBezTo>
                  <a:cubicBezTo>
                    <a:pt x="8987" y="15247"/>
                    <a:pt x="10009" y="15045"/>
                    <a:pt x="10946" y="14642"/>
                  </a:cubicBezTo>
                  <a:cubicBezTo>
                    <a:pt x="14560" y="13130"/>
                    <a:pt x="16418" y="9112"/>
                    <a:pt x="15266" y="5367"/>
                  </a:cubicBezTo>
                  <a:cubicBezTo>
                    <a:pt x="14267" y="2121"/>
                    <a:pt x="11277" y="1"/>
                    <a:pt x="799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5"/>
            <p:cNvSpPr/>
            <p:nvPr/>
          </p:nvSpPr>
          <p:spPr>
            <a:xfrm flipH="1">
              <a:off x="1623507" y="4617096"/>
              <a:ext cx="148896" cy="127556"/>
            </a:xfrm>
            <a:custGeom>
              <a:avLst/>
              <a:gdLst/>
              <a:ahLst/>
              <a:cxnLst/>
              <a:rect l="l" t="t" r="r" b="b"/>
              <a:pathLst>
                <a:path w="4005" h="3431" extrusionOk="0">
                  <a:moveTo>
                    <a:pt x="1714" y="1"/>
                  </a:moveTo>
                  <a:cubicBezTo>
                    <a:pt x="764" y="1"/>
                    <a:pt x="1" y="764"/>
                    <a:pt x="1" y="1715"/>
                  </a:cubicBezTo>
                  <a:cubicBezTo>
                    <a:pt x="1" y="2747"/>
                    <a:pt x="844" y="3430"/>
                    <a:pt x="1724" y="3430"/>
                  </a:cubicBezTo>
                  <a:cubicBezTo>
                    <a:pt x="2145" y="3430"/>
                    <a:pt x="2575" y="3274"/>
                    <a:pt x="2924" y="2924"/>
                  </a:cubicBezTo>
                  <a:cubicBezTo>
                    <a:pt x="4004" y="1844"/>
                    <a:pt x="3241" y="1"/>
                    <a:pt x="1714"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5"/>
            <p:cNvSpPr/>
            <p:nvPr/>
          </p:nvSpPr>
          <p:spPr>
            <a:xfrm flipH="1">
              <a:off x="1678679" y="4650853"/>
              <a:ext cx="69633" cy="59633"/>
            </a:xfrm>
            <a:custGeom>
              <a:avLst/>
              <a:gdLst/>
              <a:ahLst/>
              <a:cxnLst/>
              <a:rect l="l" t="t" r="r" b="b"/>
              <a:pathLst>
                <a:path w="1873" h="1604" extrusionOk="0">
                  <a:moveTo>
                    <a:pt x="1066" y="0"/>
                  </a:moveTo>
                  <a:cubicBezTo>
                    <a:pt x="346" y="0"/>
                    <a:pt x="1" y="864"/>
                    <a:pt x="505" y="1368"/>
                  </a:cubicBezTo>
                  <a:cubicBezTo>
                    <a:pt x="668" y="1531"/>
                    <a:pt x="868" y="1604"/>
                    <a:pt x="1065" y="1604"/>
                  </a:cubicBezTo>
                  <a:cubicBezTo>
                    <a:pt x="1477" y="1604"/>
                    <a:pt x="1873" y="1284"/>
                    <a:pt x="1873" y="807"/>
                  </a:cubicBezTo>
                  <a:cubicBezTo>
                    <a:pt x="1873" y="360"/>
                    <a:pt x="1513" y="0"/>
                    <a:pt x="10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5"/>
            <p:cNvSpPr/>
            <p:nvPr/>
          </p:nvSpPr>
          <p:spPr>
            <a:xfrm flipH="1">
              <a:off x="819358" y="4651894"/>
              <a:ext cx="366236" cy="313778"/>
            </a:xfrm>
            <a:custGeom>
              <a:avLst/>
              <a:gdLst/>
              <a:ahLst/>
              <a:cxnLst/>
              <a:rect l="l" t="t" r="r" b="b"/>
              <a:pathLst>
                <a:path w="9851" h="8440" extrusionOk="0">
                  <a:moveTo>
                    <a:pt x="5631" y="1"/>
                  </a:moveTo>
                  <a:cubicBezTo>
                    <a:pt x="1887" y="1"/>
                    <a:pt x="0" y="4537"/>
                    <a:pt x="2665" y="7202"/>
                  </a:cubicBezTo>
                  <a:cubicBezTo>
                    <a:pt x="3520" y="8057"/>
                    <a:pt x="4572" y="8440"/>
                    <a:pt x="5605" y="8440"/>
                  </a:cubicBezTo>
                  <a:cubicBezTo>
                    <a:pt x="7771" y="8440"/>
                    <a:pt x="9851" y="6756"/>
                    <a:pt x="9851" y="4221"/>
                  </a:cubicBezTo>
                  <a:cubicBezTo>
                    <a:pt x="9851" y="1888"/>
                    <a:pt x="7964" y="1"/>
                    <a:pt x="563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5"/>
            <p:cNvSpPr/>
            <p:nvPr/>
          </p:nvSpPr>
          <p:spPr>
            <a:xfrm flipH="1">
              <a:off x="886798" y="4741863"/>
              <a:ext cx="155848" cy="133653"/>
            </a:xfrm>
            <a:custGeom>
              <a:avLst/>
              <a:gdLst/>
              <a:ahLst/>
              <a:cxnLst/>
              <a:rect l="l" t="t" r="r" b="b"/>
              <a:pathLst>
                <a:path w="4192" h="3595" extrusionOk="0">
                  <a:moveTo>
                    <a:pt x="1786" y="0"/>
                  </a:moveTo>
                  <a:cubicBezTo>
                    <a:pt x="807" y="0"/>
                    <a:pt x="1" y="807"/>
                    <a:pt x="1" y="1801"/>
                  </a:cubicBezTo>
                  <a:cubicBezTo>
                    <a:pt x="1" y="2882"/>
                    <a:pt x="884" y="3594"/>
                    <a:pt x="1803" y="3594"/>
                  </a:cubicBezTo>
                  <a:cubicBezTo>
                    <a:pt x="2242" y="3594"/>
                    <a:pt x="2690" y="3431"/>
                    <a:pt x="3054" y="3068"/>
                  </a:cubicBezTo>
                  <a:cubicBezTo>
                    <a:pt x="4191" y="1930"/>
                    <a:pt x="3385" y="0"/>
                    <a:pt x="1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5"/>
            <p:cNvSpPr/>
            <p:nvPr/>
          </p:nvSpPr>
          <p:spPr>
            <a:xfrm flipH="1">
              <a:off x="934980" y="4673866"/>
              <a:ext cx="319689" cy="165477"/>
            </a:xfrm>
            <a:custGeom>
              <a:avLst/>
              <a:gdLst/>
              <a:ahLst/>
              <a:cxnLst/>
              <a:rect l="l" t="t" r="r" b="b"/>
              <a:pathLst>
                <a:path w="8599" h="4451" extrusionOk="0">
                  <a:moveTo>
                    <a:pt x="1081" y="0"/>
                  </a:moveTo>
                  <a:cubicBezTo>
                    <a:pt x="476" y="0"/>
                    <a:pt x="1" y="504"/>
                    <a:pt x="1" y="1109"/>
                  </a:cubicBezTo>
                  <a:lnTo>
                    <a:pt x="1" y="3370"/>
                  </a:lnTo>
                  <a:cubicBezTo>
                    <a:pt x="1" y="3975"/>
                    <a:pt x="490" y="4450"/>
                    <a:pt x="1081" y="4450"/>
                  </a:cubicBezTo>
                  <a:lnTo>
                    <a:pt x="7489" y="4450"/>
                  </a:lnTo>
                  <a:cubicBezTo>
                    <a:pt x="8109" y="4450"/>
                    <a:pt x="8598" y="3946"/>
                    <a:pt x="8584" y="3342"/>
                  </a:cubicBezTo>
                  <a:cubicBezTo>
                    <a:pt x="8556" y="2760"/>
                    <a:pt x="8080" y="2290"/>
                    <a:pt x="7501" y="2290"/>
                  </a:cubicBezTo>
                  <a:cubicBezTo>
                    <a:pt x="7492" y="2290"/>
                    <a:pt x="7484" y="2290"/>
                    <a:pt x="7475" y="2290"/>
                  </a:cubicBezTo>
                  <a:lnTo>
                    <a:pt x="2175" y="2290"/>
                  </a:lnTo>
                  <a:lnTo>
                    <a:pt x="2175" y="1109"/>
                  </a:lnTo>
                  <a:cubicBezTo>
                    <a:pt x="2175" y="504"/>
                    <a:pt x="1686" y="0"/>
                    <a:pt x="108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5"/>
            <p:cNvSpPr/>
            <p:nvPr/>
          </p:nvSpPr>
          <p:spPr>
            <a:xfrm flipH="1">
              <a:off x="513090" y="3034449"/>
              <a:ext cx="228121" cy="145885"/>
            </a:xfrm>
            <a:custGeom>
              <a:avLst/>
              <a:gdLst/>
              <a:ahLst/>
              <a:cxnLst/>
              <a:rect l="l" t="t" r="r" b="b"/>
              <a:pathLst>
                <a:path w="6136" h="3924" extrusionOk="0">
                  <a:moveTo>
                    <a:pt x="2636" y="1"/>
                  </a:moveTo>
                  <a:cubicBezTo>
                    <a:pt x="1974" y="1"/>
                    <a:pt x="1484" y="44"/>
                    <a:pt x="1412" y="174"/>
                  </a:cubicBezTo>
                  <a:cubicBezTo>
                    <a:pt x="1124" y="606"/>
                    <a:pt x="692" y="922"/>
                    <a:pt x="375" y="1354"/>
                  </a:cubicBezTo>
                  <a:cubicBezTo>
                    <a:pt x="1" y="1887"/>
                    <a:pt x="58" y="2521"/>
                    <a:pt x="15" y="3155"/>
                  </a:cubicBezTo>
                  <a:cubicBezTo>
                    <a:pt x="1" y="3396"/>
                    <a:pt x="1" y="3846"/>
                    <a:pt x="344" y="3846"/>
                  </a:cubicBezTo>
                  <a:cubicBezTo>
                    <a:pt x="350" y="3846"/>
                    <a:pt x="355" y="3846"/>
                    <a:pt x="361" y="3846"/>
                  </a:cubicBezTo>
                  <a:cubicBezTo>
                    <a:pt x="389" y="3846"/>
                    <a:pt x="418" y="3846"/>
                    <a:pt x="433" y="3831"/>
                  </a:cubicBezTo>
                  <a:cubicBezTo>
                    <a:pt x="649" y="3759"/>
                    <a:pt x="735" y="3428"/>
                    <a:pt x="793" y="3255"/>
                  </a:cubicBezTo>
                  <a:cubicBezTo>
                    <a:pt x="922" y="3500"/>
                    <a:pt x="1124" y="3846"/>
                    <a:pt x="1412" y="3904"/>
                  </a:cubicBezTo>
                  <a:cubicBezTo>
                    <a:pt x="1453" y="3914"/>
                    <a:pt x="1501" y="3924"/>
                    <a:pt x="1545" y="3924"/>
                  </a:cubicBezTo>
                  <a:cubicBezTo>
                    <a:pt x="1564" y="3924"/>
                    <a:pt x="1582" y="3922"/>
                    <a:pt x="1599" y="3918"/>
                  </a:cubicBezTo>
                  <a:cubicBezTo>
                    <a:pt x="1714" y="3918"/>
                    <a:pt x="1830" y="3860"/>
                    <a:pt x="1916" y="3774"/>
                  </a:cubicBezTo>
                  <a:cubicBezTo>
                    <a:pt x="2031" y="3846"/>
                    <a:pt x="2175" y="3889"/>
                    <a:pt x="2319" y="3889"/>
                  </a:cubicBezTo>
                  <a:lnTo>
                    <a:pt x="2348" y="3889"/>
                  </a:lnTo>
                  <a:cubicBezTo>
                    <a:pt x="2535" y="3860"/>
                    <a:pt x="2550" y="3644"/>
                    <a:pt x="2550" y="3630"/>
                  </a:cubicBezTo>
                  <a:cubicBezTo>
                    <a:pt x="2651" y="3640"/>
                    <a:pt x="2753" y="3650"/>
                    <a:pt x="2855" y="3650"/>
                  </a:cubicBezTo>
                  <a:cubicBezTo>
                    <a:pt x="2897" y="3650"/>
                    <a:pt x="2939" y="3648"/>
                    <a:pt x="2982" y="3644"/>
                  </a:cubicBezTo>
                  <a:cubicBezTo>
                    <a:pt x="2998" y="3646"/>
                    <a:pt x="3015" y="3647"/>
                    <a:pt x="3032" y="3647"/>
                  </a:cubicBezTo>
                  <a:cubicBezTo>
                    <a:pt x="3144" y="3647"/>
                    <a:pt x="3256" y="3606"/>
                    <a:pt x="3356" y="3543"/>
                  </a:cubicBezTo>
                  <a:cubicBezTo>
                    <a:pt x="3500" y="3399"/>
                    <a:pt x="3990" y="2579"/>
                    <a:pt x="3932" y="2363"/>
                  </a:cubicBezTo>
                  <a:cubicBezTo>
                    <a:pt x="3932" y="2363"/>
                    <a:pt x="5012" y="2219"/>
                    <a:pt x="5171" y="2132"/>
                  </a:cubicBezTo>
                  <a:cubicBezTo>
                    <a:pt x="5185" y="2118"/>
                    <a:pt x="5214" y="2103"/>
                    <a:pt x="5228" y="2103"/>
                  </a:cubicBezTo>
                  <a:cubicBezTo>
                    <a:pt x="6135" y="1556"/>
                    <a:pt x="5775" y="159"/>
                    <a:pt x="4724" y="87"/>
                  </a:cubicBezTo>
                  <a:cubicBezTo>
                    <a:pt x="4018" y="44"/>
                    <a:pt x="3255" y="1"/>
                    <a:pt x="2636"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5"/>
            <p:cNvSpPr/>
            <p:nvPr/>
          </p:nvSpPr>
          <p:spPr>
            <a:xfrm flipH="1">
              <a:off x="669979" y="3109957"/>
              <a:ext cx="32679" cy="68221"/>
            </a:xfrm>
            <a:custGeom>
              <a:avLst/>
              <a:gdLst/>
              <a:ahLst/>
              <a:cxnLst/>
              <a:rect l="l" t="t" r="r" b="b"/>
              <a:pathLst>
                <a:path w="879" h="1835" extrusionOk="0">
                  <a:moveTo>
                    <a:pt x="332" y="0"/>
                  </a:moveTo>
                  <a:lnTo>
                    <a:pt x="332" y="0"/>
                  </a:lnTo>
                  <a:cubicBezTo>
                    <a:pt x="332" y="15"/>
                    <a:pt x="0" y="634"/>
                    <a:pt x="58" y="1008"/>
                  </a:cubicBezTo>
                  <a:cubicBezTo>
                    <a:pt x="130" y="1268"/>
                    <a:pt x="260" y="1512"/>
                    <a:pt x="432" y="1714"/>
                  </a:cubicBezTo>
                  <a:cubicBezTo>
                    <a:pt x="488" y="1794"/>
                    <a:pt x="576" y="1834"/>
                    <a:pt x="664" y="1834"/>
                  </a:cubicBezTo>
                  <a:cubicBezTo>
                    <a:pt x="735" y="1834"/>
                    <a:pt x="807" y="1808"/>
                    <a:pt x="865" y="1757"/>
                  </a:cubicBezTo>
                  <a:cubicBezTo>
                    <a:pt x="865" y="1757"/>
                    <a:pt x="879" y="1757"/>
                    <a:pt x="879" y="1743"/>
                  </a:cubicBezTo>
                  <a:cubicBezTo>
                    <a:pt x="648" y="1570"/>
                    <a:pt x="476" y="1340"/>
                    <a:pt x="360" y="1080"/>
                  </a:cubicBezTo>
                  <a:cubicBezTo>
                    <a:pt x="245" y="692"/>
                    <a:pt x="332" y="15"/>
                    <a:pt x="33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5"/>
            <p:cNvSpPr/>
            <p:nvPr/>
          </p:nvSpPr>
          <p:spPr>
            <a:xfrm flipH="1">
              <a:off x="646408" y="3130293"/>
              <a:ext cx="17696" cy="48777"/>
            </a:xfrm>
            <a:custGeom>
              <a:avLst/>
              <a:gdLst/>
              <a:ahLst/>
              <a:cxnLst/>
              <a:rect l="l" t="t" r="r" b="b"/>
              <a:pathLst>
                <a:path w="476" h="1312" extrusionOk="0">
                  <a:moveTo>
                    <a:pt x="87" y="1"/>
                  </a:moveTo>
                  <a:lnTo>
                    <a:pt x="87" y="1"/>
                  </a:lnTo>
                  <a:cubicBezTo>
                    <a:pt x="0" y="447"/>
                    <a:pt x="44" y="908"/>
                    <a:pt x="245" y="1311"/>
                  </a:cubicBezTo>
                  <a:lnTo>
                    <a:pt x="274" y="1311"/>
                  </a:lnTo>
                  <a:cubicBezTo>
                    <a:pt x="461" y="1282"/>
                    <a:pt x="476" y="1066"/>
                    <a:pt x="476" y="1052"/>
                  </a:cubicBezTo>
                  <a:cubicBezTo>
                    <a:pt x="288" y="721"/>
                    <a:pt x="159" y="375"/>
                    <a:pt x="87"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5"/>
            <p:cNvSpPr/>
            <p:nvPr/>
          </p:nvSpPr>
          <p:spPr>
            <a:xfrm flipH="1">
              <a:off x="592873" y="3103005"/>
              <a:ext cx="37512" cy="66957"/>
            </a:xfrm>
            <a:custGeom>
              <a:avLst/>
              <a:gdLst/>
              <a:ahLst/>
              <a:cxnLst/>
              <a:rect l="l" t="t" r="r" b="b"/>
              <a:pathLst>
                <a:path w="1009" h="1801" extrusionOk="0">
                  <a:moveTo>
                    <a:pt x="663" y="0"/>
                  </a:moveTo>
                  <a:lnTo>
                    <a:pt x="44" y="792"/>
                  </a:lnTo>
                  <a:cubicBezTo>
                    <a:pt x="44" y="792"/>
                    <a:pt x="1" y="1383"/>
                    <a:pt x="1" y="1800"/>
                  </a:cubicBezTo>
                  <a:cubicBezTo>
                    <a:pt x="130" y="1800"/>
                    <a:pt x="260" y="1771"/>
                    <a:pt x="375" y="1699"/>
                  </a:cubicBezTo>
                  <a:cubicBezTo>
                    <a:pt x="519" y="1555"/>
                    <a:pt x="1009" y="735"/>
                    <a:pt x="951" y="519"/>
                  </a:cubicBezTo>
                  <a:cubicBezTo>
                    <a:pt x="879" y="331"/>
                    <a:pt x="793" y="159"/>
                    <a:pt x="663"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5"/>
            <p:cNvSpPr/>
            <p:nvPr/>
          </p:nvSpPr>
          <p:spPr>
            <a:xfrm flipH="1">
              <a:off x="710131" y="3100328"/>
              <a:ext cx="17176" cy="76586"/>
            </a:xfrm>
            <a:custGeom>
              <a:avLst/>
              <a:gdLst/>
              <a:ahLst/>
              <a:cxnLst/>
              <a:rect l="l" t="t" r="r" b="b"/>
              <a:pathLst>
                <a:path w="462" h="2060" extrusionOk="0">
                  <a:moveTo>
                    <a:pt x="462" y="0"/>
                  </a:moveTo>
                  <a:cubicBezTo>
                    <a:pt x="462" y="0"/>
                    <a:pt x="44" y="591"/>
                    <a:pt x="30" y="749"/>
                  </a:cubicBezTo>
                  <a:cubicBezTo>
                    <a:pt x="1" y="1066"/>
                    <a:pt x="1" y="1368"/>
                    <a:pt x="44" y="1671"/>
                  </a:cubicBezTo>
                  <a:cubicBezTo>
                    <a:pt x="59" y="1800"/>
                    <a:pt x="73" y="1930"/>
                    <a:pt x="59" y="2059"/>
                  </a:cubicBezTo>
                  <a:cubicBezTo>
                    <a:pt x="275" y="1987"/>
                    <a:pt x="361" y="1656"/>
                    <a:pt x="419" y="1483"/>
                  </a:cubicBezTo>
                  <a:cubicBezTo>
                    <a:pt x="419" y="1483"/>
                    <a:pt x="203" y="835"/>
                    <a:pt x="231" y="605"/>
                  </a:cubicBezTo>
                  <a:cubicBezTo>
                    <a:pt x="289" y="403"/>
                    <a:pt x="375" y="202"/>
                    <a:pt x="46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5"/>
            <p:cNvSpPr/>
            <p:nvPr/>
          </p:nvSpPr>
          <p:spPr>
            <a:xfrm flipH="1">
              <a:off x="-12674" y="2161224"/>
              <a:ext cx="600231" cy="999629"/>
            </a:xfrm>
            <a:custGeom>
              <a:avLst/>
              <a:gdLst/>
              <a:ahLst/>
              <a:cxnLst/>
              <a:rect l="l" t="t" r="r" b="b"/>
              <a:pathLst>
                <a:path w="16145" h="26888" extrusionOk="0">
                  <a:moveTo>
                    <a:pt x="11234" y="0"/>
                  </a:moveTo>
                  <a:cubicBezTo>
                    <a:pt x="11190" y="0"/>
                    <a:pt x="11133" y="0"/>
                    <a:pt x="11075" y="15"/>
                  </a:cubicBezTo>
                  <a:cubicBezTo>
                    <a:pt x="8397" y="260"/>
                    <a:pt x="7605" y="4638"/>
                    <a:pt x="8209" y="9390"/>
                  </a:cubicBezTo>
                  <a:cubicBezTo>
                    <a:pt x="8872" y="14762"/>
                    <a:pt x="9160" y="16965"/>
                    <a:pt x="9160" y="16965"/>
                  </a:cubicBezTo>
                  <a:lnTo>
                    <a:pt x="1" y="23129"/>
                  </a:lnTo>
                  <a:lnTo>
                    <a:pt x="1470" y="26887"/>
                  </a:lnTo>
                  <a:cubicBezTo>
                    <a:pt x="1470" y="26887"/>
                    <a:pt x="15194" y="23762"/>
                    <a:pt x="15669" y="18967"/>
                  </a:cubicBezTo>
                  <a:cubicBezTo>
                    <a:pt x="16145" y="14243"/>
                    <a:pt x="15309" y="0"/>
                    <a:pt x="11234"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5"/>
            <p:cNvSpPr/>
            <p:nvPr/>
          </p:nvSpPr>
          <p:spPr>
            <a:xfrm flipH="1">
              <a:off x="557517" y="1839304"/>
              <a:ext cx="36471" cy="17845"/>
            </a:xfrm>
            <a:custGeom>
              <a:avLst/>
              <a:gdLst/>
              <a:ahLst/>
              <a:cxnLst/>
              <a:rect l="l" t="t" r="r" b="b"/>
              <a:pathLst>
                <a:path w="981" h="480" extrusionOk="0">
                  <a:moveTo>
                    <a:pt x="507" y="1"/>
                  </a:moveTo>
                  <a:cubicBezTo>
                    <a:pt x="300" y="1"/>
                    <a:pt x="87" y="134"/>
                    <a:pt x="1" y="321"/>
                  </a:cubicBezTo>
                  <a:cubicBezTo>
                    <a:pt x="98" y="301"/>
                    <a:pt x="196" y="291"/>
                    <a:pt x="292" y="291"/>
                  </a:cubicBezTo>
                  <a:cubicBezTo>
                    <a:pt x="537" y="291"/>
                    <a:pt x="773" y="355"/>
                    <a:pt x="980" y="479"/>
                  </a:cubicBezTo>
                  <a:cubicBezTo>
                    <a:pt x="915" y="134"/>
                    <a:pt x="714" y="1"/>
                    <a:pt x="507"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5"/>
            <p:cNvSpPr/>
            <p:nvPr/>
          </p:nvSpPr>
          <p:spPr>
            <a:xfrm flipH="1">
              <a:off x="569860" y="1872653"/>
              <a:ext cx="23571" cy="23571"/>
            </a:xfrm>
            <a:custGeom>
              <a:avLst/>
              <a:gdLst/>
              <a:ahLst/>
              <a:cxnLst/>
              <a:rect l="l" t="t" r="r" b="b"/>
              <a:pathLst>
                <a:path w="634" h="634" extrusionOk="0">
                  <a:moveTo>
                    <a:pt x="317" y="0"/>
                  </a:moveTo>
                  <a:cubicBezTo>
                    <a:pt x="274" y="0"/>
                    <a:pt x="231" y="0"/>
                    <a:pt x="188" y="29"/>
                  </a:cubicBezTo>
                  <a:cubicBezTo>
                    <a:pt x="72" y="72"/>
                    <a:pt x="0" y="187"/>
                    <a:pt x="0" y="317"/>
                  </a:cubicBezTo>
                  <a:cubicBezTo>
                    <a:pt x="0" y="346"/>
                    <a:pt x="15" y="374"/>
                    <a:pt x="15" y="403"/>
                  </a:cubicBezTo>
                  <a:cubicBezTo>
                    <a:pt x="29" y="461"/>
                    <a:pt x="58" y="504"/>
                    <a:pt x="101" y="547"/>
                  </a:cubicBezTo>
                  <a:lnTo>
                    <a:pt x="173" y="590"/>
                  </a:lnTo>
                  <a:cubicBezTo>
                    <a:pt x="216" y="619"/>
                    <a:pt x="274" y="634"/>
                    <a:pt x="332" y="634"/>
                  </a:cubicBezTo>
                  <a:cubicBezTo>
                    <a:pt x="504" y="619"/>
                    <a:pt x="634" y="475"/>
                    <a:pt x="634" y="302"/>
                  </a:cubicBezTo>
                  <a:cubicBezTo>
                    <a:pt x="634" y="274"/>
                    <a:pt x="634" y="259"/>
                    <a:pt x="620" y="230"/>
                  </a:cubicBezTo>
                  <a:cubicBezTo>
                    <a:pt x="605" y="173"/>
                    <a:pt x="576" y="130"/>
                    <a:pt x="533" y="86"/>
                  </a:cubicBezTo>
                  <a:cubicBezTo>
                    <a:pt x="519" y="72"/>
                    <a:pt x="490" y="58"/>
                    <a:pt x="476" y="29"/>
                  </a:cubicBezTo>
                  <a:cubicBezTo>
                    <a:pt x="418" y="14"/>
                    <a:pt x="375" y="0"/>
                    <a:pt x="31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5"/>
            <p:cNvSpPr/>
            <p:nvPr/>
          </p:nvSpPr>
          <p:spPr>
            <a:xfrm flipH="1">
              <a:off x="563949" y="1933661"/>
              <a:ext cx="43423" cy="21042"/>
            </a:xfrm>
            <a:custGeom>
              <a:avLst/>
              <a:gdLst/>
              <a:ahLst/>
              <a:cxnLst/>
              <a:rect l="l" t="t" r="r" b="b"/>
              <a:pathLst>
                <a:path w="1168" h="566" extrusionOk="0">
                  <a:moveTo>
                    <a:pt x="1167" y="1"/>
                  </a:moveTo>
                  <a:lnTo>
                    <a:pt x="1167" y="1"/>
                  </a:lnTo>
                  <a:cubicBezTo>
                    <a:pt x="980" y="73"/>
                    <a:pt x="793" y="130"/>
                    <a:pt x="606" y="145"/>
                  </a:cubicBezTo>
                  <a:cubicBezTo>
                    <a:pt x="260" y="188"/>
                    <a:pt x="1" y="202"/>
                    <a:pt x="1" y="202"/>
                  </a:cubicBezTo>
                  <a:cubicBezTo>
                    <a:pt x="1" y="202"/>
                    <a:pt x="234" y="566"/>
                    <a:pt x="578" y="566"/>
                  </a:cubicBezTo>
                  <a:cubicBezTo>
                    <a:pt x="597" y="566"/>
                    <a:pt x="615" y="565"/>
                    <a:pt x="635" y="562"/>
                  </a:cubicBezTo>
                  <a:cubicBezTo>
                    <a:pt x="923" y="505"/>
                    <a:pt x="1139" y="289"/>
                    <a:pt x="1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5"/>
            <p:cNvSpPr/>
            <p:nvPr/>
          </p:nvSpPr>
          <p:spPr>
            <a:xfrm flipH="1">
              <a:off x="1921745" y="1772162"/>
              <a:ext cx="36434" cy="15391"/>
            </a:xfrm>
            <a:custGeom>
              <a:avLst/>
              <a:gdLst/>
              <a:ahLst/>
              <a:cxnLst/>
              <a:rect l="l" t="t" r="r" b="b"/>
              <a:pathLst>
                <a:path w="980" h="414" extrusionOk="0">
                  <a:moveTo>
                    <a:pt x="513" y="1"/>
                  </a:moveTo>
                  <a:cubicBezTo>
                    <a:pt x="283" y="1"/>
                    <a:pt x="57" y="182"/>
                    <a:pt x="0" y="399"/>
                  </a:cubicBezTo>
                  <a:cubicBezTo>
                    <a:pt x="154" y="343"/>
                    <a:pt x="315" y="314"/>
                    <a:pt x="475" y="314"/>
                  </a:cubicBezTo>
                  <a:cubicBezTo>
                    <a:pt x="646" y="314"/>
                    <a:pt x="817" y="346"/>
                    <a:pt x="980" y="413"/>
                  </a:cubicBezTo>
                  <a:cubicBezTo>
                    <a:pt x="878" y="114"/>
                    <a:pt x="695" y="1"/>
                    <a:pt x="51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5"/>
            <p:cNvSpPr/>
            <p:nvPr/>
          </p:nvSpPr>
          <p:spPr>
            <a:xfrm flipH="1">
              <a:off x="1928177" y="1812128"/>
              <a:ext cx="23571" cy="23794"/>
            </a:xfrm>
            <a:custGeom>
              <a:avLst/>
              <a:gdLst/>
              <a:ahLst/>
              <a:cxnLst/>
              <a:rect l="l" t="t" r="r" b="b"/>
              <a:pathLst>
                <a:path w="634" h="640" extrusionOk="0">
                  <a:moveTo>
                    <a:pt x="303" y="1"/>
                  </a:moveTo>
                  <a:cubicBezTo>
                    <a:pt x="259" y="1"/>
                    <a:pt x="216" y="15"/>
                    <a:pt x="187" y="29"/>
                  </a:cubicBezTo>
                  <a:cubicBezTo>
                    <a:pt x="72" y="87"/>
                    <a:pt x="0" y="202"/>
                    <a:pt x="0" y="332"/>
                  </a:cubicBezTo>
                  <a:cubicBezTo>
                    <a:pt x="0" y="361"/>
                    <a:pt x="0" y="390"/>
                    <a:pt x="0" y="404"/>
                  </a:cubicBezTo>
                  <a:cubicBezTo>
                    <a:pt x="15" y="462"/>
                    <a:pt x="58" y="519"/>
                    <a:pt x="87" y="548"/>
                  </a:cubicBezTo>
                  <a:lnTo>
                    <a:pt x="159" y="606"/>
                  </a:lnTo>
                  <a:cubicBezTo>
                    <a:pt x="201" y="627"/>
                    <a:pt x="235" y="640"/>
                    <a:pt x="273" y="640"/>
                  </a:cubicBezTo>
                  <a:cubicBezTo>
                    <a:pt x="287" y="640"/>
                    <a:pt x="302" y="638"/>
                    <a:pt x="317" y="634"/>
                  </a:cubicBezTo>
                  <a:cubicBezTo>
                    <a:pt x="490" y="634"/>
                    <a:pt x="634" y="490"/>
                    <a:pt x="634" y="317"/>
                  </a:cubicBezTo>
                  <a:cubicBezTo>
                    <a:pt x="634" y="289"/>
                    <a:pt x="620" y="260"/>
                    <a:pt x="620" y="231"/>
                  </a:cubicBezTo>
                  <a:cubicBezTo>
                    <a:pt x="605" y="173"/>
                    <a:pt x="576" y="130"/>
                    <a:pt x="533" y="87"/>
                  </a:cubicBezTo>
                  <a:cubicBezTo>
                    <a:pt x="504" y="73"/>
                    <a:pt x="490" y="58"/>
                    <a:pt x="461" y="44"/>
                  </a:cubicBezTo>
                  <a:cubicBezTo>
                    <a:pt x="418" y="15"/>
                    <a:pt x="360" y="1"/>
                    <a:pt x="30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5"/>
            <p:cNvSpPr/>
            <p:nvPr/>
          </p:nvSpPr>
          <p:spPr>
            <a:xfrm flipH="1">
              <a:off x="1922823" y="1880125"/>
              <a:ext cx="43386" cy="21042"/>
            </a:xfrm>
            <a:custGeom>
              <a:avLst/>
              <a:gdLst/>
              <a:ahLst/>
              <a:cxnLst/>
              <a:rect l="l" t="t" r="r" b="b"/>
              <a:pathLst>
                <a:path w="1167" h="566" extrusionOk="0">
                  <a:moveTo>
                    <a:pt x="1167" y="1"/>
                  </a:moveTo>
                  <a:lnTo>
                    <a:pt x="1167" y="1"/>
                  </a:lnTo>
                  <a:cubicBezTo>
                    <a:pt x="994" y="73"/>
                    <a:pt x="807" y="130"/>
                    <a:pt x="605" y="145"/>
                  </a:cubicBezTo>
                  <a:cubicBezTo>
                    <a:pt x="260" y="188"/>
                    <a:pt x="0" y="202"/>
                    <a:pt x="0" y="202"/>
                  </a:cubicBezTo>
                  <a:cubicBezTo>
                    <a:pt x="0" y="202"/>
                    <a:pt x="247" y="566"/>
                    <a:pt x="592" y="566"/>
                  </a:cubicBezTo>
                  <a:cubicBezTo>
                    <a:pt x="611" y="566"/>
                    <a:pt x="629" y="564"/>
                    <a:pt x="648" y="562"/>
                  </a:cubicBezTo>
                  <a:cubicBezTo>
                    <a:pt x="922" y="505"/>
                    <a:pt x="1138" y="289"/>
                    <a:pt x="1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5"/>
            <p:cNvSpPr/>
            <p:nvPr/>
          </p:nvSpPr>
          <p:spPr>
            <a:xfrm flipH="1">
              <a:off x="3153176" y="1805696"/>
              <a:ext cx="23571" cy="23608"/>
            </a:xfrm>
            <a:custGeom>
              <a:avLst/>
              <a:gdLst/>
              <a:ahLst/>
              <a:cxnLst/>
              <a:rect l="l" t="t" r="r" b="b"/>
              <a:pathLst>
                <a:path w="634" h="635" extrusionOk="0">
                  <a:moveTo>
                    <a:pt x="317" y="1"/>
                  </a:moveTo>
                  <a:cubicBezTo>
                    <a:pt x="274" y="1"/>
                    <a:pt x="231" y="1"/>
                    <a:pt x="187" y="30"/>
                  </a:cubicBezTo>
                  <a:cubicBezTo>
                    <a:pt x="72" y="73"/>
                    <a:pt x="0" y="188"/>
                    <a:pt x="0" y="318"/>
                  </a:cubicBezTo>
                  <a:cubicBezTo>
                    <a:pt x="0" y="346"/>
                    <a:pt x="15" y="375"/>
                    <a:pt x="15" y="404"/>
                  </a:cubicBezTo>
                  <a:cubicBezTo>
                    <a:pt x="29" y="462"/>
                    <a:pt x="58" y="505"/>
                    <a:pt x="101" y="548"/>
                  </a:cubicBezTo>
                  <a:lnTo>
                    <a:pt x="173" y="591"/>
                  </a:lnTo>
                  <a:cubicBezTo>
                    <a:pt x="216" y="620"/>
                    <a:pt x="274" y="635"/>
                    <a:pt x="331" y="635"/>
                  </a:cubicBezTo>
                  <a:cubicBezTo>
                    <a:pt x="504" y="620"/>
                    <a:pt x="634" y="476"/>
                    <a:pt x="634" y="303"/>
                  </a:cubicBezTo>
                  <a:cubicBezTo>
                    <a:pt x="634" y="274"/>
                    <a:pt x="634" y="260"/>
                    <a:pt x="619" y="231"/>
                  </a:cubicBezTo>
                  <a:cubicBezTo>
                    <a:pt x="605" y="174"/>
                    <a:pt x="576" y="130"/>
                    <a:pt x="547" y="87"/>
                  </a:cubicBezTo>
                  <a:cubicBezTo>
                    <a:pt x="519" y="73"/>
                    <a:pt x="490" y="58"/>
                    <a:pt x="475" y="30"/>
                  </a:cubicBezTo>
                  <a:cubicBezTo>
                    <a:pt x="418" y="15"/>
                    <a:pt x="375" y="1"/>
                    <a:pt x="317"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14" name="Google Shape;714;p43"/>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Module of Admin</a:t>
            </a:r>
            <a:endParaRPr dirty="0"/>
          </a:p>
        </p:txBody>
      </p:sp>
      <p:sp>
        <p:nvSpPr>
          <p:cNvPr id="717" name="Google Shape;717;p43"/>
          <p:cNvSpPr txBox="1">
            <a:spLocks noGrp="1"/>
          </p:cNvSpPr>
          <p:nvPr>
            <p:ph type="title" idx="14"/>
          </p:nvPr>
        </p:nvSpPr>
        <p:spPr>
          <a:xfrm>
            <a:off x="2403790" y="1997306"/>
            <a:ext cx="1071600" cy="351300"/>
          </a:xfrm>
          <a:prstGeom prst="rect">
            <a:avLst/>
          </a:prstGeom>
        </p:spPr>
        <p:txBody>
          <a:bodyPr spcFirstLastPara="1" wrap="square" lIns="91425" tIns="91425" rIns="91425" bIns="91425" anchor="t" anchorCtr="0">
            <a:noAutofit/>
          </a:bodyPr>
          <a:lstStyle/>
          <a:p>
            <a:pPr lvl="0"/>
            <a:r>
              <a:rPr lang="en" dirty="0" smtClean="0"/>
              <a:t>01</a:t>
            </a:r>
            <a:r>
              <a:rPr lang="en-IN" b="1" cap="all" dirty="0"/>
              <a:t>DOCTORS</a:t>
            </a:r>
            <a:endParaRPr dirty="0"/>
          </a:p>
        </p:txBody>
      </p:sp>
      <p:sp>
        <p:nvSpPr>
          <p:cNvPr id="721" name="Google Shape;721;p43"/>
          <p:cNvSpPr txBox="1">
            <a:spLocks noGrp="1"/>
          </p:cNvSpPr>
          <p:nvPr>
            <p:ph type="title" idx="16"/>
          </p:nvPr>
        </p:nvSpPr>
        <p:spPr>
          <a:xfrm>
            <a:off x="5684726" y="3724675"/>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0</a:t>
            </a:r>
            <a:endParaRPr dirty="0"/>
          </a:p>
        </p:txBody>
      </p:sp>
      <p:sp>
        <p:nvSpPr>
          <p:cNvPr id="724" name="Google Shape;724;p43"/>
          <p:cNvSpPr txBox="1">
            <a:spLocks noGrp="1"/>
          </p:cNvSpPr>
          <p:nvPr>
            <p:ph type="title" idx="17"/>
          </p:nvPr>
        </p:nvSpPr>
        <p:spPr>
          <a:xfrm>
            <a:off x="3278200" y="3724675"/>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dirty="0"/>
          </a:p>
        </p:txBody>
      </p:sp>
      <p:cxnSp>
        <p:nvCxnSpPr>
          <p:cNvPr id="35" name="Google Shape;1412;p53"/>
          <p:cNvCxnSpPr/>
          <p:nvPr/>
        </p:nvCxnSpPr>
        <p:spPr>
          <a:xfrm flipV="1">
            <a:off x="131359" y="1304562"/>
            <a:ext cx="912694" cy="13670"/>
          </a:xfrm>
          <a:prstGeom prst="straightConnector1">
            <a:avLst/>
          </a:prstGeom>
          <a:noFill/>
          <a:ln w="19050" cap="flat" cmpd="sng">
            <a:solidFill>
              <a:schemeClr val="dk1"/>
            </a:solidFill>
            <a:prstDash val="solid"/>
            <a:round/>
            <a:headEnd type="none" w="med" len="med"/>
            <a:tailEnd type="none" w="med" len="med"/>
          </a:ln>
        </p:spPr>
      </p:cxnSp>
      <p:sp>
        <p:nvSpPr>
          <p:cNvPr id="6" name="Subtitle 5"/>
          <p:cNvSpPr>
            <a:spLocks noGrp="1"/>
          </p:cNvSpPr>
          <p:nvPr>
            <p:ph type="subTitle" idx="1"/>
          </p:nvPr>
        </p:nvSpPr>
        <p:spPr>
          <a:xfrm>
            <a:off x="985103" y="1090963"/>
            <a:ext cx="1587362" cy="454538"/>
          </a:xfrm>
        </p:spPr>
        <p:txBody>
          <a:bodyPr/>
          <a:lstStyle/>
          <a:p>
            <a:r>
              <a:rPr lang="en-IN" b="1" cap="all" dirty="0" smtClean="0"/>
              <a:t>Patient</a:t>
            </a:r>
            <a:endParaRPr lang="en-IN" dirty="0"/>
          </a:p>
        </p:txBody>
      </p:sp>
      <p:sp>
        <p:nvSpPr>
          <p:cNvPr id="66" name="Google Shape;1484;p55"/>
          <p:cNvSpPr/>
          <p:nvPr/>
        </p:nvSpPr>
        <p:spPr>
          <a:xfrm>
            <a:off x="926153" y="1245612"/>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TextBox 16"/>
          <p:cNvSpPr txBox="1"/>
          <p:nvPr/>
        </p:nvSpPr>
        <p:spPr>
          <a:xfrm>
            <a:off x="447870" y="1829015"/>
            <a:ext cx="3440188" cy="769441"/>
          </a:xfrm>
          <a:prstGeom prst="rect">
            <a:avLst/>
          </a:prstGeom>
          <a:noFill/>
        </p:spPr>
        <p:txBody>
          <a:bodyPr wrap="square" rtlCol="0">
            <a:spAutoFit/>
          </a:bodyPr>
          <a:lstStyle>
            <a:defPPr marR="0" lvl="0" algn="l" rtl="0">
              <a:lnSpc>
                <a:spcPct val="100000"/>
              </a:lnSpc>
              <a:spcBef>
                <a:spcPts val="0"/>
              </a:spcBef>
              <a:spcAft>
                <a:spcPts val="0"/>
              </a:spcAft>
            </a:defPPr>
          </a:lstStyle>
          <a:p>
            <a:pPr marL="171450" indent="-171450">
              <a:buFont typeface="Arial" panose="020B0604020202020204" pitchFamily="34" charset="0"/>
              <a:buChar char="•"/>
            </a:pPr>
            <a:r>
              <a:rPr lang="en-US" sz="1100" dirty="0">
                <a:solidFill>
                  <a:schemeClr val="dk1"/>
                </a:solidFill>
                <a:latin typeface="Hind"/>
                <a:ea typeface="Hind"/>
                <a:cs typeface="Hind"/>
              </a:rPr>
              <a:t>Admin can </a:t>
            </a:r>
            <a:r>
              <a:rPr lang="en-US" sz="1100" dirty="0" smtClean="0">
                <a:solidFill>
                  <a:schemeClr val="dk1"/>
                </a:solidFill>
                <a:latin typeface="Hind"/>
                <a:ea typeface="Hind"/>
                <a:cs typeface="Hind"/>
              </a:rPr>
              <a:t>only view the list of patient.</a:t>
            </a:r>
          </a:p>
          <a:p>
            <a:endParaRPr lang="en-US" sz="1100" dirty="0" smtClean="0">
              <a:solidFill>
                <a:schemeClr val="dk1"/>
              </a:solidFill>
              <a:latin typeface="Hind"/>
              <a:ea typeface="Hind"/>
              <a:cs typeface="Hind"/>
            </a:endParaRPr>
          </a:p>
          <a:p>
            <a:pPr marL="171450" indent="-171450">
              <a:buFont typeface="Arial" panose="020B0604020202020204" pitchFamily="34" charset="0"/>
              <a:buChar char="•"/>
            </a:pPr>
            <a:r>
              <a:rPr lang="en-US" sz="1100" dirty="0" smtClean="0">
                <a:solidFill>
                  <a:schemeClr val="dk1"/>
                </a:solidFill>
                <a:latin typeface="Hind"/>
                <a:ea typeface="Hind"/>
                <a:cs typeface="Hind"/>
              </a:rPr>
              <a:t>Admin can edit / delete the </a:t>
            </a:r>
            <a:r>
              <a:rPr lang="en-US" sz="1100" dirty="0">
                <a:solidFill>
                  <a:schemeClr val="dk1"/>
                </a:solidFill>
                <a:latin typeface="Hind"/>
                <a:ea typeface="Hind"/>
                <a:cs typeface="Hind"/>
              </a:rPr>
              <a:t>information of </a:t>
            </a:r>
            <a:r>
              <a:rPr lang="en-US" sz="1100" dirty="0" smtClean="0">
                <a:solidFill>
                  <a:schemeClr val="dk1"/>
                </a:solidFill>
                <a:latin typeface="Hind"/>
                <a:ea typeface="Hind"/>
                <a:cs typeface="Hind"/>
              </a:rPr>
              <a:t>patient</a:t>
            </a:r>
            <a:r>
              <a:rPr lang="en-US" dirty="0" smtClean="0">
                <a:ea typeface="Hind"/>
              </a:rPr>
              <a:t/>
            </a:r>
            <a:br>
              <a:rPr lang="en-US" dirty="0" smtClean="0">
                <a:ea typeface="Hind"/>
              </a:rPr>
            </a:br>
            <a:endParaRPr lang="en-IN" sz="1100" dirty="0">
              <a:solidFill>
                <a:schemeClr val="dk1"/>
              </a:solidFill>
              <a:latin typeface="Hind"/>
              <a:ea typeface="Hind"/>
              <a:cs typeface="Hind"/>
              <a:sym typeface="Hind"/>
            </a:endParaRPr>
          </a:p>
        </p:txBody>
      </p:sp>
      <p:pic>
        <p:nvPicPr>
          <p:cNvPr id="19" name="Picture 18"/>
          <p:cNvPicPr>
            <a:picLocks noChangeAspect="1"/>
          </p:cNvPicPr>
          <p:nvPr/>
        </p:nvPicPr>
        <p:blipFill>
          <a:blip r:embed="rId3"/>
          <a:stretch>
            <a:fillRect/>
          </a:stretch>
        </p:blipFill>
        <p:spPr>
          <a:xfrm>
            <a:off x="447870" y="2661425"/>
            <a:ext cx="8071662" cy="2192970"/>
          </a:xfrm>
          <a:prstGeom prst="rect">
            <a:avLst/>
          </a:prstGeom>
        </p:spPr>
      </p:pic>
    </p:spTree>
    <p:extLst>
      <p:ext uri="{BB962C8B-B14F-4D97-AF65-F5344CB8AC3E}">
        <p14:creationId xmlns:p14="http://schemas.microsoft.com/office/powerpoint/2010/main" val="1782543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14" name="Google Shape;714;p43"/>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Module of Admin</a:t>
            </a:r>
            <a:endParaRPr dirty="0"/>
          </a:p>
        </p:txBody>
      </p:sp>
      <p:sp>
        <p:nvSpPr>
          <p:cNvPr id="717" name="Google Shape;717;p43"/>
          <p:cNvSpPr txBox="1">
            <a:spLocks noGrp="1"/>
          </p:cNvSpPr>
          <p:nvPr>
            <p:ph type="title" idx="14"/>
          </p:nvPr>
        </p:nvSpPr>
        <p:spPr>
          <a:xfrm>
            <a:off x="2403790" y="1997306"/>
            <a:ext cx="1071600" cy="351300"/>
          </a:xfrm>
          <a:prstGeom prst="rect">
            <a:avLst/>
          </a:prstGeom>
        </p:spPr>
        <p:txBody>
          <a:bodyPr spcFirstLastPara="1" wrap="square" lIns="91425" tIns="91425" rIns="91425" bIns="91425" anchor="t" anchorCtr="0">
            <a:noAutofit/>
          </a:bodyPr>
          <a:lstStyle/>
          <a:p>
            <a:pPr lvl="0"/>
            <a:r>
              <a:rPr lang="en" dirty="0" smtClean="0"/>
              <a:t>01</a:t>
            </a:r>
            <a:r>
              <a:rPr lang="en-IN" b="1" cap="all" dirty="0"/>
              <a:t>DOCTORS</a:t>
            </a:r>
            <a:endParaRPr dirty="0"/>
          </a:p>
        </p:txBody>
      </p:sp>
      <p:sp>
        <p:nvSpPr>
          <p:cNvPr id="721" name="Google Shape;721;p43"/>
          <p:cNvSpPr txBox="1">
            <a:spLocks noGrp="1"/>
          </p:cNvSpPr>
          <p:nvPr>
            <p:ph type="title" idx="16"/>
          </p:nvPr>
        </p:nvSpPr>
        <p:spPr>
          <a:xfrm>
            <a:off x="5684726" y="3724675"/>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0</a:t>
            </a:r>
            <a:endParaRPr dirty="0"/>
          </a:p>
        </p:txBody>
      </p:sp>
      <p:sp>
        <p:nvSpPr>
          <p:cNvPr id="724" name="Google Shape;724;p43"/>
          <p:cNvSpPr txBox="1">
            <a:spLocks noGrp="1"/>
          </p:cNvSpPr>
          <p:nvPr>
            <p:ph type="title" idx="17"/>
          </p:nvPr>
        </p:nvSpPr>
        <p:spPr>
          <a:xfrm>
            <a:off x="3278200" y="3724675"/>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dirty="0"/>
          </a:p>
        </p:txBody>
      </p:sp>
      <p:cxnSp>
        <p:nvCxnSpPr>
          <p:cNvPr id="35" name="Google Shape;1412;p53"/>
          <p:cNvCxnSpPr/>
          <p:nvPr/>
        </p:nvCxnSpPr>
        <p:spPr>
          <a:xfrm flipV="1">
            <a:off x="131359" y="1304562"/>
            <a:ext cx="912694" cy="13670"/>
          </a:xfrm>
          <a:prstGeom prst="straightConnector1">
            <a:avLst/>
          </a:prstGeom>
          <a:noFill/>
          <a:ln w="19050" cap="flat" cmpd="sng">
            <a:solidFill>
              <a:schemeClr val="dk1"/>
            </a:solidFill>
            <a:prstDash val="solid"/>
            <a:round/>
            <a:headEnd type="none" w="med" len="med"/>
            <a:tailEnd type="none" w="med" len="med"/>
          </a:ln>
        </p:spPr>
      </p:cxnSp>
      <p:sp>
        <p:nvSpPr>
          <p:cNvPr id="6" name="Subtitle 5"/>
          <p:cNvSpPr>
            <a:spLocks noGrp="1"/>
          </p:cNvSpPr>
          <p:nvPr>
            <p:ph type="subTitle" idx="1"/>
          </p:nvPr>
        </p:nvSpPr>
        <p:spPr>
          <a:xfrm>
            <a:off x="985103" y="1090963"/>
            <a:ext cx="1587362" cy="454538"/>
          </a:xfrm>
        </p:spPr>
        <p:txBody>
          <a:bodyPr/>
          <a:lstStyle/>
          <a:p>
            <a:r>
              <a:rPr lang="en-IN" b="1" cap="all" dirty="0"/>
              <a:t>Schedule</a:t>
            </a:r>
            <a:endParaRPr lang="en-IN" dirty="0"/>
          </a:p>
        </p:txBody>
      </p:sp>
      <p:sp>
        <p:nvSpPr>
          <p:cNvPr id="66" name="Google Shape;1484;p55"/>
          <p:cNvSpPr/>
          <p:nvPr/>
        </p:nvSpPr>
        <p:spPr>
          <a:xfrm>
            <a:off x="926153" y="1245612"/>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TextBox 16"/>
          <p:cNvSpPr txBox="1"/>
          <p:nvPr/>
        </p:nvSpPr>
        <p:spPr>
          <a:xfrm>
            <a:off x="447870" y="1829015"/>
            <a:ext cx="3440188" cy="1708160"/>
          </a:xfrm>
          <a:prstGeom prst="rect">
            <a:avLst/>
          </a:prstGeom>
          <a:noFill/>
        </p:spPr>
        <p:txBody>
          <a:bodyPr wrap="square" rtlCol="0">
            <a:spAutoFit/>
          </a:bodyPr>
          <a:lstStyle>
            <a:defPPr marR="0" lvl="0" algn="l" rtl="0">
              <a:lnSpc>
                <a:spcPct val="100000"/>
              </a:lnSpc>
              <a:spcBef>
                <a:spcPts val="0"/>
              </a:spcBef>
              <a:spcAft>
                <a:spcPts val="0"/>
              </a:spcAft>
            </a:defPPr>
          </a:lstStyle>
          <a:p>
            <a:pPr marL="171450" indent="-171450">
              <a:buFont typeface="Arial" panose="020B0604020202020204" pitchFamily="34" charset="0"/>
              <a:buChar char="•"/>
            </a:pPr>
            <a:r>
              <a:rPr lang="en-US" sz="1100" dirty="0">
                <a:solidFill>
                  <a:schemeClr val="dk1"/>
                </a:solidFill>
                <a:latin typeface="Hind"/>
                <a:ea typeface="Hind"/>
                <a:cs typeface="Hind"/>
              </a:rPr>
              <a:t>Admin can add / edit / view / delete the </a:t>
            </a:r>
            <a:r>
              <a:rPr lang="en-US" sz="1100" dirty="0" smtClean="0">
                <a:solidFill>
                  <a:schemeClr val="dk1"/>
                </a:solidFill>
                <a:latin typeface="Hind"/>
                <a:ea typeface="Hind"/>
                <a:cs typeface="Hind"/>
              </a:rPr>
              <a:t>schedule.</a:t>
            </a:r>
            <a:endParaRPr lang="en-US" sz="1100" dirty="0">
              <a:solidFill>
                <a:schemeClr val="dk1"/>
              </a:solidFill>
              <a:latin typeface="Hind"/>
              <a:ea typeface="Hind"/>
              <a:cs typeface="Hind"/>
            </a:endParaRPr>
          </a:p>
          <a:p>
            <a:endParaRPr lang="en-US" sz="1100" dirty="0" smtClean="0">
              <a:solidFill>
                <a:schemeClr val="dk1"/>
              </a:solidFill>
              <a:latin typeface="Hind"/>
              <a:ea typeface="Hind"/>
              <a:cs typeface="Hind"/>
            </a:endParaRPr>
          </a:p>
          <a:p>
            <a:pPr marL="171450" indent="-171450">
              <a:buFont typeface="Arial" panose="020B0604020202020204" pitchFamily="34" charset="0"/>
              <a:buChar char="•"/>
            </a:pPr>
            <a:r>
              <a:rPr lang="en-US" sz="1100" dirty="0" smtClean="0">
                <a:solidFill>
                  <a:schemeClr val="dk1"/>
                </a:solidFill>
                <a:latin typeface="Hind"/>
                <a:ea typeface="Hind"/>
                <a:cs typeface="Hind"/>
              </a:rPr>
              <a:t>Admin can schedule the timing for the doctor, he will assign the start and end time. </a:t>
            </a:r>
            <a:endParaRPr lang="en-US" dirty="0" smtClean="0">
              <a:solidFill>
                <a:schemeClr val="dk1"/>
              </a:solidFill>
              <a:latin typeface="Hind"/>
              <a:ea typeface="Hind"/>
              <a:cs typeface="Hind"/>
            </a:endParaRPr>
          </a:p>
          <a:p>
            <a:endParaRPr lang="en-US" dirty="0" smtClean="0">
              <a:solidFill>
                <a:schemeClr val="dk1"/>
              </a:solidFill>
              <a:latin typeface="Hind"/>
              <a:ea typeface="Hind"/>
              <a:cs typeface="Hind"/>
            </a:endParaRPr>
          </a:p>
          <a:p>
            <a:pPr marL="171450" indent="-171450">
              <a:buFont typeface="Arial" panose="020B0604020202020204" pitchFamily="34" charset="0"/>
              <a:buChar char="•"/>
            </a:pPr>
            <a:r>
              <a:rPr lang="en-US" sz="1100" dirty="0" smtClean="0">
                <a:solidFill>
                  <a:schemeClr val="dk1"/>
                </a:solidFill>
                <a:latin typeface="Hind"/>
                <a:ea typeface="Hind"/>
                <a:cs typeface="Hind"/>
              </a:rPr>
              <a:t>The </a:t>
            </a:r>
            <a:r>
              <a:rPr lang="en-US" sz="1100" dirty="0">
                <a:solidFill>
                  <a:schemeClr val="dk1"/>
                </a:solidFill>
                <a:latin typeface="Hind"/>
                <a:ea typeface="Hind"/>
                <a:cs typeface="Hind"/>
              </a:rPr>
              <a:t>schedule</a:t>
            </a:r>
            <a:r>
              <a:rPr lang="en-US" sz="1100" dirty="0" smtClean="0">
                <a:solidFill>
                  <a:schemeClr val="dk1"/>
                </a:solidFill>
                <a:latin typeface="Hind"/>
                <a:ea typeface="Hind"/>
                <a:cs typeface="Hind"/>
              </a:rPr>
              <a:t> will show to their respective employee like doctor.</a:t>
            </a:r>
            <a:r>
              <a:rPr lang="en-US" dirty="0">
                <a:ea typeface="Hind"/>
              </a:rPr>
              <a:t/>
            </a:r>
            <a:br>
              <a:rPr lang="en-US" dirty="0">
                <a:ea typeface="Hind"/>
              </a:rPr>
            </a:br>
            <a:r>
              <a:rPr lang="en-US" dirty="0" smtClean="0">
                <a:ea typeface="Hind"/>
              </a:rPr>
              <a:t/>
            </a:r>
            <a:br>
              <a:rPr lang="en-US" dirty="0" smtClean="0">
                <a:ea typeface="Hind"/>
              </a:rPr>
            </a:br>
            <a:endParaRPr lang="en-IN" sz="1100" dirty="0">
              <a:solidFill>
                <a:schemeClr val="dk1"/>
              </a:solidFill>
              <a:latin typeface="Hind"/>
              <a:ea typeface="Hind"/>
              <a:cs typeface="Hind"/>
              <a:sym typeface="Hind"/>
            </a:endParaRPr>
          </a:p>
        </p:txBody>
      </p:sp>
      <p:pic>
        <p:nvPicPr>
          <p:cNvPr id="2" name="Picture 1"/>
          <p:cNvPicPr>
            <a:picLocks noChangeAspect="1"/>
          </p:cNvPicPr>
          <p:nvPr/>
        </p:nvPicPr>
        <p:blipFill>
          <a:blip r:embed="rId3"/>
          <a:stretch>
            <a:fillRect/>
          </a:stretch>
        </p:blipFill>
        <p:spPr>
          <a:xfrm>
            <a:off x="4075105" y="1245612"/>
            <a:ext cx="4736061" cy="3646056"/>
          </a:xfrm>
          <a:prstGeom prst="rect">
            <a:avLst/>
          </a:prstGeom>
        </p:spPr>
      </p:pic>
    </p:spTree>
    <p:extLst>
      <p:ext uri="{BB962C8B-B14F-4D97-AF65-F5344CB8AC3E}">
        <p14:creationId xmlns:p14="http://schemas.microsoft.com/office/powerpoint/2010/main" val="2174462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14" name="Google Shape;714;p43"/>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Module of Admin</a:t>
            </a:r>
            <a:endParaRPr dirty="0"/>
          </a:p>
        </p:txBody>
      </p:sp>
      <p:sp>
        <p:nvSpPr>
          <p:cNvPr id="717" name="Google Shape;717;p43"/>
          <p:cNvSpPr txBox="1">
            <a:spLocks noGrp="1"/>
          </p:cNvSpPr>
          <p:nvPr>
            <p:ph type="title" idx="14"/>
          </p:nvPr>
        </p:nvSpPr>
        <p:spPr>
          <a:xfrm>
            <a:off x="2403790" y="1997306"/>
            <a:ext cx="1071600" cy="351300"/>
          </a:xfrm>
          <a:prstGeom prst="rect">
            <a:avLst/>
          </a:prstGeom>
        </p:spPr>
        <p:txBody>
          <a:bodyPr spcFirstLastPara="1" wrap="square" lIns="91425" tIns="91425" rIns="91425" bIns="91425" anchor="t" anchorCtr="0">
            <a:noAutofit/>
          </a:bodyPr>
          <a:lstStyle/>
          <a:p>
            <a:pPr lvl="0"/>
            <a:r>
              <a:rPr lang="en" dirty="0" smtClean="0"/>
              <a:t>01</a:t>
            </a:r>
            <a:r>
              <a:rPr lang="en-IN" b="1" cap="all" dirty="0"/>
              <a:t>DOCTORS</a:t>
            </a:r>
            <a:endParaRPr dirty="0"/>
          </a:p>
        </p:txBody>
      </p:sp>
      <p:sp>
        <p:nvSpPr>
          <p:cNvPr id="721" name="Google Shape;721;p43"/>
          <p:cNvSpPr txBox="1">
            <a:spLocks noGrp="1"/>
          </p:cNvSpPr>
          <p:nvPr>
            <p:ph type="title" idx="16"/>
          </p:nvPr>
        </p:nvSpPr>
        <p:spPr>
          <a:xfrm>
            <a:off x="5684726" y="3724675"/>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0</a:t>
            </a:r>
            <a:endParaRPr dirty="0"/>
          </a:p>
        </p:txBody>
      </p:sp>
      <p:sp>
        <p:nvSpPr>
          <p:cNvPr id="724" name="Google Shape;724;p43"/>
          <p:cNvSpPr txBox="1">
            <a:spLocks noGrp="1"/>
          </p:cNvSpPr>
          <p:nvPr>
            <p:ph type="title" idx="17"/>
          </p:nvPr>
        </p:nvSpPr>
        <p:spPr>
          <a:xfrm>
            <a:off x="3278200" y="3724675"/>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dirty="0"/>
          </a:p>
        </p:txBody>
      </p:sp>
      <p:cxnSp>
        <p:nvCxnSpPr>
          <p:cNvPr id="35" name="Google Shape;1412;p53"/>
          <p:cNvCxnSpPr/>
          <p:nvPr/>
        </p:nvCxnSpPr>
        <p:spPr>
          <a:xfrm flipV="1">
            <a:off x="131359" y="1304562"/>
            <a:ext cx="912694" cy="13670"/>
          </a:xfrm>
          <a:prstGeom prst="straightConnector1">
            <a:avLst/>
          </a:prstGeom>
          <a:noFill/>
          <a:ln w="19050" cap="flat" cmpd="sng">
            <a:solidFill>
              <a:schemeClr val="dk1"/>
            </a:solidFill>
            <a:prstDash val="solid"/>
            <a:round/>
            <a:headEnd type="none" w="med" len="med"/>
            <a:tailEnd type="none" w="med" len="med"/>
          </a:ln>
        </p:spPr>
      </p:cxnSp>
      <p:sp>
        <p:nvSpPr>
          <p:cNvPr id="6" name="Subtitle 5"/>
          <p:cNvSpPr>
            <a:spLocks noGrp="1"/>
          </p:cNvSpPr>
          <p:nvPr>
            <p:ph type="subTitle" idx="1"/>
          </p:nvPr>
        </p:nvSpPr>
        <p:spPr>
          <a:xfrm>
            <a:off x="985103" y="1090963"/>
            <a:ext cx="1787834" cy="454538"/>
          </a:xfrm>
        </p:spPr>
        <p:txBody>
          <a:bodyPr/>
          <a:lstStyle/>
          <a:p>
            <a:r>
              <a:rPr lang="en-IN" b="1" cap="all" dirty="0"/>
              <a:t>Announcement</a:t>
            </a:r>
            <a:endParaRPr lang="en-IN" dirty="0"/>
          </a:p>
        </p:txBody>
      </p:sp>
      <p:sp>
        <p:nvSpPr>
          <p:cNvPr id="66" name="Google Shape;1484;p55"/>
          <p:cNvSpPr/>
          <p:nvPr/>
        </p:nvSpPr>
        <p:spPr>
          <a:xfrm>
            <a:off x="926153" y="1245612"/>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TextBox 16"/>
          <p:cNvSpPr txBox="1"/>
          <p:nvPr/>
        </p:nvSpPr>
        <p:spPr>
          <a:xfrm>
            <a:off x="447870" y="1829015"/>
            <a:ext cx="3440188" cy="1708160"/>
          </a:xfrm>
          <a:prstGeom prst="rect">
            <a:avLst/>
          </a:prstGeom>
          <a:noFill/>
        </p:spPr>
        <p:txBody>
          <a:bodyPr wrap="square" rtlCol="0">
            <a:spAutoFit/>
          </a:bodyPr>
          <a:lstStyle>
            <a:defPPr marR="0" lvl="0" algn="l" rtl="0">
              <a:lnSpc>
                <a:spcPct val="100000"/>
              </a:lnSpc>
              <a:spcBef>
                <a:spcPts val="0"/>
              </a:spcBef>
              <a:spcAft>
                <a:spcPts val="0"/>
              </a:spcAft>
            </a:defPPr>
          </a:lstStyle>
          <a:p>
            <a:pPr marL="171450" indent="-171450">
              <a:buFont typeface="Arial" panose="020B0604020202020204" pitchFamily="34" charset="0"/>
              <a:buChar char="•"/>
            </a:pPr>
            <a:r>
              <a:rPr lang="en-US" sz="1100" dirty="0" smtClean="0">
                <a:solidFill>
                  <a:schemeClr val="dk1"/>
                </a:solidFill>
                <a:latin typeface="Hind"/>
                <a:ea typeface="Hind"/>
                <a:cs typeface="Hind"/>
              </a:rPr>
              <a:t>Announcement will apply to their staff and employee, like notice</a:t>
            </a:r>
          </a:p>
          <a:p>
            <a:endParaRPr lang="en-US" sz="1100" dirty="0" smtClean="0">
              <a:solidFill>
                <a:schemeClr val="dk1"/>
              </a:solidFill>
              <a:latin typeface="Hind"/>
              <a:ea typeface="Hind"/>
              <a:cs typeface="Hind"/>
            </a:endParaRPr>
          </a:p>
          <a:p>
            <a:pPr marL="171450" indent="-171450">
              <a:buFont typeface="Arial" panose="020B0604020202020204" pitchFamily="34" charset="0"/>
              <a:buChar char="•"/>
            </a:pPr>
            <a:r>
              <a:rPr lang="en-US" sz="1100" dirty="0" smtClean="0">
                <a:solidFill>
                  <a:schemeClr val="dk1"/>
                </a:solidFill>
                <a:latin typeface="Hind"/>
                <a:ea typeface="Hind"/>
                <a:cs typeface="Hind"/>
              </a:rPr>
              <a:t>Admin can add / edit / view / delete the </a:t>
            </a:r>
            <a:r>
              <a:rPr lang="en-US" dirty="0" smtClean="0">
                <a:solidFill>
                  <a:schemeClr val="dk1"/>
                </a:solidFill>
                <a:latin typeface="Hind"/>
                <a:ea typeface="Hind"/>
                <a:cs typeface="Hind"/>
              </a:rPr>
              <a:t>announcement</a:t>
            </a:r>
          </a:p>
          <a:p>
            <a:endParaRPr lang="en-US" dirty="0" smtClean="0">
              <a:solidFill>
                <a:schemeClr val="dk1"/>
              </a:solidFill>
              <a:latin typeface="Hind"/>
              <a:ea typeface="Hind"/>
              <a:cs typeface="Hind"/>
            </a:endParaRPr>
          </a:p>
          <a:p>
            <a:pPr marL="171450" indent="-171450">
              <a:buFont typeface="Arial" panose="020B0604020202020204" pitchFamily="34" charset="0"/>
              <a:buChar char="•"/>
            </a:pPr>
            <a:r>
              <a:rPr lang="en-US" sz="1100" dirty="0" smtClean="0">
                <a:solidFill>
                  <a:schemeClr val="dk1"/>
                </a:solidFill>
                <a:latin typeface="Hind"/>
                <a:ea typeface="Hind"/>
                <a:cs typeface="Hind"/>
              </a:rPr>
              <a:t>Announcement will notify that the announcement goes to whom.</a:t>
            </a:r>
            <a:r>
              <a:rPr lang="en-US" dirty="0" smtClean="0">
                <a:ea typeface="Hind"/>
              </a:rPr>
              <a:t/>
            </a:r>
            <a:br>
              <a:rPr lang="en-US" dirty="0" smtClean="0">
                <a:ea typeface="Hind"/>
              </a:rPr>
            </a:br>
            <a:endParaRPr lang="en-IN" sz="1100" dirty="0">
              <a:solidFill>
                <a:schemeClr val="dk1"/>
              </a:solidFill>
              <a:latin typeface="Hind"/>
              <a:ea typeface="Hind"/>
              <a:cs typeface="Hind"/>
              <a:sym typeface="Hind"/>
            </a:endParaRPr>
          </a:p>
        </p:txBody>
      </p:sp>
      <p:pic>
        <p:nvPicPr>
          <p:cNvPr id="2" name="Picture 1"/>
          <p:cNvPicPr>
            <a:picLocks noChangeAspect="1"/>
          </p:cNvPicPr>
          <p:nvPr/>
        </p:nvPicPr>
        <p:blipFill>
          <a:blip r:embed="rId3"/>
          <a:stretch>
            <a:fillRect/>
          </a:stretch>
        </p:blipFill>
        <p:spPr>
          <a:xfrm>
            <a:off x="4274633" y="1325902"/>
            <a:ext cx="4580037" cy="3491425"/>
          </a:xfrm>
          <a:prstGeom prst="rect">
            <a:avLst/>
          </a:prstGeom>
        </p:spPr>
      </p:pic>
    </p:spTree>
    <p:extLst>
      <p:ext uri="{BB962C8B-B14F-4D97-AF65-F5344CB8AC3E}">
        <p14:creationId xmlns:p14="http://schemas.microsoft.com/office/powerpoint/2010/main" val="82832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14" name="Google Shape;714;p43"/>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Module of Admin</a:t>
            </a:r>
            <a:endParaRPr dirty="0"/>
          </a:p>
        </p:txBody>
      </p:sp>
      <p:sp>
        <p:nvSpPr>
          <p:cNvPr id="717" name="Google Shape;717;p43"/>
          <p:cNvSpPr txBox="1">
            <a:spLocks noGrp="1"/>
          </p:cNvSpPr>
          <p:nvPr>
            <p:ph type="title" idx="14"/>
          </p:nvPr>
        </p:nvSpPr>
        <p:spPr>
          <a:xfrm>
            <a:off x="2403790" y="1997306"/>
            <a:ext cx="1071600" cy="351300"/>
          </a:xfrm>
          <a:prstGeom prst="rect">
            <a:avLst/>
          </a:prstGeom>
        </p:spPr>
        <p:txBody>
          <a:bodyPr spcFirstLastPara="1" wrap="square" lIns="91425" tIns="91425" rIns="91425" bIns="91425" anchor="t" anchorCtr="0">
            <a:noAutofit/>
          </a:bodyPr>
          <a:lstStyle/>
          <a:p>
            <a:pPr lvl="0"/>
            <a:r>
              <a:rPr lang="en" dirty="0" smtClean="0"/>
              <a:t>01</a:t>
            </a:r>
            <a:r>
              <a:rPr lang="en-IN" b="1" cap="all" dirty="0"/>
              <a:t>DOCTORS</a:t>
            </a:r>
            <a:endParaRPr dirty="0"/>
          </a:p>
        </p:txBody>
      </p:sp>
      <p:sp>
        <p:nvSpPr>
          <p:cNvPr id="721" name="Google Shape;721;p43"/>
          <p:cNvSpPr txBox="1">
            <a:spLocks noGrp="1"/>
          </p:cNvSpPr>
          <p:nvPr>
            <p:ph type="title" idx="16"/>
          </p:nvPr>
        </p:nvSpPr>
        <p:spPr>
          <a:xfrm>
            <a:off x="5684726" y="3724675"/>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0</a:t>
            </a:r>
            <a:endParaRPr dirty="0"/>
          </a:p>
        </p:txBody>
      </p:sp>
      <p:sp>
        <p:nvSpPr>
          <p:cNvPr id="724" name="Google Shape;724;p43"/>
          <p:cNvSpPr txBox="1">
            <a:spLocks noGrp="1"/>
          </p:cNvSpPr>
          <p:nvPr>
            <p:ph type="title" idx="17"/>
          </p:nvPr>
        </p:nvSpPr>
        <p:spPr>
          <a:xfrm>
            <a:off x="3278200" y="3724675"/>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dirty="0"/>
          </a:p>
        </p:txBody>
      </p:sp>
      <p:cxnSp>
        <p:nvCxnSpPr>
          <p:cNvPr id="35" name="Google Shape;1412;p53"/>
          <p:cNvCxnSpPr/>
          <p:nvPr/>
        </p:nvCxnSpPr>
        <p:spPr>
          <a:xfrm flipV="1">
            <a:off x="131359" y="1304562"/>
            <a:ext cx="912694" cy="13670"/>
          </a:xfrm>
          <a:prstGeom prst="straightConnector1">
            <a:avLst/>
          </a:prstGeom>
          <a:noFill/>
          <a:ln w="19050" cap="flat" cmpd="sng">
            <a:solidFill>
              <a:schemeClr val="dk1"/>
            </a:solidFill>
            <a:prstDash val="solid"/>
            <a:round/>
            <a:headEnd type="none" w="med" len="med"/>
            <a:tailEnd type="none" w="med" len="med"/>
          </a:ln>
        </p:spPr>
      </p:cxnSp>
      <p:sp>
        <p:nvSpPr>
          <p:cNvPr id="6" name="Subtitle 5"/>
          <p:cNvSpPr>
            <a:spLocks noGrp="1"/>
          </p:cNvSpPr>
          <p:nvPr>
            <p:ph type="subTitle" idx="1"/>
          </p:nvPr>
        </p:nvSpPr>
        <p:spPr>
          <a:xfrm>
            <a:off x="985103" y="1090963"/>
            <a:ext cx="1787834" cy="454538"/>
          </a:xfrm>
        </p:spPr>
        <p:txBody>
          <a:bodyPr/>
          <a:lstStyle/>
          <a:p>
            <a:r>
              <a:rPr lang="en-IN" b="1" cap="all" dirty="0"/>
              <a:t>Appointment</a:t>
            </a:r>
            <a:endParaRPr lang="en-IN" dirty="0"/>
          </a:p>
        </p:txBody>
      </p:sp>
      <p:sp>
        <p:nvSpPr>
          <p:cNvPr id="66" name="Google Shape;1484;p55"/>
          <p:cNvSpPr/>
          <p:nvPr/>
        </p:nvSpPr>
        <p:spPr>
          <a:xfrm>
            <a:off x="926153" y="1245612"/>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TextBox 16"/>
          <p:cNvSpPr txBox="1"/>
          <p:nvPr/>
        </p:nvSpPr>
        <p:spPr>
          <a:xfrm>
            <a:off x="447869" y="1829015"/>
            <a:ext cx="3559135" cy="1369606"/>
          </a:xfrm>
          <a:prstGeom prst="rect">
            <a:avLst/>
          </a:prstGeom>
          <a:noFill/>
        </p:spPr>
        <p:txBody>
          <a:bodyPr wrap="square" rtlCol="0">
            <a:spAutoFit/>
          </a:bodyPr>
          <a:lstStyle>
            <a:defPPr marR="0" lvl="0" algn="l" rtl="0">
              <a:lnSpc>
                <a:spcPct val="100000"/>
              </a:lnSpc>
              <a:spcBef>
                <a:spcPts val="0"/>
              </a:spcBef>
              <a:spcAft>
                <a:spcPts val="0"/>
              </a:spcAft>
            </a:defPPr>
          </a:lstStyle>
          <a:p>
            <a:pPr marL="171450" indent="-171450">
              <a:buFont typeface="Arial" panose="020B0604020202020204" pitchFamily="34" charset="0"/>
              <a:buChar char="•"/>
            </a:pPr>
            <a:r>
              <a:rPr lang="en-US" sz="1100" dirty="0" smtClean="0">
                <a:solidFill>
                  <a:schemeClr val="dk1"/>
                </a:solidFill>
                <a:latin typeface="Hind"/>
                <a:ea typeface="Hind"/>
                <a:cs typeface="Hind"/>
              </a:rPr>
              <a:t>The appointment will decide that who’s doctor will appoint to their patient on specified date</a:t>
            </a:r>
          </a:p>
          <a:p>
            <a:endParaRPr lang="en-US" sz="1100" dirty="0" smtClean="0">
              <a:solidFill>
                <a:schemeClr val="dk1"/>
              </a:solidFill>
              <a:latin typeface="Hind"/>
              <a:ea typeface="Hind"/>
              <a:cs typeface="Hind"/>
            </a:endParaRPr>
          </a:p>
          <a:p>
            <a:pPr marL="171450" indent="-171450">
              <a:buFont typeface="Arial" panose="020B0604020202020204" pitchFamily="34" charset="0"/>
              <a:buChar char="•"/>
            </a:pPr>
            <a:r>
              <a:rPr lang="en-US" sz="1100" dirty="0" smtClean="0">
                <a:solidFill>
                  <a:schemeClr val="dk1"/>
                </a:solidFill>
                <a:latin typeface="Hind"/>
                <a:ea typeface="Hind"/>
                <a:cs typeface="Hind"/>
              </a:rPr>
              <a:t>Admin can add / edit / view / delete the </a:t>
            </a:r>
            <a:r>
              <a:rPr lang="en-US" dirty="0" smtClean="0">
                <a:solidFill>
                  <a:schemeClr val="dk1"/>
                </a:solidFill>
                <a:latin typeface="Hind"/>
                <a:ea typeface="Hind"/>
                <a:cs typeface="Hind"/>
              </a:rPr>
              <a:t>announcement</a:t>
            </a:r>
          </a:p>
          <a:p>
            <a:endParaRPr lang="en-US" dirty="0" smtClean="0">
              <a:solidFill>
                <a:schemeClr val="dk1"/>
              </a:solidFill>
              <a:latin typeface="Hind"/>
              <a:ea typeface="Hind"/>
              <a:cs typeface="Hind"/>
            </a:endParaRPr>
          </a:p>
          <a:p>
            <a:pPr marL="171450" indent="-171450">
              <a:buFont typeface="Arial" panose="020B0604020202020204" pitchFamily="34" charset="0"/>
              <a:buChar char="•"/>
            </a:pPr>
            <a:r>
              <a:rPr lang="en-US" sz="1100" dirty="0" smtClean="0">
                <a:solidFill>
                  <a:schemeClr val="dk1"/>
                </a:solidFill>
                <a:latin typeface="Hind"/>
                <a:ea typeface="Hind"/>
                <a:cs typeface="Hind"/>
              </a:rPr>
              <a:t>Patient and doctor will include to their appointment</a:t>
            </a:r>
            <a:endParaRPr lang="en-IN" sz="1100" dirty="0">
              <a:solidFill>
                <a:schemeClr val="dk1"/>
              </a:solidFill>
              <a:latin typeface="Hind"/>
              <a:ea typeface="Hind"/>
              <a:cs typeface="Hind"/>
              <a:sym typeface="Hind"/>
            </a:endParaRPr>
          </a:p>
        </p:txBody>
      </p:sp>
      <p:pic>
        <p:nvPicPr>
          <p:cNvPr id="3" name="Picture 2"/>
          <p:cNvPicPr>
            <a:picLocks noChangeAspect="1"/>
          </p:cNvPicPr>
          <p:nvPr/>
        </p:nvPicPr>
        <p:blipFill>
          <a:blip r:embed="rId3"/>
          <a:stretch>
            <a:fillRect/>
          </a:stretch>
        </p:blipFill>
        <p:spPr>
          <a:xfrm>
            <a:off x="4237462" y="1245611"/>
            <a:ext cx="4562193" cy="3460203"/>
          </a:xfrm>
          <a:prstGeom prst="rect">
            <a:avLst/>
          </a:prstGeom>
        </p:spPr>
      </p:pic>
    </p:spTree>
    <p:extLst>
      <p:ext uri="{BB962C8B-B14F-4D97-AF65-F5344CB8AC3E}">
        <p14:creationId xmlns:p14="http://schemas.microsoft.com/office/powerpoint/2010/main" val="721423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14" name="Google Shape;714;p43"/>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Module of Admin</a:t>
            </a:r>
            <a:endParaRPr dirty="0"/>
          </a:p>
        </p:txBody>
      </p:sp>
      <p:sp>
        <p:nvSpPr>
          <p:cNvPr id="717" name="Google Shape;717;p43"/>
          <p:cNvSpPr txBox="1">
            <a:spLocks noGrp="1"/>
          </p:cNvSpPr>
          <p:nvPr>
            <p:ph type="title" idx="14"/>
          </p:nvPr>
        </p:nvSpPr>
        <p:spPr>
          <a:xfrm>
            <a:off x="2403790" y="1997306"/>
            <a:ext cx="1071600" cy="351300"/>
          </a:xfrm>
          <a:prstGeom prst="rect">
            <a:avLst/>
          </a:prstGeom>
        </p:spPr>
        <p:txBody>
          <a:bodyPr spcFirstLastPara="1" wrap="square" lIns="91425" tIns="91425" rIns="91425" bIns="91425" anchor="t" anchorCtr="0">
            <a:noAutofit/>
          </a:bodyPr>
          <a:lstStyle/>
          <a:p>
            <a:pPr lvl="0"/>
            <a:r>
              <a:rPr lang="en" dirty="0" smtClean="0"/>
              <a:t>01</a:t>
            </a:r>
            <a:r>
              <a:rPr lang="en-IN" b="1" cap="all" dirty="0"/>
              <a:t>DOCTORS</a:t>
            </a:r>
            <a:endParaRPr dirty="0"/>
          </a:p>
        </p:txBody>
      </p:sp>
      <p:sp>
        <p:nvSpPr>
          <p:cNvPr id="721" name="Google Shape;721;p43"/>
          <p:cNvSpPr txBox="1">
            <a:spLocks noGrp="1"/>
          </p:cNvSpPr>
          <p:nvPr>
            <p:ph type="title" idx="16"/>
          </p:nvPr>
        </p:nvSpPr>
        <p:spPr>
          <a:xfrm>
            <a:off x="5684726" y="3724675"/>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0</a:t>
            </a:r>
            <a:endParaRPr dirty="0"/>
          </a:p>
        </p:txBody>
      </p:sp>
      <p:sp>
        <p:nvSpPr>
          <p:cNvPr id="724" name="Google Shape;724;p43"/>
          <p:cNvSpPr txBox="1">
            <a:spLocks noGrp="1"/>
          </p:cNvSpPr>
          <p:nvPr>
            <p:ph type="title" idx="17"/>
          </p:nvPr>
        </p:nvSpPr>
        <p:spPr>
          <a:xfrm>
            <a:off x="3278200" y="3724675"/>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dirty="0"/>
          </a:p>
        </p:txBody>
      </p:sp>
      <p:cxnSp>
        <p:nvCxnSpPr>
          <p:cNvPr id="35" name="Google Shape;1412;p53"/>
          <p:cNvCxnSpPr/>
          <p:nvPr/>
        </p:nvCxnSpPr>
        <p:spPr>
          <a:xfrm flipV="1">
            <a:off x="131359" y="1304562"/>
            <a:ext cx="912694" cy="13670"/>
          </a:xfrm>
          <a:prstGeom prst="straightConnector1">
            <a:avLst/>
          </a:prstGeom>
          <a:noFill/>
          <a:ln w="19050" cap="flat" cmpd="sng">
            <a:solidFill>
              <a:schemeClr val="dk1"/>
            </a:solidFill>
            <a:prstDash val="solid"/>
            <a:round/>
            <a:headEnd type="none" w="med" len="med"/>
            <a:tailEnd type="none" w="med" len="med"/>
          </a:ln>
        </p:spPr>
      </p:cxnSp>
      <p:sp>
        <p:nvSpPr>
          <p:cNvPr id="6" name="Subtitle 5"/>
          <p:cNvSpPr>
            <a:spLocks noGrp="1"/>
          </p:cNvSpPr>
          <p:nvPr>
            <p:ph type="subTitle" idx="1"/>
          </p:nvPr>
        </p:nvSpPr>
        <p:spPr>
          <a:xfrm>
            <a:off x="985103" y="1090963"/>
            <a:ext cx="1787834" cy="454538"/>
          </a:xfrm>
        </p:spPr>
        <p:txBody>
          <a:bodyPr/>
          <a:lstStyle/>
          <a:p>
            <a:r>
              <a:rPr lang="en-IN" b="1" cap="all" dirty="0"/>
              <a:t>Complaint</a:t>
            </a:r>
            <a:endParaRPr lang="en-IN" dirty="0"/>
          </a:p>
        </p:txBody>
      </p:sp>
      <p:sp>
        <p:nvSpPr>
          <p:cNvPr id="66" name="Google Shape;1484;p55"/>
          <p:cNvSpPr/>
          <p:nvPr/>
        </p:nvSpPr>
        <p:spPr>
          <a:xfrm>
            <a:off x="926153" y="1245612"/>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TextBox 16"/>
          <p:cNvSpPr txBox="1"/>
          <p:nvPr/>
        </p:nvSpPr>
        <p:spPr>
          <a:xfrm>
            <a:off x="447869" y="1829015"/>
            <a:ext cx="7432325" cy="815608"/>
          </a:xfrm>
          <a:prstGeom prst="rect">
            <a:avLst/>
          </a:prstGeom>
          <a:noFill/>
        </p:spPr>
        <p:txBody>
          <a:bodyPr wrap="square" rtlCol="0">
            <a:spAutoFit/>
          </a:bodyPr>
          <a:lstStyle>
            <a:defPPr marR="0" lvl="0" algn="l" rtl="0">
              <a:lnSpc>
                <a:spcPct val="100000"/>
              </a:lnSpc>
              <a:spcBef>
                <a:spcPts val="0"/>
              </a:spcBef>
              <a:spcAft>
                <a:spcPts val="0"/>
              </a:spcAft>
            </a:defPPr>
          </a:lstStyle>
          <a:p>
            <a:pPr marL="171450" indent="-171450">
              <a:buFont typeface="Arial" panose="020B0604020202020204" pitchFamily="34" charset="0"/>
              <a:buChar char="•"/>
            </a:pPr>
            <a:r>
              <a:rPr lang="en-US" sz="1100" dirty="0" smtClean="0">
                <a:solidFill>
                  <a:schemeClr val="dk1"/>
                </a:solidFill>
                <a:latin typeface="Hind"/>
                <a:ea typeface="Hind"/>
                <a:cs typeface="Hind"/>
              </a:rPr>
              <a:t>The List of complaint will show to admin, he can view patient’s complaint</a:t>
            </a:r>
          </a:p>
          <a:p>
            <a:endParaRPr lang="en-US" sz="1100" dirty="0" smtClean="0">
              <a:solidFill>
                <a:schemeClr val="dk1"/>
              </a:solidFill>
              <a:latin typeface="Hind"/>
              <a:ea typeface="Hind"/>
              <a:cs typeface="Hind"/>
            </a:endParaRPr>
          </a:p>
          <a:p>
            <a:pPr marL="171450" indent="-171450">
              <a:buFont typeface="Arial" panose="020B0604020202020204" pitchFamily="34" charset="0"/>
              <a:buChar char="•"/>
            </a:pPr>
            <a:r>
              <a:rPr lang="en-US" sz="1100" dirty="0" smtClean="0">
                <a:solidFill>
                  <a:schemeClr val="dk1"/>
                </a:solidFill>
                <a:latin typeface="Hind"/>
                <a:ea typeface="Hind"/>
                <a:cs typeface="Hind"/>
              </a:rPr>
              <a:t>Admin can edit / delete the </a:t>
            </a:r>
            <a:r>
              <a:rPr lang="en-US" dirty="0" smtClean="0">
                <a:solidFill>
                  <a:schemeClr val="dk1"/>
                </a:solidFill>
                <a:latin typeface="Hind"/>
                <a:ea typeface="Hind"/>
                <a:cs typeface="Hind"/>
              </a:rPr>
              <a:t>Complaint</a:t>
            </a:r>
            <a:r>
              <a:rPr lang="en-US" dirty="0" smtClean="0">
                <a:ea typeface="Hind"/>
              </a:rPr>
              <a:t/>
            </a:r>
            <a:br>
              <a:rPr lang="en-US" dirty="0" smtClean="0">
                <a:ea typeface="Hind"/>
              </a:rPr>
            </a:br>
            <a:endParaRPr lang="en-IN" sz="1100" dirty="0">
              <a:solidFill>
                <a:schemeClr val="dk1"/>
              </a:solidFill>
              <a:latin typeface="Hind"/>
              <a:ea typeface="Hind"/>
              <a:cs typeface="Hind"/>
              <a:sym typeface="Hind"/>
            </a:endParaRPr>
          </a:p>
        </p:txBody>
      </p:sp>
      <p:pic>
        <p:nvPicPr>
          <p:cNvPr id="2" name="Picture 1"/>
          <p:cNvPicPr>
            <a:picLocks noChangeAspect="1"/>
          </p:cNvPicPr>
          <p:nvPr/>
        </p:nvPicPr>
        <p:blipFill>
          <a:blip r:embed="rId3"/>
          <a:stretch>
            <a:fillRect/>
          </a:stretch>
        </p:blipFill>
        <p:spPr>
          <a:xfrm>
            <a:off x="334537" y="2644623"/>
            <a:ext cx="8675649" cy="2142967"/>
          </a:xfrm>
          <a:prstGeom prst="rect">
            <a:avLst/>
          </a:prstGeom>
        </p:spPr>
      </p:pic>
    </p:spTree>
    <p:extLst>
      <p:ext uri="{BB962C8B-B14F-4D97-AF65-F5344CB8AC3E}">
        <p14:creationId xmlns:p14="http://schemas.microsoft.com/office/powerpoint/2010/main" val="1218845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14" name="Google Shape;714;p43"/>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Module of Admin</a:t>
            </a:r>
            <a:endParaRPr dirty="0"/>
          </a:p>
        </p:txBody>
      </p:sp>
      <p:sp>
        <p:nvSpPr>
          <p:cNvPr id="717" name="Google Shape;717;p43"/>
          <p:cNvSpPr txBox="1">
            <a:spLocks noGrp="1"/>
          </p:cNvSpPr>
          <p:nvPr>
            <p:ph type="title" idx="14"/>
          </p:nvPr>
        </p:nvSpPr>
        <p:spPr>
          <a:xfrm>
            <a:off x="2403790" y="1997306"/>
            <a:ext cx="1071600" cy="351300"/>
          </a:xfrm>
          <a:prstGeom prst="rect">
            <a:avLst/>
          </a:prstGeom>
        </p:spPr>
        <p:txBody>
          <a:bodyPr spcFirstLastPara="1" wrap="square" lIns="91425" tIns="91425" rIns="91425" bIns="91425" anchor="t" anchorCtr="0">
            <a:noAutofit/>
          </a:bodyPr>
          <a:lstStyle/>
          <a:p>
            <a:pPr lvl="0"/>
            <a:r>
              <a:rPr lang="en" dirty="0" smtClean="0"/>
              <a:t>01</a:t>
            </a:r>
            <a:r>
              <a:rPr lang="en-IN" b="1" cap="all" dirty="0"/>
              <a:t>DOCTORS</a:t>
            </a:r>
            <a:endParaRPr dirty="0"/>
          </a:p>
        </p:txBody>
      </p:sp>
      <p:sp>
        <p:nvSpPr>
          <p:cNvPr id="721" name="Google Shape;721;p43"/>
          <p:cNvSpPr txBox="1">
            <a:spLocks noGrp="1"/>
          </p:cNvSpPr>
          <p:nvPr>
            <p:ph type="title" idx="16"/>
          </p:nvPr>
        </p:nvSpPr>
        <p:spPr>
          <a:xfrm>
            <a:off x="5684726" y="3724675"/>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0</a:t>
            </a:r>
            <a:endParaRPr dirty="0"/>
          </a:p>
        </p:txBody>
      </p:sp>
      <p:sp>
        <p:nvSpPr>
          <p:cNvPr id="724" name="Google Shape;724;p43"/>
          <p:cNvSpPr txBox="1">
            <a:spLocks noGrp="1"/>
          </p:cNvSpPr>
          <p:nvPr>
            <p:ph type="title" idx="17"/>
          </p:nvPr>
        </p:nvSpPr>
        <p:spPr>
          <a:xfrm>
            <a:off x="3278200" y="3724675"/>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dirty="0"/>
          </a:p>
        </p:txBody>
      </p:sp>
      <p:cxnSp>
        <p:nvCxnSpPr>
          <p:cNvPr id="35" name="Google Shape;1412;p53"/>
          <p:cNvCxnSpPr/>
          <p:nvPr/>
        </p:nvCxnSpPr>
        <p:spPr>
          <a:xfrm flipV="1">
            <a:off x="131359" y="1304562"/>
            <a:ext cx="912694" cy="13670"/>
          </a:xfrm>
          <a:prstGeom prst="straightConnector1">
            <a:avLst/>
          </a:prstGeom>
          <a:noFill/>
          <a:ln w="19050" cap="flat" cmpd="sng">
            <a:solidFill>
              <a:schemeClr val="dk1"/>
            </a:solidFill>
            <a:prstDash val="solid"/>
            <a:round/>
            <a:headEnd type="none" w="med" len="med"/>
            <a:tailEnd type="none" w="med" len="med"/>
          </a:ln>
        </p:spPr>
      </p:cxnSp>
      <p:sp>
        <p:nvSpPr>
          <p:cNvPr id="6" name="Subtitle 5"/>
          <p:cNvSpPr>
            <a:spLocks noGrp="1"/>
          </p:cNvSpPr>
          <p:nvPr>
            <p:ph type="subTitle" idx="1"/>
          </p:nvPr>
        </p:nvSpPr>
        <p:spPr>
          <a:xfrm>
            <a:off x="985103" y="1090963"/>
            <a:ext cx="1787834" cy="454538"/>
          </a:xfrm>
        </p:spPr>
        <p:txBody>
          <a:bodyPr/>
          <a:lstStyle/>
          <a:p>
            <a:r>
              <a:rPr lang="en-IN" b="1" cap="all" dirty="0"/>
              <a:t>Medicine</a:t>
            </a:r>
            <a:endParaRPr lang="en-IN" dirty="0"/>
          </a:p>
        </p:txBody>
      </p:sp>
      <p:sp>
        <p:nvSpPr>
          <p:cNvPr id="66" name="Google Shape;1484;p55"/>
          <p:cNvSpPr/>
          <p:nvPr/>
        </p:nvSpPr>
        <p:spPr>
          <a:xfrm>
            <a:off x="926153" y="1245612"/>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TextBox 16"/>
          <p:cNvSpPr txBox="1"/>
          <p:nvPr/>
        </p:nvSpPr>
        <p:spPr>
          <a:xfrm>
            <a:off x="447870" y="1829015"/>
            <a:ext cx="3440188" cy="984885"/>
          </a:xfrm>
          <a:prstGeom prst="rect">
            <a:avLst/>
          </a:prstGeom>
          <a:noFill/>
        </p:spPr>
        <p:txBody>
          <a:bodyPr wrap="square" rtlCol="0">
            <a:spAutoFit/>
          </a:bodyPr>
          <a:lstStyle>
            <a:defPPr marR="0" lvl="0" algn="l" rtl="0">
              <a:lnSpc>
                <a:spcPct val="100000"/>
              </a:lnSpc>
              <a:spcBef>
                <a:spcPts val="0"/>
              </a:spcBef>
              <a:spcAft>
                <a:spcPts val="0"/>
              </a:spcAft>
            </a:defPPr>
          </a:lstStyle>
          <a:p>
            <a:pPr marL="171450" indent="-171450">
              <a:buFont typeface="Arial" panose="020B0604020202020204" pitchFamily="34" charset="0"/>
              <a:buChar char="•"/>
            </a:pPr>
            <a:r>
              <a:rPr lang="en-US" sz="1100" dirty="0" smtClean="0">
                <a:solidFill>
                  <a:schemeClr val="dk1"/>
                </a:solidFill>
                <a:latin typeface="Hind"/>
                <a:ea typeface="Hind"/>
                <a:cs typeface="Hind"/>
              </a:rPr>
              <a:t>Admin will add the medicine and their description about instruction, quantity and price.</a:t>
            </a:r>
          </a:p>
          <a:p>
            <a:endParaRPr lang="en-US" sz="1100" dirty="0" smtClean="0">
              <a:solidFill>
                <a:schemeClr val="dk1"/>
              </a:solidFill>
              <a:latin typeface="Hind"/>
              <a:ea typeface="Hind"/>
              <a:cs typeface="Hind"/>
            </a:endParaRPr>
          </a:p>
          <a:p>
            <a:pPr marL="171450" indent="-171450">
              <a:buFont typeface="Arial" panose="020B0604020202020204" pitchFamily="34" charset="0"/>
              <a:buChar char="•"/>
            </a:pPr>
            <a:r>
              <a:rPr lang="en-US" sz="1100" dirty="0" smtClean="0">
                <a:solidFill>
                  <a:schemeClr val="dk1"/>
                </a:solidFill>
                <a:latin typeface="Hind"/>
                <a:ea typeface="Hind"/>
                <a:cs typeface="Hind"/>
              </a:rPr>
              <a:t>Admin can add / edit / view / delete the </a:t>
            </a:r>
            <a:r>
              <a:rPr lang="en-US" dirty="0" smtClean="0">
                <a:solidFill>
                  <a:schemeClr val="dk1"/>
                </a:solidFill>
                <a:latin typeface="Hind"/>
                <a:ea typeface="Hind"/>
                <a:cs typeface="Hind"/>
              </a:rPr>
              <a:t>Medicine</a:t>
            </a:r>
          </a:p>
        </p:txBody>
      </p:sp>
      <p:pic>
        <p:nvPicPr>
          <p:cNvPr id="3" name="Picture 2"/>
          <p:cNvPicPr>
            <a:picLocks noChangeAspect="1"/>
          </p:cNvPicPr>
          <p:nvPr/>
        </p:nvPicPr>
        <p:blipFill>
          <a:blip r:embed="rId3"/>
          <a:stretch>
            <a:fillRect/>
          </a:stretch>
        </p:blipFill>
        <p:spPr>
          <a:xfrm>
            <a:off x="4349800" y="1200375"/>
            <a:ext cx="4484119" cy="3509719"/>
          </a:xfrm>
          <a:prstGeom prst="rect">
            <a:avLst/>
          </a:prstGeom>
        </p:spPr>
      </p:pic>
      <p:grpSp>
        <p:nvGrpSpPr>
          <p:cNvPr id="11" name="Google Shape;1446;p54"/>
          <p:cNvGrpSpPr/>
          <p:nvPr/>
        </p:nvGrpSpPr>
        <p:grpSpPr>
          <a:xfrm>
            <a:off x="969359" y="371603"/>
            <a:ext cx="388326" cy="538025"/>
            <a:chOff x="2506945" y="395226"/>
            <a:chExt cx="388326" cy="538025"/>
          </a:xfrm>
        </p:grpSpPr>
        <p:sp>
          <p:nvSpPr>
            <p:cNvPr id="12" name="Google Shape;1447;p54"/>
            <p:cNvSpPr/>
            <p:nvPr/>
          </p:nvSpPr>
          <p:spPr>
            <a:xfrm rot="4160716">
              <a:off x="2535966" y="434790"/>
              <a:ext cx="244408" cy="231096"/>
            </a:xfrm>
            <a:custGeom>
              <a:avLst/>
              <a:gdLst/>
              <a:ahLst/>
              <a:cxnLst/>
              <a:rect l="l" t="t" r="r" b="b"/>
              <a:pathLst>
                <a:path w="4295" h="4061" extrusionOk="0">
                  <a:moveTo>
                    <a:pt x="1772" y="1"/>
                  </a:moveTo>
                  <a:cubicBezTo>
                    <a:pt x="803" y="1"/>
                    <a:pt x="1" y="803"/>
                    <a:pt x="1" y="1772"/>
                  </a:cubicBezTo>
                  <a:lnTo>
                    <a:pt x="1" y="2290"/>
                  </a:lnTo>
                  <a:cubicBezTo>
                    <a:pt x="1" y="3276"/>
                    <a:pt x="803" y="4061"/>
                    <a:pt x="1772" y="4061"/>
                  </a:cubicBezTo>
                  <a:lnTo>
                    <a:pt x="4295" y="4061"/>
                  </a:lnTo>
                  <a:lnTo>
                    <a:pt x="42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48;p54"/>
            <p:cNvSpPr/>
            <p:nvPr/>
          </p:nvSpPr>
          <p:spPr>
            <a:xfrm rot="4160716">
              <a:off x="2622459" y="663018"/>
              <a:ext cx="243497" cy="231096"/>
            </a:xfrm>
            <a:custGeom>
              <a:avLst/>
              <a:gdLst/>
              <a:ahLst/>
              <a:cxnLst/>
              <a:rect l="l" t="t" r="r" b="b"/>
              <a:pathLst>
                <a:path w="4279" h="4061" extrusionOk="0">
                  <a:moveTo>
                    <a:pt x="1" y="1"/>
                  </a:moveTo>
                  <a:lnTo>
                    <a:pt x="1" y="4061"/>
                  </a:lnTo>
                  <a:lnTo>
                    <a:pt x="2507" y="4061"/>
                  </a:lnTo>
                  <a:cubicBezTo>
                    <a:pt x="3493" y="4061"/>
                    <a:pt x="4278" y="3276"/>
                    <a:pt x="4278" y="2290"/>
                  </a:cubicBezTo>
                  <a:lnTo>
                    <a:pt x="4278" y="1772"/>
                  </a:lnTo>
                  <a:cubicBezTo>
                    <a:pt x="4278" y="803"/>
                    <a:pt x="3493" y="1"/>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46;p54"/>
          <p:cNvGrpSpPr/>
          <p:nvPr/>
        </p:nvGrpSpPr>
        <p:grpSpPr>
          <a:xfrm>
            <a:off x="525837" y="322375"/>
            <a:ext cx="388326" cy="538025"/>
            <a:chOff x="2506945" y="395226"/>
            <a:chExt cx="388326" cy="538025"/>
          </a:xfrm>
        </p:grpSpPr>
        <p:sp>
          <p:nvSpPr>
            <p:cNvPr id="15" name="Google Shape;1447;p54"/>
            <p:cNvSpPr/>
            <p:nvPr/>
          </p:nvSpPr>
          <p:spPr>
            <a:xfrm rot="4160716">
              <a:off x="2535966" y="434790"/>
              <a:ext cx="244408" cy="231096"/>
            </a:xfrm>
            <a:custGeom>
              <a:avLst/>
              <a:gdLst/>
              <a:ahLst/>
              <a:cxnLst/>
              <a:rect l="l" t="t" r="r" b="b"/>
              <a:pathLst>
                <a:path w="4295" h="4061" extrusionOk="0">
                  <a:moveTo>
                    <a:pt x="1772" y="1"/>
                  </a:moveTo>
                  <a:cubicBezTo>
                    <a:pt x="803" y="1"/>
                    <a:pt x="1" y="803"/>
                    <a:pt x="1" y="1772"/>
                  </a:cubicBezTo>
                  <a:lnTo>
                    <a:pt x="1" y="2290"/>
                  </a:lnTo>
                  <a:cubicBezTo>
                    <a:pt x="1" y="3276"/>
                    <a:pt x="803" y="4061"/>
                    <a:pt x="1772" y="4061"/>
                  </a:cubicBezTo>
                  <a:lnTo>
                    <a:pt x="4295" y="4061"/>
                  </a:lnTo>
                  <a:lnTo>
                    <a:pt x="42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48;p54"/>
            <p:cNvSpPr/>
            <p:nvPr/>
          </p:nvSpPr>
          <p:spPr>
            <a:xfrm rot="4160716">
              <a:off x="2622459" y="663018"/>
              <a:ext cx="243497" cy="231096"/>
            </a:xfrm>
            <a:custGeom>
              <a:avLst/>
              <a:gdLst/>
              <a:ahLst/>
              <a:cxnLst/>
              <a:rect l="l" t="t" r="r" b="b"/>
              <a:pathLst>
                <a:path w="4279" h="4061" extrusionOk="0">
                  <a:moveTo>
                    <a:pt x="1" y="1"/>
                  </a:moveTo>
                  <a:lnTo>
                    <a:pt x="1" y="4061"/>
                  </a:lnTo>
                  <a:lnTo>
                    <a:pt x="2507" y="4061"/>
                  </a:lnTo>
                  <a:cubicBezTo>
                    <a:pt x="3493" y="4061"/>
                    <a:pt x="4278" y="3276"/>
                    <a:pt x="4278" y="2290"/>
                  </a:cubicBezTo>
                  <a:lnTo>
                    <a:pt x="4278" y="1772"/>
                  </a:lnTo>
                  <a:cubicBezTo>
                    <a:pt x="4278" y="803"/>
                    <a:pt x="3493" y="1"/>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42351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14" name="Google Shape;714;p43"/>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Module of Admin</a:t>
            </a:r>
            <a:endParaRPr dirty="0"/>
          </a:p>
        </p:txBody>
      </p:sp>
      <p:sp>
        <p:nvSpPr>
          <p:cNvPr id="717" name="Google Shape;717;p43"/>
          <p:cNvSpPr txBox="1">
            <a:spLocks noGrp="1"/>
          </p:cNvSpPr>
          <p:nvPr>
            <p:ph type="title" idx="14"/>
          </p:nvPr>
        </p:nvSpPr>
        <p:spPr>
          <a:xfrm>
            <a:off x="2403790" y="1997306"/>
            <a:ext cx="1071600" cy="351300"/>
          </a:xfrm>
          <a:prstGeom prst="rect">
            <a:avLst/>
          </a:prstGeom>
        </p:spPr>
        <p:txBody>
          <a:bodyPr spcFirstLastPara="1" wrap="square" lIns="91425" tIns="91425" rIns="91425" bIns="91425" anchor="t" anchorCtr="0">
            <a:noAutofit/>
          </a:bodyPr>
          <a:lstStyle/>
          <a:p>
            <a:pPr lvl="0"/>
            <a:r>
              <a:rPr lang="en" dirty="0" smtClean="0"/>
              <a:t>01</a:t>
            </a:r>
            <a:r>
              <a:rPr lang="en-IN" b="1" cap="all" dirty="0"/>
              <a:t>DOCTORS</a:t>
            </a:r>
            <a:endParaRPr dirty="0"/>
          </a:p>
        </p:txBody>
      </p:sp>
      <p:sp>
        <p:nvSpPr>
          <p:cNvPr id="721" name="Google Shape;721;p43"/>
          <p:cNvSpPr txBox="1">
            <a:spLocks noGrp="1"/>
          </p:cNvSpPr>
          <p:nvPr>
            <p:ph type="title" idx="16"/>
          </p:nvPr>
        </p:nvSpPr>
        <p:spPr>
          <a:xfrm>
            <a:off x="5684726" y="3724675"/>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0</a:t>
            </a:r>
            <a:endParaRPr dirty="0"/>
          </a:p>
        </p:txBody>
      </p:sp>
      <p:sp>
        <p:nvSpPr>
          <p:cNvPr id="724" name="Google Shape;724;p43"/>
          <p:cNvSpPr txBox="1">
            <a:spLocks noGrp="1"/>
          </p:cNvSpPr>
          <p:nvPr>
            <p:ph type="title" idx="17"/>
          </p:nvPr>
        </p:nvSpPr>
        <p:spPr>
          <a:xfrm>
            <a:off x="3278200" y="3724675"/>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dirty="0"/>
          </a:p>
        </p:txBody>
      </p:sp>
      <p:cxnSp>
        <p:nvCxnSpPr>
          <p:cNvPr id="35" name="Google Shape;1412;p53"/>
          <p:cNvCxnSpPr/>
          <p:nvPr/>
        </p:nvCxnSpPr>
        <p:spPr>
          <a:xfrm flipV="1">
            <a:off x="131359" y="1304562"/>
            <a:ext cx="912694" cy="13670"/>
          </a:xfrm>
          <a:prstGeom prst="straightConnector1">
            <a:avLst/>
          </a:prstGeom>
          <a:noFill/>
          <a:ln w="19050" cap="flat" cmpd="sng">
            <a:solidFill>
              <a:schemeClr val="dk1"/>
            </a:solidFill>
            <a:prstDash val="solid"/>
            <a:round/>
            <a:headEnd type="none" w="med" len="med"/>
            <a:tailEnd type="none" w="med" len="med"/>
          </a:ln>
        </p:spPr>
      </p:cxnSp>
      <p:sp>
        <p:nvSpPr>
          <p:cNvPr id="6" name="Subtitle 5"/>
          <p:cNvSpPr>
            <a:spLocks noGrp="1"/>
          </p:cNvSpPr>
          <p:nvPr>
            <p:ph type="subTitle" idx="1"/>
          </p:nvPr>
        </p:nvSpPr>
        <p:spPr>
          <a:xfrm>
            <a:off x="985103" y="1090963"/>
            <a:ext cx="1787834" cy="454538"/>
          </a:xfrm>
        </p:spPr>
        <p:txBody>
          <a:bodyPr/>
          <a:lstStyle/>
          <a:p>
            <a:r>
              <a:rPr lang="en-IN" b="1" cap="all" dirty="0"/>
              <a:t>Ambulance</a:t>
            </a:r>
            <a:endParaRPr lang="en-IN" dirty="0"/>
          </a:p>
        </p:txBody>
      </p:sp>
      <p:sp>
        <p:nvSpPr>
          <p:cNvPr id="66" name="Google Shape;1484;p55"/>
          <p:cNvSpPr/>
          <p:nvPr/>
        </p:nvSpPr>
        <p:spPr>
          <a:xfrm>
            <a:off x="926153" y="1245612"/>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TextBox 16"/>
          <p:cNvSpPr txBox="1"/>
          <p:nvPr/>
        </p:nvSpPr>
        <p:spPr>
          <a:xfrm>
            <a:off x="447869" y="1829015"/>
            <a:ext cx="3683433" cy="1877437"/>
          </a:xfrm>
          <a:prstGeom prst="rect">
            <a:avLst/>
          </a:prstGeom>
          <a:noFill/>
        </p:spPr>
        <p:txBody>
          <a:bodyPr wrap="square" rtlCol="0">
            <a:spAutoFit/>
          </a:bodyPr>
          <a:lstStyle>
            <a:defPPr marR="0" lvl="0" algn="l" rtl="0">
              <a:lnSpc>
                <a:spcPct val="100000"/>
              </a:lnSpc>
              <a:spcBef>
                <a:spcPts val="0"/>
              </a:spcBef>
              <a:spcAft>
                <a:spcPts val="0"/>
              </a:spcAft>
            </a:defPPr>
          </a:lstStyle>
          <a:p>
            <a:pPr marL="171450" indent="-171450">
              <a:buFont typeface="Arial" panose="020B0604020202020204" pitchFamily="34" charset="0"/>
              <a:buChar char="•"/>
            </a:pPr>
            <a:r>
              <a:rPr lang="en-US" sz="1100" dirty="0" smtClean="0">
                <a:solidFill>
                  <a:schemeClr val="dk1"/>
                </a:solidFill>
                <a:latin typeface="Hind"/>
                <a:ea typeface="Hind"/>
                <a:cs typeface="Hind"/>
              </a:rPr>
              <a:t>Admin will add the ambulance based on her status like - free, busy</a:t>
            </a:r>
          </a:p>
          <a:p>
            <a:endParaRPr lang="en-US" sz="1100" dirty="0" smtClean="0">
              <a:solidFill>
                <a:schemeClr val="dk1"/>
              </a:solidFill>
              <a:latin typeface="Hind"/>
              <a:ea typeface="Hind"/>
              <a:cs typeface="Hind"/>
            </a:endParaRPr>
          </a:p>
          <a:p>
            <a:pPr marL="171450" indent="-171450">
              <a:buFont typeface="Arial" panose="020B0604020202020204" pitchFamily="34" charset="0"/>
              <a:buChar char="•"/>
            </a:pPr>
            <a:r>
              <a:rPr lang="en-US" sz="1100" dirty="0" smtClean="0">
                <a:solidFill>
                  <a:schemeClr val="dk1"/>
                </a:solidFill>
                <a:latin typeface="Hind"/>
                <a:ea typeface="Hind"/>
                <a:cs typeface="Hind"/>
              </a:rPr>
              <a:t>Admin can add / edit / view / delete the </a:t>
            </a:r>
            <a:r>
              <a:rPr lang="en-US" dirty="0" smtClean="0">
                <a:solidFill>
                  <a:schemeClr val="dk1"/>
                </a:solidFill>
                <a:latin typeface="Hind"/>
                <a:ea typeface="Hind"/>
                <a:cs typeface="Hind"/>
              </a:rPr>
              <a:t>ambulance</a:t>
            </a:r>
          </a:p>
          <a:p>
            <a:endParaRPr lang="en-US" dirty="0" smtClean="0">
              <a:solidFill>
                <a:schemeClr val="dk1"/>
              </a:solidFill>
              <a:latin typeface="Hind"/>
              <a:ea typeface="Hind"/>
              <a:cs typeface="Hind"/>
            </a:endParaRPr>
          </a:p>
          <a:p>
            <a:pPr marL="171450" indent="-171450">
              <a:buFont typeface="Arial" panose="020B0604020202020204" pitchFamily="34" charset="0"/>
              <a:buChar char="•"/>
            </a:pPr>
            <a:r>
              <a:rPr lang="en-US" sz="1100" dirty="0" smtClean="0">
                <a:solidFill>
                  <a:schemeClr val="dk1"/>
                </a:solidFill>
                <a:latin typeface="Hind"/>
                <a:ea typeface="Hind"/>
                <a:cs typeface="Hind"/>
              </a:rPr>
              <a:t>Admin will add Driver first and then add it to ambulance.</a:t>
            </a:r>
          </a:p>
          <a:p>
            <a:endParaRPr lang="en-US" sz="1100" dirty="0" smtClean="0">
              <a:solidFill>
                <a:schemeClr val="dk1"/>
              </a:solidFill>
              <a:latin typeface="Hind"/>
              <a:ea typeface="Hind"/>
              <a:cs typeface="Hind"/>
            </a:endParaRPr>
          </a:p>
          <a:p>
            <a:pPr marL="171450" indent="-171450">
              <a:buFont typeface="Arial" panose="020B0604020202020204" pitchFamily="34" charset="0"/>
              <a:buChar char="•"/>
            </a:pPr>
            <a:r>
              <a:rPr lang="en-US" sz="1100" dirty="0" smtClean="0">
                <a:solidFill>
                  <a:schemeClr val="dk1"/>
                </a:solidFill>
                <a:latin typeface="Hind"/>
                <a:ea typeface="Hind"/>
                <a:cs typeface="Hind"/>
                <a:sym typeface="Hind"/>
              </a:rPr>
              <a:t>Then it will decide like which driver assigned to which ambulance</a:t>
            </a:r>
            <a:endParaRPr lang="en-IN" sz="1100" dirty="0">
              <a:solidFill>
                <a:schemeClr val="dk1"/>
              </a:solidFill>
              <a:latin typeface="Hind"/>
              <a:ea typeface="Hind"/>
              <a:cs typeface="Hind"/>
              <a:sym typeface="Hind"/>
            </a:endParaRPr>
          </a:p>
        </p:txBody>
      </p:sp>
      <p:grpSp>
        <p:nvGrpSpPr>
          <p:cNvPr id="13" name="Google Shape;553;p39"/>
          <p:cNvGrpSpPr/>
          <p:nvPr/>
        </p:nvGrpSpPr>
        <p:grpSpPr>
          <a:xfrm>
            <a:off x="3284539" y="3900325"/>
            <a:ext cx="1217751" cy="889405"/>
            <a:chOff x="720000" y="2258601"/>
            <a:chExt cx="3481228" cy="2303176"/>
          </a:xfrm>
        </p:grpSpPr>
        <p:grpSp>
          <p:nvGrpSpPr>
            <p:cNvPr id="14" name="Google Shape;554;p39"/>
            <p:cNvGrpSpPr/>
            <p:nvPr/>
          </p:nvGrpSpPr>
          <p:grpSpPr>
            <a:xfrm>
              <a:off x="720000" y="2258601"/>
              <a:ext cx="3481228" cy="2303176"/>
              <a:chOff x="4439941" y="2113720"/>
              <a:chExt cx="3760238" cy="2487768"/>
            </a:xfrm>
          </p:grpSpPr>
          <p:sp>
            <p:nvSpPr>
              <p:cNvPr id="18" name="Google Shape;555;p39"/>
              <p:cNvSpPr/>
              <p:nvPr/>
            </p:nvSpPr>
            <p:spPr>
              <a:xfrm>
                <a:off x="4518174" y="2560578"/>
                <a:ext cx="920533" cy="1660999"/>
              </a:xfrm>
              <a:custGeom>
                <a:avLst/>
                <a:gdLst/>
                <a:ahLst/>
                <a:cxnLst/>
                <a:rect l="l" t="t" r="r" b="b"/>
                <a:pathLst>
                  <a:path w="28628" h="51656" extrusionOk="0">
                    <a:moveTo>
                      <a:pt x="24262" y="6099"/>
                    </a:moveTo>
                    <a:lnTo>
                      <a:pt x="24262" y="21279"/>
                    </a:lnTo>
                    <a:lnTo>
                      <a:pt x="5849" y="21279"/>
                    </a:lnTo>
                    <a:lnTo>
                      <a:pt x="5849" y="19513"/>
                    </a:lnTo>
                    <a:cubicBezTo>
                      <a:pt x="5949" y="19046"/>
                      <a:pt x="6132" y="18596"/>
                      <a:pt x="6382" y="18196"/>
                    </a:cubicBezTo>
                    <a:lnTo>
                      <a:pt x="17946" y="6632"/>
                    </a:lnTo>
                    <a:cubicBezTo>
                      <a:pt x="18330" y="6333"/>
                      <a:pt x="18780" y="6149"/>
                      <a:pt x="19263" y="6099"/>
                    </a:cubicBezTo>
                    <a:close/>
                    <a:moveTo>
                      <a:pt x="19129" y="1"/>
                    </a:moveTo>
                    <a:cubicBezTo>
                      <a:pt x="17946" y="34"/>
                      <a:pt x="16780" y="301"/>
                      <a:pt x="15697" y="767"/>
                    </a:cubicBezTo>
                    <a:cubicBezTo>
                      <a:pt x="14580" y="1200"/>
                      <a:pt x="13547" y="1834"/>
                      <a:pt x="12681" y="2667"/>
                    </a:cubicBezTo>
                    <a:lnTo>
                      <a:pt x="2667" y="12931"/>
                    </a:lnTo>
                    <a:cubicBezTo>
                      <a:pt x="1850" y="13797"/>
                      <a:pt x="1200" y="14831"/>
                      <a:pt x="784" y="15947"/>
                    </a:cubicBezTo>
                    <a:cubicBezTo>
                      <a:pt x="300" y="17030"/>
                      <a:pt x="34" y="18196"/>
                      <a:pt x="1" y="19396"/>
                    </a:cubicBezTo>
                    <a:lnTo>
                      <a:pt x="1" y="50705"/>
                    </a:lnTo>
                    <a:lnTo>
                      <a:pt x="5849" y="50705"/>
                    </a:lnTo>
                    <a:lnTo>
                      <a:pt x="5849" y="51655"/>
                    </a:lnTo>
                    <a:lnTo>
                      <a:pt x="28627" y="51655"/>
                    </a:lnTo>
                    <a:lnTo>
                      <a:pt x="28627"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56;p39"/>
              <p:cNvSpPr/>
              <p:nvPr/>
            </p:nvSpPr>
            <p:spPr>
              <a:xfrm>
                <a:off x="5435974" y="2113720"/>
                <a:ext cx="2685971" cy="2107857"/>
              </a:xfrm>
              <a:custGeom>
                <a:avLst/>
                <a:gdLst/>
                <a:ahLst/>
                <a:cxnLst/>
                <a:rect l="l" t="t" r="r" b="b"/>
                <a:pathLst>
                  <a:path w="83532" h="65553" extrusionOk="0">
                    <a:moveTo>
                      <a:pt x="79777" y="0"/>
                    </a:moveTo>
                    <a:cubicBezTo>
                      <a:pt x="79756" y="0"/>
                      <a:pt x="79736" y="1"/>
                      <a:pt x="79716" y="1"/>
                    </a:cubicBezTo>
                    <a:lnTo>
                      <a:pt x="3800" y="1"/>
                    </a:lnTo>
                    <a:cubicBezTo>
                      <a:pt x="1717" y="18"/>
                      <a:pt x="34" y="1701"/>
                      <a:pt x="1" y="3783"/>
                    </a:cubicBezTo>
                    <a:lnTo>
                      <a:pt x="1" y="65552"/>
                    </a:lnTo>
                    <a:lnTo>
                      <a:pt x="79716" y="65552"/>
                    </a:lnTo>
                    <a:cubicBezTo>
                      <a:pt x="81798" y="65519"/>
                      <a:pt x="83481" y="63836"/>
                      <a:pt x="83515" y="61753"/>
                    </a:cubicBezTo>
                    <a:lnTo>
                      <a:pt x="83515" y="3783"/>
                    </a:lnTo>
                    <a:cubicBezTo>
                      <a:pt x="83531" y="2784"/>
                      <a:pt x="83115" y="1817"/>
                      <a:pt x="82398" y="1117"/>
                    </a:cubicBezTo>
                    <a:cubicBezTo>
                      <a:pt x="81713" y="399"/>
                      <a:pt x="80771" y="0"/>
                      <a:pt x="79777"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57;p39"/>
              <p:cNvSpPr/>
              <p:nvPr/>
            </p:nvSpPr>
            <p:spPr>
              <a:xfrm>
                <a:off x="4984839" y="3436609"/>
                <a:ext cx="321518" cy="64310"/>
              </a:xfrm>
              <a:custGeom>
                <a:avLst/>
                <a:gdLst/>
                <a:ahLst/>
                <a:cxnLst/>
                <a:rect l="l" t="t" r="r" b="b"/>
                <a:pathLst>
                  <a:path w="9999" h="2000" extrusionOk="0">
                    <a:moveTo>
                      <a:pt x="1334" y="0"/>
                    </a:moveTo>
                    <a:cubicBezTo>
                      <a:pt x="1" y="0"/>
                      <a:pt x="1" y="2000"/>
                      <a:pt x="1334" y="2000"/>
                    </a:cubicBezTo>
                    <a:lnTo>
                      <a:pt x="8999" y="2000"/>
                    </a:lnTo>
                    <a:cubicBezTo>
                      <a:pt x="9549" y="2000"/>
                      <a:pt x="9998" y="1550"/>
                      <a:pt x="9998" y="1000"/>
                    </a:cubicBezTo>
                    <a:cubicBezTo>
                      <a:pt x="9998" y="450"/>
                      <a:pt x="9549" y="0"/>
                      <a:pt x="899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58;p39"/>
              <p:cNvSpPr/>
              <p:nvPr/>
            </p:nvSpPr>
            <p:spPr>
              <a:xfrm>
                <a:off x="5435974" y="2113720"/>
                <a:ext cx="2685971" cy="2107857"/>
              </a:xfrm>
              <a:custGeom>
                <a:avLst/>
                <a:gdLst/>
                <a:ahLst/>
                <a:cxnLst/>
                <a:rect l="l" t="t" r="r" b="b"/>
                <a:pathLst>
                  <a:path w="83532" h="65553" extrusionOk="0">
                    <a:moveTo>
                      <a:pt x="79777" y="0"/>
                    </a:moveTo>
                    <a:cubicBezTo>
                      <a:pt x="79756" y="0"/>
                      <a:pt x="79736" y="1"/>
                      <a:pt x="79716" y="1"/>
                    </a:cubicBezTo>
                    <a:lnTo>
                      <a:pt x="3800" y="1"/>
                    </a:lnTo>
                    <a:cubicBezTo>
                      <a:pt x="1717" y="18"/>
                      <a:pt x="34" y="1701"/>
                      <a:pt x="1" y="3783"/>
                    </a:cubicBezTo>
                    <a:lnTo>
                      <a:pt x="1" y="65552"/>
                    </a:lnTo>
                    <a:lnTo>
                      <a:pt x="79716" y="65552"/>
                    </a:lnTo>
                    <a:cubicBezTo>
                      <a:pt x="81798" y="65519"/>
                      <a:pt x="83481" y="63836"/>
                      <a:pt x="83515" y="61753"/>
                    </a:cubicBezTo>
                    <a:lnTo>
                      <a:pt x="83515" y="3783"/>
                    </a:lnTo>
                    <a:cubicBezTo>
                      <a:pt x="83531" y="2784"/>
                      <a:pt x="83115" y="1817"/>
                      <a:pt x="82398" y="1117"/>
                    </a:cubicBezTo>
                    <a:cubicBezTo>
                      <a:pt x="81713" y="399"/>
                      <a:pt x="80771" y="0"/>
                      <a:pt x="79777" y="0"/>
                    </a:cubicBezTo>
                    <a:close/>
                  </a:path>
                </a:pathLst>
              </a:custGeom>
              <a:solidFill>
                <a:srgbClr val="FFFFFF">
                  <a:alpha val="4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59;p39"/>
              <p:cNvSpPr/>
              <p:nvPr/>
            </p:nvSpPr>
            <p:spPr>
              <a:xfrm>
                <a:off x="6071968" y="2475914"/>
                <a:ext cx="1290219" cy="1240958"/>
              </a:xfrm>
              <a:custGeom>
                <a:avLst/>
                <a:gdLst/>
                <a:ahLst/>
                <a:cxnLst/>
                <a:rect l="l" t="t" r="r" b="b"/>
                <a:pathLst>
                  <a:path w="40125" h="38593" extrusionOk="0">
                    <a:moveTo>
                      <a:pt x="20829" y="1"/>
                    </a:moveTo>
                    <a:cubicBezTo>
                      <a:pt x="13014" y="1"/>
                      <a:pt x="5983" y="4700"/>
                      <a:pt x="3000" y="11915"/>
                    </a:cubicBezTo>
                    <a:cubicBezTo>
                      <a:pt x="1" y="19113"/>
                      <a:pt x="1667" y="27428"/>
                      <a:pt x="7182" y="32943"/>
                    </a:cubicBezTo>
                    <a:cubicBezTo>
                      <a:pt x="10872" y="36633"/>
                      <a:pt x="15807" y="38593"/>
                      <a:pt x="20830" y="38593"/>
                    </a:cubicBezTo>
                    <a:cubicBezTo>
                      <a:pt x="23316" y="38593"/>
                      <a:pt x="25822" y="38113"/>
                      <a:pt x="28211" y="37126"/>
                    </a:cubicBezTo>
                    <a:cubicBezTo>
                      <a:pt x="35426" y="34143"/>
                      <a:pt x="40125" y="27095"/>
                      <a:pt x="40125" y="19296"/>
                    </a:cubicBezTo>
                    <a:cubicBezTo>
                      <a:pt x="40125" y="8632"/>
                      <a:pt x="31477" y="1"/>
                      <a:pt x="208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60;p39"/>
              <p:cNvSpPr/>
              <p:nvPr/>
            </p:nvSpPr>
            <p:spPr>
              <a:xfrm>
                <a:off x="6384868" y="2740067"/>
                <a:ext cx="713166" cy="712651"/>
              </a:xfrm>
              <a:custGeom>
                <a:avLst/>
                <a:gdLst/>
                <a:ahLst/>
                <a:cxnLst/>
                <a:rect l="l" t="t" r="r" b="b"/>
                <a:pathLst>
                  <a:path w="22179" h="22163" extrusionOk="0">
                    <a:moveTo>
                      <a:pt x="8682" y="1"/>
                    </a:moveTo>
                    <a:cubicBezTo>
                      <a:pt x="8149" y="1"/>
                      <a:pt x="7716" y="434"/>
                      <a:pt x="7716" y="967"/>
                    </a:cubicBezTo>
                    <a:lnTo>
                      <a:pt x="7716" y="7716"/>
                    </a:lnTo>
                    <a:lnTo>
                      <a:pt x="967" y="7716"/>
                    </a:lnTo>
                    <a:cubicBezTo>
                      <a:pt x="957" y="7715"/>
                      <a:pt x="947" y="7715"/>
                      <a:pt x="937" y="7715"/>
                    </a:cubicBezTo>
                    <a:cubicBezTo>
                      <a:pt x="418" y="7715"/>
                      <a:pt x="1" y="8142"/>
                      <a:pt x="1" y="8665"/>
                    </a:cubicBezTo>
                    <a:lnTo>
                      <a:pt x="1" y="13498"/>
                    </a:lnTo>
                    <a:cubicBezTo>
                      <a:pt x="1" y="14014"/>
                      <a:pt x="434" y="14447"/>
                      <a:pt x="967" y="14447"/>
                    </a:cubicBezTo>
                    <a:lnTo>
                      <a:pt x="7716" y="14447"/>
                    </a:lnTo>
                    <a:lnTo>
                      <a:pt x="7716" y="21196"/>
                    </a:lnTo>
                    <a:cubicBezTo>
                      <a:pt x="7716" y="21729"/>
                      <a:pt x="8149" y="22162"/>
                      <a:pt x="8682" y="22162"/>
                    </a:cubicBezTo>
                    <a:lnTo>
                      <a:pt x="13498" y="22162"/>
                    </a:lnTo>
                    <a:cubicBezTo>
                      <a:pt x="14031" y="22162"/>
                      <a:pt x="14464" y="21729"/>
                      <a:pt x="14464" y="21196"/>
                    </a:cubicBezTo>
                    <a:lnTo>
                      <a:pt x="14464" y="14447"/>
                    </a:lnTo>
                    <a:lnTo>
                      <a:pt x="21212" y="14447"/>
                    </a:lnTo>
                    <a:cubicBezTo>
                      <a:pt x="21746" y="14447"/>
                      <a:pt x="22179" y="14014"/>
                      <a:pt x="22179" y="13498"/>
                    </a:cubicBezTo>
                    <a:lnTo>
                      <a:pt x="22179" y="8665"/>
                    </a:lnTo>
                    <a:cubicBezTo>
                      <a:pt x="22179" y="8142"/>
                      <a:pt x="21762" y="7715"/>
                      <a:pt x="21242" y="7715"/>
                    </a:cubicBezTo>
                    <a:cubicBezTo>
                      <a:pt x="21232" y="7715"/>
                      <a:pt x="21222" y="7715"/>
                      <a:pt x="21212" y="7716"/>
                    </a:cubicBezTo>
                    <a:lnTo>
                      <a:pt x="14464" y="7716"/>
                    </a:lnTo>
                    <a:lnTo>
                      <a:pt x="14464" y="967"/>
                    </a:lnTo>
                    <a:cubicBezTo>
                      <a:pt x="14464" y="434"/>
                      <a:pt x="14031" y="1"/>
                      <a:pt x="13498" y="1"/>
                    </a:cubicBezTo>
                    <a:close/>
                  </a:path>
                </a:pathLst>
              </a:custGeom>
              <a:solidFill>
                <a:srgbClr val="ED30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61;p39"/>
              <p:cNvSpPr/>
              <p:nvPr/>
            </p:nvSpPr>
            <p:spPr>
              <a:xfrm>
                <a:off x="4439941" y="4099387"/>
                <a:ext cx="3760238" cy="122189"/>
              </a:xfrm>
              <a:custGeom>
                <a:avLst/>
                <a:gdLst/>
                <a:ahLst/>
                <a:cxnLst/>
                <a:rect l="l" t="t" r="r" b="b"/>
                <a:pathLst>
                  <a:path w="116941" h="3800" extrusionOk="0">
                    <a:moveTo>
                      <a:pt x="1900" y="0"/>
                    </a:moveTo>
                    <a:cubicBezTo>
                      <a:pt x="851" y="0"/>
                      <a:pt x="1" y="850"/>
                      <a:pt x="1" y="1900"/>
                    </a:cubicBezTo>
                    <a:cubicBezTo>
                      <a:pt x="1" y="2949"/>
                      <a:pt x="851" y="3799"/>
                      <a:pt x="1900" y="3799"/>
                    </a:cubicBezTo>
                    <a:lnTo>
                      <a:pt x="115041" y="3799"/>
                    </a:lnTo>
                    <a:cubicBezTo>
                      <a:pt x="116090" y="3799"/>
                      <a:pt x="116940" y="2949"/>
                      <a:pt x="116940" y="1900"/>
                    </a:cubicBezTo>
                    <a:cubicBezTo>
                      <a:pt x="116940" y="850"/>
                      <a:pt x="116090" y="0"/>
                      <a:pt x="115041"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62;p39"/>
              <p:cNvSpPr/>
              <p:nvPr/>
            </p:nvSpPr>
            <p:spPr>
              <a:xfrm>
                <a:off x="4439941" y="4099387"/>
                <a:ext cx="3760238" cy="122189"/>
              </a:xfrm>
              <a:custGeom>
                <a:avLst/>
                <a:gdLst/>
                <a:ahLst/>
                <a:cxnLst/>
                <a:rect l="l" t="t" r="r" b="b"/>
                <a:pathLst>
                  <a:path w="116941" h="3800" extrusionOk="0">
                    <a:moveTo>
                      <a:pt x="1900" y="0"/>
                    </a:moveTo>
                    <a:cubicBezTo>
                      <a:pt x="851" y="0"/>
                      <a:pt x="1" y="850"/>
                      <a:pt x="1" y="1900"/>
                    </a:cubicBezTo>
                    <a:cubicBezTo>
                      <a:pt x="1" y="2949"/>
                      <a:pt x="851" y="3799"/>
                      <a:pt x="1900" y="3799"/>
                    </a:cubicBezTo>
                    <a:lnTo>
                      <a:pt x="115041" y="3799"/>
                    </a:lnTo>
                    <a:cubicBezTo>
                      <a:pt x="116090" y="3799"/>
                      <a:pt x="116940" y="2949"/>
                      <a:pt x="116940" y="1900"/>
                    </a:cubicBezTo>
                    <a:cubicBezTo>
                      <a:pt x="116940" y="850"/>
                      <a:pt x="116090" y="0"/>
                      <a:pt x="115041" y="0"/>
                    </a:cubicBezTo>
                    <a:close/>
                  </a:path>
                </a:pathLst>
              </a:custGeom>
              <a:solidFill>
                <a:srgbClr val="0B1F2C">
                  <a:alpha val="1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63;p39"/>
              <p:cNvSpPr/>
              <p:nvPr/>
            </p:nvSpPr>
            <p:spPr>
              <a:xfrm>
                <a:off x="5027187" y="3780056"/>
                <a:ext cx="853522" cy="821432"/>
              </a:xfrm>
              <a:custGeom>
                <a:avLst/>
                <a:gdLst/>
                <a:ahLst/>
                <a:cxnLst/>
                <a:rect l="l" t="t" r="r" b="b"/>
                <a:pathLst>
                  <a:path w="26544" h="25546" extrusionOk="0">
                    <a:moveTo>
                      <a:pt x="13780" y="0"/>
                    </a:moveTo>
                    <a:cubicBezTo>
                      <a:pt x="8615" y="0"/>
                      <a:pt x="3949" y="3116"/>
                      <a:pt x="1966" y="7882"/>
                    </a:cubicBezTo>
                    <a:cubicBezTo>
                      <a:pt x="0" y="12664"/>
                      <a:pt x="1083" y="18146"/>
                      <a:pt x="4749" y="21812"/>
                    </a:cubicBezTo>
                    <a:cubicBezTo>
                      <a:pt x="7190" y="24253"/>
                      <a:pt x="10459" y="25545"/>
                      <a:pt x="13782" y="25545"/>
                    </a:cubicBezTo>
                    <a:cubicBezTo>
                      <a:pt x="15426" y="25545"/>
                      <a:pt x="17085" y="25229"/>
                      <a:pt x="18663" y="24578"/>
                    </a:cubicBezTo>
                    <a:cubicBezTo>
                      <a:pt x="23445" y="22595"/>
                      <a:pt x="26544" y="17946"/>
                      <a:pt x="26544" y="12780"/>
                    </a:cubicBezTo>
                    <a:cubicBezTo>
                      <a:pt x="26544" y="5715"/>
                      <a:pt x="20829" y="0"/>
                      <a:pt x="1378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64;p39"/>
              <p:cNvSpPr/>
              <p:nvPr/>
            </p:nvSpPr>
            <p:spPr>
              <a:xfrm>
                <a:off x="5163814" y="3907036"/>
                <a:ext cx="590462" cy="567632"/>
              </a:xfrm>
              <a:custGeom>
                <a:avLst/>
                <a:gdLst/>
                <a:ahLst/>
                <a:cxnLst/>
                <a:rect l="l" t="t" r="r" b="b"/>
                <a:pathLst>
                  <a:path w="18363" h="17653" extrusionOk="0">
                    <a:moveTo>
                      <a:pt x="9531" y="0"/>
                    </a:moveTo>
                    <a:cubicBezTo>
                      <a:pt x="5949" y="0"/>
                      <a:pt x="2733" y="2150"/>
                      <a:pt x="1367" y="5449"/>
                    </a:cubicBezTo>
                    <a:cubicBezTo>
                      <a:pt x="0" y="8748"/>
                      <a:pt x="750" y="12547"/>
                      <a:pt x="3283" y="15063"/>
                    </a:cubicBezTo>
                    <a:cubicBezTo>
                      <a:pt x="4976" y="16757"/>
                      <a:pt x="7235" y="17653"/>
                      <a:pt x="9532" y="17653"/>
                    </a:cubicBezTo>
                    <a:cubicBezTo>
                      <a:pt x="10672" y="17653"/>
                      <a:pt x="11820" y="17432"/>
                      <a:pt x="12914" y="16980"/>
                    </a:cubicBezTo>
                    <a:cubicBezTo>
                      <a:pt x="16213" y="15613"/>
                      <a:pt x="18363" y="12397"/>
                      <a:pt x="18363" y="8831"/>
                    </a:cubicBezTo>
                    <a:cubicBezTo>
                      <a:pt x="18363" y="3949"/>
                      <a:pt x="14397" y="0"/>
                      <a:pt x="9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65;p39"/>
              <p:cNvSpPr/>
              <p:nvPr/>
            </p:nvSpPr>
            <p:spPr>
              <a:xfrm>
                <a:off x="5344911" y="4097233"/>
                <a:ext cx="218622" cy="187271"/>
              </a:xfrm>
              <a:custGeom>
                <a:avLst/>
                <a:gdLst/>
                <a:ahLst/>
                <a:cxnLst/>
                <a:rect l="l" t="t" r="r" b="b"/>
                <a:pathLst>
                  <a:path w="6799" h="5824" extrusionOk="0">
                    <a:moveTo>
                      <a:pt x="3899" y="0"/>
                    </a:moveTo>
                    <a:cubicBezTo>
                      <a:pt x="1300" y="0"/>
                      <a:pt x="0" y="3133"/>
                      <a:pt x="1833" y="4966"/>
                    </a:cubicBezTo>
                    <a:cubicBezTo>
                      <a:pt x="2426" y="5559"/>
                      <a:pt x="3155" y="5824"/>
                      <a:pt x="3870" y="5824"/>
                    </a:cubicBezTo>
                    <a:cubicBezTo>
                      <a:pt x="5365" y="5824"/>
                      <a:pt x="6799" y="4664"/>
                      <a:pt x="6799" y="2916"/>
                    </a:cubicBezTo>
                    <a:cubicBezTo>
                      <a:pt x="6799" y="1300"/>
                      <a:pt x="5499" y="0"/>
                      <a:pt x="389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66;p39"/>
              <p:cNvSpPr/>
              <p:nvPr/>
            </p:nvSpPr>
            <p:spPr>
              <a:xfrm>
                <a:off x="6917998" y="3780056"/>
                <a:ext cx="854069" cy="821432"/>
              </a:xfrm>
              <a:custGeom>
                <a:avLst/>
                <a:gdLst/>
                <a:ahLst/>
                <a:cxnLst/>
                <a:rect l="l" t="t" r="r" b="b"/>
                <a:pathLst>
                  <a:path w="26561" h="25546" extrusionOk="0">
                    <a:moveTo>
                      <a:pt x="13780" y="0"/>
                    </a:moveTo>
                    <a:cubicBezTo>
                      <a:pt x="8615" y="0"/>
                      <a:pt x="3949" y="3116"/>
                      <a:pt x="1983" y="7882"/>
                    </a:cubicBezTo>
                    <a:cubicBezTo>
                      <a:pt x="0" y="12664"/>
                      <a:pt x="1100" y="18146"/>
                      <a:pt x="4749" y="21812"/>
                    </a:cubicBezTo>
                    <a:cubicBezTo>
                      <a:pt x="7190" y="24253"/>
                      <a:pt x="10459" y="25545"/>
                      <a:pt x="13782" y="25545"/>
                    </a:cubicBezTo>
                    <a:cubicBezTo>
                      <a:pt x="15426" y="25545"/>
                      <a:pt x="17085" y="25229"/>
                      <a:pt x="18662" y="24578"/>
                    </a:cubicBezTo>
                    <a:cubicBezTo>
                      <a:pt x="23445" y="22595"/>
                      <a:pt x="26561" y="17946"/>
                      <a:pt x="26561" y="12780"/>
                    </a:cubicBezTo>
                    <a:cubicBezTo>
                      <a:pt x="26561" y="5715"/>
                      <a:pt x="20829" y="0"/>
                      <a:pt x="1378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67;p39"/>
              <p:cNvSpPr/>
              <p:nvPr/>
            </p:nvSpPr>
            <p:spPr>
              <a:xfrm>
                <a:off x="7054624" y="3907036"/>
                <a:ext cx="590462" cy="567632"/>
              </a:xfrm>
              <a:custGeom>
                <a:avLst/>
                <a:gdLst/>
                <a:ahLst/>
                <a:cxnLst/>
                <a:rect l="l" t="t" r="r" b="b"/>
                <a:pathLst>
                  <a:path w="18363" h="17653" extrusionOk="0">
                    <a:moveTo>
                      <a:pt x="9531" y="0"/>
                    </a:moveTo>
                    <a:cubicBezTo>
                      <a:pt x="5965" y="0"/>
                      <a:pt x="2733" y="2150"/>
                      <a:pt x="1366" y="5449"/>
                    </a:cubicBezTo>
                    <a:cubicBezTo>
                      <a:pt x="0" y="8748"/>
                      <a:pt x="767" y="12547"/>
                      <a:pt x="3283" y="15063"/>
                    </a:cubicBezTo>
                    <a:cubicBezTo>
                      <a:pt x="4976" y="16757"/>
                      <a:pt x="7235" y="17653"/>
                      <a:pt x="9532" y="17653"/>
                    </a:cubicBezTo>
                    <a:cubicBezTo>
                      <a:pt x="10672" y="17653"/>
                      <a:pt x="11820" y="17432"/>
                      <a:pt x="12914" y="16980"/>
                    </a:cubicBezTo>
                    <a:cubicBezTo>
                      <a:pt x="16213" y="15613"/>
                      <a:pt x="18363" y="12397"/>
                      <a:pt x="18363" y="8831"/>
                    </a:cubicBezTo>
                    <a:cubicBezTo>
                      <a:pt x="18363" y="3949"/>
                      <a:pt x="14413" y="0"/>
                      <a:pt x="9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68;p39"/>
              <p:cNvSpPr/>
              <p:nvPr/>
            </p:nvSpPr>
            <p:spPr>
              <a:xfrm>
                <a:off x="7235721" y="4097233"/>
                <a:ext cx="219168" cy="187271"/>
              </a:xfrm>
              <a:custGeom>
                <a:avLst/>
                <a:gdLst/>
                <a:ahLst/>
                <a:cxnLst/>
                <a:rect l="l" t="t" r="r" b="b"/>
                <a:pathLst>
                  <a:path w="6816" h="5824" extrusionOk="0">
                    <a:moveTo>
                      <a:pt x="3899" y="0"/>
                    </a:moveTo>
                    <a:cubicBezTo>
                      <a:pt x="1300" y="0"/>
                      <a:pt x="0" y="3133"/>
                      <a:pt x="1833" y="4966"/>
                    </a:cubicBezTo>
                    <a:cubicBezTo>
                      <a:pt x="2426" y="5559"/>
                      <a:pt x="3155" y="5824"/>
                      <a:pt x="3870" y="5824"/>
                    </a:cubicBezTo>
                    <a:cubicBezTo>
                      <a:pt x="5366" y="5824"/>
                      <a:pt x="6804" y="4664"/>
                      <a:pt x="6815" y="2916"/>
                    </a:cubicBezTo>
                    <a:cubicBezTo>
                      <a:pt x="6815" y="1300"/>
                      <a:pt x="5499" y="0"/>
                      <a:pt x="389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569;p39"/>
            <p:cNvSpPr/>
            <p:nvPr/>
          </p:nvSpPr>
          <p:spPr>
            <a:xfrm>
              <a:off x="962900" y="2853050"/>
              <a:ext cx="556925" cy="456390"/>
            </a:xfrm>
            <a:custGeom>
              <a:avLst/>
              <a:gdLst/>
              <a:ahLst/>
              <a:cxnLst/>
              <a:rect l="l" t="t" r="r" b="b"/>
              <a:pathLst>
                <a:path w="22175" h="18172" extrusionOk="0">
                  <a:moveTo>
                    <a:pt x="0" y="18172"/>
                  </a:moveTo>
                  <a:lnTo>
                    <a:pt x="22175" y="18172"/>
                  </a:lnTo>
                  <a:lnTo>
                    <a:pt x="22175" y="0"/>
                  </a:lnTo>
                  <a:lnTo>
                    <a:pt x="15090" y="0"/>
                  </a:lnTo>
                  <a:lnTo>
                    <a:pt x="69" y="15021"/>
                  </a:lnTo>
                  <a:close/>
                </a:path>
              </a:pathLst>
            </a:custGeom>
            <a:solidFill>
              <a:srgbClr val="FFFFFF"/>
            </a:solidFill>
            <a:ln>
              <a:noFill/>
            </a:ln>
          </p:spPr>
        </p:sp>
      </p:grpSp>
      <p:pic>
        <p:nvPicPr>
          <p:cNvPr id="4" name="Picture 3"/>
          <p:cNvPicPr>
            <a:picLocks noChangeAspect="1"/>
          </p:cNvPicPr>
          <p:nvPr/>
        </p:nvPicPr>
        <p:blipFill>
          <a:blip r:embed="rId3"/>
          <a:stretch>
            <a:fillRect/>
          </a:stretch>
        </p:blipFill>
        <p:spPr>
          <a:xfrm>
            <a:off x="4537605" y="1249712"/>
            <a:ext cx="4394358" cy="3364368"/>
          </a:xfrm>
          <a:prstGeom prst="rect">
            <a:avLst/>
          </a:prstGeom>
        </p:spPr>
      </p:pic>
    </p:spTree>
    <p:extLst>
      <p:ext uri="{BB962C8B-B14F-4D97-AF65-F5344CB8AC3E}">
        <p14:creationId xmlns:p14="http://schemas.microsoft.com/office/powerpoint/2010/main" val="3469724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14" name="Google Shape;714;p43"/>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Module of Admin</a:t>
            </a:r>
            <a:endParaRPr dirty="0"/>
          </a:p>
        </p:txBody>
      </p:sp>
      <p:sp>
        <p:nvSpPr>
          <p:cNvPr id="717" name="Google Shape;717;p43"/>
          <p:cNvSpPr txBox="1">
            <a:spLocks noGrp="1"/>
          </p:cNvSpPr>
          <p:nvPr>
            <p:ph type="title" idx="14"/>
          </p:nvPr>
        </p:nvSpPr>
        <p:spPr>
          <a:xfrm>
            <a:off x="2403790" y="1997306"/>
            <a:ext cx="1071600" cy="351300"/>
          </a:xfrm>
          <a:prstGeom prst="rect">
            <a:avLst/>
          </a:prstGeom>
        </p:spPr>
        <p:txBody>
          <a:bodyPr spcFirstLastPara="1" wrap="square" lIns="91425" tIns="91425" rIns="91425" bIns="91425" anchor="t" anchorCtr="0">
            <a:noAutofit/>
          </a:bodyPr>
          <a:lstStyle/>
          <a:p>
            <a:pPr lvl="0"/>
            <a:r>
              <a:rPr lang="en" dirty="0" smtClean="0"/>
              <a:t>01</a:t>
            </a:r>
            <a:r>
              <a:rPr lang="en-IN" b="1" cap="all" dirty="0"/>
              <a:t>DOCTORS</a:t>
            </a:r>
            <a:endParaRPr dirty="0"/>
          </a:p>
        </p:txBody>
      </p:sp>
      <p:sp>
        <p:nvSpPr>
          <p:cNvPr id="721" name="Google Shape;721;p43"/>
          <p:cNvSpPr txBox="1">
            <a:spLocks noGrp="1"/>
          </p:cNvSpPr>
          <p:nvPr>
            <p:ph type="title" idx="16"/>
          </p:nvPr>
        </p:nvSpPr>
        <p:spPr>
          <a:xfrm>
            <a:off x="5684726" y="3724675"/>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0</a:t>
            </a:r>
            <a:endParaRPr dirty="0"/>
          </a:p>
        </p:txBody>
      </p:sp>
      <p:sp>
        <p:nvSpPr>
          <p:cNvPr id="724" name="Google Shape;724;p43"/>
          <p:cNvSpPr txBox="1">
            <a:spLocks noGrp="1"/>
          </p:cNvSpPr>
          <p:nvPr>
            <p:ph type="title" idx="17"/>
          </p:nvPr>
        </p:nvSpPr>
        <p:spPr>
          <a:xfrm>
            <a:off x="3278200" y="3724675"/>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dirty="0"/>
          </a:p>
        </p:txBody>
      </p:sp>
      <p:cxnSp>
        <p:nvCxnSpPr>
          <p:cNvPr id="35" name="Google Shape;1412;p53"/>
          <p:cNvCxnSpPr/>
          <p:nvPr/>
        </p:nvCxnSpPr>
        <p:spPr>
          <a:xfrm flipV="1">
            <a:off x="131359" y="1304562"/>
            <a:ext cx="912694" cy="13670"/>
          </a:xfrm>
          <a:prstGeom prst="straightConnector1">
            <a:avLst/>
          </a:prstGeom>
          <a:noFill/>
          <a:ln w="19050" cap="flat" cmpd="sng">
            <a:solidFill>
              <a:schemeClr val="dk1"/>
            </a:solidFill>
            <a:prstDash val="solid"/>
            <a:round/>
            <a:headEnd type="none" w="med" len="med"/>
            <a:tailEnd type="none" w="med" len="med"/>
          </a:ln>
        </p:spPr>
      </p:cxnSp>
      <p:sp>
        <p:nvSpPr>
          <p:cNvPr id="6" name="Subtitle 5"/>
          <p:cNvSpPr>
            <a:spLocks noGrp="1"/>
          </p:cNvSpPr>
          <p:nvPr>
            <p:ph type="subTitle" idx="1"/>
          </p:nvPr>
        </p:nvSpPr>
        <p:spPr>
          <a:xfrm>
            <a:off x="985103" y="1090963"/>
            <a:ext cx="1787834" cy="454538"/>
          </a:xfrm>
        </p:spPr>
        <p:txBody>
          <a:bodyPr/>
          <a:lstStyle/>
          <a:p>
            <a:r>
              <a:rPr lang="en-IN" b="1" cap="all" dirty="0"/>
              <a:t>Manage</a:t>
            </a:r>
            <a:endParaRPr lang="en-IN" dirty="0"/>
          </a:p>
        </p:txBody>
      </p:sp>
      <p:sp>
        <p:nvSpPr>
          <p:cNvPr id="66" name="Google Shape;1484;p55"/>
          <p:cNvSpPr/>
          <p:nvPr/>
        </p:nvSpPr>
        <p:spPr>
          <a:xfrm>
            <a:off x="926153" y="1245612"/>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TextBox 16"/>
          <p:cNvSpPr txBox="1"/>
          <p:nvPr/>
        </p:nvSpPr>
        <p:spPr>
          <a:xfrm>
            <a:off x="447870" y="1829015"/>
            <a:ext cx="3440188" cy="1492716"/>
          </a:xfrm>
          <a:prstGeom prst="rect">
            <a:avLst/>
          </a:prstGeom>
          <a:noFill/>
        </p:spPr>
        <p:txBody>
          <a:bodyPr wrap="square" rtlCol="0">
            <a:spAutoFit/>
          </a:bodyPr>
          <a:lstStyle>
            <a:defPPr marR="0" lvl="0" algn="l" rtl="0">
              <a:lnSpc>
                <a:spcPct val="100000"/>
              </a:lnSpc>
              <a:spcBef>
                <a:spcPts val="0"/>
              </a:spcBef>
              <a:spcAft>
                <a:spcPts val="0"/>
              </a:spcAft>
            </a:defPPr>
          </a:lstStyle>
          <a:p>
            <a:pPr marL="171450" indent="-171450">
              <a:buFont typeface="Arial" panose="020B0604020202020204" pitchFamily="34" charset="0"/>
              <a:buChar char="•"/>
            </a:pPr>
            <a:r>
              <a:rPr lang="en-US" sz="1100" dirty="0" smtClean="0">
                <a:solidFill>
                  <a:schemeClr val="dk1"/>
                </a:solidFill>
                <a:latin typeface="Hind"/>
                <a:ea typeface="Hind"/>
                <a:cs typeface="Hind"/>
              </a:rPr>
              <a:t>Manage is just like the Setting of password</a:t>
            </a:r>
          </a:p>
          <a:p>
            <a:endParaRPr lang="en-US" sz="1100" dirty="0" smtClean="0">
              <a:solidFill>
                <a:schemeClr val="dk1"/>
              </a:solidFill>
              <a:latin typeface="Hind"/>
              <a:ea typeface="Hind"/>
              <a:cs typeface="Hind"/>
            </a:endParaRPr>
          </a:p>
          <a:p>
            <a:pPr marL="171450" indent="-171450">
              <a:buFont typeface="Arial" panose="020B0604020202020204" pitchFamily="34" charset="0"/>
              <a:buChar char="•"/>
            </a:pPr>
            <a:r>
              <a:rPr lang="en-US" sz="1100" dirty="0" smtClean="0">
                <a:solidFill>
                  <a:schemeClr val="dk1"/>
                </a:solidFill>
                <a:latin typeface="Hind"/>
                <a:ea typeface="Hind"/>
                <a:cs typeface="Hind"/>
              </a:rPr>
              <a:t>Admin can their password.</a:t>
            </a:r>
            <a:endParaRPr lang="en-US" dirty="0" smtClean="0">
              <a:solidFill>
                <a:schemeClr val="dk1"/>
              </a:solidFill>
              <a:latin typeface="Hind"/>
              <a:ea typeface="Hind"/>
              <a:cs typeface="Hind"/>
            </a:endParaRPr>
          </a:p>
          <a:p>
            <a:endParaRPr lang="en-US" dirty="0" smtClean="0">
              <a:solidFill>
                <a:schemeClr val="dk1"/>
              </a:solidFill>
              <a:latin typeface="Hind"/>
              <a:ea typeface="Hind"/>
              <a:cs typeface="Hind"/>
            </a:endParaRPr>
          </a:p>
          <a:p>
            <a:pPr marL="171450" indent="-171450">
              <a:buFont typeface="Arial" panose="020B0604020202020204" pitchFamily="34" charset="0"/>
              <a:buChar char="•"/>
            </a:pPr>
            <a:r>
              <a:rPr lang="en-US" sz="1100" dirty="0" smtClean="0">
                <a:solidFill>
                  <a:schemeClr val="dk1"/>
                </a:solidFill>
                <a:latin typeface="Hind"/>
                <a:ea typeface="Hind"/>
                <a:cs typeface="Hind"/>
              </a:rPr>
              <a:t>Manage(Setting) page is same for –</a:t>
            </a:r>
            <a:br>
              <a:rPr lang="en-US" sz="1100" dirty="0" smtClean="0">
                <a:solidFill>
                  <a:schemeClr val="dk1"/>
                </a:solidFill>
                <a:latin typeface="Hind"/>
                <a:ea typeface="Hind"/>
                <a:cs typeface="Hind"/>
              </a:rPr>
            </a:br>
            <a:r>
              <a:rPr lang="en-US" sz="1100" dirty="0" smtClean="0">
                <a:solidFill>
                  <a:schemeClr val="dk1"/>
                </a:solidFill>
                <a:latin typeface="Hind"/>
                <a:ea typeface="Hind"/>
                <a:cs typeface="Hind"/>
              </a:rPr>
              <a:t>1. Patient</a:t>
            </a:r>
            <a:br>
              <a:rPr lang="en-US" sz="1100" dirty="0" smtClean="0">
                <a:solidFill>
                  <a:schemeClr val="dk1"/>
                </a:solidFill>
                <a:latin typeface="Hind"/>
                <a:ea typeface="Hind"/>
                <a:cs typeface="Hind"/>
              </a:rPr>
            </a:br>
            <a:r>
              <a:rPr lang="en-US" sz="1100" dirty="0" smtClean="0">
                <a:solidFill>
                  <a:schemeClr val="dk1"/>
                </a:solidFill>
                <a:latin typeface="Hind"/>
                <a:ea typeface="Hind"/>
                <a:cs typeface="Hind"/>
              </a:rPr>
              <a:t>2. Doctor</a:t>
            </a:r>
            <a:br>
              <a:rPr lang="en-US" sz="1100" dirty="0" smtClean="0">
                <a:solidFill>
                  <a:schemeClr val="dk1"/>
                </a:solidFill>
                <a:latin typeface="Hind"/>
                <a:ea typeface="Hind"/>
                <a:cs typeface="Hind"/>
              </a:rPr>
            </a:br>
            <a:r>
              <a:rPr lang="en-US" sz="1100" dirty="0" smtClean="0">
                <a:solidFill>
                  <a:schemeClr val="dk1"/>
                </a:solidFill>
                <a:latin typeface="Hind"/>
                <a:ea typeface="Hind"/>
                <a:cs typeface="Hind"/>
              </a:rPr>
              <a:t>3. Admin</a:t>
            </a:r>
            <a:endParaRPr lang="en-IN" sz="1100" dirty="0">
              <a:solidFill>
                <a:schemeClr val="dk1"/>
              </a:solidFill>
              <a:latin typeface="Hind"/>
              <a:ea typeface="Hind"/>
              <a:cs typeface="Hind"/>
              <a:sym typeface="Hind"/>
            </a:endParaRPr>
          </a:p>
        </p:txBody>
      </p:sp>
      <p:pic>
        <p:nvPicPr>
          <p:cNvPr id="2" name="Picture 1"/>
          <p:cNvPicPr>
            <a:picLocks noChangeAspect="1"/>
          </p:cNvPicPr>
          <p:nvPr/>
        </p:nvPicPr>
        <p:blipFill>
          <a:blip r:embed="rId3"/>
          <a:stretch>
            <a:fillRect/>
          </a:stretch>
        </p:blipFill>
        <p:spPr>
          <a:xfrm>
            <a:off x="4802459" y="1318231"/>
            <a:ext cx="3822569" cy="3313241"/>
          </a:xfrm>
          <a:prstGeom prst="rect">
            <a:avLst/>
          </a:prstGeom>
        </p:spPr>
      </p:pic>
    </p:spTree>
    <p:extLst>
      <p:ext uri="{BB962C8B-B14F-4D97-AF65-F5344CB8AC3E}">
        <p14:creationId xmlns:p14="http://schemas.microsoft.com/office/powerpoint/2010/main" val="403160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39"/>
          <p:cNvSpPr txBox="1">
            <a:spLocks noGrp="1"/>
          </p:cNvSpPr>
          <p:nvPr>
            <p:ph type="title"/>
          </p:nvPr>
        </p:nvSpPr>
        <p:spPr>
          <a:xfrm>
            <a:off x="4427593" y="3102404"/>
            <a:ext cx="3993600" cy="6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About the </a:t>
            </a:r>
            <a:r>
              <a:rPr lang="en" dirty="0" smtClean="0"/>
              <a:t>Doctor</a:t>
            </a:r>
            <a:endParaRPr dirty="0"/>
          </a:p>
        </p:txBody>
      </p:sp>
      <p:sp>
        <p:nvSpPr>
          <p:cNvPr id="534" name="Google Shape;534;p39"/>
          <p:cNvSpPr txBox="1">
            <a:spLocks noGrp="1"/>
          </p:cNvSpPr>
          <p:nvPr>
            <p:ph type="title" idx="2"/>
          </p:nvPr>
        </p:nvSpPr>
        <p:spPr>
          <a:xfrm>
            <a:off x="4430425" y="2103825"/>
            <a:ext cx="3993600" cy="95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02</a:t>
            </a:r>
            <a:endParaRPr dirty="0"/>
          </a:p>
        </p:txBody>
      </p:sp>
      <p:sp>
        <p:nvSpPr>
          <p:cNvPr id="535" name="Google Shape;535;p39"/>
          <p:cNvSpPr txBox="1">
            <a:spLocks noGrp="1"/>
          </p:cNvSpPr>
          <p:nvPr>
            <p:ph type="subTitle" idx="1"/>
          </p:nvPr>
        </p:nvSpPr>
        <p:spPr>
          <a:xfrm>
            <a:off x="4427475" y="3887049"/>
            <a:ext cx="3993600" cy="29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smtClean="0"/>
              <a:t>T</a:t>
            </a:r>
            <a:r>
              <a:rPr lang="en" dirty="0" smtClean="0"/>
              <a:t>he doctor responsible for patient health care.</a:t>
            </a:r>
            <a:endParaRPr dirty="0"/>
          </a:p>
        </p:txBody>
      </p:sp>
      <p:grpSp>
        <p:nvGrpSpPr>
          <p:cNvPr id="536" name="Google Shape;536;p39"/>
          <p:cNvGrpSpPr/>
          <p:nvPr/>
        </p:nvGrpSpPr>
        <p:grpSpPr>
          <a:xfrm>
            <a:off x="6955526" y="308689"/>
            <a:ext cx="1465547" cy="1458915"/>
            <a:chOff x="7019104" y="3218529"/>
            <a:chExt cx="1577383" cy="1570077"/>
          </a:xfrm>
        </p:grpSpPr>
        <p:sp>
          <p:nvSpPr>
            <p:cNvPr id="537" name="Google Shape;537;p39"/>
            <p:cNvSpPr/>
            <p:nvPr/>
          </p:nvSpPr>
          <p:spPr>
            <a:xfrm>
              <a:off x="7021796" y="3218529"/>
              <a:ext cx="1572576" cy="1570077"/>
            </a:xfrm>
            <a:custGeom>
              <a:avLst/>
              <a:gdLst/>
              <a:ahLst/>
              <a:cxnLst/>
              <a:rect l="l" t="t" r="r" b="b"/>
              <a:pathLst>
                <a:path w="49074" h="48996" extrusionOk="0">
                  <a:moveTo>
                    <a:pt x="37179" y="0"/>
                  </a:moveTo>
                  <a:cubicBezTo>
                    <a:pt x="36884" y="0"/>
                    <a:pt x="36592" y="113"/>
                    <a:pt x="36375" y="339"/>
                  </a:cubicBezTo>
                  <a:lnTo>
                    <a:pt x="451" y="36462"/>
                  </a:lnTo>
                  <a:cubicBezTo>
                    <a:pt x="0" y="36914"/>
                    <a:pt x="0" y="37649"/>
                    <a:pt x="451" y="38100"/>
                  </a:cubicBezTo>
                  <a:lnTo>
                    <a:pt x="11061" y="48660"/>
                  </a:lnTo>
                  <a:cubicBezTo>
                    <a:pt x="11285" y="48883"/>
                    <a:pt x="11578" y="48996"/>
                    <a:pt x="11872" y="48996"/>
                  </a:cubicBezTo>
                  <a:cubicBezTo>
                    <a:pt x="12171" y="48996"/>
                    <a:pt x="12471" y="48879"/>
                    <a:pt x="12699" y="48643"/>
                  </a:cubicBezTo>
                  <a:lnTo>
                    <a:pt x="48622" y="12519"/>
                  </a:lnTo>
                  <a:cubicBezTo>
                    <a:pt x="49073" y="12068"/>
                    <a:pt x="49073" y="11333"/>
                    <a:pt x="48605" y="10882"/>
                  </a:cubicBezTo>
                  <a:lnTo>
                    <a:pt x="37995" y="339"/>
                  </a:lnTo>
                  <a:cubicBezTo>
                    <a:pt x="37770" y="113"/>
                    <a:pt x="37473" y="0"/>
                    <a:pt x="37179" y="0"/>
                  </a:cubicBezTo>
                  <a:close/>
                </a:path>
              </a:pathLst>
            </a:custGeom>
            <a:solidFill>
              <a:srgbClr val="F3E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7502054" y="3701671"/>
              <a:ext cx="611483" cy="603536"/>
            </a:xfrm>
            <a:custGeom>
              <a:avLst/>
              <a:gdLst/>
              <a:ahLst/>
              <a:cxnLst/>
              <a:rect l="l" t="t" r="r" b="b"/>
              <a:pathLst>
                <a:path w="19082" h="18834" extrusionOk="0">
                  <a:moveTo>
                    <a:pt x="10929" y="1"/>
                  </a:moveTo>
                  <a:cubicBezTo>
                    <a:pt x="10677" y="1"/>
                    <a:pt x="10436" y="89"/>
                    <a:pt x="10260" y="266"/>
                  </a:cubicBezTo>
                  <a:lnTo>
                    <a:pt x="402" y="10191"/>
                  </a:lnTo>
                  <a:cubicBezTo>
                    <a:pt x="1" y="10575"/>
                    <a:pt x="51" y="11260"/>
                    <a:pt x="519" y="11711"/>
                  </a:cubicBezTo>
                  <a:lnTo>
                    <a:pt x="7302" y="18461"/>
                  </a:lnTo>
                  <a:cubicBezTo>
                    <a:pt x="7548" y="18707"/>
                    <a:pt x="7862" y="18834"/>
                    <a:pt x="8160" y="18834"/>
                  </a:cubicBezTo>
                  <a:cubicBezTo>
                    <a:pt x="8410" y="18834"/>
                    <a:pt x="8648" y="18745"/>
                    <a:pt x="8823" y="18562"/>
                  </a:cubicBezTo>
                  <a:lnTo>
                    <a:pt x="18681" y="8637"/>
                  </a:lnTo>
                  <a:cubicBezTo>
                    <a:pt x="19082" y="8253"/>
                    <a:pt x="19032" y="7568"/>
                    <a:pt x="18581" y="7116"/>
                  </a:cubicBezTo>
                  <a:lnTo>
                    <a:pt x="11780" y="366"/>
                  </a:lnTo>
                  <a:cubicBezTo>
                    <a:pt x="11537" y="123"/>
                    <a:pt x="11225" y="1"/>
                    <a:pt x="10929"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8131194" y="3500973"/>
              <a:ext cx="61590" cy="58578"/>
            </a:xfrm>
            <a:custGeom>
              <a:avLst/>
              <a:gdLst/>
              <a:ahLst/>
              <a:cxnLst/>
              <a:rect l="l" t="t" r="r" b="b"/>
              <a:pathLst>
                <a:path w="1922" h="1828" extrusionOk="0">
                  <a:moveTo>
                    <a:pt x="928" y="1"/>
                  </a:moveTo>
                  <a:cubicBezTo>
                    <a:pt x="457" y="1"/>
                    <a:pt x="0" y="369"/>
                    <a:pt x="0" y="915"/>
                  </a:cubicBezTo>
                  <a:cubicBezTo>
                    <a:pt x="11" y="1465"/>
                    <a:pt x="453" y="1827"/>
                    <a:pt x="914" y="1827"/>
                  </a:cubicBezTo>
                  <a:cubicBezTo>
                    <a:pt x="1139" y="1827"/>
                    <a:pt x="1368" y="1741"/>
                    <a:pt x="1554" y="1550"/>
                  </a:cubicBezTo>
                  <a:cubicBezTo>
                    <a:pt x="1922" y="1199"/>
                    <a:pt x="1922" y="614"/>
                    <a:pt x="1554" y="263"/>
                  </a:cubicBezTo>
                  <a:cubicBezTo>
                    <a:pt x="1373" y="82"/>
                    <a:pt x="1149" y="1"/>
                    <a:pt x="928"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8249696" y="3618771"/>
              <a:ext cx="61430" cy="58450"/>
            </a:xfrm>
            <a:custGeom>
              <a:avLst/>
              <a:gdLst/>
              <a:ahLst/>
              <a:cxnLst/>
              <a:rect l="l" t="t" r="r" b="b"/>
              <a:pathLst>
                <a:path w="1917" h="1824" extrusionOk="0">
                  <a:moveTo>
                    <a:pt x="923" y="1"/>
                  </a:moveTo>
                  <a:cubicBezTo>
                    <a:pt x="453" y="1"/>
                    <a:pt x="0" y="369"/>
                    <a:pt x="12" y="915"/>
                  </a:cubicBezTo>
                  <a:cubicBezTo>
                    <a:pt x="12" y="1457"/>
                    <a:pt x="454" y="1823"/>
                    <a:pt x="922" y="1823"/>
                  </a:cubicBezTo>
                  <a:cubicBezTo>
                    <a:pt x="1146" y="1823"/>
                    <a:pt x="1376" y="1739"/>
                    <a:pt x="1565" y="1550"/>
                  </a:cubicBezTo>
                  <a:cubicBezTo>
                    <a:pt x="1916" y="1199"/>
                    <a:pt x="1916" y="614"/>
                    <a:pt x="1549" y="263"/>
                  </a:cubicBezTo>
                  <a:cubicBezTo>
                    <a:pt x="1367" y="82"/>
                    <a:pt x="1143" y="1"/>
                    <a:pt x="923"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8108698" y="3642516"/>
              <a:ext cx="61078" cy="58386"/>
            </a:xfrm>
            <a:custGeom>
              <a:avLst/>
              <a:gdLst/>
              <a:ahLst/>
              <a:cxnLst/>
              <a:rect l="l" t="t" r="r" b="b"/>
              <a:pathLst>
                <a:path w="1906" h="1822" extrusionOk="0">
                  <a:moveTo>
                    <a:pt x="906" y="0"/>
                  </a:moveTo>
                  <a:cubicBezTo>
                    <a:pt x="443" y="0"/>
                    <a:pt x="0" y="367"/>
                    <a:pt x="0" y="909"/>
                  </a:cubicBezTo>
                  <a:cubicBezTo>
                    <a:pt x="0" y="1459"/>
                    <a:pt x="446" y="1821"/>
                    <a:pt x="911" y="1821"/>
                  </a:cubicBezTo>
                  <a:cubicBezTo>
                    <a:pt x="1137" y="1821"/>
                    <a:pt x="1368" y="1735"/>
                    <a:pt x="1554" y="1544"/>
                  </a:cubicBezTo>
                  <a:cubicBezTo>
                    <a:pt x="1905" y="1193"/>
                    <a:pt x="1905" y="625"/>
                    <a:pt x="1538" y="274"/>
                  </a:cubicBezTo>
                  <a:cubicBezTo>
                    <a:pt x="1354" y="84"/>
                    <a:pt x="1127" y="0"/>
                    <a:pt x="906"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7422807" y="4447486"/>
              <a:ext cx="61623" cy="58322"/>
            </a:xfrm>
            <a:custGeom>
              <a:avLst/>
              <a:gdLst/>
              <a:ahLst/>
              <a:cxnLst/>
              <a:rect l="l" t="t" r="r" b="b"/>
              <a:pathLst>
                <a:path w="1923" h="1820" extrusionOk="0">
                  <a:moveTo>
                    <a:pt x="1004" y="1"/>
                  </a:moveTo>
                  <a:cubicBezTo>
                    <a:pt x="780" y="1"/>
                    <a:pt x="552" y="83"/>
                    <a:pt x="368" y="267"/>
                  </a:cubicBezTo>
                  <a:cubicBezTo>
                    <a:pt x="1" y="618"/>
                    <a:pt x="17" y="1203"/>
                    <a:pt x="368" y="1553"/>
                  </a:cubicBezTo>
                  <a:cubicBezTo>
                    <a:pt x="552" y="1737"/>
                    <a:pt x="779" y="1819"/>
                    <a:pt x="1002" y="1819"/>
                  </a:cubicBezTo>
                  <a:cubicBezTo>
                    <a:pt x="1470" y="1819"/>
                    <a:pt x="1922" y="1456"/>
                    <a:pt x="1922" y="902"/>
                  </a:cubicBezTo>
                  <a:cubicBezTo>
                    <a:pt x="1922" y="360"/>
                    <a:pt x="1472" y="1"/>
                    <a:pt x="1004"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7304497" y="4329689"/>
              <a:ext cx="61590" cy="58322"/>
            </a:xfrm>
            <a:custGeom>
              <a:avLst/>
              <a:gdLst/>
              <a:ahLst/>
              <a:cxnLst/>
              <a:rect l="l" t="t" r="r" b="b"/>
              <a:pathLst>
                <a:path w="1922" h="1820" extrusionOk="0">
                  <a:moveTo>
                    <a:pt x="1000" y="1"/>
                  </a:moveTo>
                  <a:cubicBezTo>
                    <a:pt x="778" y="1"/>
                    <a:pt x="552" y="83"/>
                    <a:pt x="368" y="267"/>
                  </a:cubicBezTo>
                  <a:cubicBezTo>
                    <a:pt x="0" y="618"/>
                    <a:pt x="0" y="1203"/>
                    <a:pt x="368" y="1554"/>
                  </a:cubicBezTo>
                  <a:cubicBezTo>
                    <a:pt x="551" y="1737"/>
                    <a:pt x="778" y="1819"/>
                    <a:pt x="1001" y="1819"/>
                  </a:cubicBezTo>
                  <a:cubicBezTo>
                    <a:pt x="1469" y="1819"/>
                    <a:pt x="1922" y="1456"/>
                    <a:pt x="1922" y="902"/>
                  </a:cubicBezTo>
                  <a:cubicBezTo>
                    <a:pt x="1910" y="360"/>
                    <a:pt x="1464" y="1"/>
                    <a:pt x="100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9"/>
            <p:cNvSpPr/>
            <p:nvPr/>
          </p:nvSpPr>
          <p:spPr>
            <a:xfrm>
              <a:off x="7445847" y="4305911"/>
              <a:ext cx="61430" cy="58418"/>
            </a:xfrm>
            <a:custGeom>
              <a:avLst/>
              <a:gdLst/>
              <a:ahLst/>
              <a:cxnLst/>
              <a:rect l="l" t="t" r="r" b="b"/>
              <a:pathLst>
                <a:path w="1917" h="1823" extrusionOk="0">
                  <a:moveTo>
                    <a:pt x="1000" y="0"/>
                  </a:moveTo>
                  <a:cubicBezTo>
                    <a:pt x="778" y="0"/>
                    <a:pt x="552" y="84"/>
                    <a:pt x="368" y="274"/>
                  </a:cubicBezTo>
                  <a:cubicBezTo>
                    <a:pt x="0" y="625"/>
                    <a:pt x="0" y="1210"/>
                    <a:pt x="368" y="1560"/>
                  </a:cubicBezTo>
                  <a:cubicBezTo>
                    <a:pt x="549" y="1742"/>
                    <a:pt x="773" y="1823"/>
                    <a:pt x="993" y="1823"/>
                  </a:cubicBezTo>
                  <a:cubicBezTo>
                    <a:pt x="1463" y="1823"/>
                    <a:pt x="1916" y="1455"/>
                    <a:pt x="1905" y="909"/>
                  </a:cubicBezTo>
                  <a:cubicBezTo>
                    <a:pt x="1905" y="367"/>
                    <a:pt x="1462" y="0"/>
                    <a:pt x="1000"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9"/>
            <p:cNvSpPr/>
            <p:nvPr/>
          </p:nvSpPr>
          <p:spPr>
            <a:xfrm>
              <a:off x="7019104" y="3220676"/>
              <a:ext cx="1577383" cy="1565334"/>
            </a:xfrm>
            <a:custGeom>
              <a:avLst/>
              <a:gdLst/>
              <a:ahLst/>
              <a:cxnLst/>
              <a:rect l="l" t="t" r="r" b="b"/>
              <a:pathLst>
                <a:path w="49224" h="48848" extrusionOk="0">
                  <a:moveTo>
                    <a:pt x="11822" y="0"/>
                  </a:moveTo>
                  <a:cubicBezTo>
                    <a:pt x="11529" y="0"/>
                    <a:pt x="11237" y="113"/>
                    <a:pt x="11011" y="339"/>
                  </a:cubicBezTo>
                  <a:lnTo>
                    <a:pt x="452" y="10948"/>
                  </a:lnTo>
                  <a:cubicBezTo>
                    <a:pt x="1" y="11416"/>
                    <a:pt x="1" y="12135"/>
                    <a:pt x="452" y="12586"/>
                  </a:cubicBezTo>
                  <a:lnTo>
                    <a:pt x="36592" y="48509"/>
                  </a:lnTo>
                  <a:cubicBezTo>
                    <a:pt x="36818" y="48735"/>
                    <a:pt x="37114" y="48848"/>
                    <a:pt x="37411" y="48848"/>
                  </a:cubicBezTo>
                  <a:cubicBezTo>
                    <a:pt x="37708" y="48848"/>
                    <a:pt x="38004" y="48735"/>
                    <a:pt x="38230" y="48509"/>
                  </a:cubicBezTo>
                  <a:lnTo>
                    <a:pt x="48773" y="37899"/>
                  </a:lnTo>
                  <a:cubicBezTo>
                    <a:pt x="49224" y="37448"/>
                    <a:pt x="49224" y="36713"/>
                    <a:pt x="48773" y="36262"/>
                  </a:cubicBezTo>
                  <a:lnTo>
                    <a:pt x="12632" y="339"/>
                  </a:lnTo>
                  <a:cubicBezTo>
                    <a:pt x="12407" y="113"/>
                    <a:pt x="12114" y="0"/>
                    <a:pt x="11822" y="0"/>
                  </a:cubicBezTo>
                  <a:close/>
                </a:path>
              </a:pathLst>
            </a:custGeom>
            <a:solidFill>
              <a:srgbClr val="F3E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9"/>
            <p:cNvSpPr/>
            <p:nvPr/>
          </p:nvSpPr>
          <p:spPr>
            <a:xfrm>
              <a:off x="7502054" y="3701895"/>
              <a:ext cx="611483" cy="602863"/>
            </a:xfrm>
            <a:custGeom>
              <a:avLst/>
              <a:gdLst/>
              <a:ahLst/>
              <a:cxnLst/>
              <a:rect l="l" t="t" r="r" b="b"/>
              <a:pathLst>
                <a:path w="19082" h="18813" extrusionOk="0">
                  <a:moveTo>
                    <a:pt x="8113" y="1"/>
                  </a:moveTo>
                  <a:cubicBezTo>
                    <a:pt x="7814" y="1"/>
                    <a:pt x="7500" y="128"/>
                    <a:pt x="7252" y="376"/>
                  </a:cubicBezTo>
                  <a:lnTo>
                    <a:pt x="502" y="7160"/>
                  </a:lnTo>
                  <a:cubicBezTo>
                    <a:pt x="51" y="7611"/>
                    <a:pt x="1" y="8296"/>
                    <a:pt x="402" y="8697"/>
                  </a:cubicBezTo>
                  <a:lnTo>
                    <a:pt x="10310" y="18555"/>
                  </a:lnTo>
                  <a:cubicBezTo>
                    <a:pt x="10490" y="18728"/>
                    <a:pt x="10728" y="18813"/>
                    <a:pt x="10977" y="18813"/>
                  </a:cubicBezTo>
                  <a:cubicBezTo>
                    <a:pt x="11280" y="18813"/>
                    <a:pt x="11599" y="18686"/>
                    <a:pt x="11847" y="18438"/>
                  </a:cubicBezTo>
                  <a:lnTo>
                    <a:pt x="18581" y="11654"/>
                  </a:lnTo>
                  <a:cubicBezTo>
                    <a:pt x="19032" y="11203"/>
                    <a:pt x="19082" y="10518"/>
                    <a:pt x="18698" y="10117"/>
                  </a:cubicBezTo>
                  <a:lnTo>
                    <a:pt x="8773" y="259"/>
                  </a:lnTo>
                  <a:cubicBezTo>
                    <a:pt x="8592" y="86"/>
                    <a:pt x="8358" y="1"/>
                    <a:pt x="8113"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9"/>
            <p:cNvSpPr/>
            <p:nvPr/>
          </p:nvSpPr>
          <p:spPr>
            <a:xfrm>
              <a:off x="8242005" y="4326997"/>
              <a:ext cx="78222" cy="58258"/>
            </a:xfrm>
            <a:custGeom>
              <a:avLst/>
              <a:gdLst/>
              <a:ahLst/>
              <a:cxnLst/>
              <a:rect l="l" t="t" r="r" b="b"/>
              <a:pathLst>
                <a:path w="2441" h="1818" extrusionOk="0">
                  <a:moveTo>
                    <a:pt x="1221" y="0"/>
                  </a:moveTo>
                  <a:cubicBezTo>
                    <a:pt x="402" y="0"/>
                    <a:pt x="1" y="986"/>
                    <a:pt x="586" y="1554"/>
                  </a:cubicBezTo>
                  <a:cubicBezTo>
                    <a:pt x="761" y="1729"/>
                    <a:pt x="991" y="1817"/>
                    <a:pt x="1221" y="1817"/>
                  </a:cubicBezTo>
                  <a:cubicBezTo>
                    <a:pt x="1450" y="1817"/>
                    <a:pt x="1680" y="1729"/>
                    <a:pt x="1856" y="1554"/>
                  </a:cubicBezTo>
                  <a:cubicBezTo>
                    <a:pt x="2440" y="986"/>
                    <a:pt x="2023" y="0"/>
                    <a:pt x="1221"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9"/>
            <p:cNvSpPr/>
            <p:nvPr/>
          </p:nvSpPr>
          <p:spPr>
            <a:xfrm>
              <a:off x="8124240" y="4445307"/>
              <a:ext cx="78190" cy="58258"/>
            </a:xfrm>
            <a:custGeom>
              <a:avLst/>
              <a:gdLst/>
              <a:ahLst/>
              <a:cxnLst/>
              <a:rect l="l" t="t" r="r" b="b"/>
              <a:pathLst>
                <a:path w="2440" h="1818" extrusionOk="0">
                  <a:moveTo>
                    <a:pt x="1220" y="1"/>
                  </a:moveTo>
                  <a:cubicBezTo>
                    <a:pt x="401" y="1"/>
                    <a:pt x="0" y="987"/>
                    <a:pt x="585" y="1555"/>
                  </a:cubicBezTo>
                  <a:cubicBezTo>
                    <a:pt x="760" y="1730"/>
                    <a:pt x="990" y="1818"/>
                    <a:pt x="1222" y="1818"/>
                  </a:cubicBezTo>
                  <a:cubicBezTo>
                    <a:pt x="1454" y="1818"/>
                    <a:pt x="1688" y="1730"/>
                    <a:pt x="1871" y="1555"/>
                  </a:cubicBezTo>
                  <a:cubicBezTo>
                    <a:pt x="2439" y="987"/>
                    <a:pt x="2022" y="1"/>
                    <a:pt x="122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9"/>
            <p:cNvSpPr/>
            <p:nvPr/>
          </p:nvSpPr>
          <p:spPr>
            <a:xfrm>
              <a:off x="8100655" y="4303957"/>
              <a:ext cx="78222" cy="58258"/>
            </a:xfrm>
            <a:custGeom>
              <a:avLst/>
              <a:gdLst/>
              <a:ahLst/>
              <a:cxnLst/>
              <a:rect l="l" t="t" r="r" b="b"/>
              <a:pathLst>
                <a:path w="2441" h="1818" extrusionOk="0">
                  <a:moveTo>
                    <a:pt x="1221" y="1"/>
                  </a:moveTo>
                  <a:cubicBezTo>
                    <a:pt x="402" y="1"/>
                    <a:pt x="1" y="986"/>
                    <a:pt x="586" y="1555"/>
                  </a:cubicBezTo>
                  <a:cubicBezTo>
                    <a:pt x="761" y="1730"/>
                    <a:pt x="991" y="1818"/>
                    <a:pt x="1221" y="1818"/>
                  </a:cubicBezTo>
                  <a:cubicBezTo>
                    <a:pt x="1450" y="1818"/>
                    <a:pt x="1680" y="1730"/>
                    <a:pt x="1855" y="1555"/>
                  </a:cubicBezTo>
                  <a:cubicBezTo>
                    <a:pt x="2440" y="986"/>
                    <a:pt x="2023" y="1"/>
                    <a:pt x="1221"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9"/>
            <p:cNvSpPr/>
            <p:nvPr/>
          </p:nvSpPr>
          <p:spPr>
            <a:xfrm>
              <a:off x="7295909" y="3621430"/>
              <a:ext cx="77677" cy="58258"/>
            </a:xfrm>
            <a:custGeom>
              <a:avLst/>
              <a:gdLst/>
              <a:ahLst/>
              <a:cxnLst/>
              <a:rect l="l" t="t" r="r" b="b"/>
              <a:pathLst>
                <a:path w="2424" h="1818" extrusionOk="0">
                  <a:moveTo>
                    <a:pt x="1206" y="0"/>
                  </a:moveTo>
                  <a:cubicBezTo>
                    <a:pt x="974" y="0"/>
                    <a:pt x="744" y="88"/>
                    <a:pt x="569" y="264"/>
                  </a:cubicBezTo>
                  <a:cubicBezTo>
                    <a:pt x="1" y="848"/>
                    <a:pt x="402" y="1818"/>
                    <a:pt x="1204" y="1818"/>
                  </a:cubicBezTo>
                  <a:cubicBezTo>
                    <a:pt x="2023" y="1818"/>
                    <a:pt x="2424" y="832"/>
                    <a:pt x="1855" y="264"/>
                  </a:cubicBezTo>
                  <a:cubicBezTo>
                    <a:pt x="1672" y="88"/>
                    <a:pt x="1438" y="0"/>
                    <a:pt x="1206"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9"/>
            <p:cNvSpPr/>
            <p:nvPr/>
          </p:nvSpPr>
          <p:spPr>
            <a:xfrm>
              <a:off x="7413194" y="3503088"/>
              <a:ext cx="78190" cy="58258"/>
            </a:xfrm>
            <a:custGeom>
              <a:avLst/>
              <a:gdLst/>
              <a:ahLst/>
              <a:cxnLst/>
              <a:rect l="l" t="t" r="r" b="b"/>
              <a:pathLst>
                <a:path w="2440" h="1818" extrusionOk="0">
                  <a:moveTo>
                    <a:pt x="1222" y="1"/>
                  </a:moveTo>
                  <a:cubicBezTo>
                    <a:pt x="990" y="1"/>
                    <a:pt x="760" y="89"/>
                    <a:pt x="585" y="264"/>
                  </a:cubicBezTo>
                  <a:cubicBezTo>
                    <a:pt x="0" y="849"/>
                    <a:pt x="418" y="1818"/>
                    <a:pt x="1236" y="1818"/>
                  </a:cubicBezTo>
                  <a:cubicBezTo>
                    <a:pt x="2038" y="1818"/>
                    <a:pt x="2439" y="832"/>
                    <a:pt x="1871" y="264"/>
                  </a:cubicBezTo>
                  <a:cubicBezTo>
                    <a:pt x="1688" y="89"/>
                    <a:pt x="1454" y="1"/>
                    <a:pt x="1222"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9"/>
            <p:cNvSpPr/>
            <p:nvPr/>
          </p:nvSpPr>
          <p:spPr>
            <a:xfrm>
              <a:off x="7437259" y="3644439"/>
              <a:ext cx="77677" cy="58258"/>
            </a:xfrm>
            <a:custGeom>
              <a:avLst/>
              <a:gdLst/>
              <a:ahLst/>
              <a:cxnLst/>
              <a:rect l="l" t="t" r="r" b="b"/>
              <a:pathLst>
                <a:path w="2424" h="1818" extrusionOk="0">
                  <a:moveTo>
                    <a:pt x="1212" y="1"/>
                  </a:moveTo>
                  <a:cubicBezTo>
                    <a:pt x="978" y="1"/>
                    <a:pt x="744" y="89"/>
                    <a:pt x="569" y="264"/>
                  </a:cubicBezTo>
                  <a:cubicBezTo>
                    <a:pt x="1" y="849"/>
                    <a:pt x="402" y="1818"/>
                    <a:pt x="1221" y="1818"/>
                  </a:cubicBezTo>
                  <a:cubicBezTo>
                    <a:pt x="2023" y="1818"/>
                    <a:pt x="2424" y="832"/>
                    <a:pt x="1856" y="264"/>
                  </a:cubicBezTo>
                  <a:cubicBezTo>
                    <a:pt x="1680" y="89"/>
                    <a:pt x="1446" y="1"/>
                    <a:pt x="1212"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39"/>
          <p:cNvGrpSpPr/>
          <p:nvPr/>
        </p:nvGrpSpPr>
        <p:grpSpPr>
          <a:xfrm>
            <a:off x="720000" y="2258601"/>
            <a:ext cx="3481228" cy="2303176"/>
            <a:chOff x="720000" y="2258601"/>
            <a:chExt cx="3481228" cy="2303176"/>
          </a:xfrm>
        </p:grpSpPr>
        <p:grpSp>
          <p:nvGrpSpPr>
            <p:cNvPr id="554" name="Google Shape;554;p39"/>
            <p:cNvGrpSpPr/>
            <p:nvPr/>
          </p:nvGrpSpPr>
          <p:grpSpPr>
            <a:xfrm>
              <a:off x="720000" y="2258601"/>
              <a:ext cx="3481228" cy="2303176"/>
              <a:chOff x="4439941" y="2113720"/>
              <a:chExt cx="3760238" cy="2487768"/>
            </a:xfrm>
          </p:grpSpPr>
          <p:sp>
            <p:nvSpPr>
              <p:cNvPr id="555" name="Google Shape;555;p39"/>
              <p:cNvSpPr/>
              <p:nvPr/>
            </p:nvSpPr>
            <p:spPr>
              <a:xfrm>
                <a:off x="4518174" y="2560578"/>
                <a:ext cx="920533" cy="1660999"/>
              </a:xfrm>
              <a:custGeom>
                <a:avLst/>
                <a:gdLst/>
                <a:ahLst/>
                <a:cxnLst/>
                <a:rect l="l" t="t" r="r" b="b"/>
                <a:pathLst>
                  <a:path w="28628" h="51656" extrusionOk="0">
                    <a:moveTo>
                      <a:pt x="24262" y="6099"/>
                    </a:moveTo>
                    <a:lnTo>
                      <a:pt x="24262" y="21279"/>
                    </a:lnTo>
                    <a:lnTo>
                      <a:pt x="5849" y="21279"/>
                    </a:lnTo>
                    <a:lnTo>
                      <a:pt x="5849" y="19513"/>
                    </a:lnTo>
                    <a:cubicBezTo>
                      <a:pt x="5949" y="19046"/>
                      <a:pt x="6132" y="18596"/>
                      <a:pt x="6382" y="18196"/>
                    </a:cubicBezTo>
                    <a:lnTo>
                      <a:pt x="17946" y="6632"/>
                    </a:lnTo>
                    <a:cubicBezTo>
                      <a:pt x="18330" y="6333"/>
                      <a:pt x="18780" y="6149"/>
                      <a:pt x="19263" y="6099"/>
                    </a:cubicBezTo>
                    <a:close/>
                    <a:moveTo>
                      <a:pt x="19129" y="1"/>
                    </a:moveTo>
                    <a:cubicBezTo>
                      <a:pt x="17946" y="34"/>
                      <a:pt x="16780" y="301"/>
                      <a:pt x="15697" y="767"/>
                    </a:cubicBezTo>
                    <a:cubicBezTo>
                      <a:pt x="14580" y="1200"/>
                      <a:pt x="13547" y="1834"/>
                      <a:pt x="12681" y="2667"/>
                    </a:cubicBezTo>
                    <a:lnTo>
                      <a:pt x="2667" y="12931"/>
                    </a:lnTo>
                    <a:cubicBezTo>
                      <a:pt x="1850" y="13797"/>
                      <a:pt x="1200" y="14831"/>
                      <a:pt x="784" y="15947"/>
                    </a:cubicBezTo>
                    <a:cubicBezTo>
                      <a:pt x="300" y="17030"/>
                      <a:pt x="34" y="18196"/>
                      <a:pt x="1" y="19396"/>
                    </a:cubicBezTo>
                    <a:lnTo>
                      <a:pt x="1" y="50705"/>
                    </a:lnTo>
                    <a:lnTo>
                      <a:pt x="5849" y="50705"/>
                    </a:lnTo>
                    <a:lnTo>
                      <a:pt x="5849" y="51655"/>
                    </a:lnTo>
                    <a:lnTo>
                      <a:pt x="28627" y="51655"/>
                    </a:lnTo>
                    <a:lnTo>
                      <a:pt x="28627"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9"/>
              <p:cNvSpPr/>
              <p:nvPr/>
            </p:nvSpPr>
            <p:spPr>
              <a:xfrm>
                <a:off x="5435974" y="2113720"/>
                <a:ext cx="2685971" cy="2107857"/>
              </a:xfrm>
              <a:custGeom>
                <a:avLst/>
                <a:gdLst/>
                <a:ahLst/>
                <a:cxnLst/>
                <a:rect l="l" t="t" r="r" b="b"/>
                <a:pathLst>
                  <a:path w="83532" h="65553" extrusionOk="0">
                    <a:moveTo>
                      <a:pt x="79777" y="0"/>
                    </a:moveTo>
                    <a:cubicBezTo>
                      <a:pt x="79756" y="0"/>
                      <a:pt x="79736" y="1"/>
                      <a:pt x="79716" y="1"/>
                    </a:cubicBezTo>
                    <a:lnTo>
                      <a:pt x="3800" y="1"/>
                    </a:lnTo>
                    <a:cubicBezTo>
                      <a:pt x="1717" y="18"/>
                      <a:pt x="34" y="1701"/>
                      <a:pt x="1" y="3783"/>
                    </a:cubicBezTo>
                    <a:lnTo>
                      <a:pt x="1" y="65552"/>
                    </a:lnTo>
                    <a:lnTo>
                      <a:pt x="79716" y="65552"/>
                    </a:lnTo>
                    <a:cubicBezTo>
                      <a:pt x="81798" y="65519"/>
                      <a:pt x="83481" y="63836"/>
                      <a:pt x="83515" y="61753"/>
                    </a:cubicBezTo>
                    <a:lnTo>
                      <a:pt x="83515" y="3783"/>
                    </a:lnTo>
                    <a:cubicBezTo>
                      <a:pt x="83531" y="2784"/>
                      <a:pt x="83115" y="1817"/>
                      <a:pt x="82398" y="1117"/>
                    </a:cubicBezTo>
                    <a:cubicBezTo>
                      <a:pt x="81713" y="399"/>
                      <a:pt x="80771" y="0"/>
                      <a:pt x="79777"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9"/>
              <p:cNvSpPr/>
              <p:nvPr/>
            </p:nvSpPr>
            <p:spPr>
              <a:xfrm>
                <a:off x="4984839" y="3436609"/>
                <a:ext cx="321518" cy="64310"/>
              </a:xfrm>
              <a:custGeom>
                <a:avLst/>
                <a:gdLst/>
                <a:ahLst/>
                <a:cxnLst/>
                <a:rect l="l" t="t" r="r" b="b"/>
                <a:pathLst>
                  <a:path w="9999" h="2000" extrusionOk="0">
                    <a:moveTo>
                      <a:pt x="1334" y="0"/>
                    </a:moveTo>
                    <a:cubicBezTo>
                      <a:pt x="1" y="0"/>
                      <a:pt x="1" y="2000"/>
                      <a:pt x="1334" y="2000"/>
                    </a:cubicBezTo>
                    <a:lnTo>
                      <a:pt x="8999" y="2000"/>
                    </a:lnTo>
                    <a:cubicBezTo>
                      <a:pt x="9549" y="2000"/>
                      <a:pt x="9998" y="1550"/>
                      <a:pt x="9998" y="1000"/>
                    </a:cubicBezTo>
                    <a:cubicBezTo>
                      <a:pt x="9998" y="450"/>
                      <a:pt x="9549" y="0"/>
                      <a:pt x="899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5435974" y="2113720"/>
                <a:ext cx="2685971" cy="2107857"/>
              </a:xfrm>
              <a:custGeom>
                <a:avLst/>
                <a:gdLst/>
                <a:ahLst/>
                <a:cxnLst/>
                <a:rect l="l" t="t" r="r" b="b"/>
                <a:pathLst>
                  <a:path w="83532" h="65553" extrusionOk="0">
                    <a:moveTo>
                      <a:pt x="79777" y="0"/>
                    </a:moveTo>
                    <a:cubicBezTo>
                      <a:pt x="79756" y="0"/>
                      <a:pt x="79736" y="1"/>
                      <a:pt x="79716" y="1"/>
                    </a:cubicBezTo>
                    <a:lnTo>
                      <a:pt x="3800" y="1"/>
                    </a:lnTo>
                    <a:cubicBezTo>
                      <a:pt x="1717" y="18"/>
                      <a:pt x="34" y="1701"/>
                      <a:pt x="1" y="3783"/>
                    </a:cubicBezTo>
                    <a:lnTo>
                      <a:pt x="1" y="65552"/>
                    </a:lnTo>
                    <a:lnTo>
                      <a:pt x="79716" y="65552"/>
                    </a:lnTo>
                    <a:cubicBezTo>
                      <a:pt x="81798" y="65519"/>
                      <a:pt x="83481" y="63836"/>
                      <a:pt x="83515" y="61753"/>
                    </a:cubicBezTo>
                    <a:lnTo>
                      <a:pt x="83515" y="3783"/>
                    </a:lnTo>
                    <a:cubicBezTo>
                      <a:pt x="83531" y="2784"/>
                      <a:pt x="83115" y="1817"/>
                      <a:pt x="82398" y="1117"/>
                    </a:cubicBezTo>
                    <a:cubicBezTo>
                      <a:pt x="81713" y="399"/>
                      <a:pt x="80771" y="0"/>
                      <a:pt x="79777" y="0"/>
                    </a:cubicBezTo>
                    <a:close/>
                  </a:path>
                </a:pathLst>
              </a:custGeom>
              <a:solidFill>
                <a:srgbClr val="FFFFFF">
                  <a:alpha val="4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a:off x="6071968" y="2475914"/>
                <a:ext cx="1290219" cy="1240958"/>
              </a:xfrm>
              <a:custGeom>
                <a:avLst/>
                <a:gdLst/>
                <a:ahLst/>
                <a:cxnLst/>
                <a:rect l="l" t="t" r="r" b="b"/>
                <a:pathLst>
                  <a:path w="40125" h="38593" extrusionOk="0">
                    <a:moveTo>
                      <a:pt x="20829" y="1"/>
                    </a:moveTo>
                    <a:cubicBezTo>
                      <a:pt x="13014" y="1"/>
                      <a:pt x="5983" y="4700"/>
                      <a:pt x="3000" y="11915"/>
                    </a:cubicBezTo>
                    <a:cubicBezTo>
                      <a:pt x="1" y="19113"/>
                      <a:pt x="1667" y="27428"/>
                      <a:pt x="7182" y="32943"/>
                    </a:cubicBezTo>
                    <a:cubicBezTo>
                      <a:pt x="10872" y="36633"/>
                      <a:pt x="15807" y="38593"/>
                      <a:pt x="20830" y="38593"/>
                    </a:cubicBezTo>
                    <a:cubicBezTo>
                      <a:pt x="23316" y="38593"/>
                      <a:pt x="25822" y="38113"/>
                      <a:pt x="28211" y="37126"/>
                    </a:cubicBezTo>
                    <a:cubicBezTo>
                      <a:pt x="35426" y="34143"/>
                      <a:pt x="40125" y="27095"/>
                      <a:pt x="40125" y="19296"/>
                    </a:cubicBezTo>
                    <a:cubicBezTo>
                      <a:pt x="40125" y="8632"/>
                      <a:pt x="31477" y="1"/>
                      <a:pt x="208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9"/>
              <p:cNvSpPr/>
              <p:nvPr/>
            </p:nvSpPr>
            <p:spPr>
              <a:xfrm>
                <a:off x="6384868" y="2740067"/>
                <a:ext cx="713166" cy="712651"/>
              </a:xfrm>
              <a:custGeom>
                <a:avLst/>
                <a:gdLst/>
                <a:ahLst/>
                <a:cxnLst/>
                <a:rect l="l" t="t" r="r" b="b"/>
                <a:pathLst>
                  <a:path w="22179" h="22163" extrusionOk="0">
                    <a:moveTo>
                      <a:pt x="8682" y="1"/>
                    </a:moveTo>
                    <a:cubicBezTo>
                      <a:pt x="8149" y="1"/>
                      <a:pt x="7716" y="434"/>
                      <a:pt x="7716" y="967"/>
                    </a:cubicBezTo>
                    <a:lnTo>
                      <a:pt x="7716" y="7716"/>
                    </a:lnTo>
                    <a:lnTo>
                      <a:pt x="967" y="7716"/>
                    </a:lnTo>
                    <a:cubicBezTo>
                      <a:pt x="957" y="7715"/>
                      <a:pt x="947" y="7715"/>
                      <a:pt x="937" y="7715"/>
                    </a:cubicBezTo>
                    <a:cubicBezTo>
                      <a:pt x="418" y="7715"/>
                      <a:pt x="1" y="8142"/>
                      <a:pt x="1" y="8665"/>
                    </a:cubicBezTo>
                    <a:lnTo>
                      <a:pt x="1" y="13498"/>
                    </a:lnTo>
                    <a:cubicBezTo>
                      <a:pt x="1" y="14014"/>
                      <a:pt x="434" y="14447"/>
                      <a:pt x="967" y="14447"/>
                    </a:cubicBezTo>
                    <a:lnTo>
                      <a:pt x="7716" y="14447"/>
                    </a:lnTo>
                    <a:lnTo>
                      <a:pt x="7716" y="21196"/>
                    </a:lnTo>
                    <a:cubicBezTo>
                      <a:pt x="7716" y="21729"/>
                      <a:pt x="8149" y="22162"/>
                      <a:pt x="8682" y="22162"/>
                    </a:cubicBezTo>
                    <a:lnTo>
                      <a:pt x="13498" y="22162"/>
                    </a:lnTo>
                    <a:cubicBezTo>
                      <a:pt x="14031" y="22162"/>
                      <a:pt x="14464" y="21729"/>
                      <a:pt x="14464" y="21196"/>
                    </a:cubicBezTo>
                    <a:lnTo>
                      <a:pt x="14464" y="14447"/>
                    </a:lnTo>
                    <a:lnTo>
                      <a:pt x="21212" y="14447"/>
                    </a:lnTo>
                    <a:cubicBezTo>
                      <a:pt x="21746" y="14447"/>
                      <a:pt x="22179" y="14014"/>
                      <a:pt x="22179" y="13498"/>
                    </a:cubicBezTo>
                    <a:lnTo>
                      <a:pt x="22179" y="8665"/>
                    </a:lnTo>
                    <a:cubicBezTo>
                      <a:pt x="22179" y="8142"/>
                      <a:pt x="21762" y="7715"/>
                      <a:pt x="21242" y="7715"/>
                    </a:cubicBezTo>
                    <a:cubicBezTo>
                      <a:pt x="21232" y="7715"/>
                      <a:pt x="21222" y="7715"/>
                      <a:pt x="21212" y="7716"/>
                    </a:cubicBezTo>
                    <a:lnTo>
                      <a:pt x="14464" y="7716"/>
                    </a:lnTo>
                    <a:lnTo>
                      <a:pt x="14464" y="967"/>
                    </a:lnTo>
                    <a:cubicBezTo>
                      <a:pt x="14464" y="434"/>
                      <a:pt x="14031" y="1"/>
                      <a:pt x="13498" y="1"/>
                    </a:cubicBezTo>
                    <a:close/>
                  </a:path>
                </a:pathLst>
              </a:custGeom>
              <a:solidFill>
                <a:srgbClr val="ED30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9"/>
              <p:cNvSpPr/>
              <p:nvPr/>
            </p:nvSpPr>
            <p:spPr>
              <a:xfrm>
                <a:off x="4439941" y="4099387"/>
                <a:ext cx="3760238" cy="122189"/>
              </a:xfrm>
              <a:custGeom>
                <a:avLst/>
                <a:gdLst/>
                <a:ahLst/>
                <a:cxnLst/>
                <a:rect l="l" t="t" r="r" b="b"/>
                <a:pathLst>
                  <a:path w="116941" h="3800" extrusionOk="0">
                    <a:moveTo>
                      <a:pt x="1900" y="0"/>
                    </a:moveTo>
                    <a:cubicBezTo>
                      <a:pt x="851" y="0"/>
                      <a:pt x="1" y="850"/>
                      <a:pt x="1" y="1900"/>
                    </a:cubicBezTo>
                    <a:cubicBezTo>
                      <a:pt x="1" y="2949"/>
                      <a:pt x="851" y="3799"/>
                      <a:pt x="1900" y="3799"/>
                    </a:cubicBezTo>
                    <a:lnTo>
                      <a:pt x="115041" y="3799"/>
                    </a:lnTo>
                    <a:cubicBezTo>
                      <a:pt x="116090" y="3799"/>
                      <a:pt x="116940" y="2949"/>
                      <a:pt x="116940" y="1900"/>
                    </a:cubicBezTo>
                    <a:cubicBezTo>
                      <a:pt x="116940" y="850"/>
                      <a:pt x="116090" y="0"/>
                      <a:pt x="115041"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9"/>
              <p:cNvSpPr/>
              <p:nvPr/>
            </p:nvSpPr>
            <p:spPr>
              <a:xfrm>
                <a:off x="4439941" y="4099387"/>
                <a:ext cx="3760238" cy="122189"/>
              </a:xfrm>
              <a:custGeom>
                <a:avLst/>
                <a:gdLst/>
                <a:ahLst/>
                <a:cxnLst/>
                <a:rect l="l" t="t" r="r" b="b"/>
                <a:pathLst>
                  <a:path w="116941" h="3800" extrusionOk="0">
                    <a:moveTo>
                      <a:pt x="1900" y="0"/>
                    </a:moveTo>
                    <a:cubicBezTo>
                      <a:pt x="851" y="0"/>
                      <a:pt x="1" y="850"/>
                      <a:pt x="1" y="1900"/>
                    </a:cubicBezTo>
                    <a:cubicBezTo>
                      <a:pt x="1" y="2949"/>
                      <a:pt x="851" y="3799"/>
                      <a:pt x="1900" y="3799"/>
                    </a:cubicBezTo>
                    <a:lnTo>
                      <a:pt x="115041" y="3799"/>
                    </a:lnTo>
                    <a:cubicBezTo>
                      <a:pt x="116090" y="3799"/>
                      <a:pt x="116940" y="2949"/>
                      <a:pt x="116940" y="1900"/>
                    </a:cubicBezTo>
                    <a:cubicBezTo>
                      <a:pt x="116940" y="850"/>
                      <a:pt x="116090" y="0"/>
                      <a:pt x="115041" y="0"/>
                    </a:cubicBezTo>
                    <a:close/>
                  </a:path>
                </a:pathLst>
              </a:custGeom>
              <a:solidFill>
                <a:srgbClr val="0B1F2C">
                  <a:alpha val="1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5027187" y="3780056"/>
                <a:ext cx="853522" cy="821432"/>
              </a:xfrm>
              <a:custGeom>
                <a:avLst/>
                <a:gdLst/>
                <a:ahLst/>
                <a:cxnLst/>
                <a:rect l="l" t="t" r="r" b="b"/>
                <a:pathLst>
                  <a:path w="26544" h="25546" extrusionOk="0">
                    <a:moveTo>
                      <a:pt x="13780" y="0"/>
                    </a:moveTo>
                    <a:cubicBezTo>
                      <a:pt x="8615" y="0"/>
                      <a:pt x="3949" y="3116"/>
                      <a:pt x="1966" y="7882"/>
                    </a:cubicBezTo>
                    <a:cubicBezTo>
                      <a:pt x="0" y="12664"/>
                      <a:pt x="1083" y="18146"/>
                      <a:pt x="4749" y="21812"/>
                    </a:cubicBezTo>
                    <a:cubicBezTo>
                      <a:pt x="7190" y="24253"/>
                      <a:pt x="10459" y="25545"/>
                      <a:pt x="13782" y="25545"/>
                    </a:cubicBezTo>
                    <a:cubicBezTo>
                      <a:pt x="15426" y="25545"/>
                      <a:pt x="17085" y="25229"/>
                      <a:pt x="18663" y="24578"/>
                    </a:cubicBezTo>
                    <a:cubicBezTo>
                      <a:pt x="23445" y="22595"/>
                      <a:pt x="26544" y="17946"/>
                      <a:pt x="26544" y="12780"/>
                    </a:cubicBezTo>
                    <a:cubicBezTo>
                      <a:pt x="26544" y="5715"/>
                      <a:pt x="20829" y="0"/>
                      <a:pt x="1378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5163814" y="3907036"/>
                <a:ext cx="590462" cy="567632"/>
              </a:xfrm>
              <a:custGeom>
                <a:avLst/>
                <a:gdLst/>
                <a:ahLst/>
                <a:cxnLst/>
                <a:rect l="l" t="t" r="r" b="b"/>
                <a:pathLst>
                  <a:path w="18363" h="17653" extrusionOk="0">
                    <a:moveTo>
                      <a:pt x="9531" y="0"/>
                    </a:moveTo>
                    <a:cubicBezTo>
                      <a:pt x="5949" y="0"/>
                      <a:pt x="2733" y="2150"/>
                      <a:pt x="1367" y="5449"/>
                    </a:cubicBezTo>
                    <a:cubicBezTo>
                      <a:pt x="0" y="8748"/>
                      <a:pt x="750" y="12547"/>
                      <a:pt x="3283" y="15063"/>
                    </a:cubicBezTo>
                    <a:cubicBezTo>
                      <a:pt x="4976" y="16757"/>
                      <a:pt x="7235" y="17653"/>
                      <a:pt x="9532" y="17653"/>
                    </a:cubicBezTo>
                    <a:cubicBezTo>
                      <a:pt x="10672" y="17653"/>
                      <a:pt x="11820" y="17432"/>
                      <a:pt x="12914" y="16980"/>
                    </a:cubicBezTo>
                    <a:cubicBezTo>
                      <a:pt x="16213" y="15613"/>
                      <a:pt x="18363" y="12397"/>
                      <a:pt x="18363" y="8831"/>
                    </a:cubicBezTo>
                    <a:cubicBezTo>
                      <a:pt x="18363" y="3949"/>
                      <a:pt x="14397" y="0"/>
                      <a:pt x="9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5344911" y="4097233"/>
                <a:ext cx="218622" cy="187271"/>
              </a:xfrm>
              <a:custGeom>
                <a:avLst/>
                <a:gdLst/>
                <a:ahLst/>
                <a:cxnLst/>
                <a:rect l="l" t="t" r="r" b="b"/>
                <a:pathLst>
                  <a:path w="6799" h="5824" extrusionOk="0">
                    <a:moveTo>
                      <a:pt x="3899" y="0"/>
                    </a:moveTo>
                    <a:cubicBezTo>
                      <a:pt x="1300" y="0"/>
                      <a:pt x="0" y="3133"/>
                      <a:pt x="1833" y="4966"/>
                    </a:cubicBezTo>
                    <a:cubicBezTo>
                      <a:pt x="2426" y="5559"/>
                      <a:pt x="3155" y="5824"/>
                      <a:pt x="3870" y="5824"/>
                    </a:cubicBezTo>
                    <a:cubicBezTo>
                      <a:pt x="5365" y="5824"/>
                      <a:pt x="6799" y="4664"/>
                      <a:pt x="6799" y="2916"/>
                    </a:cubicBezTo>
                    <a:cubicBezTo>
                      <a:pt x="6799" y="1300"/>
                      <a:pt x="5499" y="0"/>
                      <a:pt x="389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6917998" y="3780056"/>
                <a:ext cx="854069" cy="821432"/>
              </a:xfrm>
              <a:custGeom>
                <a:avLst/>
                <a:gdLst/>
                <a:ahLst/>
                <a:cxnLst/>
                <a:rect l="l" t="t" r="r" b="b"/>
                <a:pathLst>
                  <a:path w="26561" h="25546" extrusionOk="0">
                    <a:moveTo>
                      <a:pt x="13780" y="0"/>
                    </a:moveTo>
                    <a:cubicBezTo>
                      <a:pt x="8615" y="0"/>
                      <a:pt x="3949" y="3116"/>
                      <a:pt x="1983" y="7882"/>
                    </a:cubicBezTo>
                    <a:cubicBezTo>
                      <a:pt x="0" y="12664"/>
                      <a:pt x="1100" y="18146"/>
                      <a:pt x="4749" y="21812"/>
                    </a:cubicBezTo>
                    <a:cubicBezTo>
                      <a:pt x="7190" y="24253"/>
                      <a:pt x="10459" y="25545"/>
                      <a:pt x="13782" y="25545"/>
                    </a:cubicBezTo>
                    <a:cubicBezTo>
                      <a:pt x="15426" y="25545"/>
                      <a:pt x="17085" y="25229"/>
                      <a:pt x="18662" y="24578"/>
                    </a:cubicBezTo>
                    <a:cubicBezTo>
                      <a:pt x="23445" y="22595"/>
                      <a:pt x="26561" y="17946"/>
                      <a:pt x="26561" y="12780"/>
                    </a:cubicBezTo>
                    <a:cubicBezTo>
                      <a:pt x="26561" y="5715"/>
                      <a:pt x="20829" y="0"/>
                      <a:pt x="1378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7054624" y="3907036"/>
                <a:ext cx="590462" cy="567632"/>
              </a:xfrm>
              <a:custGeom>
                <a:avLst/>
                <a:gdLst/>
                <a:ahLst/>
                <a:cxnLst/>
                <a:rect l="l" t="t" r="r" b="b"/>
                <a:pathLst>
                  <a:path w="18363" h="17653" extrusionOk="0">
                    <a:moveTo>
                      <a:pt x="9531" y="0"/>
                    </a:moveTo>
                    <a:cubicBezTo>
                      <a:pt x="5965" y="0"/>
                      <a:pt x="2733" y="2150"/>
                      <a:pt x="1366" y="5449"/>
                    </a:cubicBezTo>
                    <a:cubicBezTo>
                      <a:pt x="0" y="8748"/>
                      <a:pt x="767" y="12547"/>
                      <a:pt x="3283" y="15063"/>
                    </a:cubicBezTo>
                    <a:cubicBezTo>
                      <a:pt x="4976" y="16757"/>
                      <a:pt x="7235" y="17653"/>
                      <a:pt x="9532" y="17653"/>
                    </a:cubicBezTo>
                    <a:cubicBezTo>
                      <a:pt x="10672" y="17653"/>
                      <a:pt x="11820" y="17432"/>
                      <a:pt x="12914" y="16980"/>
                    </a:cubicBezTo>
                    <a:cubicBezTo>
                      <a:pt x="16213" y="15613"/>
                      <a:pt x="18363" y="12397"/>
                      <a:pt x="18363" y="8831"/>
                    </a:cubicBezTo>
                    <a:cubicBezTo>
                      <a:pt x="18363" y="3949"/>
                      <a:pt x="14413" y="0"/>
                      <a:pt x="9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7235721" y="4097233"/>
                <a:ext cx="219168" cy="187271"/>
              </a:xfrm>
              <a:custGeom>
                <a:avLst/>
                <a:gdLst/>
                <a:ahLst/>
                <a:cxnLst/>
                <a:rect l="l" t="t" r="r" b="b"/>
                <a:pathLst>
                  <a:path w="6816" h="5824" extrusionOk="0">
                    <a:moveTo>
                      <a:pt x="3899" y="0"/>
                    </a:moveTo>
                    <a:cubicBezTo>
                      <a:pt x="1300" y="0"/>
                      <a:pt x="0" y="3133"/>
                      <a:pt x="1833" y="4966"/>
                    </a:cubicBezTo>
                    <a:cubicBezTo>
                      <a:pt x="2426" y="5559"/>
                      <a:pt x="3155" y="5824"/>
                      <a:pt x="3870" y="5824"/>
                    </a:cubicBezTo>
                    <a:cubicBezTo>
                      <a:pt x="5366" y="5824"/>
                      <a:pt x="6804" y="4664"/>
                      <a:pt x="6815" y="2916"/>
                    </a:cubicBezTo>
                    <a:cubicBezTo>
                      <a:pt x="6815" y="1300"/>
                      <a:pt x="5499" y="0"/>
                      <a:pt x="389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9" name="Google Shape;569;p39"/>
            <p:cNvSpPr/>
            <p:nvPr/>
          </p:nvSpPr>
          <p:spPr>
            <a:xfrm>
              <a:off x="962900" y="2853050"/>
              <a:ext cx="556925" cy="456390"/>
            </a:xfrm>
            <a:custGeom>
              <a:avLst/>
              <a:gdLst/>
              <a:ahLst/>
              <a:cxnLst/>
              <a:rect l="l" t="t" r="r" b="b"/>
              <a:pathLst>
                <a:path w="22175" h="18172" extrusionOk="0">
                  <a:moveTo>
                    <a:pt x="0" y="18172"/>
                  </a:moveTo>
                  <a:lnTo>
                    <a:pt x="22175" y="18172"/>
                  </a:lnTo>
                  <a:lnTo>
                    <a:pt x="22175" y="0"/>
                  </a:lnTo>
                  <a:lnTo>
                    <a:pt x="15090" y="0"/>
                  </a:lnTo>
                  <a:lnTo>
                    <a:pt x="69" y="15021"/>
                  </a:lnTo>
                  <a:close/>
                </a:path>
              </a:pathLst>
            </a:custGeom>
            <a:solidFill>
              <a:srgbClr val="FFFFFF"/>
            </a:solidFill>
            <a:ln>
              <a:noFill/>
            </a:ln>
          </p:spPr>
        </p:sp>
      </p:grpSp>
      <p:grpSp>
        <p:nvGrpSpPr>
          <p:cNvPr id="39" name="Google Shape;12239;p80"/>
          <p:cNvGrpSpPr/>
          <p:nvPr/>
        </p:nvGrpSpPr>
        <p:grpSpPr>
          <a:xfrm>
            <a:off x="6921374" y="3132433"/>
            <a:ext cx="422660" cy="465350"/>
            <a:chOff x="6974158" y="2789537"/>
            <a:chExt cx="255247" cy="327458"/>
          </a:xfrm>
        </p:grpSpPr>
        <p:sp>
          <p:nvSpPr>
            <p:cNvPr id="40" name="Google Shape;12240;p80"/>
            <p:cNvSpPr/>
            <p:nvPr/>
          </p:nvSpPr>
          <p:spPr>
            <a:xfrm>
              <a:off x="7066407" y="2897282"/>
              <a:ext cx="9876" cy="14798"/>
            </a:xfrm>
            <a:custGeom>
              <a:avLst/>
              <a:gdLst/>
              <a:ahLst/>
              <a:cxnLst/>
              <a:rect l="l" t="t" r="r" b="b"/>
              <a:pathLst>
                <a:path w="311" h="466" extrusionOk="0">
                  <a:moveTo>
                    <a:pt x="144" y="1"/>
                  </a:moveTo>
                  <a:cubicBezTo>
                    <a:pt x="60" y="1"/>
                    <a:pt x="1" y="84"/>
                    <a:pt x="1" y="155"/>
                  </a:cubicBezTo>
                  <a:lnTo>
                    <a:pt x="1" y="322"/>
                  </a:lnTo>
                  <a:cubicBezTo>
                    <a:pt x="1" y="405"/>
                    <a:pt x="72" y="465"/>
                    <a:pt x="144" y="465"/>
                  </a:cubicBezTo>
                  <a:cubicBezTo>
                    <a:pt x="227" y="465"/>
                    <a:pt x="299" y="394"/>
                    <a:pt x="299" y="322"/>
                  </a:cubicBezTo>
                  <a:lnTo>
                    <a:pt x="299" y="155"/>
                  </a:lnTo>
                  <a:cubicBezTo>
                    <a:pt x="310" y="60"/>
                    <a:pt x="239" y="1"/>
                    <a:pt x="1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241;p80"/>
            <p:cNvSpPr/>
            <p:nvPr/>
          </p:nvSpPr>
          <p:spPr>
            <a:xfrm>
              <a:off x="7127662" y="2897282"/>
              <a:ext cx="9495" cy="14798"/>
            </a:xfrm>
            <a:custGeom>
              <a:avLst/>
              <a:gdLst/>
              <a:ahLst/>
              <a:cxnLst/>
              <a:rect l="l" t="t" r="r" b="b"/>
              <a:pathLst>
                <a:path w="299" h="466" extrusionOk="0">
                  <a:moveTo>
                    <a:pt x="155" y="1"/>
                  </a:moveTo>
                  <a:cubicBezTo>
                    <a:pt x="60" y="1"/>
                    <a:pt x="1" y="84"/>
                    <a:pt x="1" y="155"/>
                  </a:cubicBezTo>
                  <a:lnTo>
                    <a:pt x="1" y="322"/>
                  </a:lnTo>
                  <a:cubicBezTo>
                    <a:pt x="1" y="405"/>
                    <a:pt x="84" y="465"/>
                    <a:pt x="155" y="465"/>
                  </a:cubicBezTo>
                  <a:cubicBezTo>
                    <a:pt x="227" y="465"/>
                    <a:pt x="298" y="394"/>
                    <a:pt x="298" y="322"/>
                  </a:cubicBezTo>
                  <a:lnTo>
                    <a:pt x="298" y="155"/>
                  </a:lnTo>
                  <a:cubicBezTo>
                    <a:pt x="298" y="60"/>
                    <a:pt x="239" y="1"/>
                    <a:pt x="15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242;p80"/>
            <p:cNvSpPr/>
            <p:nvPr/>
          </p:nvSpPr>
          <p:spPr>
            <a:xfrm>
              <a:off x="7081935" y="2933292"/>
              <a:ext cx="40837" cy="14703"/>
            </a:xfrm>
            <a:custGeom>
              <a:avLst/>
              <a:gdLst/>
              <a:ahLst/>
              <a:cxnLst/>
              <a:rect l="l" t="t" r="r" b="b"/>
              <a:pathLst>
                <a:path w="1286" h="463" extrusionOk="0">
                  <a:moveTo>
                    <a:pt x="162" y="1"/>
                  </a:moveTo>
                  <a:cubicBezTo>
                    <a:pt x="125" y="1"/>
                    <a:pt x="89" y="16"/>
                    <a:pt x="60" y="45"/>
                  </a:cubicBezTo>
                  <a:cubicBezTo>
                    <a:pt x="0" y="105"/>
                    <a:pt x="0" y="200"/>
                    <a:pt x="60" y="260"/>
                  </a:cubicBezTo>
                  <a:cubicBezTo>
                    <a:pt x="191" y="391"/>
                    <a:pt x="417" y="462"/>
                    <a:pt x="655" y="462"/>
                  </a:cubicBezTo>
                  <a:cubicBezTo>
                    <a:pt x="893" y="462"/>
                    <a:pt x="1119" y="391"/>
                    <a:pt x="1250" y="260"/>
                  </a:cubicBezTo>
                  <a:cubicBezTo>
                    <a:pt x="1286" y="200"/>
                    <a:pt x="1286" y="105"/>
                    <a:pt x="1226" y="45"/>
                  </a:cubicBezTo>
                  <a:cubicBezTo>
                    <a:pt x="1197" y="16"/>
                    <a:pt x="1158" y="1"/>
                    <a:pt x="1119" y="1"/>
                  </a:cubicBezTo>
                  <a:cubicBezTo>
                    <a:pt x="1081" y="1"/>
                    <a:pt x="1042" y="16"/>
                    <a:pt x="1012" y="45"/>
                  </a:cubicBezTo>
                  <a:cubicBezTo>
                    <a:pt x="953" y="105"/>
                    <a:pt x="822" y="164"/>
                    <a:pt x="643" y="164"/>
                  </a:cubicBezTo>
                  <a:cubicBezTo>
                    <a:pt x="464" y="164"/>
                    <a:pt x="310" y="105"/>
                    <a:pt x="274" y="45"/>
                  </a:cubicBezTo>
                  <a:cubicBezTo>
                    <a:pt x="238" y="16"/>
                    <a:pt x="199" y="1"/>
                    <a:pt x="1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243;p80"/>
            <p:cNvSpPr/>
            <p:nvPr/>
          </p:nvSpPr>
          <p:spPr>
            <a:xfrm>
              <a:off x="6974158" y="2789537"/>
              <a:ext cx="255247" cy="327458"/>
            </a:xfrm>
            <a:custGeom>
              <a:avLst/>
              <a:gdLst/>
              <a:ahLst/>
              <a:cxnLst/>
              <a:rect l="l" t="t" r="r" b="b"/>
              <a:pathLst>
                <a:path w="8038" h="10312" extrusionOk="0">
                  <a:moveTo>
                    <a:pt x="6228" y="2167"/>
                  </a:moveTo>
                  <a:lnTo>
                    <a:pt x="6132" y="3239"/>
                  </a:lnTo>
                  <a:lnTo>
                    <a:pt x="6121" y="3239"/>
                  </a:lnTo>
                  <a:cubicBezTo>
                    <a:pt x="6025" y="3239"/>
                    <a:pt x="5942" y="3156"/>
                    <a:pt x="5942" y="3060"/>
                  </a:cubicBezTo>
                  <a:lnTo>
                    <a:pt x="5942" y="2227"/>
                  </a:lnTo>
                  <a:cubicBezTo>
                    <a:pt x="6049" y="2227"/>
                    <a:pt x="6132" y="2191"/>
                    <a:pt x="6228" y="2167"/>
                  </a:cubicBezTo>
                  <a:close/>
                  <a:moveTo>
                    <a:pt x="5787" y="322"/>
                  </a:moveTo>
                  <a:cubicBezTo>
                    <a:pt x="6240" y="322"/>
                    <a:pt x="6609" y="691"/>
                    <a:pt x="6609" y="1131"/>
                  </a:cubicBezTo>
                  <a:cubicBezTo>
                    <a:pt x="6609" y="1584"/>
                    <a:pt x="6240" y="1953"/>
                    <a:pt x="5787" y="1953"/>
                  </a:cubicBezTo>
                  <a:cubicBezTo>
                    <a:pt x="5490" y="1953"/>
                    <a:pt x="5228" y="1786"/>
                    <a:pt x="5073" y="1536"/>
                  </a:cubicBezTo>
                  <a:cubicBezTo>
                    <a:pt x="5048" y="1487"/>
                    <a:pt x="4996" y="1455"/>
                    <a:pt x="4942" y="1455"/>
                  </a:cubicBezTo>
                  <a:cubicBezTo>
                    <a:pt x="4918" y="1455"/>
                    <a:pt x="4893" y="1462"/>
                    <a:pt x="4870" y="1477"/>
                  </a:cubicBezTo>
                  <a:cubicBezTo>
                    <a:pt x="4799" y="1524"/>
                    <a:pt x="4763" y="1608"/>
                    <a:pt x="4811" y="1691"/>
                  </a:cubicBezTo>
                  <a:cubicBezTo>
                    <a:pt x="4823" y="1703"/>
                    <a:pt x="4823" y="1715"/>
                    <a:pt x="4835" y="1727"/>
                  </a:cubicBezTo>
                  <a:cubicBezTo>
                    <a:pt x="4775" y="1763"/>
                    <a:pt x="4716" y="1786"/>
                    <a:pt x="4656" y="1786"/>
                  </a:cubicBezTo>
                  <a:cubicBezTo>
                    <a:pt x="4477" y="1786"/>
                    <a:pt x="4335" y="1643"/>
                    <a:pt x="4335" y="1465"/>
                  </a:cubicBezTo>
                  <a:cubicBezTo>
                    <a:pt x="4335" y="1370"/>
                    <a:pt x="4263" y="1310"/>
                    <a:pt x="4180" y="1310"/>
                  </a:cubicBezTo>
                  <a:cubicBezTo>
                    <a:pt x="4108" y="1310"/>
                    <a:pt x="4037" y="1393"/>
                    <a:pt x="4037" y="1465"/>
                  </a:cubicBezTo>
                  <a:cubicBezTo>
                    <a:pt x="4037" y="1810"/>
                    <a:pt x="4323" y="2108"/>
                    <a:pt x="4680" y="2108"/>
                  </a:cubicBezTo>
                  <a:cubicBezTo>
                    <a:pt x="4811" y="2108"/>
                    <a:pt x="4942" y="2060"/>
                    <a:pt x="5061" y="1965"/>
                  </a:cubicBezTo>
                  <a:cubicBezTo>
                    <a:pt x="5228" y="2120"/>
                    <a:pt x="5442" y="2227"/>
                    <a:pt x="5668" y="2251"/>
                  </a:cubicBezTo>
                  <a:lnTo>
                    <a:pt x="5668" y="3072"/>
                  </a:lnTo>
                  <a:cubicBezTo>
                    <a:pt x="5668" y="3334"/>
                    <a:pt x="5882" y="3548"/>
                    <a:pt x="6144" y="3548"/>
                  </a:cubicBezTo>
                  <a:lnTo>
                    <a:pt x="6382" y="3548"/>
                  </a:lnTo>
                  <a:cubicBezTo>
                    <a:pt x="6454" y="3548"/>
                    <a:pt x="6513" y="3572"/>
                    <a:pt x="6573" y="3632"/>
                  </a:cubicBezTo>
                  <a:cubicBezTo>
                    <a:pt x="6621" y="3691"/>
                    <a:pt x="6656" y="3751"/>
                    <a:pt x="6633" y="3834"/>
                  </a:cubicBezTo>
                  <a:cubicBezTo>
                    <a:pt x="6621" y="3953"/>
                    <a:pt x="6502" y="4049"/>
                    <a:pt x="6371" y="4049"/>
                  </a:cubicBezTo>
                  <a:lnTo>
                    <a:pt x="6299" y="4049"/>
                  </a:lnTo>
                  <a:lnTo>
                    <a:pt x="6299" y="4037"/>
                  </a:lnTo>
                  <a:cubicBezTo>
                    <a:pt x="6299" y="3953"/>
                    <a:pt x="6216" y="3894"/>
                    <a:pt x="6144" y="3894"/>
                  </a:cubicBezTo>
                  <a:cubicBezTo>
                    <a:pt x="6061" y="3894"/>
                    <a:pt x="6001" y="3965"/>
                    <a:pt x="6001" y="4037"/>
                  </a:cubicBezTo>
                  <a:cubicBezTo>
                    <a:pt x="6001" y="5108"/>
                    <a:pt x="5120" y="5977"/>
                    <a:pt x="4049" y="5977"/>
                  </a:cubicBezTo>
                  <a:cubicBezTo>
                    <a:pt x="2953" y="5977"/>
                    <a:pt x="2084" y="5096"/>
                    <a:pt x="2084" y="4025"/>
                  </a:cubicBezTo>
                  <a:cubicBezTo>
                    <a:pt x="2084" y="3929"/>
                    <a:pt x="2013" y="3870"/>
                    <a:pt x="1941" y="3870"/>
                  </a:cubicBezTo>
                  <a:cubicBezTo>
                    <a:pt x="1858" y="3870"/>
                    <a:pt x="1787" y="3953"/>
                    <a:pt x="1787" y="4025"/>
                  </a:cubicBezTo>
                  <a:lnTo>
                    <a:pt x="1787" y="4037"/>
                  </a:lnTo>
                  <a:lnTo>
                    <a:pt x="1703" y="4037"/>
                  </a:lnTo>
                  <a:cubicBezTo>
                    <a:pt x="1620" y="4037"/>
                    <a:pt x="1560" y="4013"/>
                    <a:pt x="1501" y="3953"/>
                  </a:cubicBezTo>
                  <a:cubicBezTo>
                    <a:pt x="1465" y="3894"/>
                    <a:pt x="1429" y="3834"/>
                    <a:pt x="1441" y="3751"/>
                  </a:cubicBezTo>
                  <a:cubicBezTo>
                    <a:pt x="1465" y="3632"/>
                    <a:pt x="1584" y="3537"/>
                    <a:pt x="1715" y="3537"/>
                  </a:cubicBezTo>
                  <a:lnTo>
                    <a:pt x="1941" y="3537"/>
                  </a:lnTo>
                  <a:cubicBezTo>
                    <a:pt x="2203" y="3537"/>
                    <a:pt x="2418" y="3322"/>
                    <a:pt x="2418" y="3060"/>
                  </a:cubicBezTo>
                  <a:lnTo>
                    <a:pt x="2418" y="2358"/>
                  </a:lnTo>
                  <a:cubicBezTo>
                    <a:pt x="2418" y="2084"/>
                    <a:pt x="2632" y="1870"/>
                    <a:pt x="2906" y="1870"/>
                  </a:cubicBezTo>
                  <a:lnTo>
                    <a:pt x="3525" y="1870"/>
                  </a:lnTo>
                  <a:cubicBezTo>
                    <a:pt x="3620" y="1870"/>
                    <a:pt x="3680" y="1786"/>
                    <a:pt x="3680" y="1715"/>
                  </a:cubicBezTo>
                  <a:cubicBezTo>
                    <a:pt x="3680" y="1632"/>
                    <a:pt x="3608" y="1572"/>
                    <a:pt x="3525" y="1572"/>
                  </a:cubicBezTo>
                  <a:lnTo>
                    <a:pt x="2906" y="1572"/>
                  </a:lnTo>
                  <a:cubicBezTo>
                    <a:pt x="2477" y="1572"/>
                    <a:pt x="2120" y="1929"/>
                    <a:pt x="2120" y="2358"/>
                  </a:cubicBezTo>
                  <a:lnTo>
                    <a:pt x="2120" y="3060"/>
                  </a:lnTo>
                  <a:cubicBezTo>
                    <a:pt x="2120" y="3144"/>
                    <a:pt x="2037" y="3239"/>
                    <a:pt x="1941" y="3239"/>
                  </a:cubicBezTo>
                  <a:lnTo>
                    <a:pt x="1906" y="3239"/>
                  </a:lnTo>
                  <a:lnTo>
                    <a:pt x="1739" y="1572"/>
                  </a:lnTo>
                  <a:cubicBezTo>
                    <a:pt x="1715" y="1251"/>
                    <a:pt x="1822" y="929"/>
                    <a:pt x="2025" y="691"/>
                  </a:cubicBezTo>
                  <a:cubicBezTo>
                    <a:pt x="2239" y="453"/>
                    <a:pt x="2549" y="322"/>
                    <a:pt x="2870" y="322"/>
                  </a:cubicBezTo>
                  <a:close/>
                  <a:moveTo>
                    <a:pt x="5013" y="6013"/>
                  </a:moveTo>
                  <a:lnTo>
                    <a:pt x="5013" y="6537"/>
                  </a:lnTo>
                  <a:cubicBezTo>
                    <a:pt x="5013" y="6823"/>
                    <a:pt x="5204" y="7073"/>
                    <a:pt x="5478" y="7144"/>
                  </a:cubicBezTo>
                  <a:lnTo>
                    <a:pt x="5740" y="7227"/>
                  </a:lnTo>
                  <a:cubicBezTo>
                    <a:pt x="5668" y="7478"/>
                    <a:pt x="5537" y="7716"/>
                    <a:pt x="5370" y="7906"/>
                  </a:cubicBezTo>
                  <a:cubicBezTo>
                    <a:pt x="5311" y="7966"/>
                    <a:pt x="5323" y="8073"/>
                    <a:pt x="5382" y="8120"/>
                  </a:cubicBezTo>
                  <a:cubicBezTo>
                    <a:pt x="5418" y="8144"/>
                    <a:pt x="5442" y="8156"/>
                    <a:pt x="5490" y="8156"/>
                  </a:cubicBezTo>
                  <a:cubicBezTo>
                    <a:pt x="5537" y="8156"/>
                    <a:pt x="5585" y="8144"/>
                    <a:pt x="5609" y="8120"/>
                  </a:cubicBezTo>
                  <a:cubicBezTo>
                    <a:pt x="5823" y="7882"/>
                    <a:pt x="5966" y="7608"/>
                    <a:pt x="6061" y="7311"/>
                  </a:cubicBezTo>
                  <a:lnTo>
                    <a:pt x="6382" y="7418"/>
                  </a:lnTo>
                  <a:cubicBezTo>
                    <a:pt x="6204" y="7906"/>
                    <a:pt x="5930" y="8335"/>
                    <a:pt x="5525" y="8668"/>
                  </a:cubicBezTo>
                  <a:cubicBezTo>
                    <a:pt x="5085" y="9013"/>
                    <a:pt x="4573" y="9204"/>
                    <a:pt x="4001" y="9204"/>
                  </a:cubicBezTo>
                  <a:cubicBezTo>
                    <a:pt x="3442" y="9204"/>
                    <a:pt x="2918" y="9025"/>
                    <a:pt x="2489" y="8668"/>
                  </a:cubicBezTo>
                  <a:cubicBezTo>
                    <a:pt x="2096" y="8359"/>
                    <a:pt x="1810" y="7918"/>
                    <a:pt x="1668" y="7442"/>
                  </a:cubicBezTo>
                  <a:lnTo>
                    <a:pt x="2001" y="7347"/>
                  </a:lnTo>
                  <a:cubicBezTo>
                    <a:pt x="2108" y="7739"/>
                    <a:pt x="2358" y="8097"/>
                    <a:pt x="2680" y="8370"/>
                  </a:cubicBezTo>
                  <a:cubicBezTo>
                    <a:pt x="3049" y="8668"/>
                    <a:pt x="3513" y="8847"/>
                    <a:pt x="4001" y="8847"/>
                  </a:cubicBezTo>
                  <a:cubicBezTo>
                    <a:pt x="4382" y="8847"/>
                    <a:pt x="4739" y="8751"/>
                    <a:pt x="5049" y="8561"/>
                  </a:cubicBezTo>
                  <a:cubicBezTo>
                    <a:pt x="5120" y="8513"/>
                    <a:pt x="5132" y="8430"/>
                    <a:pt x="5109" y="8359"/>
                  </a:cubicBezTo>
                  <a:cubicBezTo>
                    <a:pt x="5077" y="8304"/>
                    <a:pt x="5031" y="8280"/>
                    <a:pt x="4979" y="8280"/>
                  </a:cubicBezTo>
                  <a:cubicBezTo>
                    <a:pt x="4952" y="8280"/>
                    <a:pt x="4923" y="8287"/>
                    <a:pt x="4894" y="8299"/>
                  </a:cubicBezTo>
                  <a:cubicBezTo>
                    <a:pt x="4632" y="8442"/>
                    <a:pt x="4311" y="8537"/>
                    <a:pt x="4001" y="8537"/>
                  </a:cubicBezTo>
                  <a:cubicBezTo>
                    <a:pt x="3215" y="8537"/>
                    <a:pt x="2513" y="8001"/>
                    <a:pt x="2299" y="7239"/>
                  </a:cubicBezTo>
                  <a:lnTo>
                    <a:pt x="2596" y="7144"/>
                  </a:lnTo>
                  <a:cubicBezTo>
                    <a:pt x="2858" y="7073"/>
                    <a:pt x="3049" y="6823"/>
                    <a:pt x="3049" y="6537"/>
                  </a:cubicBezTo>
                  <a:lnTo>
                    <a:pt x="3049" y="6013"/>
                  </a:lnTo>
                  <a:cubicBezTo>
                    <a:pt x="3346" y="6168"/>
                    <a:pt x="3680" y="6239"/>
                    <a:pt x="4037" y="6239"/>
                  </a:cubicBezTo>
                  <a:cubicBezTo>
                    <a:pt x="4394" y="6239"/>
                    <a:pt x="4716" y="6168"/>
                    <a:pt x="5013" y="6013"/>
                  </a:cubicBezTo>
                  <a:close/>
                  <a:moveTo>
                    <a:pt x="2870" y="0"/>
                  </a:moveTo>
                  <a:cubicBezTo>
                    <a:pt x="2477" y="0"/>
                    <a:pt x="2084" y="179"/>
                    <a:pt x="1799" y="477"/>
                  </a:cubicBezTo>
                  <a:cubicBezTo>
                    <a:pt x="1537" y="774"/>
                    <a:pt x="1406" y="1179"/>
                    <a:pt x="1429" y="1596"/>
                  </a:cubicBezTo>
                  <a:lnTo>
                    <a:pt x="1596" y="3251"/>
                  </a:lnTo>
                  <a:cubicBezTo>
                    <a:pt x="1358" y="3298"/>
                    <a:pt x="1144" y="3489"/>
                    <a:pt x="1132" y="3739"/>
                  </a:cubicBezTo>
                  <a:cubicBezTo>
                    <a:pt x="1120" y="3894"/>
                    <a:pt x="1168" y="4049"/>
                    <a:pt x="1263" y="4168"/>
                  </a:cubicBezTo>
                  <a:cubicBezTo>
                    <a:pt x="1370" y="4287"/>
                    <a:pt x="1525" y="4346"/>
                    <a:pt x="1680" y="4346"/>
                  </a:cubicBezTo>
                  <a:lnTo>
                    <a:pt x="1799" y="4346"/>
                  </a:lnTo>
                  <a:cubicBezTo>
                    <a:pt x="1894" y="4989"/>
                    <a:pt x="2251" y="5525"/>
                    <a:pt x="2739" y="5882"/>
                  </a:cubicBezTo>
                  <a:lnTo>
                    <a:pt x="2739" y="6585"/>
                  </a:lnTo>
                  <a:cubicBezTo>
                    <a:pt x="2739" y="6727"/>
                    <a:pt x="2632" y="6870"/>
                    <a:pt x="2501" y="6894"/>
                  </a:cubicBezTo>
                  <a:lnTo>
                    <a:pt x="810" y="7406"/>
                  </a:lnTo>
                  <a:cubicBezTo>
                    <a:pt x="322" y="7537"/>
                    <a:pt x="1" y="7978"/>
                    <a:pt x="1" y="8478"/>
                  </a:cubicBezTo>
                  <a:lnTo>
                    <a:pt x="1" y="10168"/>
                  </a:lnTo>
                  <a:cubicBezTo>
                    <a:pt x="1" y="10252"/>
                    <a:pt x="72" y="10311"/>
                    <a:pt x="144" y="10311"/>
                  </a:cubicBezTo>
                  <a:cubicBezTo>
                    <a:pt x="227" y="10311"/>
                    <a:pt x="298" y="10240"/>
                    <a:pt x="298" y="10168"/>
                  </a:cubicBezTo>
                  <a:lnTo>
                    <a:pt x="298" y="8466"/>
                  </a:lnTo>
                  <a:cubicBezTo>
                    <a:pt x="298" y="8109"/>
                    <a:pt x="537" y="7787"/>
                    <a:pt x="882" y="7680"/>
                  </a:cubicBezTo>
                  <a:lnTo>
                    <a:pt x="1370" y="7537"/>
                  </a:lnTo>
                  <a:cubicBezTo>
                    <a:pt x="1513" y="8073"/>
                    <a:pt x="1846" y="8549"/>
                    <a:pt x="2275" y="8906"/>
                  </a:cubicBezTo>
                  <a:cubicBezTo>
                    <a:pt x="2751" y="9287"/>
                    <a:pt x="3358" y="9502"/>
                    <a:pt x="3989" y="9502"/>
                  </a:cubicBezTo>
                  <a:cubicBezTo>
                    <a:pt x="4608" y="9502"/>
                    <a:pt x="5204" y="9287"/>
                    <a:pt x="5704" y="8906"/>
                  </a:cubicBezTo>
                  <a:cubicBezTo>
                    <a:pt x="6144" y="8549"/>
                    <a:pt x="6454" y="8073"/>
                    <a:pt x="6621" y="7537"/>
                  </a:cubicBezTo>
                  <a:lnTo>
                    <a:pt x="7144" y="7680"/>
                  </a:lnTo>
                  <a:cubicBezTo>
                    <a:pt x="7490" y="7787"/>
                    <a:pt x="7728" y="8097"/>
                    <a:pt x="7728" y="8466"/>
                  </a:cubicBezTo>
                  <a:lnTo>
                    <a:pt x="7728" y="10168"/>
                  </a:lnTo>
                  <a:cubicBezTo>
                    <a:pt x="7728" y="10252"/>
                    <a:pt x="7799" y="10311"/>
                    <a:pt x="7871" y="10311"/>
                  </a:cubicBezTo>
                  <a:cubicBezTo>
                    <a:pt x="7966" y="10311"/>
                    <a:pt x="8026" y="10240"/>
                    <a:pt x="8026" y="10168"/>
                  </a:cubicBezTo>
                  <a:lnTo>
                    <a:pt x="8026" y="8466"/>
                  </a:lnTo>
                  <a:cubicBezTo>
                    <a:pt x="8037" y="7966"/>
                    <a:pt x="7716" y="7525"/>
                    <a:pt x="7240" y="7382"/>
                  </a:cubicBezTo>
                  <a:lnTo>
                    <a:pt x="5537" y="6882"/>
                  </a:lnTo>
                  <a:cubicBezTo>
                    <a:pt x="5406" y="6835"/>
                    <a:pt x="5299" y="6704"/>
                    <a:pt x="5299" y="6573"/>
                  </a:cubicBezTo>
                  <a:lnTo>
                    <a:pt x="5299" y="5870"/>
                  </a:lnTo>
                  <a:cubicBezTo>
                    <a:pt x="5811" y="5525"/>
                    <a:pt x="6168" y="4977"/>
                    <a:pt x="6240" y="4334"/>
                  </a:cubicBezTo>
                  <a:lnTo>
                    <a:pt x="6323" y="4334"/>
                  </a:lnTo>
                  <a:cubicBezTo>
                    <a:pt x="6621" y="4334"/>
                    <a:pt x="6871" y="4108"/>
                    <a:pt x="6906" y="3846"/>
                  </a:cubicBezTo>
                  <a:cubicBezTo>
                    <a:pt x="6918" y="3691"/>
                    <a:pt x="6871" y="3525"/>
                    <a:pt x="6775" y="3417"/>
                  </a:cubicBezTo>
                  <a:cubicBezTo>
                    <a:pt x="6680" y="3322"/>
                    <a:pt x="6561" y="3251"/>
                    <a:pt x="6442" y="3239"/>
                  </a:cubicBezTo>
                  <a:lnTo>
                    <a:pt x="6549" y="1941"/>
                  </a:lnTo>
                  <a:cubicBezTo>
                    <a:pt x="6775" y="1727"/>
                    <a:pt x="6906" y="1453"/>
                    <a:pt x="6906" y="1120"/>
                  </a:cubicBezTo>
                  <a:cubicBezTo>
                    <a:pt x="6906" y="512"/>
                    <a:pt x="6394" y="0"/>
                    <a:pt x="578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244;p80"/>
            <p:cNvSpPr/>
            <p:nvPr/>
          </p:nvSpPr>
          <p:spPr>
            <a:xfrm>
              <a:off x="7061135" y="2881785"/>
              <a:ext cx="20069" cy="9495"/>
            </a:xfrm>
            <a:custGeom>
              <a:avLst/>
              <a:gdLst/>
              <a:ahLst/>
              <a:cxnLst/>
              <a:rect l="l" t="t" r="r" b="b"/>
              <a:pathLst>
                <a:path w="632" h="299" extrusionOk="0">
                  <a:moveTo>
                    <a:pt x="155" y="1"/>
                  </a:moveTo>
                  <a:cubicBezTo>
                    <a:pt x="60" y="1"/>
                    <a:pt x="0" y="72"/>
                    <a:pt x="0" y="155"/>
                  </a:cubicBezTo>
                  <a:cubicBezTo>
                    <a:pt x="0" y="227"/>
                    <a:pt x="72" y="298"/>
                    <a:pt x="155" y="298"/>
                  </a:cubicBezTo>
                  <a:lnTo>
                    <a:pt x="476" y="298"/>
                  </a:lnTo>
                  <a:cubicBezTo>
                    <a:pt x="560" y="298"/>
                    <a:pt x="631" y="227"/>
                    <a:pt x="631" y="155"/>
                  </a:cubicBezTo>
                  <a:cubicBezTo>
                    <a:pt x="631" y="72"/>
                    <a:pt x="572" y="1"/>
                    <a:pt x="47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245;p80"/>
            <p:cNvSpPr/>
            <p:nvPr/>
          </p:nvSpPr>
          <p:spPr>
            <a:xfrm>
              <a:off x="7122740" y="2881785"/>
              <a:ext cx="19688" cy="9495"/>
            </a:xfrm>
            <a:custGeom>
              <a:avLst/>
              <a:gdLst/>
              <a:ahLst/>
              <a:cxnLst/>
              <a:rect l="l" t="t" r="r" b="b"/>
              <a:pathLst>
                <a:path w="620" h="299" extrusionOk="0">
                  <a:moveTo>
                    <a:pt x="144" y="1"/>
                  </a:moveTo>
                  <a:cubicBezTo>
                    <a:pt x="60" y="1"/>
                    <a:pt x="1" y="72"/>
                    <a:pt x="1" y="155"/>
                  </a:cubicBezTo>
                  <a:cubicBezTo>
                    <a:pt x="1" y="227"/>
                    <a:pt x="72" y="298"/>
                    <a:pt x="144" y="298"/>
                  </a:cubicBezTo>
                  <a:lnTo>
                    <a:pt x="477" y="298"/>
                  </a:lnTo>
                  <a:cubicBezTo>
                    <a:pt x="560" y="298"/>
                    <a:pt x="620" y="227"/>
                    <a:pt x="620" y="155"/>
                  </a:cubicBezTo>
                  <a:cubicBezTo>
                    <a:pt x="620" y="72"/>
                    <a:pt x="560" y="1"/>
                    <a:pt x="47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665335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14" name="Google Shape;714;p43"/>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lvl="0"/>
            <a:r>
              <a:rPr lang="en" dirty="0" smtClean="0"/>
              <a:t>Module </a:t>
            </a:r>
            <a:r>
              <a:rPr lang="en" dirty="0"/>
              <a:t>of Doctor</a:t>
            </a:r>
            <a:endParaRPr dirty="0"/>
          </a:p>
        </p:txBody>
      </p:sp>
      <p:sp>
        <p:nvSpPr>
          <p:cNvPr id="717" name="Google Shape;717;p43"/>
          <p:cNvSpPr txBox="1">
            <a:spLocks noGrp="1"/>
          </p:cNvSpPr>
          <p:nvPr>
            <p:ph type="title" idx="14"/>
          </p:nvPr>
        </p:nvSpPr>
        <p:spPr>
          <a:xfrm>
            <a:off x="2403790" y="1997306"/>
            <a:ext cx="1071600" cy="351300"/>
          </a:xfrm>
          <a:prstGeom prst="rect">
            <a:avLst/>
          </a:prstGeom>
        </p:spPr>
        <p:txBody>
          <a:bodyPr spcFirstLastPara="1" wrap="square" lIns="91425" tIns="91425" rIns="91425" bIns="91425" anchor="t" anchorCtr="0">
            <a:noAutofit/>
          </a:bodyPr>
          <a:lstStyle/>
          <a:p>
            <a:pPr lvl="0"/>
            <a:r>
              <a:rPr lang="en" dirty="0" smtClean="0"/>
              <a:t>01</a:t>
            </a:r>
            <a:r>
              <a:rPr lang="en-IN" b="1" cap="all" dirty="0"/>
              <a:t>DOCTORS</a:t>
            </a:r>
            <a:endParaRPr dirty="0"/>
          </a:p>
        </p:txBody>
      </p:sp>
      <p:cxnSp>
        <p:nvCxnSpPr>
          <p:cNvPr id="35" name="Google Shape;1412;p53"/>
          <p:cNvCxnSpPr/>
          <p:nvPr/>
        </p:nvCxnSpPr>
        <p:spPr>
          <a:xfrm flipV="1">
            <a:off x="651749" y="1863395"/>
            <a:ext cx="912694" cy="13670"/>
          </a:xfrm>
          <a:prstGeom prst="straightConnector1">
            <a:avLst/>
          </a:prstGeom>
          <a:noFill/>
          <a:ln w="19050" cap="flat" cmpd="sng">
            <a:solidFill>
              <a:schemeClr val="dk1"/>
            </a:solidFill>
            <a:prstDash val="solid"/>
            <a:round/>
            <a:headEnd type="none" w="med" len="med"/>
            <a:tailEnd type="none" w="med" len="med"/>
          </a:ln>
        </p:spPr>
      </p:cxnSp>
      <p:cxnSp>
        <p:nvCxnSpPr>
          <p:cNvPr id="39" name="Google Shape;1412;p53"/>
          <p:cNvCxnSpPr/>
          <p:nvPr/>
        </p:nvCxnSpPr>
        <p:spPr>
          <a:xfrm flipV="1">
            <a:off x="646059" y="2389232"/>
            <a:ext cx="912694" cy="13670"/>
          </a:xfrm>
          <a:prstGeom prst="straightConnector1">
            <a:avLst/>
          </a:prstGeom>
          <a:noFill/>
          <a:ln w="19050" cap="flat" cmpd="sng">
            <a:solidFill>
              <a:schemeClr val="dk1"/>
            </a:solidFill>
            <a:prstDash val="solid"/>
            <a:round/>
            <a:headEnd type="none" w="med" len="med"/>
            <a:tailEnd type="none" w="med" len="med"/>
          </a:ln>
        </p:spPr>
      </p:cxnSp>
      <p:sp>
        <p:nvSpPr>
          <p:cNvPr id="6" name="Subtitle 5"/>
          <p:cNvSpPr>
            <a:spLocks noGrp="1"/>
          </p:cNvSpPr>
          <p:nvPr>
            <p:ph type="subTitle" idx="1"/>
          </p:nvPr>
        </p:nvSpPr>
        <p:spPr>
          <a:xfrm>
            <a:off x="1668686" y="1642961"/>
            <a:ext cx="1587362" cy="454538"/>
          </a:xfrm>
        </p:spPr>
        <p:txBody>
          <a:bodyPr/>
          <a:lstStyle/>
          <a:p>
            <a:r>
              <a:rPr lang="en-IN" b="1" cap="all" dirty="0" smtClean="0"/>
              <a:t>Prescription</a:t>
            </a:r>
            <a:endParaRPr lang="en-IN" dirty="0"/>
          </a:p>
        </p:txBody>
      </p:sp>
      <p:sp>
        <p:nvSpPr>
          <p:cNvPr id="9" name="Subtitle 8"/>
          <p:cNvSpPr>
            <a:spLocks noGrp="1"/>
          </p:cNvSpPr>
          <p:nvPr>
            <p:ph type="subTitle" idx="3"/>
          </p:nvPr>
        </p:nvSpPr>
        <p:spPr>
          <a:xfrm>
            <a:off x="5077516" y="2240122"/>
            <a:ext cx="1558032" cy="284968"/>
          </a:xfrm>
        </p:spPr>
        <p:txBody>
          <a:bodyPr/>
          <a:lstStyle/>
          <a:p>
            <a:r>
              <a:rPr lang="en-IN" b="1" cap="all" dirty="0" smtClean="0"/>
              <a:t>Manage</a:t>
            </a:r>
            <a:endParaRPr lang="en-IN" dirty="0"/>
          </a:p>
        </p:txBody>
      </p:sp>
      <p:sp>
        <p:nvSpPr>
          <p:cNvPr id="51" name="Subtitle 5"/>
          <p:cNvSpPr>
            <a:spLocks noGrp="1"/>
          </p:cNvSpPr>
          <p:nvPr>
            <p:ph type="subTitle" idx="1"/>
          </p:nvPr>
        </p:nvSpPr>
        <p:spPr>
          <a:xfrm>
            <a:off x="1660744" y="2202151"/>
            <a:ext cx="1587362" cy="454538"/>
          </a:xfrm>
        </p:spPr>
        <p:txBody>
          <a:bodyPr/>
          <a:lstStyle/>
          <a:p>
            <a:r>
              <a:rPr lang="en-IN" b="1" cap="all" dirty="0" smtClean="0"/>
              <a:t>Schedule</a:t>
            </a:r>
            <a:endParaRPr lang="en-IN" dirty="0"/>
          </a:p>
        </p:txBody>
      </p:sp>
      <p:sp>
        <p:nvSpPr>
          <p:cNvPr id="14" name="Subtitle 13"/>
          <p:cNvSpPr>
            <a:spLocks noGrp="1"/>
          </p:cNvSpPr>
          <p:nvPr>
            <p:ph type="subTitle" idx="13"/>
          </p:nvPr>
        </p:nvSpPr>
        <p:spPr>
          <a:xfrm>
            <a:off x="4983453" y="1626829"/>
            <a:ext cx="1629140" cy="256314"/>
          </a:xfrm>
        </p:spPr>
        <p:txBody>
          <a:bodyPr/>
          <a:lstStyle/>
          <a:p>
            <a:r>
              <a:rPr lang="en-IN" sz="2000" b="1" cap="all" dirty="0" smtClean="0">
                <a:latin typeface="Pompiere"/>
                <a:ea typeface="Pompiere"/>
                <a:cs typeface="Pompiere"/>
                <a:sym typeface="Pompiere"/>
              </a:rPr>
              <a:t>Appointment</a:t>
            </a:r>
            <a:endParaRPr lang="en-IN" sz="2000" b="1" cap="all" dirty="0">
              <a:latin typeface="Pompiere"/>
              <a:ea typeface="Pompiere"/>
              <a:cs typeface="Pompiere"/>
              <a:sym typeface="Pompiere"/>
            </a:endParaRPr>
          </a:p>
          <a:p>
            <a:endParaRPr lang="en-IN" dirty="0"/>
          </a:p>
        </p:txBody>
      </p:sp>
      <p:cxnSp>
        <p:nvCxnSpPr>
          <p:cNvPr id="58" name="Google Shape;1412;p53"/>
          <p:cNvCxnSpPr/>
          <p:nvPr/>
        </p:nvCxnSpPr>
        <p:spPr>
          <a:xfrm flipV="1">
            <a:off x="4115653" y="1806215"/>
            <a:ext cx="912694" cy="13670"/>
          </a:xfrm>
          <a:prstGeom prst="straightConnector1">
            <a:avLst/>
          </a:prstGeom>
          <a:noFill/>
          <a:ln w="19050" cap="flat" cmpd="sng">
            <a:solidFill>
              <a:schemeClr val="dk1"/>
            </a:solidFill>
            <a:prstDash val="solid"/>
            <a:round/>
            <a:headEnd type="none" w="med" len="med"/>
            <a:tailEnd type="none" w="med" len="med"/>
          </a:ln>
        </p:spPr>
      </p:cxnSp>
      <p:cxnSp>
        <p:nvCxnSpPr>
          <p:cNvPr id="59" name="Google Shape;1412;p53"/>
          <p:cNvCxnSpPr/>
          <p:nvPr/>
        </p:nvCxnSpPr>
        <p:spPr>
          <a:xfrm flipV="1">
            <a:off x="4115653" y="2354778"/>
            <a:ext cx="912694" cy="13670"/>
          </a:xfrm>
          <a:prstGeom prst="straightConnector1">
            <a:avLst/>
          </a:prstGeom>
          <a:noFill/>
          <a:ln w="19050" cap="flat" cmpd="sng">
            <a:solidFill>
              <a:schemeClr val="dk1"/>
            </a:solidFill>
            <a:prstDash val="solid"/>
            <a:round/>
            <a:headEnd type="none" w="med" len="med"/>
            <a:tailEnd type="none" w="med" len="med"/>
          </a:ln>
        </p:spPr>
      </p:cxnSp>
      <p:sp>
        <p:nvSpPr>
          <p:cNvPr id="66" name="Google Shape;1484;p55"/>
          <p:cNvSpPr/>
          <p:nvPr/>
        </p:nvSpPr>
        <p:spPr>
          <a:xfrm>
            <a:off x="1449344" y="1806215"/>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484;p55"/>
          <p:cNvSpPr/>
          <p:nvPr/>
        </p:nvSpPr>
        <p:spPr>
          <a:xfrm>
            <a:off x="1440853" y="2326048"/>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484;p55"/>
          <p:cNvSpPr/>
          <p:nvPr/>
        </p:nvSpPr>
        <p:spPr>
          <a:xfrm>
            <a:off x="4924503" y="1737392"/>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484;p55"/>
          <p:cNvSpPr/>
          <p:nvPr/>
        </p:nvSpPr>
        <p:spPr>
          <a:xfrm>
            <a:off x="4923814" y="2289656"/>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8296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8"/>
          <p:cNvSpPr txBox="1">
            <a:spLocks noGrp="1"/>
          </p:cNvSpPr>
          <p:nvPr>
            <p:ph type="title"/>
          </p:nvPr>
        </p:nvSpPr>
        <p:spPr>
          <a:xfrm>
            <a:off x="720000" y="1767600"/>
            <a:ext cx="3136500" cy="90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443" name="Google Shape;443;p38"/>
          <p:cNvSpPr txBox="1">
            <a:spLocks noGrp="1"/>
          </p:cNvSpPr>
          <p:nvPr>
            <p:ph type="body" idx="1"/>
          </p:nvPr>
        </p:nvSpPr>
        <p:spPr>
          <a:xfrm>
            <a:off x="720000" y="2667600"/>
            <a:ext cx="3353912" cy="1480654"/>
          </a:xfrm>
          <a:prstGeom prst="rect">
            <a:avLst/>
          </a:prstGeom>
        </p:spPr>
        <p:txBody>
          <a:bodyPr spcFirstLastPara="1" wrap="square" lIns="91425" tIns="91425" rIns="91425" bIns="91425" anchor="t" anchorCtr="0">
            <a:noAutofit/>
          </a:bodyPr>
          <a:lstStyle/>
          <a:p>
            <a:pPr marL="0" lvl="0" indent="0">
              <a:spcAft>
                <a:spcPts val="1600"/>
              </a:spcAft>
              <a:buNone/>
            </a:pPr>
            <a:r>
              <a:rPr lang="en-US" dirty="0"/>
              <a:t>Health care, or healthcare, is the </a:t>
            </a:r>
            <a:r>
              <a:rPr lang="en-US" dirty="0" smtClean="0"/>
              <a:t>improvement </a:t>
            </a:r>
            <a:r>
              <a:rPr lang="en-US" dirty="0"/>
              <a:t>of health via the prevention, diagnosis, treatment, amelioration or cure of disease, illness, injury, and other physical and mental impairments in people. Health care is delivered by health professionals and allied health fields.</a:t>
            </a:r>
            <a:endParaRPr dirty="0"/>
          </a:p>
        </p:txBody>
      </p:sp>
      <p:grpSp>
        <p:nvGrpSpPr>
          <p:cNvPr id="444" name="Google Shape;444;p38"/>
          <p:cNvGrpSpPr/>
          <p:nvPr/>
        </p:nvGrpSpPr>
        <p:grpSpPr>
          <a:xfrm>
            <a:off x="5247496" y="678574"/>
            <a:ext cx="3682737" cy="4188102"/>
            <a:chOff x="5247496" y="678574"/>
            <a:chExt cx="3682737" cy="4188102"/>
          </a:xfrm>
        </p:grpSpPr>
        <p:sp>
          <p:nvSpPr>
            <p:cNvPr id="445" name="Google Shape;445;p38"/>
            <p:cNvSpPr/>
            <p:nvPr/>
          </p:nvSpPr>
          <p:spPr>
            <a:xfrm>
              <a:off x="7299561" y="765718"/>
              <a:ext cx="123745" cy="123745"/>
            </a:xfrm>
            <a:custGeom>
              <a:avLst/>
              <a:gdLst/>
              <a:ahLst/>
              <a:cxnLst/>
              <a:rect l="l" t="t" r="r" b="b"/>
              <a:pathLst>
                <a:path w="3861" h="3861" extrusionOk="0">
                  <a:moveTo>
                    <a:pt x="1" y="0"/>
                  </a:moveTo>
                  <a:lnTo>
                    <a:pt x="1" y="1922"/>
                  </a:lnTo>
                  <a:cubicBezTo>
                    <a:pt x="1" y="2991"/>
                    <a:pt x="870" y="3860"/>
                    <a:pt x="1939" y="3860"/>
                  </a:cubicBezTo>
                  <a:cubicBezTo>
                    <a:pt x="3008" y="3860"/>
                    <a:pt x="3861" y="2991"/>
                    <a:pt x="3861" y="1922"/>
                  </a:cubicBezTo>
                  <a:lnTo>
                    <a:pt x="3861" y="418"/>
                  </a:lnTo>
                  <a:lnTo>
                    <a:pt x="3008" y="418"/>
                  </a:lnTo>
                  <a:lnTo>
                    <a:pt x="3008" y="1922"/>
                  </a:lnTo>
                  <a:cubicBezTo>
                    <a:pt x="3008" y="2523"/>
                    <a:pt x="2524" y="3008"/>
                    <a:pt x="1939" y="3008"/>
                  </a:cubicBezTo>
                  <a:cubicBezTo>
                    <a:pt x="1338" y="3008"/>
                    <a:pt x="853" y="2523"/>
                    <a:pt x="853" y="1922"/>
                  </a:cubicBezTo>
                  <a:lnTo>
                    <a:pt x="853"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8"/>
            <p:cNvSpPr/>
            <p:nvPr/>
          </p:nvSpPr>
          <p:spPr>
            <a:xfrm>
              <a:off x="6798876" y="765718"/>
              <a:ext cx="124258" cy="123745"/>
            </a:xfrm>
            <a:custGeom>
              <a:avLst/>
              <a:gdLst/>
              <a:ahLst/>
              <a:cxnLst/>
              <a:rect l="l" t="t" r="r" b="b"/>
              <a:pathLst>
                <a:path w="3877" h="3861" extrusionOk="0">
                  <a:moveTo>
                    <a:pt x="0" y="0"/>
                  </a:moveTo>
                  <a:lnTo>
                    <a:pt x="0" y="1922"/>
                  </a:lnTo>
                  <a:cubicBezTo>
                    <a:pt x="0" y="2991"/>
                    <a:pt x="869" y="3860"/>
                    <a:pt x="1939" y="3860"/>
                  </a:cubicBezTo>
                  <a:cubicBezTo>
                    <a:pt x="3008" y="3860"/>
                    <a:pt x="3860" y="2991"/>
                    <a:pt x="3877" y="1922"/>
                  </a:cubicBezTo>
                  <a:lnTo>
                    <a:pt x="3877" y="418"/>
                  </a:lnTo>
                  <a:lnTo>
                    <a:pt x="3008" y="418"/>
                  </a:lnTo>
                  <a:lnTo>
                    <a:pt x="3008" y="1922"/>
                  </a:lnTo>
                  <a:cubicBezTo>
                    <a:pt x="3008" y="2523"/>
                    <a:pt x="2523" y="3008"/>
                    <a:pt x="1939" y="3008"/>
                  </a:cubicBezTo>
                  <a:cubicBezTo>
                    <a:pt x="1337" y="3008"/>
                    <a:pt x="852" y="2523"/>
                    <a:pt x="852" y="1922"/>
                  </a:cubicBezTo>
                  <a:lnTo>
                    <a:pt x="852"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8"/>
            <p:cNvSpPr/>
            <p:nvPr/>
          </p:nvSpPr>
          <p:spPr>
            <a:xfrm>
              <a:off x="7084281" y="678574"/>
              <a:ext cx="66440" cy="4168263"/>
            </a:xfrm>
            <a:custGeom>
              <a:avLst/>
              <a:gdLst/>
              <a:ahLst/>
              <a:cxnLst/>
              <a:rect l="l" t="t" r="r" b="b"/>
              <a:pathLst>
                <a:path w="2073" h="130055" extrusionOk="0">
                  <a:moveTo>
                    <a:pt x="1037" y="0"/>
                  </a:moveTo>
                  <a:cubicBezTo>
                    <a:pt x="523" y="0"/>
                    <a:pt x="9" y="338"/>
                    <a:pt x="1" y="1015"/>
                  </a:cubicBezTo>
                  <a:lnTo>
                    <a:pt x="1" y="130055"/>
                  </a:lnTo>
                  <a:lnTo>
                    <a:pt x="2073" y="130055"/>
                  </a:lnTo>
                  <a:lnTo>
                    <a:pt x="2073" y="1015"/>
                  </a:lnTo>
                  <a:cubicBezTo>
                    <a:pt x="2065" y="338"/>
                    <a:pt x="1551" y="0"/>
                    <a:pt x="103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8"/>
            <p:cNvSpPr/>
            <p:nvPr/>
          </p:nvSpPr>
          <p:spPr>
            <a:xfrm>
              <a:off x="6847592" y="741071"/>
              <a:ext cx="527511" cy="49293"/>
            </a:xfrm>
            <a:custGeom>
              <a:avLst/>
              <a:gdLst/>
              <a:ahLst/>
              <a:cxnLst/>
              <a:rect l="l" t="t" r="r" b="b"/>
              <a:pathLst>
                <a:path w="16459" h="1538" extrusionOk="0">
                  <a:moveTo>
                    <a:pt x="1020" y="1"/>
                  </a:moveTo>
                  <a:cubicBezTo>
                    <a:pt x="1" y="1"/>
                    <a:pt x="1" y="1538"/>
                    <a:pt x="1020" y="1538"/>
                  </a:cubicBezTo>
                  <a:lnTo>
                    <a:pt x="15423" y="1538"/>
                  </a:lnTo>
                  <a:cubicBezTo>
                    <a:pt x="16459" y="1538"/>
                    <a:pt x="16459" y="1"/>
                    <a:pt x="1542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8"/>
            <p:cNvSpPr/>
            <p:nvPr/>
          </p:nvSpPr>
          <p:spPr>
            <a:xfrm>
              <a:off x="7299561" y="2580004"/>
              <a:ext cx="123745" cy="123745"/>
            </a:xfrm>
            <a:custGeom>
              <a:avLst/>
              <a:gdLst/>
              <a:ahLst/>
              <a:cxnLst/>
              <a:rect l="l" t="t" r="r" b="b"/>
              <a:pathLst>
                <a:path w="3861" h="3861" extrusionOk="0">
                  <a:moveTo>
                    <a:pt x="1" y="1"/>
                  </a:moveTo>
                  <a:lnTo>
                    <a:pt x="1" y="1922"/>
                  </a:lnTo>
                  <a:cubicBezTo>
                    <a:pt x="1" y="2992"/>
                    <a:pt x="870" y="3860"/>
                    <a:pt x="1939" y="3860"/>
                  </a:cubicBezTo>
                  <a:cubicBezTo>
                    <a:pt x="3008" y="3860"/>
                    <a:pt x="3861" y="2992"/>
                    <a:pt x="3861" y="1922"/>
                  </a:cubicBezTo>
                  <a:lnTo>
                    <a:pt x="3861" y="419"/>
                  </a:lnTo>
                  <a:lnTo>
                    <a:pt x="3008" y="419"/>
                  </a:lnTo>
                  <a:lnTo>
                    <a:pt x="3008" y="1922"/>
                  </a:lnTo>
                  <a:cubicBezTo>
                    <a:pt x="3008" y="2524"/>
                    <a:pt x="2524" y="3008"/>
                    <a:pt x="1939" y="3008"/>
                  </a:cubicBezTo>
                  <a:cubicBezTo>
                    <a:pt x="1338" y="3008"/>
                    <a:pt x="853" y="2524"/>
                    <a:pt x="853" y="1922"/>
                  </a:cubicBezTo>
                  <a:lnTo>
                    <a:pt x="853" y="1"/>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8"/>
            <p:cNvSpPr/>
            <p:nvPr/>
          </p:nvSpPr>
          <p:spPr>
            <a:xfrm>
              <a:off x="6798876" y="2580004"/>
              <a:ext cx="124258" cy="123745"/>
            </a:xfrm>
            <a:custGeom>
              <a:avLst/>
              <a:gdLst/>
              <a:ahLst/>
              <a:cxnLst/>
              <a:rect l="l" t="t" r="r" b="b"/>
              <a:pathLst>
                <a:path w="3877" h="3861" extrusionOk="0">
                  <a:moveTo>
                    <a:pt x="0" y="1"/>
                  </a:moveTo>
                  <a:lnTo>
                    <a:pt x="0" y="1922"/>
                  </a:lnTo>
                  <a:cubicBezTo>
                    <a:pt x="0" y="2992"/>
                    <a:pt x="869" y="3860"/>
                    <a:pt x="1939" y="3860"/>
                  </a:cubicBezTo>
                  <a:cubicBezTo>
                    <a:pt x="3008" y="3860"/>
                    <a:pt x="3860" y="2992"/>
                    <a:pt x="3877" y="1922"/>
                  </a:cubicBezTo>
                  <a:lnTo>
                    <a:pt x="3877" y="419"/>
                  </a:lnTo>
                  <a:lnTo>
                    <a:pt x="3008" y="419"/>
                  </a:lnTo>
                  <a:lnTo>
                    <a:pt x="3008" y="1922"/>
                  </a:lnTo>
                  <a:cubicBezTo>
                    <a:pt x="3008" y="2524"/>
                    <a:pt x="2523" y="3008"/>
                    <a:pt x="1939" y="3008"/>
                  </a:cubicBezTo>
                  <a:cubicBezTo>
                    <a:pt x="1337" y="3008"/>
                    <a:pt x="852" y="2524"/>
                    <a:pt x="852" y="1922"/>
                  </a:cubicBezTo>
                  <a:lnTo>
                    <a:pt x="852" y="1"/>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8"/>
            <p:cNvSpPr/>
            <p:nvPr/>
          </p:nvSpPr>
          <p:spPr>
            <a:xfrm>
              <a:off x="6847592" y="2555902"/>
              <a:ext cx="527511" cy="48780"/>
            </a:xfrm>
            <a:custGeom>
              <a:avLst/>
              <a:gdLst/>
              <a:ahLst/>
              <a:cxnLst/>
              <a:rect l="l" t="t" r="r" b="b"/>
              <a:pathLst>
                <a:path w="16459" h="1522" extrusionOk="0">
                  <a:moveTo>
                    <a:pt x="1020" y="1"/>
                  </a:moveTo>
                  <a:cubicBezTo>
                    <a:pt x="1" y="1"/>
                    <a:pt x="1" y="1521"/>
                    <a:pt x="1020" y="1521"/>
                  </a:cubicBezTo>
                  <a:lnTo>
                    <a:pt x="15423" y="1521"/>
                  </a:lnTo>
                  <a:cubicBezTo>
                    <a:pt x="16459" y="1521"/>
                    <a:pt x="16459" y="1"/>
                    <a:pt x="1542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8"/>
            <p:cNvSpPr/>
            <p:nvPr/>
          </p:nvSpPr>
          <p:spPr>
            <a:xfrm>
              <a:off x="6633562" y="4800749"/>
              <a:ext cx="971820" cy="65927"/>
            </a:xfrm>
            <a:custGeom>
              <a:avLst/>
              <a:gdLst/>
              <a:ahLst/>
              <a:cxnLst/>
              <a:rect l="l" t="t" r="r" b="b"/>
              <a:pathLst>
                <a:path w="30322" h="2057" extrusionOk="0">
                  <a:moveTo>
                    <a:pt x="1350" y="1"/>
                  </a:moveTo>
                  <a:cubicBezTo>
                    <a:pt x="1" y="1"/>
                    <a:pt x="6" y="2056"/>
                    <a:pt x="1366" y="2056"/>
                  </a:cubicBezTo>
                  <a:cubicBezTo>
                    <a:pt x="1371" y="2056"/>
                    <a:pt x="1377" y="2056"/>
                    <a:pt x="1382" y="2056"/>
                  </a:cubicBezTo>
                  <a:lnTo>
                    <a:pt x="29286" y="2056"/>
                  </a:lnTo>
                  <a:cubicBezTo>
                    <a:pt x="29854" y="2056"/>
                    <a:pt x="30321" y="1588"/>
                    <a:pt x="30321" y="1020"/>
                  </a:cubicBezTo>
                  <a:cubicBezTo>
                    <a:pt x="30321" y="452"/>
                    <a:pt x="29854" y="1"/>
                    <a:pt x="29286" y="1"/>
                  </a:cubicBezTo>
                  <a:lnTo>
                    <a:pt x="1382" y="1"/>
                  </a:lnTo>
                  <a:cubicBezTo>
                    <a:pt x="1371" y="1"/>
                    <a:pt x="1360" y="1"/>
                    <a:pt x="1350"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8"/>
            <p:cNvSpPr/>
            <p:nvPr/>
          </p:nvSpPr>
          <p:spPr>
            <a:xfrm>
              <a:off x="6970760" y="2007559"/>
              <a:ext cx="139802" cy="159609"/>
            </a:xfrm>
            <a:custGeom>
              <a:avLst/>
              <a:gdLst/>
              <a:ahLst/>
              <a:cxnLst/>
              <a:rect l="l" t="t" r="r" b="b"/>
              <a:pathLst>
                <a:path w="4362" h="4980" extrusionOk="0">
                  <a:moveTo>
                    <a:pt x="3109" y="0"/>
                  </a:moveTo>
                  <a:lnTo>
                    <a:pt x="1672" y="919"/>
                  </a:lnTo>
                  <a:cubicBezTo>
                    <a:pt x="1538" y="786"/>
                    <a:pt x="1454" y="719"/>
                    <a:pt x="1454" y="719"/>
                  </a:cubicBezTo>
                  <a:lnTo>
                    <a:pt x="1" y="2072"/>
                  </a:lnTo>
                  <a:cubicBezTo>
                    <a:pt x="1" y="2072"/>
                    <a:pt x="1839" y="4445"/>
                    <a:pt x="2858" y="4980"/>
                  </a:cubicBezTo>
                  <a:cubicBezTo>
                    <a:pt x="4278" y="4528"/>
                    <a:pt x="3994" y="3376"/>
                    <a:pt x="3827" y="3025"/>
                  </a:cubicBezTo>
                  <a:cubicBezTo>
                    <a:pt x="3827" y="3025"/>
                    <a:pt x="4328" y="2223"/>
                    <a:pt x="4345" y="1838"/>
                  </a:cubicBezTo>
                  <a:cubicBezTo>
                    <a:pt x="4362" y="1437"/>
                    <a:pt x="3109" y="0"/>
                    <a:pt x="3109"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8"/>
            <p:cNvSpPr/>
            <p:nvPr/>
          </p:nvSpPr>
          <p:spPr>
            <a:xfrm>
              <a:off x="6991112" y="1947786"/>
              <a:ext cx="110348" cy="102015"/>
            </a:xfrm>
            <a:custGeom>
              <a:avLst/>
              <a:gdLst/>
              <a:ahLst/>
              <a:cxnLst/>
              <a:rect l="l" t="t" r="r" b="b"/>
              <a:pathLst>
                <a:path w="3443" h="3183" extrusionOk="0">
                  <a:moveTo>
                    <a:pt x="402" y="0"/>
                  </a:moveTo>
                  <a:cubicBezTo>
                    <a:pt x="289" y="0"/>
                    <a:pt x="207" y="10"/>
                    <a:pt x="168" y="27"/>
                  </a:cubicBezTo>
                  <a:cubicBezTo>
                    <a:pt x="1" y="94"/>
                    <a:pt x="118" y="462"/>
                    <a:pt x="569" y="796"/>
                  </a:cubicBezTo>
                  <a:cubicBezTo>
                    <a:pt x="936" y="1063"/>
                    <a:pt x="1337" y="1314"/>
                    <a:pt x="1738" y="1531"/>
                  </a:cubicBezTo>
                  <a:cubicBezTo>
                    <a:pt x="1939" y="1865"/>
                    <a:pt x="2106" y="2216"/>
                    <a:pt x="2223" y="2584"/>
                  </a:cubicBezTo>
                  <a:cubicBezTo>
                    <a:pt x="2366" y="3047"/>
                    <a:pt x="2685" y="3183"/>
                    <a:pt x="2904" y="3183"/>
                  </a:cubicBezTo>
                  <a:cubicBezTo>
                    <a:pt x="3016" y="3183"/>
                    <a:pt x="3103" y="3147"/>
                    <a:pt x="3125" y="3102"/>
                  </a:cubicBezTo>
                  <a:cubicBezTo>
                    <a:pt x="3443" y="2500"/>
                    <a:pt x="2824" y="880"/>
                    <a:pt x="2173" y="462"/>
                  </a:cubicBezTo>
                  <a:cubicBezTo>
                    <a:pt x="1659" y="132"/>
                    <a:pt x="822" y="0"/>
                    <a:pt x="40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8"/>
            <p:cNvSpPr/>
            <p:nvPr/>
          </p:nvSpPr>
          <p:spPr>
            <a:xfrm>
              <a:off x="6946146" y="1956279"/>
              <a:ext cx="69645" cy="94676"/>
            </a:xfrm>
            <a:custGeom>
              <a:avLst/>
              <a:gdLst/>
              <a:ahLst/>
              <a:cxnLst/>
              <a:rect l="l" t="t" r="r" b="b"/>
              <a:pathLst>
                <a:path w="2173" h="2954" extrusionOk="0">
                  <a:moveTo>
                    <a:pt x="1939" y="1"/>
                  </a:moveTo>
                  <a:cubicBezTo>
                    <a:pt x="1713" y="1"/>
                    <a:pt x="1040" y="481"/>
                    <a:pt x="719" y="849"/>
                  </a:cubicBezTo>
                  <a:cubicBezTo>
                    <a:pt x="368" y="1233"/>
                    <a:pt x="0" y="2135"/>
                    <a:pt x="50" y="2336"/>
                  </a:cubicBezTo>
                  <a:cubicBezTo>
                    <a:pt x="117" y="2536"/>
                    <a:pt x="585" y="2954"/>
                    <a:pt x="585" y="2954"/>
                  </a:cubicBezTo>
                  <a:cubicBezTo>
                    <a:pt x="769" y="2854"/>
                    <a:pt x="1203" y="2703"/>
                    <a:pt x="1320" y="2369"/>
                  </a:cubicBezTo>
                  <a:cubicBezTo>
                    <a:pt x="1370" y="2185"/>
                    <a:pt x="1170" y="1684"/>
                    <a:pt x="1170" y="1684"/>
                  </a:cubicBezTo>
                  <a:cubicBezTo>
                    <a:pt x="1170" y="1684"/>
                    <a:pt x="1938" y="932"/>
                    <a:pt x="2055" y="698"/>
                  </a:cubicBezTo>
                  <a:cubicBezTo>
                    <a:pt x="2172" y="464"/>
                    <a:pt x="2156" y="113"/>
                    <a:pt x="1989" y="13"/>
                  </a:cubicBezTo>
                  <a:cubicBezTo>
                    <a:pt x="1976" y="5"/>
                    <a:pt x="1959" y="1"/>
                    <a:pt x="1939"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8"/>
            <p:cNvSpPr/>
            <p:nvPr/>
          </p:nvSpPr>
          <p:spPr>
            <a:xfrm>
              <a:off x="7043610" y="2053070"/>
              <a:ext cx="529242" cy="499435"/>
            </a:xfrm>
            <a:custGeom>
              <a:avLst/>
              <a:gdLst/>
              <a:ahLst/>
              <a:cxnLst/>
              <a:rect l="l" t="t" r="r" b="b"/>
              <a:pathLst>
                <a:path w="16513" h="15583" extrusionOk="0">
                  <a:moveTo>
                    <a:pt x="2607" y="1"/>
                  </a:moveTo>
                  <a:cubicBezTo>
                    <a:pt x="1554" y="1822"/>
                    <a:pt x="1170" y="2808"/>
                    <a:pt x="0" y="3727"/>
                  </a:cubicBezTo>
                  <a:cubicBezTo>
                    <a:pt x="0" y="3727"/>
                    <a:pt x="10410" y="15005"/>
                    <a:pt x="12582" y="15506"/>
                  </a:cubicBezTo>
                  <a:cubicBezTo>
                    <a:pt x="12815" y="15558"/>
                    <a:pt x="13039" y="15583"/>
                    <a:pt x="13254" y="15583"/>
                  </a:cubicBezTo>
                  <a:cubicBezTo>
                    <a:pt x="15318" y="15583"/>
                    <a:pt x="16512" y="13306"/>
                    <a:pt x="16391" y="11112"/>
                  </a:cubicBezTo>
                  <a:cubicBezTo>
                    <a:pt x="16258" y="8672"/>
                    <a:pt x="2607" y="1"/>
                    <a:pt x="2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8"/>
            <p:cNvSpPr/>
            <p:nvPr/>
          </p:nvSpPr>
          <p:spPr>
            <a:xfrm>
              <a:off x="6953646" y="1994707"/>
              <a:ext cx="125315" cy="122175"/>
            </a:xfrm>
            <a:custGeom>
              <a:avLst/>
              <a:gdLst/>
              <a:ahLst/>
              <a:cxnLst/>
              <a:rect l="l" t="t" r="r" b="b"/>
              <a:pathLst>
                <a:path w="3910" h="3812" extrusionOk="0">
                  <a:moveTo>
                    <a:pt x="3191" y="0"/>
                  </a:moveTo>
                  <a:cubicBezTo>
                    <a:pt x="3074" y="0"/>
                    <a:pt x="1671" y="535"/>
                    <a:pt x="1454" y="619"/>
                  </a:cubicBezTo>
                  <a:cubicBezTo>
                    <a:pt x="1253" y="702"/>
                    <a:pt x="0" y="1755"/>
                    <a:pt x="84" y="1939"/>
                  </a:cubicBezTo>
                  <a:cubicBezTo>
                    <a:pt x="217" y="2139"/>
                    <a:pt x="368" y="2323"/>
                    <a:pt x="535" y="2473"/>
                  </a:cubicBezTo>
                  <a:cubicBezTo>
                    <a:pt x="585" y="2690"/>
                    <a:pt x="668" y="2908"/>
                    <a:pt x="769" y="3108"/>
                  </a:cubicBezTo>
                  <a:cubicBezTo>
                    <a:pt x="869" y="3175"/>
                    <a:pt x="986" y="3242"/>
                    <a:pt x="1120" y="3259"/>
                  </a:cubicBezTo>
                  <a:cubicBezTo>
                    <a:pt x="1203" y="3409"/>
                    <a:pt x="1287" y="3559"/>
                    <a:pt x="1387" y="3693"/>
                  </a:cubicBezTo>
                  <a:cubicBezTo>
                    <a:pt x="1466" y="3772"/>
                    <a:pt x="1610" y="3812"/>
                    <a:pt x="1793" y="3812"/>
                  </a:cubicBezTo>
                  <a:cubicBezTo>
                    <a:pt x="2271" y="3812"/>
                    <a:pt x="3015" y="3538"/>
                    <a:pt x="3559" y="2958"/>
                  </a:cubicBezTo>
                  <a:cubicBezTo>
                    <a:pt x="3676" y="2824"/>
                    <a:pt x="3709" y="2640"/>
                    <a:pt x="3609" y="2490"/>
                  </a:cubicBezTo>
                  <a:cubicBezTo>
                    <a:pt x="3592" y="2440"/>
                    <a:pt x="3576" y="2406"/>
                    <a:pt x="3559" y="2373"/>
                  </a:cubicBezTo>
                  <a:cubicBezTo>
                    <a:pt x="3509" y="2289"/>
                    <a:pt x="3442" y="2223"/>
                    <a:pt x="3375" y="2156"/>
                  </a:cubicBezTo>
                  <a:cubicBezTo>
                    <a:pt x="3392" y="2139"/>
                    <a:pt x="3910" y="1855"/>
                    <a:pt x="3893" y="1621"/>
                  </a:cubicBezTo>
                  <a:cubicBezTo>
                    <a:pt x="3876" y="1387"/>
                    <a:pt x="3509" y="936"/>
                    <a:pt x="3509" y="936"/>
                  </a:cubicBezTo>
                  <a:cubicBezTo>
                    <a:pt x="3676" y="853"/>
                    <a:pt x="3743" y="652"/>
                    <a:pt x="3676" y="468"/>
                  </a:cubicBezTo>
                  <a:cubicBezTo>
                    <a:pt x="3659" y="452"/>
                    <a:pt x="3659" y="418"/>
                    <a:pt x="3643" y="401"/>
                  </a:cubicBezTo>
                  <a:cubicBezTo>
                    <a:pt x="3559" y="218"/>
                    <a:pt x="3392" y="67"/>
                    <a:pt x="3191"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8"/>
            <p:cNvSpPr/>
            <p:nvPr/>
          </p:nvSpPr>
          <p:spPr>
            <a:xfrm>
              <a:off x="6988452" y="2007559"/>
              <a:ext cx="85157" cy="57337"/>
            </a:xfrm>
            <a:custGeom>
              <a:avLst/>
              <a:gdLst/>
              <a:ahLst/>
              <a:cxnLst/>
              <a:rect l="l" t="t" r="r" b="b"/>
              <a:pathLst>
                <a:path w="2657" h="1789" extrusionOk="0">
                  <a:moveTo>
                    <a:pt x="2557" y="0"/>
                  </a:moveTo>
                  <a:cubicBezTo>
                    <a:pt x="2089" y="167"/>
                    <a:pt x="1153" y="518"/>
                    <a:pt x="902" y="719"/>
                  </a:cubicBezTo>
                  <a:cubicBezTo>
                    <a:pt x="568" y="1053"/>
                    <a:pt x="268" y="1404"/>
                    <a:pt x="0" y="1788"/>
                  </a:cubicBezTo>
                  <a:cubicBezTo>
                    <a:pt x="334" y="1504"/>
                    <a:pt x="685" y="1237"/>
                    <a:pt x="1036" y="970"/>
                  </a:cubicBezTo>
                  <a:cubicBezTo>
                    <a:pt x="1487" y="802"/>
                    <a:pt x="1955" y="652"/>
                    <a:pt x="2423" y="535"/>
                  </a:cubicBezTo>
                  <a:cubicBezTo>
                    <a:pt x="2590" y="452"/>
                    <a:pt x="2657" y="251"/>
                    <a:pt x="2590" y="67"/>
                  </a:cubicBezTo>
                  <a:cubicBezTo>
                    <a:pt x="2573" y="51"/>
                    <a:pt x="2573" y="17"/>
                    <a:pt x="2557"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8"/>
            <p:cNvSpPr/>
            <p:nvPr/>
          </p:nvSpPr>
          <p:spPr>
            <a:xfrm>
              <a:off x="7017906" y="2063775"/>
              <a:ext cx="49838" cy="19999"/>
            </a:xfrm>
            <a:custGeom>
              <a:avLst/>
              <a:gdLst/>
              <a:ahLst/>
              <a:cxnLst/>
              <a:rect l="l" t="t" r="r" b="b"/>
              <a:pathLst>
                <a:path w="1555" h="624" extrusionOk="0">
                  <a:moveTo>
                    <a:pt x="1370" y="1"/>
                  </a:moveTo>
                  <a:lnTo>
                    <a:pt x="0" y="586"/>
                  </a:lnTo>
                  <a:cubicBezTo>
                    <a:pt x="142" y="611"/>
                    <a:pt x="284" y="623"/>
                    <a:pt x="426" y="623"/>
                  </a:cubicBezTo>
                  <a:cubicBezTo>
                    <a:pt x="568" y="623"/>
                    <a:pt x="710" y="611"/>
                    <a:pt x="852" y="586"/>
                  </a:cubicBezTo>
                  <a:cubicBezTo>
                    <a:pt x="1086" y="485"/>
                    <a:pt x="1320" y="352"/>
                    <a:pt x="1554" y="218"/>
                  </a:cubicBezTo>
                  <a:cubicBezTo>
                    <a:pt x="1504" y="134"/>
                    <a:pt x="1437" y="68"/>
                    <a:pt x="137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8"/>
            <p:cNvSpPr/>
            <p:nvPr/>
          </p:nvSpPr>
          <p:spPr>
            <a:xfrm>
              <a:off x="6759775" y="1304959"/>
              <a:ext cx="648532" cy="2417339"/>
            </a:xfrm>
            <a:custGeom>
              <a:avLst/>
              <a:gdLst/>
              <a:ahLst/>
              <a:cxnLst/>
              <a:rect l="l" t="t" r="r" b="b"/>
              <a:pathLst>
                <a:path w="20235" h="75424" extrusionOk="0">
                  <a:moveTo>
                    <a:pt x="18814" y="1"/>
                  </a:moveTo>
                  <a:lnTo>
                    <a:pt x="18814" y="5982"/>
                  </a:lnTo>
                  <a:cubicBezTo>
                    <a:pt x="18814" y="8522"/>
                    <a:pt x="17294" y="10795"/>
                    <a:pt x="14955" y="11764"/>
                  </a:cubicBezTo>
                  <a:cubicBezTo>
                    <a:pt x="10443" y="13618"/>
                    <a:pt x="7486" y="18013"/>
                    <a:pt x="7486" y="22892"/>
                  </a:cubicBezTo>
                  <a:lnTo>
                    <a:pt x="7486" y="48272"/>
                  </a:lnTo>
                  <a:cubicBezTo>
                    <a:pt x="7486" y="48865"/>
                    <a:pt x="7043" y="49161"/>
                    <a:pt x="6600" y="49161"/>
                  </a:cubicBezTo>
                  <a:cubicBezTo>
                    <a:pt x="6158" y="49161"/>
                    <a:pt x="5715" y="48865"/>
                    <a:pt x="5715" y="48272"/>
                  </a:cubicBezTo>
                  <a:lnTo>
                    <a:pt x="5715" y="43777"/>
                  </a:lnTo>
                  <a:cubicBezTo>
                    <a:pt x="5715" y="42190"/>
                    <a:pt x="4428" y="40920"/>
                    <a:pt x="2858" y="40920"/>
                  </a:cubicBezTo>
                  <a:cubicBezTo>
                    <a:pt x="1287" y="40920"/>
                    <a:pt x="1" y="42190"/>
                    <a:pt x="1" y="43777"/>
                  </a:cubicBezTo>
                  <a:lnTo>
                    <a:pt x="1" y="75423"/>
                  </a:lnTo>
                  <a:lnTo>
                    <a:pt x="1404" y="75423"/>
                  </a:lnTo>
                  <a:lnTo>
                    <a:pt x="1404" y="43777"/>
                  </a:lnTo>
                  <a:cubicBezTo>
                    <a:pt x="1404" y="42975"/>
                    <a:pt x="2056" y="42324"/>
                    <a:pt x="2858" y="42324"/>
                  </a:cubicBezTo>
                  <a:cubicBezTo>
                    <a:pt x="3660" y="42324"/>
                    <a:pt x="4311" y="42975"/>
                    <a:pt x="4311" y="43777"/>
                  </a:cubicBezTo>
                  <a:lnTo>
                    <a:pt x="4311" y="48272"/>
                  </a:lnTo>
                  <a:cubicBezTo>
                    <a:pt x="4311" y="49542"/>
                    <a:pt x="5331" y="50561"/>
                    <a:pt x="6600" y="50561"/>
                  </a:cubicBezTo>
                  <a:cubicBezTo>
                    <a:pt x="7870" y="50561"/>
                    <a:pt x="8906" y="49542"/>
                    <a:pt x="8906" y="48272"/>
                  </a:cubicBezTo>
                  <a:lnTo>
                    <a:pt x="8906" y="22875"/>
                  </a:lnTo>
                  <a:cubicBezTo>
                    <a:pt x="8906" y="18581"/>
                    <a:pt x="11496" y="14704"/>
                    <a:pt x="15489" y="13067"/>
                  </a:cubicBezTo>
                  <a:cubicBezTo>
                    <a:pt x="18363" y="11881"/>
                    <a:pt x="20235" y="9090"/>
                    <a:pt x="20218" y="5982"/>
                  </a:cubicBezTo>
                  <a:lnTo>
                    <a:pt x="20218"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8"/>
            <p:cNvSpPr/>
            <p:nvPr/>
          </p:nvSpPr>
          <p:spPr>
            <a:xfrm>
              <a:off x="7346162" y="829850"/>
              <a:ext cx="41280" cy="110476"/>
            </a:xfrm>
            <a:custGeom>
              <a:avLst/>
              <a:gdLst/>
              <a:ahLst/>
              <a:cxnLst/>
              <a:rect l="l" t="t" r="r" b="b"/>
              <a:pathLst>
                <a:path w="1288" h="3447" extrusionOk="0">
                  <a:moveTo>
                    <a:pt x="644" y="0"/>
                  </a:moveTo>
                  <a:cubicBezTo>
                    <a:pt x="322" y="0"/>
                    <a:pt x="0" y="213"/>
                    <a:pt x="0" y="639"/>
                  </a:cubicBezTo>
                  <a:lnTo>
                    <a:pt x="0" y="2811"/>
                  </a:lnTo>
                  <a:cubicBezTo>
                    <a:pt x="0" y="3162"/>
                    <a:pt x="285" y="3446"/>
                    <a:pt x="635" y="3446"/>
                  </a:cubicBezTo>
                  <a:cubicBezTo>
                    <a:pt x="1003" y="3446"/>
                    <a:pt x="1287" y="3162"/>
                    <a:pt x="1287" y="2811"/>
                  </a:cubicBezTo>
                  <a:lnTo>
                    <a:pt x="1287" y="639"/>
                  </a:lnTo>
                  <a:cubicBezTo>
                    <a:pt x="1287" y="213"/>
                    <a:pt x="965" y="0"/>
                    <a:pt x="644"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8"/>
            <p:cNvSpPr/>
            <p:nvPr/>
          </p:nvSpPr>
          <p:spPr>
            <a:xfrm>
              <a:off x="7207994" y="909238"/>
              <a:ext cx="318128" cy="420400"/>
            </a:xfrm>
            <a:custGeom>
              <a:avLst/>
              <a:gdLst/>
              <a:ahLst/>
              <a:cxnLst/>
              <a:rect l="l" t="t" r="r" b="b"/>
              <a:pathLst>
                <a:path w="9926" h="13117" extrusionOk="0">
                  <a:moveTo>
                    <a:pt x="2474" y="0"/>
                  </a:moveTo>
                  <a:cubicBezTo>
                    <a:pt x="1103" y="0"/>
                    <a:pt x="1" y="1103"/>
                    <a:pt x="1" y="2473"/>
                  </a:cubicBezTo>
                  <a:lnTo>
                    <a:pt x="1" y="10644"/>
                  </a:lnTo>
                  <a:cubicBezTo>
                    <a:pt x="1" y="12014"/>
                    <a:pt x="1103" y="13116"/>
                    <a:pt x="2474" y="13116"/>
                  </a:cubicBezTo>
                  <a:lnTo>
                    <a:pt x="7453" y="13116"/>
                  </a:lnTo>
                  <a:cubicBezTo>
                    <a:pt x="8823" y="13116"/>
                    <a:pt x="9926" y="12014"/>
                    <a:pt x="9926" y="10644"/>
                  </a:cubicBezTo>
                  <a:lnTo>
                    <a:pt x="9926" y="2473"/>
                  </a:lnTo>
                  <a:cubicBezTo>
                    <a:pt x="9926" y="1103"/>
                    <a:pt x="8823" y="0"/>
                    <a:pt x="7453"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8"/>
            <p:cNvSpPr/>
            <p:nvPr/>
          </p:nvSpPr>
          <p:spPr>
            <a:xfrm>
              <a:off x="7269594" y="969748"/>
              <a:ext cx="194960" cy="303674"/>
            </a:xfrm>
            <a:custGeom>
              <a:avLst/>
              <a:gdLst/>
              <a:ahLst/>
              <a:cxnLst/>
              <a:rect l="l" t="t" r="r" b="b"/>
              <a:pathLst>
                <a:path w="6083" h="9475" extrusionOk="0">
                  <a:moveTo>
                    <a:pt x="802" y="0"/>
                  </a:moveTo>
                  <a:cubicBezTo>
                    <a:pt x="368" y="0"/>
                    <a:pt x="0" y="351"/>
                    <a:pt x="0" y="786"/>
                  </a:cubicBezTo>
                  <a:lnTo>
                    <a:pt x="0" y="8689"/>
                  </a:lnTo>
                  <a:cubicBezTo>
                    <a:pt x="0" y="9123"/>
                    <a:pt x="368" y="9474"/>
                    <a:pt x="802" y="9474"/>
                  </a:cubicBezTo>
                  <a:lnTo>
                    <a:pt x="5297" y="9474"/>
                  </a:lnTo>
                  <a:cubicBezTo>
                    <a:pt x="5731" y="9474"/>
                    <a:pt x="6082" y="9123"/>
                    <a:pt x="6082" y="8689"/>
                  </a:cubicBezTo>
                  <a:lnTo>
                    <a:pt x="6082" y="786"/>
                  </a:lnTo>
                  <a:cubicBezTo>
                    <a:pt x="6082" y="351"/>
                    <a:pt x="5731" y="0"/>
                    <a:pt x="5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8"/>
            <p:cNvSpPr/>
            <p:nvPr/>
          </p:nvSpPr>
          <p:spPr>
            <a:xfrm>
              <a:off x="7297446" y="1117018"/>
              <a:ext cx="142462" cy="28396"/>
            </a:xfrm>
            <a:custGeom>
              <a:avLst/>
              <a:gdLst/>
              <a:ahLst/>
              <a:cxnLst/>
              <a:rect l="l" t="t" r="r" b="b"/>
              <a:pathLst>
                <a:path w="4445" h="886" extrusionOk="0">
                  <a:moveTo>
                    <a:pt x="602" y="0"/>
                  </a:moveTo>
                  <a:cubicBezTo>
                    <a:pt x="0" y="0"/>
                    <a:pt x="0" y="886"/>
                    <a:pt x="602" y="886"/>
                  </a:cubicBezTo>
                  <a:lnTo>
                    <a:pt x="3843" y="886"/>
                  </a:lnTo>
                  <a:cubicBezTo>
                    <a:pt x="4444" y="886"/>
                    <a:pt x="4444" y="0"/>
                    <a:pt x="3843"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8"/>
            <p:cNvSpPr/>
            <p:nvPr/>
          </p:nvSpPr>
          <p:spPr>
            <a:xfrm>
              <a:off x="7302253" y="1117018"/>
              <a:ext cx="132847" cy="28396"/>
            </a:xfrm>
            <a:custGeom>
              <a:avLst/>
              <a:gdLst/>
              <a:ahLst/>
              <a:cxnLst/>
              <a:rect l="l" t="t" r="r" b="b"/>
              <a:pathLst>
                <a:path w="4145" h="886" extrusionOk="0">
                  <a:moveTo>
                    <a:pt x="0" y="0"/>
                  </a:moveTo>
                  <a:lnTo>
                    <a:pt x="0" y="886"/>
                  </a:lnTo>
                  <a:lnTo>
                    <a:pt x="4144" y="886"/>
                  </a:lnTo>
                  <a:lnTo>
                    <a:pt x="4144"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8"/>
            <p:cNvSpPr/>
            <p:nvPr/>
          </p:nvSpPr>
          <p:spPr>
            <a:xfrm>
              <a:off x="7297446" y="1163586"/>
              <a:ext cx="142462" cy="28428"/>
            </a:xfrm>
            <a:custGeom>
              <a:avLst/>
              <a:gdLst/>
              <a:ahLst/>
              <a:cxnLst/>
              <a:rect l="l" t="t" r="r" b="b"/>
              <a:pathLst>
                <a:path w="4445" h="887" extrusionOk="0">
                  <a:moveTo>
                    <a:pt x="602" y="1"/>
                  </a:moveTo>
                  <a:cubicBezTo>
                    <a:pt x="0" y="1"/>
                    <a:pt x="0" y="886"/>
                    <a:pt x="602" y="886"/>
                  </a:cubicBezTo>
                  <a:lnTo>
                    <a:pt x="3843" y="886"/>
                  </a:lnTo>
                  <a:cubicBezTo>
                    <a:pt x="4444" y="886"/>
                    <a:pt x="4444" y="1"/>
                    <a:pt x="384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8"/>
            <p:cNvSpPr/>
            <p:nvPr/>
          </p:nvSpPr>
          <p:spPr>
            <a:xfrm>
              <a:off x="7302253" y="1163586"/>
              <a:ext cx="132847" cy="28428"/>
            </a:xfrm>
            <a:custGeom>
              <a:avLst/>
              <a:gdLst/>
              <a:ahLst/>
              <a:cxnLst/>
              <a:rect l="l" t="t" r="r" b="b"/>
              <a:pathLst>
                <a:path w="4145" h="887" extrusionOk="0">
                  <a:moveTo>
                    <a:pt x="0" y="1"/>
                  </a:moveTo>
                  <a:lnTo>
                    <a:pt x="0" y="886"/>
                  </a:lnTo>
                  <a:lnTo>
                    <a:pt x="4144" y="886"/>
                  </a:lnTo>
                  <a:lnTo>
                    <a:pt x="4144" y="1"/>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8"/>
            <p:cNvSpPr/>
            <p:nvPr/>
          </p:nvSpPr>
          <p:spPr>
            <a:xfrm>
              <a:off x="7297446" y="1209642"/>
              <a:ext cx="142462" cy="28428"/>
            </a:xfrm>
            <a:custGeom>
              <a:avLst/>
              <a:gdLst/>
              <a:ahLst/>
              <a:cxnLst/>
              <a:rect l="l" t="t" r="r" b="b"/>
              <a:pathLst>
                <a:path w="4445" h="887" extrusionOk="0">
                  <a:moveTo>
                    <a:pt x="602" y="1"/>
                  </a:moveTo>
                  <a:cubicBezTo>
                    <a:pt x="0" y="1"/>
                    <a:pt x="0" y="886"/>
                    <a:pt x="602" y="886"/>
                  </a:cubicBezTo>
                  <a:lnTo>
                    <a:pt x="3843" y="886"/>
                  </a:lnTo>
                  <a:cubicBezTo>
                    <a:pt x="4444" y="886"/>
                    <a:pt x="4444" y="1"/>
                    <a:pt x="384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8"/>
            <p:cNvSpPr/>
            <p:nvPr/>
          </p:nvSpPr>
          <p:spPr>
            <a:xfrm>
              <a:off x="7302253" y="1209642"/>
              <a:ext cx="132847" cy="28428"/>
            </a:xfrm>
            <a:custGeom>
              <a:avLst/>
              <a:gdLst/>
              <a:ahLst/>
              <a:cxnLst/>
              <a:rect l="l" t="t" r="r" b="b"/>
              <a:pathLst>
                <a:path w="4145" h="887" extrusionOk="0">
                  <a:moveTo>
                    <a:pt x="0" y="1"/>
                  </a:moveTo>
                  <a:lnTo>
                    <a:pt x="0" y="886"/>
                  </a:lnTo>
                  <a:lnTo>
                    <a:pt x="4144" y="886"/>
                  </a:lnTo>
                  <a:lnTo>
                    <a:pt x="4144" y="1"/>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8"/>
            <p:cNvSpPr/>
            <p:nvPr/>
          </p:nvSpPr>
          <p:spPr>
            <a:xfrm>
              <a:off x="7744031" y="1376078"/>
              <a:ext cx="1186203" cy="1043612"/>
            </a:xfrm>
            <a:custGeom>
              <a:avLst/>
              <a:gdLst/>
              <a:ahLst/>
              <a:cxnLst/>
              <a:rect l="l" t="t" r="r" b="b"/>
              <a:pathLst>
                <a:path w="37011" h="32562" extrusionOk="0">
                  <a:moveTo>
                    <a:pt x="7061" y="1"/>
                  </a:moveTo>
                  <a:cubicBezTo>
                    <a:pt x="5217" y="1"/>
                    <a:pt x="3534" y="929"/>
                    <a:pt x="2173" y="2193"/>
                  </a:cubicBezTo>
                  <a:cubicBezTo>
                    <a:pt x="469" y="3780"/>
                    <a:pt x="419" y="5652"/>
                    <a:pt x="352" y="7957"/>
                  </a:cubicBezTo>
                  <a:cubicBezTo>
                    <a:pt x="1" y="20305"/>
                    <a:pt x="9107" y="30898"/>
                    <a:pt x="21388" y="32402"/>
                  </a:cubicBezTo>
                  <a:cubicBezTo>
                    <a:pt x="22226" y="32505"/>
                    <a:pt x="23078" y="32561"/>
                    <a:pt x="23929" y="32561"/>
                  </a:cubicBezTo>
                  <a:cubicBezTo>
                    <a:pt x="26793" y="32561"/>
                    <a:pt x="29654" y="31927"/>
                    <a:pt x="31998" y="30330"/>
                  </a:cubicBezTo>
                  <a:cubicBezTo>
                    <a:pt x="35056" y="28258"/>
                    <a:pt x="37010" y="24365"/>
                    <a:pt x="36091" y="20789"/>
                  </a:cubicBezTo>
                  <a:cubicBezTo>
                    <a:pt x="35256" y="17598"/>
                    <a:pt x="32533" y="15459"/>
                    <a:pt x="29575" y="13772"/>
                  </a:cubicBezTo>
                  <a:cubicBezTo>
                    <a:pt x="28756" y="13304"/>
                    <a:pt x="27921" y="12870"/>
                    <a:pt x="27102" y="12452"/>
                  </a:cubicBezTo>
                  <a:cubicBezTo>
                    <a:pt x="23543" y="10664"/>
                    <a:pt x="19149" y="9177"/>
                    <a:pt x="16208" y="6520"/>
                  </a:cubicBezTo>
                  <a:cubicBezTo>
                    <a:pt x="13752" y="4298"/>
                    <a:pt x="11647" y="873"/>
                    <a:pt x="8205" y="121"/>
                  </a:cubicBezTo>
                  <a:cubicBezTo>
                    <a:pt x="7818" y="39"/>
                    <a:pt x="7436" y="1"/>
                    <a:pt x="706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8"/>
            <p:cNvSpPr/>
            <p:nvPr/>
          </p:nvSpPr>
          <p:spPr>
            <a:xfrm>
              <a:off x="7806176" y="1452229"/>
              <a:ext cx="861664" cy="841441"/>
            </a:xfrm>
            <a:custGeom>
              <a:avLst/>
              <a:gdLst/>
              <a:ahLst/>
              <a:cxnLst/>
              <a:rect l="l" t="t" r="r" b="b"/>
              <a:pathLst>
                <a:path w="26885" h="26254" extrusionOk="0">
                  <a:moveTo>
                    <a:pt x="1253" y="1"/>
                  </a:moveTo>
                  <a:cubicBezTo>
                    <a:pt x="1253" y="1"/>
                    <a:pt x="0" y="4796"/>
                    <a:pt x="384" y="10009"/>
                  </a:cubicBezTo>
                  <a:cubicBezTo>
                    <a:pt x="585" y="12632"/>
                    <a:pt x="3776" y="20970"/>
                    <a:pt x="10961" y="24362"/>
                  </a:cubicBezTo>
                  <a:cubicBezTo>
                    <a:pt x="13611" y="25622"/>
                    <a:pt x="16299" y="26254"/>
                    <a:pt x="18669" y="26254"/>
                  </a:cubicBezTo>
                  <a:cubicBezTo>
                    <a:pt x="22709" y="26254"/>
                    <a:pt x="25822" y="24416"/>
                    <a:pt x="26233" y="20719"/>
                  </a:cubicBezTo>
                  <a:cubicBezTo>
                    <a:pt x="26884" y="14838"/>
                    <a:pt x="21003" y="14838"/>
                    <a:pt x="16308" y="13017"/>
                  </a:cubicBezTo>
                  <a:cubicBezTo>
                    <a:pt x="11613" y="11195"/>
                    <a:pt x="10309" y="8839"/>
                    <a:pt x="9524" y="5966"/>
                  </a:cubicBezTo>
                  <a:cubicBezTo>
                    <a:pt x="8739" y="3108"/>
                    <a:pt x="6132" y="1788"/>
                    <a:pt x="4177" y="1538"/>
                  </a:cubicBezTo>
                  <a:cubicBezTo>
                    <a:pt x="3041" y="1404"/>
                    <a:pt x="2005" y="853"/>
                    <a:pt x="1253" y="1"/>
                  </a:cubicBezTo>
                  <a:close/>
                </a:path>
              </a:pathLst>
            </a:custGeom>
            <a:solidFill>
              <a:srgbClr val="0B1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8"/>
            <p:cNvSpPr/>
            <p:nvPr/>
          </p:nvSpPr>
          <p:spPr>
            <a:xfrm>
              <a:off x="7363309" y="4662613"/>
              <a:ext cx="539273" cy="184768"/>
            </a:xfrm>
            <a:custGeom>
              <a:avLst/>
              <a:gdLst/>
              <a:ahLst/>
              <a:cxnLst/>
              <a:rect l="l" t="t" r="r" b="b"/>
              <a:pathLst>
                <a:path w="16826" h="5765" extrusionOk="0">
                  <a:moveTo>
                    <a:pt x="8020" y="0"/>
                  </a:moveTo>
                  <a:cubicBezTo>
                    <a:pt x="8020" y="0"/>
                    <a:pt x="7402" y="1404"/>
                    <a:pt x="6767" y="1821"/>
                  </a:cubicBezTo>
                  <a:cubicBezTo>
                    <a:pt x="6149" y="2222"/>
                    <a:pt x="3442" y="3108"/>
                    <a:pt x="1938" y="3743"/>
                  </a:cubicBezTo>
                  <a:cubicBezTo>
                    <a:pt x="1070" y="4094"/>
                    <a:pt x="0" y="5197"/>
                    <a:pt x="0" y="5765"/>
                  </a:cubicBezTo>
                  <a:lnTo>
                    <a:pt x="16826" y="5765"/>
                  </a:lnTo>
                  <a:lnTo>
                    <a:pt x="16291" y="2072"/>
                  </a:lnTo>
                  <a:lnTo>
                    <a:pt x="8020"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8"/>
            <p:cNvSpPr/>
            <p:nvPr/>
          </p:nvSpPr>
          <p:spPr>
            <a:xfrm>
              <a:off x="7337060" y="4720976"/>
              <a:ext cx="638372" cy="145154"/>
            </a:xfrm>
            <a:custGeom>
              <a:avLst/>
              <a:gdLst/>
              <a:ahLst/>
              <a:cxnLst/>
              <a:rect l="l" t="t" r="r" b="b"/>
              <a:pathLst>
                <a:path w="19918" h="4529" extrusionOk="0">
                  <a:moveTo>
                    <a:pt x="6650" y="0"/>
                  </a:moveTo>
                  <a:cubicBezTo>
                    <a:pt x="5715" y="518"/>
                    <a:pt x="2807" y="1822"/>
                    <a:pt x="1454" y="2707"/>
                  </a:cubicBezTo>
                  <a:cubicBezTo>
                    <a:pt x="101" y="3593"/>
                    <a:pt x="0" y="4528"/>
                    <a:pt x="0" y="4528"/>
                  </a:cubicBezTo>
                  <a:lnTo>
                    <a:pt x="19115" y="4528"/>
                  </a:lnTo>
                  <a:cubicBezTo>
                    <a:pt x="19917" y="4528"/>
                    <a:pt x="19917" y="3325"/>
                    <a:pt x="19115" y="3325"/>
                  </a:cubicBezTo>
                  <a:lnTo>
                    <a:pt x="8472" y="3325"/>
                  </a:lnTo>
                  <a:cubicBezTo>
                    <a:pt x="8472" y="3325"/>
                    <a:pt x="8004" y="1187"/>
                    <a:pt x="665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8"/>
            <p:cNvSpPr/>
            <p:nvPr/>
          </p:nvSpPr>
          <p:spPr>
            <a:xfrm>
              <a:off x="7392218" y="2840795"/>
              <a:ext cx="534466" cy="1948223"/>
            </a:xfrm>
            <a:custGeom>
              <a:avLst/>
              <a:gdLst/>
              <a:ahLst/>
              <a:cxnLst/>
              <a:rect l="l" t="t" r="r" b="b"/>
              <a:pathLst>
                <a:path w="16676" h="60787" extrusionOk="0">
                  <a:moveTo>
                    <a:pt x="0" y="1"/>
                  </a:moveTo>
                  <a:cubicBezTo>
                    <a:pt x="0" y="68"/>
                    <a:pt x="218" y="2056"/>
                    <a:pt x="552" y="5264"/>
                  </a:cubicBezTo>
                  <a:cubicBezTo>
                    <a:pt x="2039" y="19399"/>
                    <a:pt x="6049" y="57144"/>
                    <a:pt x="6049" y="57144"/>
                  </a:cubicBezTo>
                  <a:lnTo>
                    <a:pt x="16676" y="60786"/>
                  </a:lnTo>
                  <a:lnTo>
                    <a:pt x="12081" y="5264"/>
                  </a:lnTo>
                  <a:lnTo>
                    <a:pt x="11663" y="25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8"/>
            <p:cNvSpPr/>
            <p:nvPr/>
          </p:nvSpPr>
          <p:spPr>
            <a:xfrm>
              <a:off x="8034307" y="4578546"/>
              <a:ext cx="523216" cy="260278"/>
            </a:xfrm>
            <a:custGeom>
              <a:avLst/>
              <a:gdLst/>
              <a:ahLst/>
              <a:cxnLst/>
              <a:rect l="l" t="t" r="r" b="b"/>
              <a:pathLst>
                <a:path w="16325" h="8121" extrusionOk="0">
                  <a:moveTo>
                    <a:pt x="14420" y="0"/>
                  </a:moveTo>
                  <a:lnTo>
                    <a:pt x="5698" y="451"/>
                  </a:lnTo>
                  <a:cubicBezTo>
                    <a:pt x="5698" y="451"/>
                    <a:pt x="5631" y="1938"/>
                    <a:pt x="5196" y="2506"/>
                  </a:cubicBezTo>
                  <a:cubicBezTo>
                    <a:pt x="4745" y="3058"/>
                    <a:pt x="2490" y="4662"/>
                    <a:pt x="1287" y="5681"/>
                  </a:cubicBezTo>
                  <a:cubicBezTo>
                    <a:pt x="602" y="6249"/>
                    <a:pt x="0" y="7586"/>
                    <a:pt x="217" y="8120"/>
                  </a:cubicBezTo>
                  <a:lnTo>
                    <a:pt x="16324" y="3292"/>
                  </a:lnTo>
                  <a:lnTo>
                    <a:pt x="14420"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8"/>
            <p:cNvSpPr/>
            <p:nvPr/>
          </p:nvSpPr>
          <p:spPr>
            <a:xfrm>
              <a:off x="8014469" y="4650658"/>
              <a:ext cx="611065" cy="212780"/>
            </a:xfrm>
            <a:custGeom>
              <a:avLst/>
              <a:gdLst/>
              <a:ahLst/>
              <a:cxnLst/>
              <a:rect l="l" t="t" r="r" b="b"/>
              <a:pathLst>
                <a:path w="19066" h="6639" extrusionOk="0">
                  <a:moveTo>
                    <a:pt x="18297" y="1"/>
                  </a:moveTo>
                  <a:cubicBezTo>
                    <a:pt x="18241" y="1"/>
                    <a:pt x="18185" y="8"/>
                    <a:pt x="18130" y="22"/>
                  </a:cubicBezTo>
                  <a:lnTo>
                    <a:pt x="7937" y="3097"/>
                  </a:lnTo>
                  <a:cubicBezTo>
                    <a:pt x="7937" y="3097"/>
                    <a:pt x="6668" y="1242"/>
                    <a:pt x="4913" y="524"/>
                  </a:cubicBezTo>
                  <a:cubicBezTo>
                    <a:pt x="4211" y="1276"/>
                    <a:pt x="1922" y="3314"/>
                    <a:pt x="953" y="4534"/>
                  </a:cubicBezTo>
                  <a:cubicBezTo>
                    <a:pt x="1" y="5737"/>
                    <a:pt x="251" y="6639"/>
                    <a:pt x="251" y="6639"/>
                  </a:cubicBezTo>
                  <a:lnTo>
                    <a:pt x="18581" y="1142"/>
                  </a:lnTo>
                  <a:cubicBezTo>
                    <a:pt x="18898" y="1058"/>
                    <a:pt x="19065" y="707"/>
                    <a:pt x="18932" y="407"/>
                  </a:cubicBezTo>
                  <a:cubicBezTo>
                    <a:pt x="18821" y="158"/>
                    <a:pt x="18562" y="1"/>
                    <a:pt x="18297"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8"/>
            <p:cNvSpPr/>
            <p:nvPr/>
          </p:nvSpPr>
          <p:spPr>
            <a:xfrm>
              <a:off x="7671758" y="2891145"/>
              <a:ext cx="873971" cy="1734001"/>
            </a:xfrm>
            <a:custGeom>
              <a:avLst/>
              <a:gdLst/>
              <a:ahLst/>
              <a:cxnLst/>
              <a:rect l="l" t="t" r="r" b="b"/>
              <a:pathLst>
                <a:path w="27269" h="54103" extrusionOk="0">
                  <a:moveTo>
                    <a:pt x="0" y="0"/>
                  </a:moveTo>
                  <a:cubicBezTo>
                    <a:pt x="0" y="67"/>
                    <a:pt x="16174" y="53718"/>
                    <a:pt x="16174" y="53718"/>
                  </a:cubicBezTo>
                  <a:lnTo>
                    <a:pt x="27269" y="54103"/>
                  </a:lnTo>
                  <a:lnTo>
                    <a:pt x="11680" y="251"/>
                  </a:lnTo>
                  <a:lnTo>
                    <a:pt x="0"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8"/>
            <p:cNvSpPr/>
            <p:nvPr/>
          </p:nvSpPr>
          <p:spPr>
            <a:xfrm>
              <a:off x="7359014" y="1837790"/>
              <a:ext cx="932367" cy="1071592"/>
            </a:xfrm>
            <a:custGeom>
              <a:avLst/>
              <a:gdLst/>
              <a:ahLst/>
              <a:cxnLst/>
              <a:rect l="l" t="t" r="r" b="b"/>
              <a:pathLst>
                <a:path w="29091" h="33435" extrusionOk="0">
                  <a:moveTo>
                    <a:pt x="12462" y="0"/>
                  </a:moveTo>
                  <a:cubicBezTo>
                    <a:pt x="11433" y="0"/>
                    <a:pt x="9041" y="347"/>
                    <a:pt x="8355" y="870"/>
                  </a:cubicBezTo>
                  <a:cubicBezTo>
                    <a:pt x="7285" y="1672"/>
                    <a:pt x="585" y="22708"/>
                    <a:pt x="0" y="33435"/>
                  </a:cubicBezTo>
                  <a:lnTo>
                    <a:pt x="23326" y="33435"/>
                  </a:lnTo>
                  <a:lnTo>
                    <a:pt x="20702" y="24646"/>
                  </a:lnTo>
                  <a:cubicBezTo>
                    <a:pt x="20702" y="24646"/>
                    <a:pt x="29090" y="8673"/>
                    <a:pt x="28338" y="6383"/>
                  </a:cubicBezTo>
                  <a:cubicBezTo>
                    <a:pt x="27469" y="3677"/>
                    <a:pt x="24846" y="3008"/>
                    <a:pt x="22607" y="2106"/>
                  </a:cubicBezTo>
                  <a:cubicBezTo>
                    <a:pt x="22290" y="1989"/>
                    <a:pt x="21972" y="1855"/>
                    <a:pt x="21672" y="1705"/>
                  </a:cubicBezTo>
                  <a:cubicBezTo>
                    <a:pt x="19115" y="1137"/>
                    <a:pt x="13785" y="101"/>
                    <a:pt x="13635" y="51"/>
                  </a:cubicBezTo>
                  <a:cubicBezTo>
                    <a:pt x="13635" y="51"/>
                    <a:pt x="13167" y="1"/>
                    <a:pt x="12532" y="1"/>
                  </a:cubicBezTo>
                  <a:cubicBezTo>
                    <a:pt x="12509" y="0"/>
                    <a:pt x="12486" y="0"/>
                    <a:pt x="12462"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8"/>
            <p:cNvSpPr/>
            <p:nvPr/>
          </p:nvSpPr>
          <p:spPr>
            <a:xfrm>
              <a:off x="7791176" y="2640514"/>
              <a:ext cx="176211" cy="196691"/>
            </a:xfrm>
            <a:custGeom>
              <a:avLst/>
              <a:gdLst/>
              <a:ahLst/>
              <a:cxnLst/>
              <a:rect l="l" t="t" r="r" b="b"/>
              <a:pathLst>
                <a:path w="5498" h="6137" extrusionOk="0">
                  <a:moveTo>
                    <a:pt x="5247" y="1"/>
                  </a:moveTo>
                  <a:lnTo>
                    <a:pt x="0" y="68"/>
                  </a:lnTo>
                  <a:lnTo>
                    <a:pt x="151" y="4362"/>
                  </a:lnTo>
                  <a:cubicBezTo>
                    <a:pt x="151" y="4362"/>
                    <a:pt x="318" y="5615"/>
                    <a:pt x="2005" y="6033"/>
                  </a:cubicBezTo>
                  <a:cubicBezTo>
                    <a:pt x="2296" y="6105"/>
                    <a:pt x="2582" y="6137"/>
                    <a:pt x="2857" y="6137"/>
                  </a:cubicBezTo>
                  <a:cubicBezTo>
                    <a:pt x="4181" y="6137"/>
                    <a:pt x="5253" y="5390"/>
                    <a:pt x="5364" y="4713"/>
                  </a:cubicBezTo>
                  <a:cubicBezTo>
                    <a:pt x="5497" y="3810"/>
                    <a:pt x="5264" y="84"/>
                    <a:pt x="52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8"/>
            <p:cNvSpPr/>
            <p:nvPr/>
          </p:nvSpPr>
          <p:spPr>
            <a:xfrm>
              <a:off x="7445228" y="2642662"/>
              <a:ext cx="176756" cy="196691"/>
            </a:xfrm>
            <a:custGeom>
              <a:avLst/>
              <a:gdLst/>
              <a:ahLst/>
              <a:cxnLst/>
              <a:rect l="l" t="t" r="r" b="b"/>
              <a:pathLst>
                <a:path w="5515" h="6137" extrusionOk="0">
                  <a:moveTo>
                    <a:pt x="5247" y="1"/>
                  </a:moveTo>
                  <a:lnTo>
                    <a:pt x="1" y="68"/>
                  </a:lnTo>
                  <a:lnTo>
                    <a:pt x="151" y="4362"/>
                  </a:lnTo>
                  <a:cubicBezTo>
                    <a:pt x="151" y="4362"/>
                    <a:pt x="318" y="5615"/>
                    <a:pt x="2006" y="6032"/>
                  </a:cubicBezTo>
                  <a:cubicBezTo>
                    <a:pt x="2296" y="6104"/>
                    <a:pt x="2582" y="6137"/>
                    <a:pt x="2858" y="6137"/>
                  </a:cubicBezTo>
                  <a:cubicBezTo>
                    <a:pt x="4181" y="6137"/>
                    <a:pt x="5253" y="5390"/>
                    <a:pt x="5364" y="4713"/>
                  </a:cubicBezTo>
                  <a:cubicBezTo>
                    <a:pt x="5514" y="3810"/>
                    <a:pt x="5280" y="84"/>
                    <a:pt x="52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8"/>
            <p:cNvSpPr/>
            <p:nvPr/>
          </p:nvSpPr>
          <p:spPr>
            <a:xfrm>
              <a:off x="7760633" y="1837790"/>
              <a:ext cx="322968" cy="240888"/>
            </a:xfrm>
            <a:custGeom>
              <a:avLst/>
              <a:gdLst/>
              <a:ahLst/>
              <a:cxnLst/>
              <a:rect l="l" t="t" r="r" b="b"/>
              <a:pathLst>
                <a:path w="10077" h="7516" extrusionOk="0">
                  <a:moveTo>
                    <a:pt x="1" y="1"/>
                  </a:moveTo>
                  <a:cubicBezTo>
                    <a:pt x="101" y="2240"/>
                    <a:pt x="419" y="6701"/>
                    <a:pt x="1555" y="7503"/>
                  </a:cubicBezTo>
                  <a:cubicBezTo>
                    <a:pt x="1628" y="7511"/>
                    <a:pt x="1704" y="7515"/>
                    <a:pt x="1783" y="7515"/>
                  </a:cubicBezTo>
                  <a:cubicBezTo>
                    <a:pt x="3939" y="7515"/>
                    <a:pt x="8174" y="4492"/>
                    <a:pt x="10076" y="2106"/>
                  </a:cubicBezTo>
                  <a:cubicBezTo>
                    <a:pt x="9759" y="1989"/>
                    <a:pt x="9441" y="1855"/>
                    <a:pt x="9141" y="1705"/>
                  </a:cubicBezTo>
                  <a:cubicBezTo>
                    <a:pt x="6584" y="1137"/>
                    <a:pt x="1254" y="101"/>
                    <a:pt x="1104" y="51"/>
                  </a:cubicBezTo>
                  <a:cubicBezTo>
                    <a:pt x="1104" y="51"/>
                    <a:pt x="636"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8"/>
            <p:cNvSpPr/>
            <p:nvPr/>
          </p:nvSpPr>
          <p:spPr>
            <a:xfrm>
              <a:off x="7770824" y="1452229"/>
              <a:ext cx="330435" cy="591771"/>
            </a:xfrm>
            <a:custGeom>
              <a:avLst/>
              <a:gdLst/>
              <a:ahLst/>
              <a:cxnLst/>
              <a:rect l="l" t="t" r="r" b="b"/>
              <a:pathLst>
                <a:path w="10310" h="18464" extrusionOk="0">
                  <a:moveTo>
                    <a:pt x="2356" y="1"/>
                  </a:moveTo>
                  <a:cubicBezTo>
                    <a:pt x="1939" y="301"/>
                    <a:pt x="1571" y="886"/>
                    <a:pt x="1270" y="2139"/>
                  </a:cubicBezTo>
                  <a:cubicBezTo>
                    <a:pt x="853" y="4445"/>
                    <a:pt x="151" y="3743"/>
                    <a:pt x="51" y="4295"/>
                  </a:cubicBezTo>
                  <a:cubicBezTo>
                    <a:pt x="0" y="4529"/>
                    <a:pt x="619" y="4729"/>
                    <a:pt x="485" y="5414"/>
                  </a:cubicBezTo>
                  <a:cubicBezTo>
                    <a:pt x="335" y="6133"/>
                    <a:pt x="218" y="7252"/>
                    <a:pt x="418" y="7520"/>
                  </a:cubicBezTo>
                  <a:cubicBezTo>
                    <a:pt x="719" y="7921"/>
                    <a:pt x="1504" y="8171"/>
                    <a:pt x="2557" y="8205"/>
                  </a:cubicBezTo>
                  <a:cubicBezTo>
                    <a:pt x="2674" y="8221"/>
                    <a:pt x="2791" y="8221"/>
                    <a:pt x="2874" y="8238"/>
                  </a:cubicBezTo>
                  <a:cubicBezTo>
                    <a:pt x="3626" y="8338"/>
                    <a:pt x="3325" y="9992"/>
                    <a:pt x="3292" y="10260"/>
                  </a:cubicBezTo>
                  <a:cubicBezTo>
                    <a:pt x="3192" y="10878"/>
                    <a:pt x="2858" y="11446"/>
                    <a:pt x="2356" y="11814"/>
                  </a:cubicBezTo>
                  <a:cubicBezTo>
                    <a:pt x="2010" y="12052"/>
                    <a:pt x="1357" y="12086"/>
                    <a:pt x="1012" y="12086"/>
                  </a:cubicBezTo>
                  <a:cubicBezTo>
                    <a:pt x="874" y="12086"/>
                    <a:pt x="786" y="12081"/>
                    <a:pt x="786" y="12081"/>
                  </a:cubicBezTo>
                  <a:lnTo>
                    <a:pt x="786" y="12081"/>
                  </a:lnTo>
                  <a:cubicBezTo>
                    <a:pt x="786" y="12081"/>
                    <a:pt x="752" y="17946"/>
                    <a:pt x="1805" y="18464"/>
                  </a:cubicBezTo>
                  <a:cubicBezTo>
                    <a:pt x="3476" y="18180"/>
                    <a:pt x="7619" y="15506"/>
                    <a:pt x="9056" y="13869"/>
                  </a:cubicBezTo>
                  <a:cubicBezTo>
                    <a:pt x="7987" y="13234"/>
                    <a:pt x="7001" y="12365"/>
                    <a:pt x="6868" y="11195"/>
                  </a:cubicBezTo>
                  <a:cubicBezTo>
                    <a:pt x="6734" y="10009"/>
                    <a:pt x="7954" y="6032"/>
                    <a:pt x="7954" y="6032"/>
                  </a:cubicBezTo>
                  <a:cubicBezTo>
                    <a:pt x="7954" y="6032"/>
                    <a:pt x="8090" y="6159"/>
                    <a:pt x="8389" y="6159"/>
                  </a:cubicBezTo>
                  <a:cubicBezTo>
                    <a:pt x="8495" y="6159"/>
                    <a:pt x="8623" y="6143"/>
                    <a:pt x="8772" y="6099"/>
                  </a:cubicBezTo>
                  <a:cubicBezTo>
                    <a:pt x="9340" y="5949"/>
                    <a:pt x="10310" y="3660"/>
                    <a:pt x="9524" y="3276"/>
                  </a:cubicBezTo>
                  <a:cubicBezTo>
                    <a:pt x="9358" y="3193"/>
                    <a:pt x="9197" y="3153"/>
                    <a:pt x="9040" y="3153"/>
                  </a:cubicBezTo>
                  <a:cubicBezTo>
                    <a:pt x="8503" y="3153"/>
                    <a:pt x="8024" y="3619"/>
                    <a:pt x="7636" y="4395"/>
                  </a:cubicBezTo>
                  <a:cubicBezTo>
                    <a:pt x="7018" y="3560"/>
                    <a:pt x="6834" y="3276"/>
                    <a:pt x="5899" y="2691"/>
                  </a:cubicBezTo>
                  <a:cubicBezTo>
                    <a:pt x="5113" y="2206"/>
                    <a:pt x="3726" y="1839"/>
                    <a:pt x="2941" y="1070"/>
                  </a:cubicBezTo>
                  <a:cubicBezTo>
                    <a:pt x="2657" y="769"/>
                    <a:pt x="2457" y="402"/>
                    <a:pt x="2356"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8"/>
            <p:cNvSpPr/>
            <p:nvPr/>
          </p:nvSpPr>
          <p:spPr>
            <a:xfrm>
              <a:off x="7794926" y="1619305"/>
              <a:ext cx="266175" cy="424695"/>
            </a:xfrm>
            <a:custGeom>
              <a:avLst/>
              <a:gdLst/>
              <a:ahLst/>
              <a:cxnLst/>
              <a:rect l="l" t="t" r="r" b="b"/>
              <a:pathLst>
                <a:path w="8305" h="13251" extrusionOk="0">
                  <a:moveTo>
                    <a:pt x="6851" y="1"/>
                  </a:moveTo>
                  <a:lnTo>
                    <a:pt x="6851" y="1"/>
                  </a:lnTo>
                  <a:cubicBezTo>
                    <a:pt x="6700" y="335"/>
                    <a:pt x="6583" y="552"/>
                    <a:pt x="6517" y="719"/>
                  </a:cubicBezTo>
                  <a:cubicBezTo>
                    <a:pt x="5311" y="2775"/>
                    <a:pt x="3275" y="3029"/>
                    <a:pt x="2329" y="3029"/>
                  </a:cubicBezTo>
                  <a:cubicBezTo>
                    <a:pt x="2253" y="3029"/>
                    <a:pt x="2183" y="3027"/>
                    <a:pt x="2122" y="3025"/>
                  </a:cubicBezTo>
                  <a:lnTo>
                    <a:pt x="2122" y="3025"/>
                  </a:lnTo>
                  <a:cubicBezTo>
                    <a:pt x="2874" y="3125"/>
                    <a:pt x="2573" y="4779"/>
                    <a:pt x="2540" y="5047"/>
                  </a:cubicBezTo>
                  <a:cubicBezTo>
                    <a:pt x="2440" y="5665"/>
                    <a:pt x="2106" y="6233"/>
                    <a:pt x="1604" y="6601"/>
                  </a:cubicBezTo>
                  <a:cubicBezTo>
                    <a:pt x="1258" y="6839"/>
                    <a:pt x="605" y="6873"/>
                    <a:pt x="260" y="6873"/>
                  </a:cubicBezTo>
                  <a:cubicBezTo>
                    <a:pt x="122" y="6873"/>
                    <a:pt x="34" y="6868"/>
                    <a:pt x="34" y="6868"/>
                  </a:cubicBezTo>
                  <a:lnTo>
                    <a:pt x="34" y="6868"/>
                  </a:lnTo>
                  <a:cubicBezTo>
                    <a:pt x="34" y="6868"/>
                    <a:pt x="0" y="12733"/>
                    <a:pt x="1053" y="13251"/>
                  </a:cubicBezTo>
                  <a:cubicBezTo>
                    <a:pt x="2724" y="12967"/>
                    <a:pt x="6867" y="10293"/>
                    <a:pt x="8304" y="8656"/>
                  </a:cubicBezTo>
                  <a:cubicBezTo>
                    <a:pt x="7235" y="8021"/>
                    <a:pt x="6249" y="7152"/>
                    <a:pt x="6116" y="5982"/>
                  </a:cubicBezTo>
                  <a:cubicBezTo>
                    <a:pt x="5982" y="4796"/>
                    <a:pt x="7202" y="819"/>
                    <a:pt x="7202" y="819"/>
                  </a:cubicBezTo>
                  <a:cubicBezTo>
                    <a:pt x="7202" y="819"/>
                    <a:pt x="6817" y="636"/>
                    <a:pt x="6851"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8"/>
            <p:cNvSpPr/>
            <p:nvPr/>
          </p:nvSpPr>
          <p:spPr>
            <a:xfrm>
              <a:off x="8021968" y="1570750"/>
              <a:ext cx="49293" cy="58587"/>
            </a:xfrm>
            <a:custGeom>
              <a:avLst/>
              <a:gdLst/>
              <a:ahLst/>
              <a:cxnLst/>
              <a:rect l="l" t="t" r="r" b="b"/>
              <a:pathLst>
                <a:path w="1538" h="1828" extrusionOk="0">
                  <a:moveTo>
                    <a:pt x="1223" y="0"/>
                  </a:moveTo>
                  <a:cubicBezTo>
                    <a:pt x="1149" y="0"/>
                    <a:pt x="1059" y="17"/>
                    <a:pt x="953" y="62"/>
                  </a:cubicBezTo>
                  <a:cubicBezTo>
                    <a:pt x="368" y="313"/>
                    <a:pt x="1" y="1700"/>
                    <a:pt x="519" y="1816"/>
                  </a:cubicBezTo>
                  <a:cubicBezTo>
                    <a:pt x="551" y="1824"/>
                    <a:pt x="582" y="1827"/>
                    <a:pt x="612" y="1827"/>
                  </a:cubicBezTo>
                  <a:cubicBezTo>
                    <a:pt x="1062" y="1827"/>
                    <a:pt x="1232" y="1054"/>
                    <a:pt x="903" y="898"/>
                  </a:cubicBezTo>
                  <a:cubicBezTo>
                    <a:pt x="836" y="864"/>
                    <a:pt x="769" y="831"/>
                    <a:pt x="686" y="797"/>
                  </a:cubicBezTo>
                  <a:cubicBezTo>
                    <a:pt x="686" y="797"/>
                    <a:pt x="908" y="143"/>
                    <a:pt x="1392" y="143"/>
                  </a:cubicBezTo>
                  <a:cubicBezTo>
                    <a:pt x="1438" y="143"/>
                    <a:pt x="1487" y="149"/>
                    <a:pt x="1538" y="162"/>
                  </a:cubicBezTo>
                  <a:cubicBezTo>
                    <a:pt x="1538" y="162"/>
                    <a:pt x="1452" y="0"/>
                    <a:pt x="1223"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8"/>
            <p:cNvSpPr/>
            <p:nvPr/>
          </p:nvSpPr>
          <p:spPr>
            <a:xfrm>
              <a:off x="7828643" y="1511104"/>
              <a:ext cx="44582" cy="27916"/>
            </a:xfrm>
            <a:custGeom>
              <a:avLst/>
              <a:gdLst/>
              <a:ahLst/>
              <a:cxnLst/>
              <a:rect l="l" t="t" r="r" b="b"/>
              <a:pathLst>
                <a:path w="1391" h="871" extrusionOk="0">
                  <a:moveTo>
                    <a:pt x="670" y="0"/>
                  </a:moveTo>
                  <a:cubicBezTo>
                    <a:pt x="415" y="0"/>
                    <a:pt x="152" y="120"/>
                    <a:pt x="1" y="319"/>
                  </a:cubicBezTo>
                  <a:cubicBezTo>
                    <a:pt x="519" y="336"/>
                    <a:pt x="1003" y="536"/>
                    <a:pt x="1371" y="870"/>
                  </a:cubicBezTo>
                  <a:cubicBezTo>
                    <a:pt x="1391" y="249"/>
                    <a:pt x="1038" y="0"/>
                    <a:pt x="67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8"/>
            <p:cNvSpPr/>
            <p:nvPr/>
          </p:nvSpPr>
          <p:spPr>
            <a:xfrm>
              <a:off x="7826527" y="1543603"/>
              <a:ext cx="26249" cy="26153"/>
            </a:xfrm>
            <a:custGeom>
              <a:avLst/>
              <a:gdLst/>
              <a:ahLst/>
              <a:cxnLst/>
              <a:rect l="l" t="t" r="r" b="b"/>
              <a:pathLst>
                <a:path w="819" h="816" extrusionOk="0">
                  <a:moveTo>
                    <a:pt x="419" y="1"/>
                  </a:moveTo>
                  <a:cubicBezTo>
                    <a:pt x="331" y="1"/>
                    <a:pt x="248" y="23"/>
                    <a:pt x="184" y="74"/>
                  </a:cubicBezTo>
                  <a:cubicBezTo>
                    <a:pt x="100" y="124"/>
                    <a:pt x="33" y="224"/>
                    <a:pt x="0" y="324"/>
                  </a:cubicBezTo>
                  <a:cubicBezTo>
                    <a:pt x="0" y="358"/>
                    <a:pt x="0" y="408"/>
                    <a:pt x="0" y="441"/>
                  </a:cubicBezTo>
                  <a:cubicBezTo>
                    <a:pt x="0" y="508"/>
                    <a:pt x="33" y="575"/>
                    <a:pt x="67" y="642"/>
                  </a:cubicBezTo>
                  <a:lnTo>
                    <a:pt x="150" y="725"/>
                  </a:lnTo>
                  <a:cubicBezTo>
                    <a:pt x="201" y="775"/>
                    <a:pt x="267" y="809"/>
                    <a:pt x="334" y="809"/>
                  </a:cubicBezTo>
                  <a:cubicBezTo>
                    <a:pt x="359" y="813"/>
                    <a:pt x="385" y="815"/>
                    <a:pt x="412" y="815"/>
                  </a:cubicBezTo>
                  <a:cubicBezTo>
                    <a:pt x="491" y="815"/>
                    <a:pt x="572" y="796"/>
                    <a:pt x="635" y="759"/>
                  </a:cubicBezTo>
                  <a:cubicBezTo>
                    <a:pt x="685" y="725"/>
                    <a:pt x="735" y="692"/>
                    <a:pt x="752" y="642"/>
                  </a:cubicBezTo>
                  <a:cubicBezTo>
                    <a:pt x="785" y="592"/>
                    <a:pt x="802" y="542"/>
                    <a:pt x="819" y="491"/>
                  </a:cubicBezTo>
                  <a:cubicBezTo>
                    <a:pt x="819" y="458"/>
                    <a:pt x="819" y="425"/>
                    <a:pt x="819" y="391"/>
                  </a:cubicBezTo>
                  <a:cubicBezTo>
                    <a:pt x="819" y="308"/>
                    <a:pt x="802" y="241"/>
                    <a:pt x="752" y="174"/>
                  </a:cubicBezTo>
                  <a:lnTo>
                    <a:pt x="685" y="90"/>
                  </a:lnTo>
                  <a:cubicBezTo>
                    <a:pt x="635" y="57"/>
                    <a:pt x="568" y="24"/>
                    <a:pt x="501" y="7"/>
                  </a:cubicBezTo>
                  <a:cubicBezTo>
                    <a:pt x="474" y="3"/>
                    <a:pt x="446" y="1"/>
                    <a:pt x="419"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8"/>
            <p:cNvSpPr/>
            <p:nvPr/>
          </p:nvSpPr>
          <p:spPr>
            <a:xfrm>
              <a:off x="7805086" y="1639112"/>
              <a:ext cx="63779" cy="23204"/>
            </a:xfrm>
            <a:custGeom>
              <a:avLst/>
              <a:gdLst/>
              <a:ahLst/>
              <a:cxnLst/>
              <a:rect l="l" t="t" r="r" b="b"/>
              <a:pathLst>
                <a:path w="1990" h="724" extrusionOk="0">
                  <a:moveTo>
                    <a:pt x="1989" y="1"/>
                  </a:moveTo>
                  <a:lnTo>
                    <a:pt x="1" y="352"/>
                  </a:lnTo>
                  <a:cubicBezTo>
                    <a:pt x="1" y="352"/>
                    <a:pt x="432" y="724"/>
                    <a:pt x="947" y="724"/>
                  </a:cubicBezTo>
                  <a:cubicBezTo>
                    <a:pt x="1292" y="724"/>
                    <a:pt x="1674" y="557"/>
                    <a:pt x="19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8"/>
            <p:cNvSpPr/>
            <p:nvPr/>
          </p:nvSpPr>
          <p:spPr>
            <a:xfrm>
              <a:off x="7400326" y="1387391"/>
              <a:ext cx="104387" cy="148936"/>
            </a:xfrm>
            <a:custGeom>
              <a:avLst/>
              <a:gdLst/>
              <a:ahLst/>
              <a:cxnLst/>
              <a:rect l="l" t="t" r="r" b="b"/>
              <a:pathLst>
                <a:path w="3257" h="4647" extrusionOk="0">
                  <a:moveTo>
                    <a:pt x="244" y="0"/>
                  </a:moveTo>
                  <a:cubicBezTo>
                    <a:pt x="29" y="0"/>
                    <a:pt x="0" y="478"/>
                    <a:pt x="65" y="720"/>
                  </a:cubicBezTo>
                  <a:cubicBezTo>
                    <a:pt x="132" y="971"/>
                    <a:pt x="349" y="1305"/>
                    <a:pt x="549" y="1372"/>
                  </a:cubicBezTo>
                  <a:cubicBezTo>
                    <a:pt x="917" y="1439"/>
                    <a:pt x="1301" y="1489"/>
                    <a:pt x="1669" y="1522"/>
                  </a:cubicBezTo>
                  <a:lnTo>
                    <a:pt x="3006" y="4647"/>
                  </a:lnTo>
                  <a:cubicBezTo>
                    <a:pt x="3006" y="4647"/>
                    <a:pt x="3256" y="2809"/>
                    <a:pt x="2822" y="1439"/>
                  </a:cubicBezTo>
                  <a:cubicBezTo>
                    <a:pt x="2523" y="531"/>
                    <a:pt x="2341" y="327"/>
                    <a:pt x="2146" y="327"/>
                  </a:cubicBezTo>
                  <a:cubicBezTo>
                    <a:pt x="2046" y="327"/>
                    <a:pt x="1943" y="380"/>
                    <a:pt x="1819" y="420"/>
                  </a:cubicBezTo>
                  <a:cubicBezTo>
                    <a:pt x="1519" y="503"/>
                    <a:pt x="1218" y="570"/>
                    <a:pt x="900" y="620"/>
                  </a:cubicBezTo>
                  <a:cubicBezTo>
                    <a:pt x="900" y="620"/>
                    <a:pt x="499" y="35"/>
                    <a:pt x="265" y="2"/>
                  </a:cubicBezTo>
                  <a:cubicBezTo>
                    <a:pt x="258" y="1"/>
                    <a:pt x="251" y="0"/>
                    <a:pt x="244"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8"/>
            <p:cNvSpPr/>
            <p:nvPr/>
          </p:nvSpPr>
          <p:spPr>
            <a:xfrm>
              <a:off x="7336002" y="1412326"/>
              <a:ext cx="168166" cy="161211"/>
            </a:xfrm>
            <a:custGeom>
              <a:avLst/>
              <a:gdLst/>
              <a:ahLst/>
              <a:cxnLst/>
              <a:rect l="l" t="t" r="r" b="b"/>
              <a:pathLst>
                <a:path w="5247" h="5030" extrusionOk="0">
                  <a:moveTo>
                    <a:pt x="1409" y="1"/>
                  </a:moveTo>
                  <a:cubicBezTo>
                    <a:pt x="909" y="1"/>
                    <a:pt x="136" y="68"/>
                    <a:pt x="67" y="193"/>
                  </a:cubicBezTo>
                  <a:cubicBezTo>
                    <a:pt x="17" y="277"/>
                    <a:pt x="0" y="360"/>
                    <a:pt x="0" y="460"/>
                  </a:cubicBezTo>
                  <a:cubicBezTo>
                    <a:pt x="0" y="561"/>
                    <a:pt x="50" y="644"/>
                    <a:pt x="117" y="711"/>
                  </a:cubicBezTo>
                  <a:lnTo>
                    <a:pt x="652" y="828"/>
                  </a:lnTo>
                  <a:cubicBezTo>
                    <a:pt x="652" y="828"/>
                    <a:pt x="518" y="1279"/>
                    <a:pt x="602" y="1329"/>
                  </a:cubicBezTo>
                  <a:cubicBezTo>
                    <a:pt x="802" y="1413"/>
                    <a:pt x="1003" y="1480"/>
                    <a:pt x="1203" y="1546"/>
                  </a:cubicBezTo>
                  <a:cubicBezTo>
                    <a:pt x="1186" y="1630"/>
                    <a:pt x="1170" y="1730"/>
                    <a:pt x="1153" y="1814"/>
                  </a:cubicBezTo>
                  <a:cubicBezTo>
                    <a:pt x="1136" y="1931"/>
                    <a:pt x="1153" y="2031"/>
                    <a:pt x="1203" y="2131"/>
                  </a:cubicBezTo>
                  <a:cubicBezTo>
                    <a:pt x="1253" y="2215"/>
                    <a:pt x="1337" y="2265"/>
                    <a:pt x="1420" y="2315"/>
                  </a:cubicBezTo>
                  <a:cubicBezTo>
                    <a:pt x="1320" y="2348"/>
                    <a:pt x="1220" y="2399"/>
                    <a:pt x="1120" y="2465"/>
                  </a:cubicBezTo>
                  <a:cubicBezTo>
                    <a:pt x="1086" y="2482"/>
                    <a:pt x="1053" y="2499"/>
                    <a:pt x="1036" y="2532"/>
                  </a:cubicBezTo>
                  <a:cubicBezTo>
                    <a:pt x="1003" y="2716"/>
                    <a:pt x="1069" y="2917"/>
                    <a:pt x="1203" y="3033"/>
                  </a:cubicBezTo>
                  <a:cubicBezTo>
                    <a:pt x="1370" y="3117"/>
                    <a:pt x="2373" y="3418"/>
                    <a:pt x="2373" y="3418"/>
                  </a:cubicBezTo>
                  <a:cubicBezTo>
                    <a:pt x="2373" y="3418"/>
                    <a:pt x="3457" y="5029"/>
                    <a:pt x="4463" y="5029"/>
                  </a:cubicBezTo>
                  <a:cubicBezTo>
                    <a:pt x="4501" y="5029"/>
                    <a:pt x="4540" y="5027"/>
                    <a:pt x="4578" y="5022"/>
                  </a:cubicBezTo>
                  <a:cubicBezTo>
                    <a:pt x="5247" y="4922"/>
                    <a:pt x="5230" y="2031"/>
                    <a:pt x="4394" y="1212"/>
                  </a:cubicBezTo>
                  <a:cubicBezTo>
                    <a:pt x="3676" y="494"/>
                    <a:pt x="2089" y="26"/>
                    <a:pt x="1671" y="9"/>
                  </a:cubicBezTo>
                  <a:cubicBezTo>
                    <a:pt x="1600" y="4"/>
                    <a:pt x="1510" y="1"/>
                    <a:pt x="1409"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8"/>
            <p:cNvSpPr/>
            <p:nvPr/>
          </p:nvSpPr>
          <p:spPr>
            <a:xfrm>
              <a:off x="7336002" y="1427069"/>
              <a:ext cx="81407" cy="23044"/>
            </a:xfrm>
            <a:custGeom>
              <a:avLst/>
              <a:gdLst/>
              <a:ahLst/>
              <a:cxnLst/>
              <a:rect l="l" t="t" r="r" b="b"/>
              <a:pathLst>
                <a:path w="2540" h="719" extrusionOk="0">
                  <a:moveTo>
                    <a:pt x="0" y="0"/>
                  </a:moveTo>
                  <a:cubicBezTo>
                    <a:pt x="0" y="101"/>
                    <a:pt x="50" y="184"/>
                    <a:pt x="117" y="251"/>
                  </a:cubicBezTo>
                  <a:lnTo>
                    <a:pt x="652" y="368"/>
                  </a:lnTo>
                  <a:cubicBezTo>
                    <a:pt x="652" y="368"/>
                    <a:pt x="2272" y="652"/>
                    <a:pt x="2540" y="719"/>
                  </a:cubicBezTo>
                  <a:cubicBezTo>
                    <a:pt x="2306" y="452"/>
                    <a:pt x="1988" y="268"/>
                    <a:pt x="1637" y="201"/>
                  </a:cubicBezTo>
                  <a:cubicBezTo>
                    <a:pt x="1103" y="101"/>
                    <a:pt x="551" y="34"/>
                    <a:pt x="0"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8"/>
            <p:cNvSpPr/>
            <p:nvPr/>
          </p:nvSpPr>
          <p:spPr>
            <a:xfrm>
              <a:off x="7372924" y="1461876"/>
              <a:ext cx="49325" cy="13942"/>
            </a:xfrm>
            <a:custGeom>
              <a:avLst/>
              <a:gdLst/>
              <a:ahLst/>
              <a:cxnLst/>
              <a:rect l="l" t="t" r="r" b="b"/>
              <a:pathLst>
                <a:path w="1539" h="435" extrusionOk="0">
                  <a:moveTo>
                    <a:pt x="51" y="0"/>
                  </a:moveTo>
                  <a:cubicBezTo>
                    <a:pt x="34" y="84"/>
                    <a:pt x="18" y="184"/>
                    <a:pt x="1" y="268"/>
                  </a:cubicBezTo>
                  <a:cubicBezTo>
                    <a:pt x="502" y="385"/>
                    <a:pt x="1020" y="435"/>
                    <a:pt x="1538" y="435"/>
                  </a:cubicBezTo>
                  <a:lnTo>
                    <a:pt x="51"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8"/>
            <p:cNvSpPr/>
            <p:nvPr/>
          </p:nvSpPr>
          <p:spPr>
            <a:xfrm>
              <a:off x="7371866" y="1486522"/>
              <a:ext cx="40191" cy="9647"/>
            </a:xfrm>
            <a:custGeom>
              <a:avLst/>
              <a:gdLst/>
              <a:ahLst/>
              <a:cxnLst/>
              <a:rect l="l" t="t" r="r" b="b"/>
              <a:pathLst>
                <a:path w="1254" h="301" extrusionOk="0">
                  <a:moveTo>
                    <a:pt x="301" y="0"/>
                  </a:moveTo>
                  <a:cubicBezTo>
                    <a:pt x="201" y="33"/>
                    <a:pt x="101" y="84"/>
                    <a:pt x="1" y="150"/>
                  </a:cubicBezTo>
                  <a:cubicBezTo>
                    <a:pt x="418" y="217"/>
                    <a:pt x="836" y="267"/>
                    <a:pt x="1254" y="301"/>
                  </a:cubicBezTo>
                  <a:cubicBezTo>
                    <a:pt x="936" y="167"/>
                    <a:pt x="619" y="67"/>
                    <a:pt x="301"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8"/>
            <p:cNvSpPr/>
            <p:nvPr/>
          </p:nvSpPr>
          <p:spPr>
            <a:xfrm>
              <a:off x="7368116" y="1516938"/>
              <a:ext cx="902368" cy="697889"/>
            </a:xfrm>
            <a:custGeom>
              <a:avLst/>
              <a:gdLst/>
              <a:ahLst/>
              <a:cxnLst/>
              <a:rect l="l" t="t" r="r" b="b"/>
              <a:pathLst>
                <a:path w="28155" h="21775" extrusionOk="0">
                  <a:moveTo>
                    <a:pt x="5406" y="1"/>
                  </a:moveTo>
                  <a:cubicBezTo>
                    <a:pt x="5168" y="1"/>
                    <a:pt x="1" y="1825"/>
                    <a:pt x="1" y="1825"/>
                  </a:cubicBezTo>
                  <a:cubicBezTo>
                    <a:pt x="1" y="1825"/>
                    <a:pt x="1772" y="14807"/>
                    <a:pt x="4228" y="20104"/>
                  </a:cubicBezTo>
                  <a:cubicBezTo>
                    <a:pt x="6695" y="21349"/>
                    <a:pt x="10622" y="21774"/>
                    <a:pt x="14405" y="21774"/>
                  </a:cubicBezTo>
                  <a:cubicBezTo>
                    <a:pt x="18794" y="21774"/>
                    <a:pt x="22989" y="21201"/>
                    <a:pt x="24479" y="20672"/>
                  </a:cubicBezTo>
                  <a:cubicBezTo>
                    <a:pt x="27252" y="19686"/>
                    <a:pt x="27987" y="17882"/>
                    <a:pt x="28071" y="17196"/>
                  </a:cubicBezTo>
                  <a:cubicBezTo>
                    <a:pt x="28154" y="16511"/>
                    <a:pt x="28104" y="15024"/>
                    <a:pt x="26851" y="14072"/>
                  </a:cubicBezTo>
                  <a:cubicBezTo>
                    <a:pt x="26120" y="13524"/>
                    <a:pt x="20393" y="13407"/>
                    <a:pt x="15665" y="13407"/>
                  </a:cubicBezTo>
                  <a:cubicBezTo>
                    <a:pt x="12181" y="13407"/>
                    <a:pt x="9240" y="13470"/>
                    <a:pt x="9240" y="13470"/>
                  </a:cubicBezTo>
                  <a:cubicBezTo>
                    <a:pt x="9240" y="13470"/>
                    <a:pt x="5414" y="104"/>
                    <a:pt x="5414" y="3"/>
                  </a:cubicBezTo>
                  <a:cubicBezTo>
                    <a:pt x="5414" y="2"/>
                    <a:pt x="5411" y="1"/>
                    <a:pt x="5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8"/>
            <p:cNvSpPr/>
            <p:nvPr/>
          </p:nvSpPr>
          <p:spPr>
            <a:xfrm>
              <a:off x="5832280" y="2001758"/>
              <a:ext cx="947879" cy="442386"/>
            </a:xfrm>
            <a:custGeom>
              <a:avLst/>
              <a:gdLst/>
              <a:ahLst/>
              <a:cxnLst/>
              <a:rect l="l" t="t" r="r" b="b"/>
              <a:pathLst>
                <a:path w="29575" h="13803" extrusionOk="0">
                  <a:moveTo>
                    <a:pt x="27306" y="1"/>
                  </a:moveTo>
                  <a:cubicBezTo>
                    <a:pt x="26976" y="1"/>
                    <a:pt x="26082" y="566"/>
                    <a:pt x="26082" y="566"/>
                  </a:cubicBezTo>
                  <a:cubicBezTo>
                    <a:pt x="25648" y="399"/>
                    <a:pt x="25197" y="265"/>
                    <a:pt x="24746" y="165"/>
                  </a:cubicBezTo>
                  <a:cubicBezTo>
                    <a:pt x="24742" y="164"/>
                    <a:pt x="24738" y="164"/>
                    <a:pt x="24734" y="164"/>
                  </a:cubicBezTo>
                  <a:cubicBezTo>
                    <a:pt x="24387" y="164"/>
                    <a:pt x="22006" y="1501"/>
                    <a:pt x="22006" y="1501"/>
                  </a:cubicBezTo>
                  <a:cubicBezTo>
                    <a:pt x="22006" y="1501"/>
                    <a:pt x="15907" y="5044"/>
                    <a:pt x="12264" y="8085"/>
                  </a:cubicBezTo>
                  <a:cubicBezTo>
                    <a:pt x="9792" y="5779"/>
                    <a:pt x="6099" y="2387"/>
                    <a:pt x="5063" y="1635"/>
                  </a:cubicBezTo>
                  <a:cubicBezTo>
                    <a:pt x="4452" y="1296"/>
                    <a:pt x="3711" y="1036"/>
                    <a:pt x="3004" y="1036"/>
                  </a:cubicBezTo>
                  <a:cubicBezTo>
                    <a:pt x="2105" y="1036"/>
                    <a:pt x="1260" y="1456"/>
                    <a:pt x="802" y="2671"/>
                  </a:cubicBezTo>
                  <a:cubicBezTo>
                    <a:pt x="0" y="4860"/>
                    <a:pt x="3910" y="9104"/>
                    <a:pt x="7820" y="12212"/>
                  </a:cubicBezTo>
                  <a:cubicBezTo>
                    <a:pt x="9230" y="13332"/>
                    <a:pt x="10580" y="13802"/>
                    <a:pt x="11886" y="13802"/>
                  </a:cubicBezTo>
                  <a:cubicBezTo>
                    <a:pt x="13968" y="13802"/>
                    <a:pt x="15935" y="12605"/>
                    <a:pt x="17845" y="10942"/>
                  </a:cubicBezTo>
                  <a:cubicBezTo>
                    <a:pt x="20452" y="8653"/>
                    <a:pt x="21287" y="7065"/>
                    <a:pt x="23442" y="4359"/>
                  </a:cubicBezTo>
                  <a:cubicBezTo>
                    <a:pt x="23559" y="4375"/>
                    <a:pt x="23660" y="4392"/>
                    <a:pt x="23760" y="4409"/>
                  </a:cubicBezTo>
                  <a:cubicBezTo>
                    <a:pt x="24278" y="4492"/>
                    <a:pt x="25748" y="4676"/>
                    <a:pt x="25748" y="4676"/>
                  </a:cubicBezTo>
                  <a:lnTo>
                    <a:pt x="25631" y="4125"/>
                  </a:lnTo>
                  <a:lnTo>
                    <a:pt x="26600" y="3272"/>
                  </a:lnTo>
                  <a:lnTo>
                    <a:pt x="26734" y="3172"/>
                  </a:lnTo>
                  <a:cubicBezTo>
                    <a:pt x="26734" y="3172"/>
                    <a:pt x="27152" y="3022"/>
                    <a:pt x="27503" y="2888"/>
                  </a:cubicBezTo>
                  <a:cubicBezTo>
                    <a:pt x="27686" y="2821"/>
                    <a:pt x="27870" y="2755"/>
                    <a:pt x="27937" y="2738"/>
                  </a:cubicBezTo>
                  <a:cubicBezTo>
                    <a:pt x="28288" y="2504"/>
                    <a:pt x="28622" y="2237"/>
                    <a:pt x="28889" y="1919"/>
                  </a:cubicBezTo>
                  <a:cubicBezTo>
                    <a:pt x="29240" y="1552"/>
                    <a:pt x="29575" y="1084"/>
                    <a:pt x="29407" y="883"/>
                  </a:cubicBezTo>
                  <a:lnTo>
                    <a:pt x="29424" y="883"/>
                  </a:lnTo>
                  <a:cubicBezTo>
                    <a:pt x="29406" y="861"/>
                    <a:pt x="29377" y="851"/>
                    <a:pt x="29338" y="851"/>
                  </a:cubicBezTo>
                  <a:cubicBezTo>
                    <a:pt x="29025" y="851"/>
                    <a:pt x="28109" y="1516"/>
                    <a:pt x="27737" y="1769"/>
                  </a:cubicBezTo>
                  <a:cubicBezTo>
                    <a:pt x="27620" y="1852"/>
                    <a:pt x="27486" y="1902"/>
                    <a:pt x="27336" y="1953"/>
                  </a:cubicBezTo>
                  <a:cubicBezTo>
                    <a:pt x="27068" y="2036"/>
                    <a:pt x="26801" y="2086"/>
                    <a:pt x="26517" y="2120"/>
                  </a:cubicBezTo>
                  <a:lnTo>
                    <a:pt x="26383" y="1886"/>
                  </a:lnTo>
                  <a:lnTo>
                    <a:pt x="26283" y="1719"/>
                  </a:lnTo>
                  <a:cubicBezTo>
                    <a:pt x="26283" y="1719"/>
                    <a:pt x="27118" y="1234"/>
                    <a:pt x="27302" y="883"/>
                  </a:cubicBezTo>
                  <a:cubicBezTo>
                    <a:pt x="27419" y="666"/>
                    <a:pt x="27570" y="215"/>
                    <a:pt x="27402" y="31"/>
                  </a:cubicBezTo>
                  <a:cubicBezTo>
                    <a:pt x="27382" y="10"/>
                    <a:pt x="27348" y="1"/>
                    <a:pt x="27306"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8"/>
            <p:cNvSpPr/>
            <p:nvPr/>
          </p:nvSpPr>
          <p:spPr>
            <a:xfrm>
              <a:off x="6669811" y="2062172"/>
              <a:ext cx="43941" cy="44485"/>
            </a:xfrm>
            <a:custGeom>
              <a:avLst/>
              <a:gdLst/>
              <a:ahLst/>
              <a:cxnLst/>
              <a:rect l="l" t="t" r="r" b="b"/>
              <a:pathLst>
                <a:path w="1371" h="1388" extrusionOk="0">
                  <a:moveTo>
                    <a:pt x="251" y="1"/>
                  </a:moveTo>
                  <a:cubicBezTo>
                    <a:pt x="101" y="68"/>
                    <a:pt x="1" y="134"/>
                    <a:pt x="1" y="134"/>
                  </a:cubicBezTo>
                  <a:lnTo>
                    <a:pt x="485" y="1387"/>
                  </a:lnTo>
                  <a:lnTo>
                    <a:pt x="602" y="1287"/>
                  </a:lnTo>
                  <a:cubicBezTo>
                    <a:pt x="602" y="1287"/>
                    <a:pt x="1020" y="1137"/>
                    <a:pt x="1371" y="1003"/>
                  </a:cubicBezTo>
                  <a:cubicBezTo>
                    <a:pt x="1371" y="686"/>
                    <a:pt x="1321" y="368"/>
                    <a:pt x="1204" y="68"/>
                  </a:cubicBezTo>
                  <a:cubicBezTo>
                    <a:pt x="936" y="151"/>
                    <a:pt x="669" y="201"/>
                    <a:pt x="385" y="235"/>
                  </a:cubicBezTo>
                  <a:lnTo>
                    <a:pt x="251" y="1"/>
                  </a:lnTo>
                  <a:close/>
                </a:path>
              </a:pathLst>
            </a:custGeom>
            <a:solidFill>
              <a:srgbClr val="DE4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8"/>
            <p:cNvSpPr/>
            <p:nvPr/>
          </p:nvSpPr>
          <p:spPr>
            <a:xfrm>
              <a:off x="6608756" y="2041051"/>
              <a:ext cx="98586" cy="110925"/>
            </a:xfrm>
            <a:custGeom>
              <a:avLst/>
              <a:gdLst/>
              <a:ahLst/>
              <a:cxnLst/>
              <a:rect l="l" t="t" r="r" b="b"/>
              <a:pathLst>
                <a:path w="3076" h="3461" extrusionOk="0">
                  <a:moveTo>
                    <a:pt x="1688" y="1"/>
                  </a:moveTo>
                  <a:cubicBezTo>
                    <a:pt x="1351" y="1"/>
                    <a:pt x="1120" y="359"/>
                    <a:pt x="1120" y="359"/>
                  </a:cubicBezTo>
                  <a:lnTo>
                    <a:pt x="1120" y="376"/>
                  </a:lnTo>
                  <a:lnTo>
                    <a:pt x="1404" y="626"/>
                  </a:lnTo>
                  <a:cubicBezTo>
                    <a:pt x="1404" y="626"/>
                    <a:pt x="1310" y="614"/>
                    <a:pt x="1190" y="614"/>
                  </a:cubicBezTo>
                  <a:cubicBezTo>
                    <a:pt x="1025" y="614"/>
                    <a:pt x="813" y="637"/>
                    <a:pt x="736" y="743"/>
                  </a:cubicBezTo>
                  <a:cubicBezTo>
                    <a:pt x="602" y="927"/>
                    <a:pt x="803" y="1328"/>
                    <a:pt x="803" y="1328"/>
                  </a:cubicBezTo>
                  <a:cubicBezTo>
                    <a:pt x="669" y="1244"/>
                    <a:pt x="535" y="1194"/>
                    <a:pt x="385" y="1161"/>
                  </a:cubicBezTo>
                  <a:cubicBezTo>
                    <a:pt x="268" y="1161"/>
                    <a:pt x="151" y="1328"/>
                    <a:pt x="84" y="1529"/>
                  </a:cubicBezTo>
                  <a:cubicBezTo>
                    <a:pt x="1" y="1729"/>
                    <a:pt x="1037" y="3350"/>
                    <a:pt x="1037" y="3350"/>
                  </a:cubicBezTo>
                  <a:cubicBezTo>
                    <a:pt x="1037" y="3350"/>
                    <a:pt x="1295" y="3460"/>
                    <a:pt x="1452" y="3460"/>
                  </a:cubicBezTo>
                  <a:cubicBezTo>
                    <a:pt x="1479" y="3460"/>
                    <a:pt x="1502" y="3457"/>
                    <a:pt x="1521" y="3450"/>
                  </a:cubicBezTo>
                  <a:cubicBezTo>
                    <a:pt x="1672" y="3400"/>
                    <a:pt x="1805" y="2899"/>
                    <a:pt x="1805" y="2899"/>
                  </a:cubicBezTo>
                  <a:cubicBezTo>
                    <a:pt x="1872" y="2899"/>
                    <a:pt x="1939" y="2882"/>
                    <a:pt x="2006" y="2865"/>
                  </a:cubicBezTo>
                  <a:cubicBezTo>
                    <a:pt x="2123" y="2848"/>
                    <a:pt x="2223" y="2798"/>
                    <a:pt x="2323" y="2732"/>
                  </a:cubicBezTo>
                  <a:cubicBezTo>
                    <a:pt x="2474" y="2598"/>
                    <a:pt x="2424" y="2214"/>
                    <a:pt x="2424" y="2214"/>
                  </a:cubicBezTo>
                  <a:cubicBezTo>
                    <a:pt x="2424" y="2214"/>
                    <a:pt x="2507" y="2197"/>
                    <a:pt x="2591" y="2147"/>
                  </a:cubicBezTo>
                  <a:cubicBezTo>
                    <a:pt x="2708" y="2113"/>
                    <a:pt x="2808" y="2046"/>
                    <a:pt x="2891" y="1980"/>
                  </a:cubicBezTo>
                  <a:cubicBezTo>
                    <a:pt x="3075" y="1779"/>
                    <a:pt x="2808" y="1228"/>
                    <a:pt x="2657" y="843"/>
                  </a:cubicBezTo>
                  <a:cubicBezTo>
                    <a:pt x="2524" y="442"/>
                    <a:pt x="2223" y="142"/>
                    <a:pt x="1839" y="25"/>
                  </a:cubicBezTo>
                  <a:cubicBezTo>
                    <a:pt x="1787" y="8"/>
                    <a:pt x="1736" y="1"/>
                    <a:pt x="1688"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8"/>
            <p:cNvSpPr/>
            <p:nvPr/>
          </p:nvSpPr>
          <p:spPr>
            <a:xfrm>
              <a:off x="5743245" y="1959260"/>
              <a:ext cx="499788" cy="496551"/>
            </a:xfrm>
            <a:custGeom>
              <a:avLst/>
              <a:gdLst/>
              <a:ahLst/>
              <a:cxnLst/>
              <a:rect l="l" t="t" r="r" b="b"/>
              <a:pathLst>
                <a:path w="15594" h="15493" extrusionOk="0">
                  <a:moveTo>
                    <a:pt x="4500" y="0"/>
                  </a:moveTo>
                  <a:cubicBezTo>
                    <a:pt x="2194" y="0"/>
                    <a:pt x="1" y="2033"/>
                    <a:pt x="1776" y="4999"/>
                  </a:cubicBezTo>
                  <a:cubicBezTo>
                    <a:pt x="4082" y="8842"/>
                    <a:pt x="10732" y="15492"/>
                    <a:pt x="10732" y="15492"/>
                  </a:cubicBezTo>
                  <a:lnTo>
                    <a:pt x="15594" y="8458"/>
                  </a:lnTo>
                  <a:lnTo>
                    <a:pt x="6438" y="538"/>
                  </a:lnTo>
                  <a:cubicBezTo>
                    <a:pt x="5845" y="171"/>
                    <a:pt x="5167" y="0"/>
                    <a:pt x="4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8"/>
            <p:cNvSpPr/>
            <p:nvPr/>
          </p:nvSpPr>
          <p:spPr>
            <a:xfrm>
              <a:off x="6693400" y="1997912"/>
              <a:ext cx="66408" cy="77721"/>
            </a:xfrm>
            <a:custGeom>
              <a:avLst/>
              <a:gdLst/>
              <a:ahLst/>
              <a:cxnLst/>
              <a:rect l="l" t="t" r="r" b="b"/>
              <a:pathLst>
                <a:path w="2072" h="2425" extrusionOk="0">
                  <a:moveTo>
                    <a:pt x="768" y="1"/>
                  </a:moveTo>
                  <a:cubicBezTo>
                    <a:pt x="317" y="1087"/>
                    <a:pt x="267" y="1120"/>
                    <a:pt x="117" y="1688"/>
                  </a:cubicBezTo>
                  <a:cubicBezTo>
                    <a:pt x="1" y="2129"/>
                    <a:pt x="521" y="2425"/>
                    <a:pt x="928" y="2425"/>
                  </a:cubicBezTo>
                  <a:cubicBezTo>
                    <a:pt x="1107" y="2425"/>
                    <a:pt x="1265" y="2367"/>
                    <a:pt x="1336" y="2240"/>
                  </a:cubicBezTo>
                  <a:cubicBezTo>
                    <a:pt x="1470" y="2006"/>
                    <a:pt x="2072" y="535"/>
                    <a:pt x="2072" y="535"/>
                  </a:cubicBezTo>
                  <a:cubicBezTo>
                    <a:pt x="2072" y="535"/>
                    <a:pt x="986" y="101"/>
                    <a:pt x="7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8"/>
            <p:cNvSpPr/>
            <p:nvPr/>
          </p:nvSpPr>
          <p:spPr>
            <a:xfrm>
              <a:off x="6706220" y="1988810"/>
              <a:ext cx="61632" cy="32691"/>
            </a:xfrm>
            <a:custGeom>
              <a:avLst/>
              <a:gdLst/>
              <a:ahLst/>
              <a:cxnLst/>
              <a:rect l="l" t="t" r="r" b="b"/>
              <a:pathLst>
                <a:path w="1923" h="1020" extrusionOk="0">
                  <a:moveTo>
                    <a:pt x="168" y="1"/>
                  </a:moveTo>
                  <a:lnTo>
                    <a:pt x="1" y="368"/>
                  </a:lnTo>
                  <a:lnTo>
                    <a:pt x="1755" y="1020"/>
                  </a:lnTo>
                  <a:lnTo>
                    <a:pt x="1922" y="602"/>
                  </a:lnTo>
                  <a:lnTo>
                    <a:pt x="168"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8"/>
            <p:cNvSpPr/>
            <p:nvPr/>
          </p:nvSpPr>
          <p:spPr>
            <a:xfrm>
              <a:off x="6704072" y="2031116"/>
              <a:ext cx="35928" cy="35800"/>
            </a:xfrm>
            <a:custGeom>
              <a:avLst/>
              <a:gdLst/>
              <a:ahLst/>
              <a:cxnLst/>
              <a:rect l="l" t="t" r="r" b="b"/>
              <a:pathLst>
                <a:path w="1121" h="1117" extrusionOk="0">
                  <a:moveTo>
                    <a:pt x="268" y="1"/>
                  </a:moveTo>
                  <a:cubicBezTo>
                    <a:pt x="268" y="1"/>
                    <a:pt x="1" y="485"/>
                    <a:pt x="51" y="803"/>
                  </a:cubicBezTo>
                  <a:cubicBezTo>
                    <a:pt x="74" y="1025"/>
                    <a:pt x="312" y="1116"/>
                    <a:pt x="515" y="1116"/>
                  </a:cubicBezTo>
                  <a:cubicBezTo>
                    <a:pt x="601" y="1116"/>
                    <a:pt x="681" y="1100"/>
                    <a:pt x="736" y="1070"/>
                  </a:cubicBezTo>
                  <a:cubicBezTo>
                    <a:pt x="920" y="986"/>
                    <a:pt x="1120" y="251"/>
                    <a:pt x="1120" y="251"/>
                  </a:cubicBezTo>
                  <a:lnTo>
                    <a:pt x="268" y="1"/>
                  </a:lnTo>
                  <a:close/>
                </a:path>
              </a:pathLst>
            </a:custGeom>
            <a:solidFill>
              <a:srgbClr val="F3E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8"/>
            <p:cNvSpPr/>
            <p:nvPr/>
          </p:nvSpPr>
          <p:spPr>
            <a:xfrm>
              <a:off x="5872984" y="4672773"/>
              <a:ext cx="508217" cy="193903"/>
            </a:xfrm>
            <a:custGeom>
              <a:avLst/>
              <a:gdLst/>
              <a:ahLst/>
              <a:cxnLst/>
              <a:rect l="l" t="t" r="r" b="b"/>
              <a:pathLst>
                <a:path w="15857" h="6050" extrusionOk="0">
                  <a:moveTo>
                    <a:pt x="6283" y="1"/>
                  </a:moveTo>
                  <a:lnTo>
                    <a:pt x="0" y="435"/>
                  </a:lnTo>
                  <a:lnTo>
                    <a:pt x="117" y="3326"/>
                  </a:lnTo>
                  <a:lnTo>
                    <a:pt x="234" y="6049"/>
                  </a:lnTo>
                  <a:lnTo>
                    <a:pt x="15857" y="6049"/>
                  </a:lnTo>
                  <a:cubicBezTo>
                    <a:pt x="15857" y="6049"/>
                    <a:pt x="14954" y="4261"/>
                    <a:pt x="12415" y="3727"/>
                  </a:cubicBezTo>
                  <a:cubicBezTo>
                    <a:pt x="11329" y="3526"/>
                    <a:pt x="10276" y="3209"/>
                    <a:pt x="9240" y="2791"/>
                  </a:cubicBezTo>
                  <a:cubicBezTo>
                    <a:pt x="6216" y="1521"/>
                    <a:pt x="6283" y="1"/>
                    <a:pt x="6283"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8"/>
            <p:cNvSpPr/>
            <p:nvPr/>
          </p:nvSpPr>
          <p:spPr>
            <a:xfrm>
              <a:off x="5876734" y="4762224"/>
              <a:ext cx="504467" cy="104451"/>
            </a:xfrm>
            <a:custGeom>
              <a:avLst/>
              <a:gdLst/>
              <a:ahLst/>
              <a:cxnLst/>
              <a:rect l="l" t="t" r="r" b="b"/>
              <a:pathLst>
                <a:path w="15740" h="3259" extrusionOk="0">
                  <a:moveTo>
                    <a:pt x="9123" y="0"/>
                  </a:moveTo>
                  <a:cubicBezTo>
                    <a:pt x="8438" y="618"/>
                    <a:pt x="7736" y="1387"/>
                    <a:pt x="7352" y="2155"/>
                  </a:cubicBezTo>
                  <a:cubicBezTo>
                    <a:pt x="3643" y="1838"/>
                    <a:pt x="1437" y="936"/>
                    <a:pt x="0" y="535"/>
                  </a:cubicBezTo>
                  <a:lnTo>
                    <a:pt x="0" y="535"/>
                  </a:lnTo>
                  <a:lnTo>
                    <a:pt x="117" y="3258"/>
                  </a:lnTo>
                  <a:lnTo>
                    <a:pt x="15740" y="3258"/>
                  </a:lnTo>
                  <a:cubicBezTo>
                    <a:pt x="15740" y="3258"/>
                    <a:pt x="14837" y="1470"/>
                    <a:pt x="12298" y="936"/>
                  </a:cubicBezTo>
                  <a:cubicBezTo>
                    <a:pt x="11212" y="735"/>
                    <a:pt x="10159" y="418"/>
                    <a:pt x="9123"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8"/>
            <p:cNvSpPr/>
            <p:nvPr/>
          </p:nvSpPr>
          <p:spPr>
            <a:xfrm>
              <a:off x="5678056" y="2978418"/>
              <a:ext cx="459501" cy="1762397"/>
            </a:xfrm>
            <a:custGeom>
              <a:avLst/>
              <a:gdLst/>
              <a:ahLst/>
              <a:cxnLst/>
              <a:rect l="l" t="t" r="r" b="b"/>
              <a:pathLst>
                <a:path w="14337" h="54989" extrusionOk="0">
                  <a:moveTo>
                    <a:pt x="12264" y="1"/>
                  </a:moveTo>
                  <a:lnTo>
                    <a:pt x="0" y="870"/>
                  </a:lnTo>
                  <a:cubicBezTo>
                    <a:pt x="0" y="870"/>
                    <a:pt x="251" y="2841"/>
                    <a:pt x="619" y="5749"/>
                  </a:cubicBezTo>
                  <a:cubicBezTo>
                    <a:pt x="769" y="6918"/>
                    <a:pt x="936" y="8238"/>
                    <a:pt x="1120" y="9642"/>
                  </a:cubicBezTo>
                  <a:cubicBezTo>
                    <a:pt x="2072" y="17060"/>
                    <a:pt x="3309" y="26768"/>
                    <a:pt x="3543" y="28623"/>
                  </a:cubicBezTo>
                  <a:cubicBezTo>
                    <a:pt x="3543" y="33552"/>
                    <a:pt x="4461" y="54989"/>
                    <a:pt x="4461" y="54989"/>
                  </a:cubicBezTo>
                  <a:lnTo>
                    <a:pt x="13718" y="52984"/>
                  </a:lnTo>
                  <a:cubicBezTo>
                    <a:pt x="13718" y="52984"/>
                    <a:pt x="14336" y="33101"/>
                    <a:pt x="14186" y="27236"/>
                  </a:cubicBezTo>
                  <a:cubicBezTo>
                    <a:pt x="14119" y="25181"/>
                    <a:pt x="13467" y="15941"/>
                    <a:pt x="12933" y="8790"/>
                  </a:cubicBezTo>
                  <a:cubicBezTo>
                    <a:pt x="12849" y="7720"/>
                    <a:pt x="12766" y="6701"/>
                    <a:pt x="12699" y="5749"/>
                  </a:cubicBezTo>
                  <a:cubicBezTo>
                    <a:pt x="12448" y="2390"/>
                    <a:pt x="12264" y="1"/>
                    <a:pt x="12264"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8"/>
            <p:cNvSpPr/>
            <p:nvPr/>
          </p:nvSpPr>
          <p:spPr>
            <a:xfrm>
              <a:off x="5678056" y="2978418"/>
              <a:ext cx="414503" cy="309026"/>
            </a:xfrm>
            <a:custGeom>
              <a:avLst/>
              <a:gdLst/>
              <a:ahLst/>
              <a:cxnLst/>
              <a:rect l="l" t="t" r="r" b="b"/>
              <a:pathLst>
                <a:path w="12933" h="9642" extrusionOk="0">
                  <a:moveTo>
                    <a:pt x="12264" y="1"/>
                  </a:moveTo>
                  <a:lnTo>
                    <a:pt x="0" y="870"/>
                  </a:lnTo>
                  <a:cubicBezTo>
                    <a:pt x="0" y="870"/>
                    <a:pt x="251" y="2841"/>
                    <a:pt x="619" y="5749"/>
                  </a:cubicBezTo>
                  <a:cubicBezTo>
                    <a:pt x="769" y="6918"/>
                    <a:pt x="936" y="8238"/>
                    <a:pt x="1120" y="9642"/>
                  </a:cubicBezTo>
                  <a:lnTo>
                    <a:pt x="12933" y="8790"/>
                  </a:lnTo>
                  <a:cubicBezTo>
                    <a:pt x="12849" y="7720"/>
                    <a:pt x="12766" y="6701"/>
                    <a:pt x="12699" y="5749"/>
                  </a:cubicBezTo>
                  <a:cubicBezTo>
                    <a:pt x="12448" y="2390"/>
                    <a:pt x="12264" y="1"/>
                    <a:pt x="122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8"/>
            <p:cNvSpPr/>
            <p:nvPr/>
          </p:nvSpPr>
          <p:spPr>
            <a:xfrm>
              <a:off x="5382971" y="4672773"/>
              <a:ext cx="500749" cy="193903"/>
            </a:xfrm>
            <a:custGeom>
              <a:avLst/>
              <a:gdLst/>
              <a:ahLst/>
              <a:cxnLst/>
              <a:rect l="l" t="t" r="r" b="b"/>
              <a:pathLst>
                <a:path w="15624" h="6050" extrusionOk="0">
                  <a:moveTo>
                    <a:pt x="6534" y="1"/>
                  </a:moveTo>
                  <a:lnTo>
                    <a:pt x="218" y="435"/>
                  </a:lnTo>
                  <a:lnTo>
                    <a:pt x="101" y="3326"/>
                  </a:lnTo>
                  <a:lnTo>
                    <a:pt x="1" y="6049"/>
                  </a:lnTo>
                  <a:lnTo>
                    <a:pt x="15623" y="6049"/>
                  </a:lnTo>
                  <a:cubicBezTo>
                    <a:pt x="15623" y="6049"/>
                    <a:pt x="14871" y="4261"/>
                    <a:pt x="12365" y="3727"/>
                  </a:cubicBezTo>
                  <a:cubicBezTo>
                    <a:pt x="11296" y="3526"/>
                    <a:pt x="10260" y="3209"/>
                    <a:pt x="9274" y="2791"/>
                  </a:cubicBezTo>
                  <a:cubicBezTo>
                    <a:pt x="6333" y="1521"/>
                    <a:pt x="6534" y="1"/>
                    <a:pt x="6534"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8"/>
            <p:cNvSpPr/>
            <p:nvPr/>
          </p:nvSpPr>
          <p:spPr>
            <a:xfrm>
              <a:off x="5382971" y="4762224"/>
              <a:ext cx="500749" cy="104451"/>
            </a:xfrm>
            <a:custGeom>
              <a:avLst/>
              <a:gdLst/>
              <a:ahLst/>
              <a:cxnLst/>
              <a:rect l="l" t="t" r="r" b="b"/>
              <a:pathLst>
                <a:path w="15624" h="3259" extrusionOk="0">
                  <a:moveTo>
                    <a:pt x="9274" y="0"/>
                  </a:moveTo>
                  <a:cubicBezTo>
                    <a:pt x="8539" y="618"/>
                    <a:pt x="7754" y="1387"/>
                    <a:pt x="7319" y="2155"/>
                  </a:cubicBezTo>
                  <a:cubicBezTo>
                    <a:pt x="3627" y="1838"/>
                    <a:pt x="1505" y="936"/>
                    <a:pt x="101" y="535"/>
                  </a:cubicBezTo>
                  <a:lnTo>
                    <a:pt x="1" y="3258"/>
                  </a:lnTo>
                  <a:lnTo>
                    <a:pt x="15623" y="3258"/>
                  </a:lnTo>
                  <a:cubicBezTo>
                    <a:pt x="15623" y="3258"/>
                    <a:pt x="14871" y="1470"/>
                    <a:pt x="12365" y="936"/>
                  </a:cubicBezTo>
                  <a:cubicBezTo>
                    <a:pt x="11296" y="735"/>
                    <a:pt x="10260" y="418"/>
                    <a:pt x="927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8"/>
            <p:cNvSpPr/>
            <p:nvPr/>
          </p:nvSpPr>
          <p:spPr>
            <a:xfrm>
              <a:off x="5327300" y="2978418"/>
              <a:ext cx="395241" cy="1762397"/>
            </a:xfrm>
            <a:custGeom>
              <a:avLst/>
              <a:gdLst/>
              <a:ahLst/>
              <a:cxnLst/>
              <a:rect l="l" t="t" r="r" b="b"/>
              <a:pathLst>
                <a:path w="12332" h="54989" extrusionOk="0">
                  <a:moveTo>
                    <a:pt x="12331" y="1"/>
                  </a:moveTo>
                  <a:lnTo>
                    <a:pt x="0" y="870"/>
                  </a:lnTo>
                  <a:cubicBezTo>
                    <a:pt x="0" y="870"/>
                    <a:pt x="100" y="2841"/>
                    <a:pt x="234" y="5749"/>
                  </a:cubicBezTo>
                  <a:cubicBezTo>
                    <a:pt x="301" y="6918"/>
                    <a:pt x="368" y="8238"/>
                    <a:pt x="435" y="9642"/>
                  </a:cubicBezTo>
                  <a:cubicBezTo>
                    <a:pt x="802" y="17060"/>
                    <a:pt x="1270" y="26768"/>
                    <a:pt x="1354" y="28623"/>
                  </a:cubicBezTo>
                  <a:cubicBezTo>
                    <a:pt x="969" y="33552"/>
                    <a:pt x="201" y="54989"/>
                    <a:pt x="201" y="54989"/>
                  </a:cubicBezTo>
                  <a:lnTo>
                    <a:pt x="9608" y="52984"/>
                  </a:lnTo>
                  <a:cubicBezTo>
                    <a:pt x="9608" y="52984"/>
                    <a:pt x="11796" y="33101"/>
                    <a:pt x="12097" y="27236"/>
                  </a:cubicBezTo>
                  <a:cubicBezTo>
                    <a:pt x="12214" y="25181"/>
                    <a:pt x="12264" y="15941"/>
                    <a:pt x="12298" y="8790"/>
                  </a:cubicBezTo>
                  <a:cubicBezTo>
                    <a:pt x="12314" y="7720"/>
                    <a:pt x="12314" y="6701"/>
                    <a:pt x="12314" y="5749"/>
                  </a:cubicBezTo>
                  <a:cubicBezTo>
                    <a:pt x="12331" y="2390"/>
                    <a:pt x="12331" y="1"/>
                    <a:pt x="12331"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8"/>
            <p:cNvSpPr/>
            <p:nvPr/>
          </p:nvSpPr>
          <p:spPr>
            <a:xfrm>
              <a:off x="5327300" y="2978418"/>
              <a:ext cx="395241" cy="309026"/>
            </a:xfrm>
            <a:custGeom>
              <a:avLst/>
              <a:gdLst/>
              <a:ahLst/>
              <a:cxnLst/>
              <a:rect l="l" t="t" r="r" b="b"/>
              <a:pathLst>
                <a:path w="12332" h="9642" extrusionOk="0">
                  <a:moveTo>
                    <a:pt x="12331" y="1"/>
                  </a:moveTo>
                  <a:lnTo>
                    <a:pt x="0" y="870"/>
                  </a:lnTo>
                  <a:cubicBezTo>
                    <a:pt x="0" y="870"/>
                    <a:pt x="100" y="2841"/>
                    <a:pt x="234" y="5749"/>
                  </a:cubicBezTo>
                  <a:cubicBezTo>
                    <a:pt x="301" y="6918"/>
                    <a:pt x="368" y="8238"/>
                    <a:pt x="435" y="9642"/>
                  </a:cubicBezTo>
                  <a:lnTo>
                    <a:pt x="12298" y="8790"/>
                  </a:lnTo>
                  <a:cubicBezTo>
                    <a:pt x="12314" y="7720"/>
                    <a:pt x="12314" y="6701"/>
                    <a:pt x="12314" y="5749"/>
                  </a:cubicBezTo>
                  <a:cubicBezTo>
                    <a:pt x="12331" y="2390"/>
                    <a:pt x="12331" y="1"/>
                    <a:pt x="12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p:nvPr/>
          </p:nvSpPr>
          <p:spPr>
            <a:xfrm>
              <a:off x="5278552" y="1926697"/>
              <a:ext cx="829005" cy="1100501"/>
            </a:xfrm>
            <a:custGeom>
              <a:avLst/>
              <a:gdLst/>
              <a:ahLst/>
              <a:cxnLst/>
              <a:rect l="l" t="t" r="r" b="b"/>
              <a:pathLst>
                <a:path w="25866" h="34337" extrusionOk="0">
                  <a:moveTo>
                    <a:pt x="8739" y="0"/>
                  </a:moveTo>
                  <a:cubicBezTo>
                    <a:pt x="8422" y="84"/>
                    <a:pt x="8088" y="134"/>
                    <a:pt x="7737" y="201"/>
                  </a:cubicBezTo>
                  <a:cubicBezTo>
                    <a:pt x="5364" y="585"/>
                    <a:pt x="2657" y="685"/>
                    <a:pt x="1220" y="3125"/>
                  </a:cubicBezTo>
                  <a:cubicBezTo>
                    <a:pt x="1" y="5197"/>
                    <a:pt x="1053" y="11262"/>
                    <a:pt x="2139" y="16391"/>
                  </a:cubicBezTo>
                  <a:cubicBezTo>
                    <a:pt x="2741" y="19249"/>
                    <a:pt x="2741" y="22223"/>
                    <a:pt x="2173" y="25097"/>
                  </a:cubicBezTo>
                  <a:cubicBezTo>
                    <a:pt x="1371" y="29090"/>
                    <a:pt x="569" y="34336"/>
                    <a:pt x="569" y="34336"/>
                  </a:cubicBezTo>
                  <a:lnTo>
                    <a:pt x="25866" y="34336"/>
                  </a:lnTo>
                  <a:cubicBezTo>
                    <a:pt x="24729" y="29123"/>
                    <a:pt x="21204" y="18848"/>
                    <a:pt x="21187" y="18764"/>
                  </a:cubicBezTo>
                  <a:cubicBezTo>
                    <a:pt x="21187" y="18764"/>
                    <a:pt x="21872" y="2674"/>
                    <a:pt x="20937" y="1554"/>
                  </a:cubicBezTo>
                  <a:cubicBezTo>
                    <a:pt x="20352" y="886"/>
                    <a:pt x="18998" y="502"/>
                    <a:pt x="18029" y="301"/>
                  </a:cubicBezTo>
                  <a:cubicBezTo>
                    <a:pt x="17411" y="184"/>
                    <a:pt x="16943" y="134"/>
                    <a:pt x="16943" y="134"/>
                  </a:cubicBezTo>
                  <a:cubicBezTo>
                    <a:pt x="16776" y="134"/>
                    <a:pt x="11363" y="0"/>
                    <a:pt x="8739"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8"/>
            <p:cNvSpPr/>
            <p:nvPr/>
          </p:nvSpPr>
          <p:spPr>
            <a:xfrm>
              <a:off x="5526491" y="1926697"/>
              <a:ext cx="329923" cy="234574"/>
            </a:xfrm>
            <a:custGeom>
              <a:avLst/>
              <a:gdLst/>
              <a:ahLst/>
              <a:cxnLst/>
              <a:rect l="l" t="t" r="r" b="b"/>
              <a:pathLst>
                <a:path w="10294" h="7319" extrusionOk="0">
                  <a:moveTo>
                    <a:pt x="1003" y="0"/>
                  </a:moveTo>
                  <a:cubicBezTo>
                    <a:pt x="686" y="84"/>
                    <a:pt x="352" y="134"/>
                    <a:pt x="1" y="201"/>
                  </a:cubicBezTo>
                  <a:cubicBezTo>
                    <a:pt x="1388" y="3041"/>
                    <a:pt x="5080" y="7085"/>
                    <a:pt x="7169" y="7319"/>
                  </a:cubicBezTo>
                  <a:cubicBezTo>
                    <a:pt x="8439" y="6767"/>
                    <a:pt x="9725" y="2473"/>
                    <a:pt x="10293" y="301"/>
                  </a:cubicBezTo>
                  <a:cubicBezTo>
                    <a:pt x="9675" y="184"/>
                    <a:pt x="9207" y="134"/>
                    <a:pt x="9207" y="134"/>
                  </a:cubicBezTo>
                  <a:cubicBezTo>
                    <a:pt x="9040" y="134"/>
                    <a:pt x="3627" y="0"/>
                    <a:pt x="10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8"/>
            <p:cNvSpPr/>
            <p:nvPr/>
          </p:nvSpPr>
          <p:spPr>
            <a:xfrm>
              <a:off x="6086180" y="1928780"/>
              <a:ext cx="49998" cy="160891"/>
            </a:xfrm>
            <a:custGeom>
              <a:avLst/>
              <a:gdLst/>
              <a:ahLst/>
              <a:cxnLst/>
              <a:rect l="l" t="t" r="r" b="b"/>
              <a:pathLst>
                <a:path w="1560" h="5020" extrusionOk="0">
                  <a:moveTo>
                    <a:pt x="716" y="1"/>
                  </a:moveTo>
                  <a:cubicBezTo>
                    <a:pt x="704" y="1"/>
                    <a:pt x="693" y="1"/>
                    <a:pt x="683" y="2"/>
                  </a:cubicBezTo>
                  <a:cubicBezTo>
                    <a:pt x="516" y="2"/>
                    <a:pt x="733" y="1189"/>
                    <a:pt x="683" y="1289"/>
                  </a:cubicBezTo>
                  <a:cubicBezTo>
                    <a:pt x="616" y="1372"/>
                    <a:pt x="132" y="2224"/>
                    <a:pt x="65" y="2542"/>
                  </a:cubicBezTo>
                  <a:cubicBezTo>
                    <a:pt x="1" y="2864"/>
                    <a:pt x="1134" y="4867"/>
                    <a:pt x="1214" y="5007"/>
                  </a:cubicBezTo>
                  <a:lnTo>
                    <a:pt x="1214" y="5007"/>
                  </a:lnTo>
                  <a:cubicBezTo>
                    <a:pt x="1214" y="4807"/>
                    <a:pt x="1560" y="2204"/>
                    <a:pt x="1418" y="1105"/>
                  </a:cubicBezTo>
                  <a:cubicBezTo>
                    <a:pt x="1308" y="146"/>
                    <a:pt x="903" y="1"/>
                    <a:pt x="716" y="1"/>
                  </a:cubicBezTo>
                  <a:close/>
                  <a:moveTo>
                    <a:pt x="1214" y="5007"/>
                  </a:moveTo>
                  <a:lnTo>
                    <a:pt x="1214" y="5007"/>
                  </a:lnTo>
                  <a:cubicBezTo>
                    <a:pt x="1214" y="5015"/>
                    <a:pt x="1214" y="5019"/>
                    <a:pt x="1215" y="5019"/>
                  </a:cubicBezTo>
                  <a:cubicBezTo>
                    <a:pt x="1216" y="5019"/>
                    <a:pt x="1217" y="5018"/>
                    <a:pt x="1218" y="5015"/>
                  </a:cubicBezTo>
                  <a:cubicBezTo>
                    <a:pt x="1218" y="5015"/>
                    <a:pt x="1216" y="5012"/>
                    <a:pt x="1214" y="5007"/>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8"/>
            <p:cNvSpPr/>
            <p:nvPr/>
          </p:nvSpPr>
          <p:spPr>
            <a:xfrm>
              <a:off x="6109128" y="1874648"/>
              <a:ext cx="64837" cy="181147"/>
            </a:xfrm>
            <a:custGeom>
              <a:avLst/>
              <a:gdLst/>
              <a:ahLst/>
              <a:cxnLst/>
              <a:rect l="l" t="t" r="r" b="b"/>
              <a:pathLst>
                <a:path w="2023" h="5652" extrusionOk="0">
                  <a:moveTo>
                    <a:pt x="1720" y="1"/>
                  </a:moveTo>
                  <a:cubicBezTo>
                    <a:pt x="1390" y="1"/>
                    <a:pt x="455" y="1769"/>
                    <a:pt x="235" y="2510"/>
                  </a:cubicBezTo>
                  <a:cubicBezTo>
                    <a:pt x="1" y="3312"/>
                    <a:pt x="485" y="5651"/>
                    <a:pt x="485" y="5651"/>
                  </a:cubicBezTo>
                  <a:lnTo>
                    <a:pt x="1321" y="4966"/>
                  </a:lnTo>
                  <a:cubicBezTo>
                    <a:pt x="1321" y="4966"/>
                    <a:pt x="1304" y="3964"/>
                    <a:pt x="1204" y="3095"/>
                  </a:cubicBezTo>
                  <a:cubicBezTo>
                    <a:pt x="1237" y="2660"/>
                    <a:pt x="1839" y="1424"/>
                    <a:pt x="1889" y="906"/>
                  </a:cubicBezTo>
                  <a:cubicBezTo>
                    <a:pt x="1939" y="388"/>
                    <a:pt x="2022" y="254"/>
                    <a:pt x="1772" y="20"/>
                  </a:cubicBezTo>
                  <a:cubicBezTo>
                    <a:pt x="1757" y="7"/>
                    <a:pt x="1739" y="1"/>
                    <a:pt x="172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8"/>
            <p:cNvSpPr/>
            <p:nvPr/>
          </p:nvSpPr>
          <p:spPr>
            <a:xfrm>
              <a:off x="6138037" y="1851187"/>
              <a:ext cx="46633" cy="158551"/>
            </a:xfrm>
            <a:custGeom>
              <a:avLst/>
              <a:gdLst/>
              <a:ahLst/>
              <a:cxnLst/>
              <a:rect l="l" t="t" r="r" b="b"/>
              <a:pathLst>
                <a:path w="1455" h="4947" extrusionOk="0">
                  <a:moveTo>
                    <a:pt x="1304" y="1"/>
                  </a:moveTo>
                  <a:lnTo>
                    <a:pt x="1" y="151"/>
                  </a:lnTo>
                  <a:lnTo>
                    <a:pt x="201" y="4946"/>
                  </a:lnTo>
                  <a:lnTo>
                    <a:pt x="1455" y="4779"/>
                  </a:lnTo>
                  <a:cubicBezTo>
                    <a:pt x="1455" y="4395"/>
                    <a:pt x="1354" y="168"/>
                    <a:pt x="1304"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8"/>
            <p:cNvSpPr/>
            <p:nvPr/>
          </p:nvSpPr>
          <p:spPr>
            <a:xfrm>
              <a:off x="6086629" y="1940799"/>
              <a:ext cx="159096" cy="211370"/>
            </a:xfrm>
            <a:custGeom>
              <a:avLst/>
              <a:gdLst/>
              <a:ahLst/>
              <a:cxnLst/>
              <a:rect l="l" t="t" r="r" b="b"/>
              <a:pathLst>
                <a:path w="4964" h="6595" extrusionOk="0">
                  <a:moveTo>
                    <a:pt x="3032" y="0"/>
                  </a:moveTo>
                  <a:cubicBezTo>
                    <a:pt x="2348" y="0"/>
                    <a:pt x="1545" y="958"/>
                    <a:pt x="1271" y="1415"/>
                  </a:cubicBezTo>
                  <a:cubicBezTo>
                    <a:pt x="1104" y="1666"/>
                    <a:pt x="1020" y="1966"/>
                    <a:pt x="1020" y="2267"/>
                  </a:cubicBezTo>
                  <a:cubicBezTo>
                    <a:pt x="1037" y="3203"/>
                    <a:pt x="686" y="4105"/>
                    <a:pt x="51" y="4807"/>
                  </a:cubicBezTo>
                  <a:lnTo>
                    <a:pt x="1" y="4857"/>
                  </a:lnTo>
                  <a:lnTo>
                    <a:pt x="1204" y="6595"/>
                  </a:lnTo>
                  <a:cubicBezTo>
                    <a:pt x="1889" y="6311"/>
                    <a:pt x="2524" y="5910"/>
                    <a:pt x="3042" y="5375"/>
                  </a:cubicBezTo>
                  <a:cubicBezTo>
                    <a:pt x="3710" y="4657"/>
                    <a:pt x="4278" y="3637"/>
                    <a:pt x="4228" y="3203"/>
                  </a:cubicBezTo>
                  <a:cubicBezTo>
                    <a:pt x="4429" y="3119"/>
                    <a:pt x="4612" y="3002"/>
                    <a:pt x="4780" y="2869"/>
                  </a:cubicBezTo>
                  <a:cubicBezTo>
                    <a:pt x="4963" y="2702"/>
                    <a:pt x="4930" y="1649"/>
                    <a:pt x="4880" y="1432"/>
                  </a:cubicBezTo>
                  <a:cubicBezTo>
                    <a:pt x="4863" y="1332"/>
                    <a:pt x="4729" y="1231"/>
                    <a:pt x="4579" y="1131"/>
                  </a:cubicBezTo>
                  <a:cubicBezTo>
                    <a:pt x="4445" y="1047"/>
                    <a:pt x="4295" y="964"/>
                    <a:pt x="4145" y="897"/>
                  </a:cubicBezTo>
                  <a:cubicBezTo>
                    <a:pt x="4211" y="780"/>
                    <a:pt x="4195" y="646"/>
                    <a:pt x="4095" y="546"/>
                  </a:cubicBezTo>
                  <a:cubicBezTo>
                    <a:pt x="4095" y="546"/>
                    <a:pt x="4078" y="546"/>
                    <a:pt x="4078" y="530"/>
                  </a:cubicBezTo>
                  <a:cubicBezTo>
                    <a:pt x="3927" y="463"/>
                    <a:pt x="3777" y="429"/>
                    <a:pt x="3627" y="413"/>
                  </a:cubicBezTo>
                  <a:cubicBezTo>
                    <a:pt x="3593" y="296"/>
                    <a:pt x="3510" y="179"/>
                    <a:pt x="3409" y="112"/>
                  </a:cubicBezTo>
                  <a:cubicBezTo>
                    <a:pt x="3343" y="78"/>
                    <a:pt x="3293" y="45"/>
                    <a:pt x="3226" y="28"/>
                  </a:cubicBezTo>
                  <a:cubicBezTo>
                    <a:pt x="3163" y="9"/>
                    <a:pt x="3098" y="0"/>
                    <a:pt x="3032"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8"/>
            <p:cNvSpPr/>
            <p:nvPr/>
          </p:nvSpPr>
          <p:spPr>
            <a:xfrm>
              <a:off x="6155729" y="1946536"/>
              <a:ext cx="47146" cy="51953"/>
            </a:xfrm>
            <a:custGeom>
              <a:avLst/>
              <a:gdLst/>
              <a:ahLst/>
              <a:cxnLst/>
              <a:rect l="l" t="t" r="r" b="b"/>
              <a:pathLst>
                <a:path w="1471" h="1621" extrusionOk="0">
                  <a:moveTo>
                    <a:pt x="1173" y="1"/>
                  </a:moveTo>
                  <a:cubicBezTo>
                    <a:pt x="1127" y="1"/>
                    <a:pt x="1080" y="11"/>
                    <a:pt x="1036" y="33"/>
                  </a:cubicBezTo>
                  <a:cubicBezTo>
                    <a:pt x="752" y="133"/>
                    <a:pt x="502" y="284"/>
                    <a:pt x="284" y="501"/>
                  </a:cubicBezTo>
                  <a:cubicBezTo>
                    <a:pt x="34" y="835"/>
                    <a:pt x="0" y="1587"/>
                    <a:pt x="0" y="1604"/>
                  </a:cubicBezTo>
                  <a:lnTo>
                    <a:pt x="0" y="1620"/>
                  </a:lnTo>
                  <a:cubicBezTo>
                    <a:pt x="17" y="1587"/>
                    <a:pt x="301" y="902"/>
                    <a:pt x="619" y="601"/>
                  </a:cubicBezTo>
                  <a:cubicBezTo>
                    <a:pt x="869" y="401"/>
                    <a:pt x="1170" y="284"/>
                    <a:pt x="1471" y="234"/>
                  </a:cubicBezTo>
                  <a:cubicBezTo>
                    <a:pt x="1434" y="85"/>
                    <a:pt x="1305" y="1"/>
                    <a:pt x="117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8"/>
            <p:cNvSpPr/>
            <p:nvPr/>
          </p:nvSpPr>
          <p:spPr>
            <a:xfrm>
              <a:off x="6189445" y="1957753"/>
              <a:ext cx="32178" cy="37531"/>
            </a:xfrm>
            <a:custGeom>
              <a:avLst/>
              <a:gdLst/>
              <a:ahLst/>
              <a:cxnLst/>
              <a:rect l="l" t="t" r="r" b="b"/>
              <a:pathLst>
                <a:path w="1004" h="1171" extrusionOk="0">
                  <a:moveTo>
                    <a:pt x="870" y="1"/>
                  </a:moveTo>
                  <a:cubicBezTo>
                    <a:pt x="452" y="285"/>
                    <a:pt x="151" y="702"/>
                    <a:pt x="1" y="1170"/>
                  </a:cubicBezTo>
                  <a:cubicBezTo>
                    <a:pt x="268" y="853"/>
                    <a:pt x="586" y="585"/>
                    <a:pt x="937" y="368"/>
                  </a:cubicBezTo>
                  <a:cubicBezTo>
                    <a:pt x="1003" y="251"/>
                    <a:pt x="987" y="117"/>
                    <a:pt x="887" y="17"/>
                  </a:cubicBezTo>
                  <a:cubicBezTo>
                    <a:pt x="887" y="17"/>
                    <a:pt x="870" y="17"/>
                    <a:pt x="87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8"/>
            <p:cNvSpPr/>
            <p:nvPr/>
          </p:nvSpPr>
          <p:spPr>
            <a:xfrm>
              <a:off x="6218387" y="1977047"/>
              <a:ext cx="27339" cy="66408"/>
            </a:xfrm>
            <a:custGeom>
              <a:avLst/>
              <a:gdLst/>
              <a:ahLst/>
              <a:cxnLst/>
              <a:rect l="l" t="t" r="r" b="b"/>
              <a:pathLst>
                <a:path w="853" h="2072" extrusionOk="0">
                  <a:moveTo>
                    <a:pt x="468" y="0"/>
                  </a:moveTo>
                  <a:cubicBezTo>
                    <a:pt x="468" y="0"/>
                    <a:pt x="468" y="0"/>
                    <a:pt x="468" y="17"/>
                  </a:cubicBezTo>
                  <a:cubicBezTo>
                    <a:pt x="134" y="602"/>
                    <a:pt x="0" y="1270"/>
                    <a:pt x="100" y="1938"/>
                  </a:cubicBezTo>
                  <a:lnTo>
                    <a:pt x="117" y="2072"/>
                  </a:lnTo>
                  <a:cubicBezTo>
                    <a:pt x="318" y="1988"/>
                    <a:pt x="501" y="1871"/>
                    <a:pt x="669" y="1738"/>
                  </a:cubicBezTo>
                  <a:cubicBezTo>
                    <a:pt x="852" y="1571"/>
                    <a:pt x="819" y="518"/>
                    <a:pt x="769" y="301"/>
                  </a:cubicBezTo>
                  <a:cubicBezTo>
                    <a:pt x="752" y="201"/>
                    <a:pt x="618" y="100"/>
                    <a:pt x="468"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8"/>
            <p:cNvSpPr/>
            <p:nvPr/>
          </p:nvSpPr>
          <p:spPr>
            <a:xfrm>
              <a:off x="6138037" y="1822278"/>
              <a:ext cx="41825" cy="40223"/>
            </a:xfrm>
            <a:custGeom>
              <a:avLst/>
              <a:gdLst/>
              <a:ahLst/>
              <a:cxnLst/>
              <a:rect l="l" t="t" r="r" b="b"/>
              <a:pathLst>
                <a:path w="1305" h="1255" extrusionOk="0">
                  <a:moveTo>
                    <a:pt x="569" y="0"/>
                  </a:moveTo>
                  <a:lnTo>
                    <a:pt x="1" y="1053"/>
                  </a:lnTo>
                  <a:cubicBezTo>
                    <a:pt x="201" y="1170"/>
                    <a:pt x="419" y="1237"/>
                    <a:pt x="653" y="1253"/>
                  </a:cubicBezTo>
                  <a:cubicBezTo>
                    <a:pt x="668" y="1254"/>
                    <a:pt x="683" y="1255"/>
                    <a:pt x="697" y="1255"/>
                  </a:cubicBezTo>
                  <a:cubicBezTo>
                    <a:pt x="948" y="1255"/>
                    <a:pt x="1178" y="1123"/>
                    <a:pt x="1304" y="903"/>
                  </a:cubicBezTo>
                  <a:lnTo>
                    <a:pt x="569" y="0"/>
                  </a:ln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8"/>
            <p:cNvSpPr/>
            <p:nvPr/>
          </p:nvSpPr>
          <p:spPr>
            <a:xfrm>
              <a:off x="6149832" y="1728019"/>
              <a:ext cx="10737" cy="104739"/>
            </a:xfrm>
            <a:custGeom>
              <a:avLst/>
              <a:gdLst/>
              <a:ahLst/>
              <a:cxnLst/>
              <a:rect l="l" t="t" r="r" b="b"/>
              <a:pathLst>
                <a:path w="335" h="3268" extrusionOk="0">
                  <a:moveTo>
                    <a:pt x="101" y="1"/>
                  </a:moveTo>
                  <a:cubicBezTo>
                    <a:pt x="17" y="686"/>
                    <a:pt x="1" y="1371"/>
                    <a:pt x="51" y="2056"/>
                  </a:cubicBezTo>
                  <a:lnTo>
                    <a:pt x="118" y="3175"/>
                  </a:lnTo>
                  <a:cubicBezTo>
                    <a:pt x="118" y="3238"/>
                    <a:pt x="165" y="3267"/>
                    <a:pt x="216" y="3267"/>
                  </a:cubicBezTo>
                  <a:cubicBezTo>
                    <a:pt x="273" y="3267"/>
                    <a:pt x="335" y="3229"/>
                    <a:pt x="335" y="3158"/>
                  </a:cubicBezTo>
                  <a:lnTo>
                    <a:pt x="101" y="1"/>
                  </a:ln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8"/>
            <p:cNvSpPr/>
            <p:nvPr/>
          </p:nvSpPr>
          <p:spPr>
            <a:xfrm>
              <a:off x="5542035" y="2055762"/>
              <a:ext cx="621738" cy="437515"/>
            </a:xfrm>
            <a:custGeom>
              <a:avLst/>
              <a:gdLst/>
              <a:ahLst/>
              <a:cxnLst/>
              <a:rect l="l" t="t" r="r" b="b"/>
              <a:pathLst>
                <a:path w="19399" h="13651" extrusionOk="0">
                  <a:moveTo>
                    <a:pt x="18179" y="0"/>
                  </a:moveTo>
                  <a:cubicBezTo>
                    <a:pt x="18179" y="0"/>
                    <a:pt x="8204" y="5464"/>
                    <a:pt x="5080" y="7151"/>
                  </a:cubicBezTo>
                  <a:cubicBezTo>
                    <a:pt x="1939" y="8822"/>
                    <a:pt x="0" y="12197"/>
                    <a:pt x="4228" y="13534"/>
                  </a:cubicBezTo>
                  <a:cubicBezTo>
                    <a:pt x="4477" y="13613"/>
                    <a:pt x="4743" y="13650"/>
                    <a:pt x="5025" y="13650"/>
                  </a:cubicBezTo>
                  <a:cubicBezTo>
                    <a:pt x="9938" y="13650"/>
                    <a:pt x="19399" y="2306"/>
                    <a:pt x="19399" y="2306"/>
                  </a:cubicBezTo>
                  <a:lnTo>
                    <a:pt x="18179"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p:cNvSpPr/>
            <p:nvPr/>
          </p:nvSpPr>
          <p:spPr>
            <a:xfrm>
              <a:off x="5247496" y="1992592"/>
              <a:ext cx="491647" cy="500172"/>
            </a:xfrm>
            <a:custGeom>
              <a:avLst/>
              <a:gdLst/>
              <a:ahLst/>
              <a:cxnLst/>
              <a:rect l="l" t="t" r="r" b="b"/>
              <a:pathLst>
                <a:path w="15340" h="15606" extrusionOk="0">
                  <a:moveTo>
                    <a:pt x="3604" y="0"/>
                  </a:moveTo>
                  <a:cubicBezTo>
                    <a:pt x="3475" y="0"/>
                    <a:pt x="3365" y="22"/>
                    <a:pt x="3275" y="66"/>
                  </a:cubicBezTo>
                  <a:cubicBezTo>
                    <a:pt x="1137" y="1119"/>
                    <a:pt x="1" y="4110"/>
                    <a:pt x="1638" y="6867"/>
                  </a:cubicBezTo>
                  <a:cubicBezTo>
                    <a:pt x="3275" y="9624"/>
                    <a:pt x="7887" y="13968"/>
                    <a:pt x="10728" y="15605"/>
                  </a:cubicBezTo>
                  <a:cubicBezTo>
                    <a:pt x="12265" y="13166"/>
                    <a:pt x="15339" y="7819"/>
                    <a:pt x="15339" y="7819"/>
                  </a:cubicBezTo>
                  <a:cubicBezTo>
                    <a:pt x="15339" y="7819"/>
                    <a:pt x="6071" y="0"/>
                    <a:pt x="3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8"/>
            <p:cNvSpPr/>
            <p:nvPr/>
          </p:nvSpPr>
          <p:spPr>
            <a:xfrm>
              <a:off x="5431719" y="1392936"/>
              <a:ext cx="579464" cy="510653"/>
            </a:xfrm>
            <a:custGeom>
              <a:avLst/>
              <a:gdLst/>
              <a:ahLst/>
              <a:cxnLst/>
              <a:rect l="l" t="t" r="r" b="b"/>
              <a:pathLst>
                <a:path w="18080" h="15933" extrusionOk="0">
                  <a:moveTo>
                    <a:pt x="12671" y="0"/>
                  </a:moveTo>
                  <a:cubicBezTo>
                    <a:pt x="12332" y="0"/>
                    <a:pt x="11980" y="72"/>
                    <a:pt x="11630" y="230"/>
                  </a:cubicBezTo>
                  <a:cubicBezTo>
                    <a:pt x="11195" y="430"/>
                    <a:pt x="11028" y="798"/>
                    <a:pt x="10660" y="1099"/>
                  </a:cubicBezTo>
                  <a:cubicBezTo>
                    <a:pt x="10106" y="602"/>
                    <a:pt x="9391" y="337"/>
                    <a:pt x="8660" y="337"/>
                  </a:cubicBezTo>
                  <a:cubicBezTo>
                    <a:pt x="8334" y="337"/>
                    <a:pt x="8005" y="389"/>
                    <a:pt x="7686" y="497"/>
                  </a:cubicBezTo>
                  <a:cubicBezTo>
                    <a:pt x="6667" y="848"/>
                    <a:pt x="5915" y="1734"/>
                    <a:pt x="5731" y="2803"/>
                  </a:cubicBezTo>
                  <a:cubicBezTo>
                    <a:pt x="5371" y="2424"/>
                    <a:pt x="4845" y="2233"/>
                    <a:pt x="4314" y="2233"/>
                  </a:cubicBezTo>
                  <a:cubicBezTo>
                    <a:pt x="3908" y="2233"/>
                    <a:pt x="3498" y="2345"/>
                    <a:pt x="3158" y="2569"/>
                  </a:cubicBezTo>
                  <a:cubicBezTo>
                    <a:pt x="2373" y="3121"/>
                    <a:pt x="1955" y="4073"/>
                    <a:pt x="2072" y="5042"/>
                  </a:cubicBezTo>
                  <a:cubicBezTo>
                    <a:pt x="1253" y="5142"/>
                    <a:pt x="552" y="5744"/>
                    <a:pt x="351" y="6562"/>
                  </a:cubicBezTo>
                  <a:cubicBezTo>
                    <a:pt x="201" y="7398"/>
                    <a:pt x="568" y="8250"/>
                    <a:pt x="1270" y="8718"/>
                  </a:cubicBezTo>
                  <a:cubicBezTo>
                    <a:pt x="518" y="9269"/>
                    <a:pt x="0" y="10656"/>
                    <a:pt x="568" y="11525"/>
                  </a:cubicBezTo>
                  <a:cubicBezTo>
                    <a:pt x="1061" y="12287"/>
                    <a:pt x="2288" y="12608"/>
                    <a:pt x="3211" y="12608"/>
                  </a:cubicBezTo>
                  <a:cubicBezTo>
                    <a:pt x="3321" y="12608"/>
                    <a:pt x="3426" y="12603"/>
                    <a:pt x="3526" y="12594"/>
                  </a:cubicBezTo>
                  <a:lnTo>
                    <a:pt x="3526" y="12594"/>
                  </a:lnTo>
                  <a:cubicBezTo>
                    <a:pt x="3292" y="13563"/>
                    <a:pt x="4061" y="14365"/>
                    <a:pt x="4980" y="14532"/>
                  </a:cubicBezTo>
                  <a:cubicBezTo>
                    <a:pt x="5095" y="14553"/>
                    <a:pt x="5212" y="14563"/>
                    <a:pt x="5328" y="14563"/>
                  </a:cubicBezTo>
                  <a:cubicBezTo>
                    <a:pt x="5780" y="14563"/>
                    <a:pt x="6221" y="14411"/>
                    <a:pt x="6567" y="14131"/>
                  </a:cubicBezTo>
                  <a:cubicBezTo>
                    <a:pt x="6634" y="14215"/>
                    <a:pt x="6684" y="14315"/>
                    <a:pt x="6751" y="14399"/>
                  </a:cubicBezTo>
                  <a:cubicBezTo>
                    <a:pt x="7205" y="15061"/>
                    <a:pt x="7795" y="15425"/>
                    <a:pt x="8446" y="15425"/>
                  </a:cubicBezTo>
                  <a:cubicBezTo>
                    <a:pt x="8895" y="15425"/>
                    <a:pt x="9374" y="15252"/>
                    <a:pt x="9858" y="14883"/>
                  </a:cubicBezTo>
                  <a:cubicBezTo>
                    <a:pt x="10176" y="15533"/>
                    <a:pt x="10830" y="15933"/>
                    <a:pt x="11541" y="15933"/>
                  </a:cubicBezTo>
                  <a:cubicBezTo>
                    <a:pt x="11653" y="15933"/>
                    <a:pt x="11766" y="15923"/>
                    <a:pt x="11880" y="15903"/>
                  </a:cubicBezTo>
                  <a:cubicBezTo>
                    <a:pt x="12665" y="15752"/>
                    <a:pt x="13467" y="15234"/>
                    <a:pt x="13501" y="14432"/>
                  </a:cubicBezTo>
                  <a:cubicBezTo>
                    <a:pt x="13761" y="14537"/>
                    <a:pt x="14031" y="14587"/>
                    <a:pt x="14298" y="14587"/>
                  </a:cubicBezTo>
                  <a:cubicBezTo>
                    <a:pt x="15008" y="14587"/>
                    <a:pt x="15695" y="14233"/>
                    <a:pt x="16107" y="13613"/>
                  </a:cubicBezTo>
                  <a:cubicBezTo>
                    <a:pt x="16625" y="12761"/>
                    <a:pt x="16508" y="11542"/>
                    <a:pt x="15740" y="10923"/>
                  </a:cubicBezTo>
                  <a:lnTo>
                    <a:pt x="15740" y="10923"/>
                  </a:lnTo>
                  <a:cubicBezTo>
                    <a:pt x="15777" y="10925"/>
                    <a:pt x="15814" y="10926"/>
                    <a:pt x="15851" y="10926"/>
                  </a:cubicBezTo>
                  <a:cubicBezTo>
                    <a:pt x="16744" y="10926"/>
                    <a:pt x="17556" y="10353"/>
                    <a:pt x="17828" y="9486"/>
                  </a:cubicBezTo>
                  <a:cubicBezTo>
                    <a:pt x="18079" y="8601"/>
                    <a:pt x="17661" y="7364"/>
                    <a:pt x="16843" y="6947"/>
                  </a:cubicBezTo>
                  <a:cubicBezTo>
                    <a:pt x="17528" y="6278"/>
                    <a:pt x="17678" y="5209"/>
                    <a:pt x="17210" y="4374"/>
                  </a:cubicBezTo>
                  <a:cubicBezTo>
                    <a:pt x="16872" y="3749"/>
                    <a:pt x="16220" y="3378"/>
                    <a:pt x="15538" y="3378"/>
                  </a:cubicBezTo>
                  <a:cubicBezTo>
                    <a:pt x="15344" y="3378"/>
                    <a:pt x="15147" y="3408"/>
                    <a:pt x="14955" y="3471"/>
                  </a:cubicBezTo>
                  <a:cubicBezTo>
                    <a:pt x="15690" y="1736"/>
                    <a:pt x="14338" y="0"/>
                    <a:pt x="1267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8"/>
            <p:cNvSpPr/>
            <p:nvPr/>
          </p:nvSpPr>
          <p:spPr>
            <a:xfrm>
              <a:off x="5550593" y="1541648"/>
              <a:ext cx="348640" cy="581611"/>
            </a:xfrm>
            <a:custGeom>
              <a:avLst/>
              <a:gdLst/>
              <a:ahLst/>
              <a:cxnLst/>
              <a:rect l="l" t="t" r="r" b="b"/>
              <a:pathLst>
                <a:path w="10878" h="18147" extrusionOk="0">
                  <a:moveTo>
                    <a:pt x="9525" y="1"/>
                  </a:moveTo>
                  <a:cubicBezTo>
                    <a:pt x="9458" y="151"/>
                    <a:pt x="9525" y="636"/>
                    <a:pt x="9240" y="1120"/>
                  </a:cubicBezTo>
                  <a:cubicBezTo>
                    <a:pt x="8856" y="1789"/>
                    <a:pt x="6367" y="1555"/>
                    <a:pt x="5498" y="1872"/>
                  </a:cubicBezTo>
                  <a:cubicBezTo>
                    <a:pt x="4462" y="2223"/>
                    <a:pt x="4211" y="2474"/>
                    <a:pt x="3426" y="3159"/>
                  </a:cubicBezTo>
                  <a:cubicBezTo>
                    <a:pt x="3178" y="2197"/>
                    <a:pt x="2753" y="1617"/>
                    <a:pt x="2127" y="1617"/>
                  </a:cubicBezTo>
                  <a:cubicBezTo>
                    <a:pt x="2035" y="1617"/>
                    <a:pt x="1939" y="1629"/>
                    <a:pt x="1839" y="1655"/>
                  </a:cubicBezTo>
                  <a:cubicBezTo>
                    <a:pt x="986" y="1856"/>
                    <a:pt x="1421" y="4312"/>
                    <a:pt x="1939" y="4579"/>
                  </a:cubicBezTo>
                  <a:cubicBezTo>
                    <a:pt x="2190" y="4705"/>
                    <a:pt x="2390" y="4738"/>
                    <a:pt x="2531" y="4738"/>
                  </a:cubicBezTo>
                  <a:cubicBezTo>
                    <a:pt x="2690" y="4738"/>
                    <a:pt x="2774" y="4696"/>
                    <a:pt x="2774" y="4696"/>
                  </a:cubicBezTo>
                  <a:lnTo>
                    <a:pt x="2774" y="4696"/>
                  </a:lnTo>
                  <a:cubicBezTo>
                    <a:pt x="2774" y="4696"/>
                    <a:pt x="3092" y="8823"/>
                    <a:pt x="2707" y="9959"/>
                  </a:cubicBezTo>
                  <a:cubicBezTo>
                    <a:pt x="2323" y="11079"/>
                    <a:pt x="1187" y="11697"/>
                    <a:pt x="1" y="12081"/>
                  </a:cubicBezTo>
                  <a:cubicBezTo>
                    <a:pt x="1037" y="14003"/>
                    <a:pt x="4512" y="17512"/>
                    <a:pt x="6083" y="18146"/>
                  </a:cubicBezTo>
                  <a:cubicBezTo>
                    <a:pt x="7235" y="17862"/>
                    <a:pt x="8455" y="12148"/>
                    <a:pt x="8455" y="12148"/>
                  </a:cubicBezTo>
                  <a:cubicBezTo>
                    <a:pt x="8455" y="12148"/>
                    <a:pt x="7369" y="11964"/>
                    <a:pt x="6985" y="11547"/>
                  </a:cubicBezTo>
                  <a:cubicBezTo>
                    <a:pt x="6417" y="10928"/>
                    <a:pt x="6567" y="10143"/>
                    <a:pt x="6601" y="9842"/>
                  </a:cubicBezTo>
                  <a:cubicBezTo>
                    <a:pt x="6617" y="9580"/>
                    <a:pt x="6505" y="7936"/>
                    <a:pt x="7210" y="7936"/>
                  </a:cubicBezTo>
                  <a:cubicBezTo>
                    <a:pt x="7224" y="7936"/>
                    <a:pt x="7238" y="7936"/>
                    <a:pt x="7252" y="7938"/>
                  </a:cubicBezTo>
                  <a:cubicBezTo>
                    <a:pt x="7352" y="7938"/>
                    <a:pt x="7453" y="7954"/>
                    <a:pt x="7553" y="7971"/>
                  </a:cubicBezTo>
                  <a:cubicBezTo>
                    <a:pt x="7932" y="8043"/>
                    <a:pt x="8282" y="8079"/>
                    <a:pt x="8591" y="8079"/>
                  </a:cubicBezTo>
                  <a:cubicBezTo>
                    <a:pt x="9140" y="8079"/>
                    <a:pt x="9563" y="7967"/>
                    <a:pt x="9809" y="7754"/>
                  </a:cubicBezTo>
                  <a:cubicBezTo>
                    <a:pt x="10059" y="7537"/>
                    <a:pt x="10043" y="6584"/>
                    <a:pt x="10193" y="5682"/>
                  </a:cubicBezTo>
                  <a:cubicBezTo>
                    <a:pt x="10310" y="4997"/>
                    <a:pt x="10845" y="4930"/>
                    <a:pt x="10861" y="4696"/>
                  </a:cubicBezTo>
                  <a:cubicBezTo>
                    <a:pt x="10878" y="4128"/>
                    <a:pt x="10043" y="4663"/>
                    <a:pt x="10143" y="2323"/>
                  </a:cubicBezTo>
                  <a:cubicBezTo>
                    <a:pt x="10109" y="1037"/>
                    <a:pt x="9875" y="385"/>
                    <a:pt x="9525"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8"/>
            <p:cNvSpPr/>
            <p:nvPr/>
          </p:nvSpPr>
          <p:spPr>
            <a:xfrm>
              <a:off x="5550593" y="1668566"/>
              <a:ext cx="271015" cy="454693"/>
            </a:xfrm>
            <a:custGeom>
              <a:avLst/>
              <a:gdLst/>
              <a:ahLst/>
              <a:cxnLst/>
              <a:rect l="l" t="t" r="r" b="b"/>
              <a:pathLst>
                <a:path w="8456" h="14187" extrusionOk="0">
                  <a:moveTo>
                    <a:pt x="3292" y="1"/>
                  </a:moveTo>
                  <a:cubicBezTo>
                    <a:pt x="3175" y="619"/>
                    <a:pt x="2774" y="736"/>
                    <a:pt x="2774" y="736"/>
                  </a:cubicBezTo>
                  <a:cubicBezTo>
                    <a:pt x="2774" y="736"/>
                    <a:pt x="3092" y="4863"/>
                    <a:pt x="2707" y="5999"/>
                  </a:cubicBezTo>
                  <a:cubicBezTo>
                    <a:pt x="2323" y="7119"/>
                    <a:pt x="1187" y="7737"/>
                    <a:pt x="1" y="8121"/>
                  </a:cubicBezTo>
                  <a:cubicBezTo>
                    <a:pt x="1037" y="10043"/>
                    <a:pt x="4512" y="13552"/>
                    <a:pt x="6083" y="14186"/>
                  </a:cubicBezTo>
                  <a:cubicBezTo>
                    <a:pt x="7235" y="13902"/>
                    <a:pt x="8455" y="8188"/>
                    <a:pt x="8455" y="8188"/>
                  </a:cubicBezTo>
                  <a:cubicBezTo>
                    <a:pt x="8455" y="8188"/>
                    <a:pt x="7319" y="8054"/>
                    <a:pt x="6985" y="7587"/>
                  </a:cubicBezTo>
                  <a:cubicBezTo>
                    <a:pt x="6550" y="6985"/>
                    <a:pt x="6567" y="6183"/>
                    <a:pt x="6601" y="5882"/>
                  </a:cubicBezTo>
                  <a:cubicBezTo>
                    <a:pt x="6617" y="5620"/>
                    <a:pt x="6505" y="3976"/>
                    <a:pt x="7210" y="3976"/>
                  </a:cubicBezTo>
                  <a:cubicBezTo>
                    <a:pt x="7224" y="3976"/>
                    <a:pt x="7238" y="3976"/>
                    <a:pt x="7252" y="3978"/>
                  </a:cubicBezTo>
                  <a:cubicBezTo>
                    <a:pt x="6433" y="3827"/>
                    <a:pt x="4245" y="3226"/>
                    <a:pt x="3459" y="770"/>
                  </a:cubicBezTo>
                  <a:cubicBezTo>
                    <a:pt x="3426" y="586"/>
                    <a:pt x="3359" y="352"/>
                    <a:pt x="3292"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8"/>
            <p:cNvSpPr/>
            <p:nvPr/>
          </p:nvSpPr>
          <p:spPr>
            <a:xfrm>
              <a:off x="5609501" y="1610684"/>
              <a:ext cx="38043" cy="61664"/>
            </a:xfrm>
            <a:custGeom>
              <a:avLst/>
              <a:gdLst/>
              <a:ahLst/>
              <a:cxnLst/>
              <a:rect l="l" t="t" r="r" b="b"/>
              <a:pathLst>
                <a:path w="1187" h="1924" extrusionOk="0">
                  <a:moveTo>
                    <a:pt x="260" y="1"/>
                  </a:moveTo>
                  <a:cubicBezTo>
                    <a:pt x="96" y="1"/>
                    <a:pt x="1" y="103"/>
                    <a:pt x="1" y="103"/>
                  </a:cubicBezTo>
                  <a:cubicBezTo>
                    <a:pt x="7" y="102"/>
                    <a:pt x="13" y="102"/>
                    <a:pt x="19" y="102"/>
                  </a:cubicBezTo>
                  <a:cubicBezTo>
                    <a:pt x="620" y="102"/>
                    <a:pt x="702" y="905"/>
                    <a:pt x="702" y="905"/>
                  </a:cubicBezTo>
                  <a:cubicBezTo>
                    <a:pt x="619" y="921"/>
                    <a:pt x="535" y="938"/>
                    <a:pt x="468" y="955"/>
                  </a:cubicBezTo>
                  <a:cubicBezTo>
                    <a:pt x="101" y="1038"/>
                    <a:pt x="134" y="1924"/>
                    <a:pt x="652" y="1924"/>
                  </a:cubicBezTo>
                  <a:cubicBezTo>
                    <a:pt x="1187" y="1924"/>
                    <a:pt x="1120" y="504"/>
                    <a:pt x="602" y="136"/>
                  </a:cubicBezTo>
                  <a:cubicBezTo>
                    <a:pt x="469" y="33"/>
                    <a:pt x="354" y="1"/>
                    <a:pt x="26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8"/>
            <p:cNvSpPr/>
            <p:nvPr/>
          </p:nvSpPr>
          <p:spPr>
            <a:xfrm>
              <a:off x="5825325" y="1632157"/>
              <a:ext cx="27851" cy="27339"/>
            </a:xfrm>
            <a:custGeom>
              <a:avLst/>
              <a:gdLst/>
              <a:ahLst/>
              <a:cxnLst/>
              <a:rect l="l" t="t" r="r" b="b"/>
              <a:pathLst>
                <a:path w="869" h="853" extrusionOk="0">
                  <a:moveTo>
                    <a:pt x="435" y="1"/>
                  </a:moveTo>
                  <a:cubicBezTo>
                    <a:pt x="368" y="1"/>
                    <a:pt x="301" y="17"/>
                    <a:pt x="234" y="51"/>
                  </a:cubicBezTo>
                  <a:cubicBezTo>
                    <a:pt x="201" y="68"/>
                    <a:pt x="167" y="101"/>
                    <a:pt x="134" y="118"/>
                  </a:cubicBezTo>
                  <a:cubicBezTo>
                    <a:pt x="84" y="168"/>
                    <a:pt x="50" y="235"/>
                    <a:pt x="17" y="318"/>
                  </a:cubicBezTo>
                  <a:cubicBezTo>
                    <a:pt x="17" y="352"/>
                    <a:pt x="17" y="385"/>
                    <a:pt x="0" y="418"/>
                  </a:cubicBezTo>
                  <a:cubicBezTo>
                    <a:pt x="17" y="535"/>
                    <a:pt x="50" y="636"/>
                    <a:pt x="117" y="719"/>
                  </a:cubicBezTo>
                  <a:cubicBezTo>
                    <a:pt x="201" y="803"/>
                    <a:pt x="318" y="853"/>
                    <a:pt x="418" y="853"/>
                  </a:cubicBezTo>
                  <a:cubicBezTo>
                    <a:pt x="501" y="853"/>
                    <a:pt x="568" y="836"/>
                    <a:pt x="635" y="803"/>
                  </a:cubicBezTo>
                  <a:cubicBezTo>
                    <a:pt x="668" y="786"/>
                    <a:pt x="702" y="753"/>
                    <a:pt x="735" y="736"/>
                  </a:cubicBezTo>
                  <a:cubicBezTo>
                    <a:pt x="785" y="686"/>
                    <a:pt x="819" y="619"/>
                    <a:pt x="852" y="552"/>
                  </a:cubicBezTo>
                  <a:cubicBezTo>
                    <a:pt x="852" y="502"/>
                    <a:pt x="852" y="469"/>
                    <a:pt x="852" y="435"/>
                  </a:cubicBezTo>
                  <a:cubicBezTo>
                    <a:pt x="869" y="385"/>
                    <a:pt x="852" y="335"/>
                    <a:pt x="836" y="285"/>
                  </a:cubicBezTo>
                  <a:cubicBezTo>
                    <a:pt x="769" y="118"/>
                    <a:pt x="618" y="1"/>
                    <a:pt x="43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5807121" y="1718372"/>
              <a:ext cx="56248" cy="26537"/>
            </a:xfrm>
            <a:custGeom>
              <a:avLst/>
              <a:gdLst/>
              <a:ahLst/>
              <a:cxnLst/>
              <a:rect l="l" t="t" r="r" b="b"/>
              <a:pathLst>
                <a:path w="1755" h="828" extrusionOk="0">
                  <a:moveTo>
                    <a:pt x="0" y="1"/>
                  </a:moveTo>
                  <a:lnTo>
                    <a:pt x="0" y="1"/>
                  </a:lnTo>
                  <a:cubicBezTo>
                    <a:pt x="50" y="419"/>
                    <a:pt x="368" y="753"/>
                    <a:pt x="785" y="820"/>
                  </a:cubicBezTo>
                  <a:cubicBezTo>
                    <a:pt x="822" y="825"/>
                    <a:pt x="858" y="827"/>
                    <a:pt x="894" y="827"/>
                  </a:cubicBezTo>
                  <a:cubicBezTo>
                    <a:pt x="1404" y="827"/>
                    <a:pt x="1754" y="302"/>
                    <a:pt x="1754" y="302"/>
                  </a:cubicBezTo>
                  <a:cubicBezTo>
                    <a:pt x="1754" y="302"/>
                    <a:pt x="1370" y="285"/>
                    <a:pt x="852" y="218"/>
                  </a:cubicBezTo>
                  <a:cubicBezTo>
                    <a:pt x="568" y="185"/>
                    <a:pt x="284" y="10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5811928" y="1604851"/>
              <a:ext cx="43941" cy="21441"/>
            </a:xfrm>
            <a:custGeom>
              <a:avLst/>
              <a:gdLst/>
              <a:ahLst/>
              <a:cxnLst/>
              <a:rect l="l" t="t" r="r" b="b"/>
              <a:pathLst>
                <a:path w="1371" h="669" extrusionOk="0">
                  <a:moveTo>
                    <a:pt x="685" y="1"/>
                  </a:moveTo>
                  <a:cubicBezTo>
                    <a:pt x="218" y="17"/>
                    <a:pt x="0" y="669"/>
                    <a:pt x="0" y="669"/>
                  </a:cubicBezTo>
                  <a:cubicBezTo>
                    <a:pt x="218" y="535"/>
                    <a:pt x="452" y="452"/>
                    <a:pt x="685" y="385"/>
                  </a:cubicBezTo>
                  <a:cubicBezTo>
                    <a:pt x="763" y="374"/>
                    <a:pt x="841" y="368"/>
                    <a:pt x="919" y="368"/>
                  </a:cubicBezTo>
                  <a:cubicBezTo>
                    <a:pt x="1073" y="368"/>
                    <a:pt x="1226" y="390"/>
                    <a:pt x="1371" y="435"/>
                  </a:cubicBezTo>
                  <a:cubicBezTo>
                    <a:pt x="1371" y="435"/>
                    <a:pt x="1053" y="1"/>
                    <a:pt x="68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14" name="Google Shape;714;p43"/>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Module of Doctor</a:t>
            </a:r>
            <a:endParaRPr dirty="0"/>
          </a:p>
        </p:txBody>
      </p:sp>
      <p:sp>
        <p:nvSpPr>
          <p:cNvPr id="717" name="Google Shape;717;p43"/>
          <p:cNvSpPr txBox="1">
            <a:spLocks noGrp="1"/>
          </p:cNvSpPr>
          <p:nvPr>
            <p:ph type="title" idx="14"/>
          </p:nvPr>
        </p:nvSpPr>
        <p:spPr>
          <a:xfrm>
            <a:off x="2403790" y="1997306"/>
            <a:ext cx="1071600" cy="351300"/>
          </a:xfrm>
          <a:prstGeom prst="rect">
            <a:avLst/>
          </a:prstGeom>
        </p:spPr>
        <p:txBody>
          <a:bodyPr spcFirstLastPara="1" wrap="square" lIns="91425" tIns="91425" rIns="91425" bIns="91425" anchor="t" anchorCtr="0">
            <a:noAutofit/>
          </a:bodyPr>
          <a:lstStyle/>
          <a:p>
            <a:pPr lvl="0"/>
            <a:r>
              <a:rPr lang="en" dirty="0" smtClean="0"/>
              <a:t>01</a:t>
            </a:r>
            <a:r>
              <a:rPr lang="en-IN" b="1" cap="all" dirty="0"/>
              <a:t>DOCTORS</a:t>
            </a:r>
            <a:endParaRPr dirty="0"/>
          </a:p>
        </p:txBody>
      </p:sp>
      <p:sp>
        <p:nvSpPr>
          <p:cNvPr id="721" name="Google Shape;721;p43"/>
          <p:cNvSpPr txBox="1">
            <a:spLocks noGrp="1"/>
          </p:cNvSpPr>
          <p:nvPr>
            <p:ph type="title" idx="16"/>
          </p:nvPr>
        </p:nvSpPr>
        <p:spPr>
          <a:xfrm>
            <a:off x="5684726" y="3724675"/>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0</a:t>
            </a:r>
            <a:endParaRPr dirty="0"/>
          </a:p>
        </p:txBody>
      </p:sp>
      <p:sp>
        <p:nvSpPr>
          <p:cNvPr id="724" name="Google Shape;724;p43"/>
          <p:cNvSpPr txBox="1">
            <a:spLocks noGrp="1"/>
          </p:cNvSpPr>
          <p:nvPr>
            <p:ph type="title" idx="17"/>
          </p:nvPr>
        </p:nvSpPr>
        <p:spPr>
          <a:xfrm>
            <a:off x="3278200" y="3724675"/>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dirty="0"/>
          </a:p>
        </p:txBody>
      </p:sp>
      <p:cxnSp>
        <p:nvCxnSpPr>
          <p:cNvPr id="35" name="Google Shape;1412;p53"/>
          <p:cNvCxnSpPr/>
          <p:nvPr/>
        </p:nvCxnSpPr>
        <p:spPr>
          <a:xfrm flipV="1">
            <a:off x="131359" y="1304562"/>
            <a:ext cx="912694" cy="13670"/>
          </a:xfrm>
          <a:prstGeom prst="straightConnector1">
            <a:avLst/>
          </a:prstGeom>
          <a:noFill/>
          <a:ln w="19050" cap="flat" cmpd="sng">
            <a:solidFill>
              <a:schemeClr val="dk1"/>
            </a:solidFill>
            <a:prstDash val="solid"/>
            <a:round/>
            <a:headEnd type="none" w="med" len="med"/>
            <a:tailEnd type="none" w="med" len="med"/>
          </a:ln>
        </p:spPr>
      </p:cxnSp>
      <p:sp>
        <p:nvSpPr>
          <p:cNvPr id="6" name="Subtitle 5"/>
          <p:cNvSpPr>
            <a:spLocks noGrp="1"/>
          </p:cNvSpPr>
          <p:nvPr>
            <p:ph type="subTitle" idx="1"/>
          </p:nvPr>
        </p:nvSpPr>
        <p:spPr>
          <a:xfrm>
            <a:off x="985103" y="1090963"/>
            <a:ext cx="1787834" cy="454538"/>
          </a:xfrm>
        </p:spPr>
        <p:txBody>
          <a:bodyPr/>
          <a:lstStyle/>
          <a:p>
            <a:r>
              <a:rPr lang="en-IN" b="1" cap="all" dirty="0"/>
              <a:t>Prescription</a:t>
            </a:r>
            <a:endParaRPr lang="en-IN" dirty="0"/>
          </a:p>
        </p:txBody>
      </p:sp>
      <p:sp>
        <p:nvSpPr>
          <p:cNvPr id="66" name="Google Shape;1484;p55"/>
          <p:cNvSpPr/>
          <p:nvPr/>
        </p:nvSpPr>
        <p:spPr>
          <a:xfrm>
            <a:off x="926153" y="1245612"/>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TextBox 16"/>
          <p:cNvSpPr txBox="1"/>
          <p:nvPr/>
        </p:nvSpPr>
        <p:spPr>
          <a:xfrm>
            <a:off x="447870" y="1829015"/>
            <a:ext cx="3440188" cy="1877437"/>
          </a:xfrm>
          <a:prstGeom prst="rect">
            <a:avLst/>
          </a:prstGeom>
          <a:noFill/>
        </p:spPr>
        <p:txBody>
          <a:bodyPr wrap="square" rtlCol="0">
            <a:spAutoFit/>
          </a:bodyPr>
          <a:lstStyle>
            <a:defPPr marR="0" lvl="0" algn="l" rtl="0">
              <a:lnSpc>
                <a:spcPct val="100000"/>
              </a:lnSpc>
              <a:spcBef>
                <a:spcPts val="0"/>
              </a:spcBef>
              <a:spcAft>
                <a:spcPts val="0"/>
              </a:spcAft>
            </a:defPPr>
          </a:lstStyle>
          <a:p>
            <a:pPr marL="171450" indent="-171450">
              <a:buFont typeface="Arial" panose="020B0604020202020204" pitchFamily="34" charset="0"/>
              <a:buChar char="•"/>
            </a:pPr>
            <a:r>
              <a:rPr lang="en-US" sz="1100" dirty="0" smtClean="0">
                <a:solidFill>
                  <a:schemeClr val="dk1"/>
                </a:solidFill>
                <a:latin typeface="Hind"/>
                <a:ea typeface="Hind"/>
                <a:cs typeface="Hind"/>
              </a:rPr>
              <a:t>Doctor will create the Prescription (status of patient’s), like –</a:t>
            </a:r>
            <a:br>
              <a:rPr lang="en-US" sz="1100" dirty="0" smtClean="0">
                <a:solidFill>
                  <a:schemeClr val="dk1"/>
                </a:solidFill>
                <a:latin typeface="Hind"/>
                <a:ea typeface="Hind"/>
                <a:cs typeface="Hind"/>
              </a:rPr>
            </a:br>
            <a:r>
              <a:rPr lang="en-US" sz="1100" dirty="0" smtClean="0">
                <a:solidFill>
                  <a:schemeClr val="dk1"/>
                </a:solidFill>
                <a:latin typeface="Hind"/>
                <a:ea typeface="Hind"/>
                <a:cs typeface="Hind"/>
              </a:rPr>
              <a:t>1. how many test</a:t>
            </a:r>
            <a:br>
              <a:rPr lang="en-US" sz="1100" dirty="0" smtClean="0">
                <a:solidFill>
                  <a:schemeClr val="dk1"/>
                </a:solidFill>
                <a:latin typeface="Hind"/>
                <a:ea typeface="Hind"/>
                <a:cs typeface="Hind"/>
              </a:rPr>
            </a:br>
            <a:r>
              <a:rPr lang="en-US" sz="1100" dirty="0" smtClean="0">
                <a:solidFill>
                  <a:schemeClr val="dk1"/>
                </a:solidFill>
                <a:latin typeface="Hind"/>
                <a:ea typeface="Hind"/>
                <a:cs typeface="Hind"/>
              </a:rPr>
              <a:t>2. how much medicine will take patient </a:t>
            </a:r>
            <a:br>
              <a:rPr lang="en-US" sz="1100" dirty="0" smtClean="0">
                <a:solidFill>
                  <a:schemeClr val="dk1"/>
                </a:solidFill>
                <a:latin typeface="Hind"/>
                <a:ea typeface="Hind"/>
                <a:cs typeface="Hind"/>
              </a:rPr>
            </a:br>
            <a:r>
              <a:rPr lang="en-US" sz="1100" dirty="0" smtClean="0">
                <a:solidFill>
                  <a:schemeClr val="dk1"/>
                </a:solidFill>
                <a:latin typeface="Hind"/>
                <a:ea typeface="Hind"/>
                <a:cs typeface="Hind"/>
              </a:rPr>
              <a:t>3. needs to be checked up after number of days</a:t>
            </a:r>
          </a:p>
          <a:p>
            <a:endParaRPr lang="en-US" sz="1100" dirty="0" smtClean="0">
              <a:solidFill>
                <a:schemeClr val="dk1"/>
              </a:solidFill>
              <a:latin typeface="Hind"/>
              <a:ea typeface="Hind"/>
              <a:cs typeface="Hind"/>
            </a:endParaRPr>
          </a:p>
          <a:p>
            <a:pPr marL="171450" indent="-171450">
              <a:buFont typeface="Arial" panose="020B0604020202020204" pitchFamily="34" charset="0"/>
              <a:buChar char="•"/>
            </a:pPr>
            <a:r>
              <a:rPr lang="en-US" sz="1100" dirty="0" smtClean="0">
                <a:solidFill>
                  <a:schemeClr val="dk1"/>
                </a:solidFill>
                <a:latin typeface="Hind"/>
                <a:ea typeface="Hind"/>
                <a:cs typeface="Hind"/>
              </a:rPr>
              <a:t>Doctor can add / edit / view / delete the </a:t>
            </a:r>
            <a:r>
              <a:rPr lang="en-US" dirty="0">
                <a:solidFill>
                  <a:schemeClr val="dk1"/>
                </a:solidFill>
                <a:latin typeface="Hind"/>
                <a:ea typeface="Hind"/>
                <a:cs typeface="Hind"/>
              </a:rPr>
              <a:t>Prescription</a:t>
            </a:r>
            <a:endParaRPr lang="en-US" dirty="0" smtClean="0">
              <a:solidFill>
                <a:schemeClr val="dk1"/>
              </a:solidFill>
              <a:latin typeface="Hind"/>
              <a:ea typeface="Hind"/>
              <a:cs typeface="Hind"/>
            </a:endParaRPr>
          </a:p>
          <a:p>
            <a:endParaRPr lang="en-US" dirty="0" smtClean="0">
              <a:solidFill>
                <a:schemeClr val="dk1"/>
              </a:solidFill>
              <a:latin typeface="Hind"/>
              <a:ea typeface="Hind"/>
              <a:cs typeface="Hind"/>
            </a:endParaRPr>
          </a:p>
          <a:p>
            <a:pPr marL="171450" indent="-171450">
              <a:buFont typeface="Arial" panose="020B0604020202020204" pitchFamily="34" charset="0"/>
              <a:buChar char="•"/>
            </a:pPr>
            <a:r>
              <a:rPr lang="en-US" sz="1100" dirty="0" smtClean="0">
                <a:solidFill>
                  <a:schemeClr val="dk1"/>
                </a:solidFill>
                <a:latin typeface="Hind"/>
                <a:ea typeface="Hind"/>
                <a:cs typeface="Hind"/>
              </a:rPr>
              <a:t>Prescription will show into patient dashboard.</a:t>
            </a:r>
            <a:endParaRPr lang="en-IN" sz="1100" dirty="0">
              <a:solidFill>
                <a:schemeClr val="dk1"/>
              </a:solidFill>
              <a:latin typeface="Hind"/>
              <a:ea typeface="Hind"/>
              <a:cs typeface="Hind"/>
              <a:sym typeface="Hind"/>
            </a:endParaRPr>
          </a:p>
        </p:txBody>
      </p:sp>
      <p:pic>
        <p:nvPicPr>
          <p:cNvPr id="2" name="Picture 1"/>
          <p:cNvPicPr>
            <a:picLocks noChangeAspect="1"/>
          </p:cNvPicPr>
          <p:nvPr/>
        </p:nvPicPr>
        <p:blipFill>
          <a:blip r:embed="rId3"/>
          <a:stretch>
            <a:fillRect/>
          </a:stretch>
        </p:blipFill>
        <p:spPr>
          <a:xfrm>
            <a:off x="4494769" y="1007253"/>
            <a:ext cx="4262253" cy="4033099"/>
          </a:xfrm>
          <a:prstGeom prst="rect">
            <a:avLst/>
          </a:prstGeom>
        </p:spPr>
      </p:pic>
    </p:spTree>
    <p:extLst>
      <p:ext uri="{BB962C8B-B14F-4D97-AF65-F5344CB8AC3E}">
        <p14:creationId xmlns:p14="http://schemas.microsoft.com/office/powerpoint/2010/main" val="857373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14" name="Google Shape;714;p43"/>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Module of Doctor</a:t>
            </a:r>
            <a:endParaRPr dirty="0"/>
          </a:p>
        </p:txBody>
      </p:sp>
      <p:sp>
        <p:nvSpPr>
          <p:cNvPr id="717" name="Google Shape;717;p43"/>
          <p:cNvSpPr txBox="1">
            <a:spLocks noGrp="1"/>
          </p:cNvSpPr>
          <p:nvPr>
            <p:ph type="title" idx="14"/>
          </p:nvPr>
        </p:nvSpPr>
        <p:spPr>
          <a:xfrm>
            <a:off x="2403790" y="1997306"/>
            <a:ext cx="1071600" cy="351300"/>
          </a:xfrm>
          <a:prstGeom prst="rect">
            <a:avLst/>
          </a:prstGeom>
        </p:spPr>
        <p:txBody>
          <a:bodyPr spcFirstLastPara="1" wrap="square" lIns="91425" tIns="91425" rIns="91425" bIns="91425" anchor="t" anchorCtr="0">
            <a:noAutofit/>
          </a:bodyPr>
          <a:lstStyle/>
          <a:p>
            <a:pPr lvl="0"/>
            <a:r>
              <a:rPr lang="en" dirty="0" smtClean="0"/>
              <a:t>01</a:t>
            </a:r>
            <a:r>
              <a:rPr lang="en-IN" b="1" cap="all" dirty="0"/>
              <a:t>DOCTORS</a:t>
            </a:r>
            <a:endParaRPr dirty="0"/>
          </a:p>
        </p:txBody>
      </p:sp>
      <p:sp>
        <p:nvSpPr>
          <p:cNvPr id="721" name="Google Shape;721;p43"/>
          <p:cNvSpPr txBox="1">
            <a:spLocks noGrp="1"/>
          </p:cNvSpPr>
          <p:nvPr>
            <p:ph type="title" idx="16"/>
          </p:nvPr>
        </p:nvSpPr>
        <p:spPr>
          <a:xfrm>
            <a:off x="5684726" y="3724675"/>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0</a:t>
            </a:r>
            <a:endParaRPr dirty="0"/>
          </a:p>
        </p:txBody>
      </p:sp>
      <p:sp>
        <p:nvSpPr>
          <p:cNvPr id="724" name="Google Shape;724;p43"/>
          <p:cNvSpPr txBox="1">
            <a:spLocks noGrp="1"/>
          </p:cNvSpPr>
          <p:nvPr>
            <p:ph type="title" idx="17"/>
          </p:nvPr>
        </p:nvSpPr>
        <p:spPr>
          <a:xfrm>
            <a:off x="3278200" y="3724675"/>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dirty="0"/>
          </a:p>
        </p:txBody>
      </p:sp>
      <p:cxnSp>
        <p:nvCxnSpPr>
          <p:cNvPr id="35" name="Google Shape;1412;p53"/>
          <p:cNvCxnSpPr/>
          <p:nvPr/>
        </p:nvCxnSpPr>
        <p:spPr>
          <a:xfrm flipV="1">
            <a:off x="131359" y="1304562"/>
            <a:ext cx="912694" cy="13670"/>
          </a:xfrm>
          <a:prstGeom prst="straightConnector1">
            <a:avLst/>
          </a:prstGeom>
          <a:noFill/>
          <a:ln w="19050" cap="flat" cmpd="sng">
            <a:solidFill>
              <a:schemeClr val="dk1"/>
            </a:solidFill>
            <a:prstDash val="solid"/>
            <a:round/>
            <a:headEnd type="none" w="med" len="med"/>
            <a:tailEnd type="none" w="med" len="med"/>
          </a:ln>
        </p:spPr>
      </p:cxnSp>
      <p:sp>
        <p:nvSpPr>
          <p:cNvPr id="6" name="Subtitle 5"/>
          <p:cNvSpPr>
            <a:spLocks noGrp="1"/>
          </p:cNvSpPr>
          <p:nvPr>
            <p:ph type="subTitle" idx="1"/>
          </p:nvPr>
        </p:nvSpPr>
        <p:spPr>
          <a:xfrm>
            <a:off x="985103" y="1090963"/>
            <a:ext cx="1787834" cy="454538"/>
          </a:xfrm>
        </p:spPr>
        <p:txBody>
          <a:bodyPr/>
          <a:lstStyle/>
          <a:p>
            <a:r>
              <a:rPr lang="en-IN" b="1" cap="all" dirty="0"/>
              <a:t>Schedule</a:t>
            </a:r>
            <a:endParaRPr lang="en-IN" dirty="0"/>
          </a:p>
        </p:txBody>
      </p:sp>
      <p:sp>
        <p:nvSpPr>
          <p:cNvPr id="66" name="Google Shape;1484;p55"/>
          <p:cNvSpPr/>
          <p:nvPr/>
        </p:nvSpPr>
        <p:spPr>
          <a:xfrm>
            <a:off x="926153" y="1245612"/>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TextBox 16"/>
          <p:cNvSpPr txBox="1"/>
          <p:nvPr/>
        </p:nvSpPr>
        <p:spPr>
          <a:xfrm>
            <a:off x="447870" y="1829015"/>
            <a:ext cx="3440188" cy="1154162"/>
          </a:xfrm>
          <a:prstGeom prst="rect">
            <a:avLst/>
          </a:prstGeom>
          <a:noFill/>
        </p:spPr>
        <p:txBody>
          <a:bodyPr wrap="square" rtlCol="0">
            <a:spAutoFit/>
          </a:bodyPr>
          <a:lstStyle>
            <a:defPPr marR="0" lvl="0" algn="l" rtl="0">
              <a:lnSpc>
                <a:spcPct val="100000"/>
              </a:lnSpc>
              <a:spcBef>
                <a:spcPts val="0"/>
              </a:spcBef>
              <a:spcAft>
                <a:spcPts val="0"/>
              </a:spcAft>
            </a:defPPr>
          </a:lstStyle>
          <a:p>
            <a:pPr marL="171450" indent="-171450">
              <a:buFont typeface="Arial" panose="020B0604020202020204" pitchFamily="34" charset="0"/>
              <a:buChar char="•"/>
            </a:pPr>
            <a:r>
              <a:rPr lang="en-US" sz="1100" dirty="0" smtClean="0">
                <a:solidFill>
                  <a:schemeClr val="dk1"/>
                </a:solidFill>
                <a:latin typeface="Hind"/>
                <a:ea typeface="Hind"/>
                <a:cs typeface="Hind"/>
              </a:rPr>
              <a:t>The Schedule details created by Admin to doctor</a:t>
            </a:r>
          </a:p>
          <a:p>
            <a:endParaRPr lang="en-US" sz="1100" dirty="0" smtClean="0">
              <a:solidFill>
                <a:schemeClr val="dk1"/>
              </a:solidFill>
              <a:latin typeface="Hind"/>
              <a:ea typeface="Hind"/>
              <a:cs typeface="Hind"/>
            </a:endParaRPr>
          </a:p>
          <a:p>
            <a:pPr marL="171450" indent="-171450">
              <a:buFont typeface="Arial" panose="020B0604020202020204" pitchFamily="34" charset="0"/>
              <a:buChar char="•"/>
            </a:pPr>
            <a:r>
              <a:rPr lang="en-US" sz="1100" dirty="0" smtClean="0">
                <a:solidFill>
                  <a:schemeClr val="dk1"/>
                </a:solidFill>
                <a:latin typeface="Hind"/>
                <a:ea typeface="Hind"/>
                <a:cs typeface="Hind"/>
              </a:rPr>
              <a:t>Doctor can edit / view his own Schedule details</a:t>
            </a:r>
            <a:endParaRPr lang="en-US" dirty="0" smtClean="0">
              <a:solidFill>
                <a:schemeClr val="dk1"/>
              </a:solidFill>
              <a:latin typeface="Hind"/>
              <a:ea typeface="Hind"/>
              <a:cs typeface="Hind"/>
            </a:endParaRPr>
          </a:p>
          <a:p>
            <a:endParaRPr lang="en-US" dirty="0" smtClean="0">
              <a:solidFill>
                <a:schemeClr val="dk1"/>
              </a:solidFill>
              <a:latin typeface="Hind"/>
              <a:ea typeface="Hind"/>
              <a:cs typeface="Hind"/>
            </a:endParaRPr>
          </a:p>
          <a:p>
            <a:pPr marL="171450" indent="-171450">
              <a:buFont typeface="Arial" panose="020B0604020202020204" pitchFamily="34" charset="0"/>
              <a:buChar char="•"/>
            </a:pPr>
            <a:r>
              <a:rPr lang="en-US" sz="1100" dirty="0">
                <a:solidFill>
                  <a:schemeClr val="dk1"/>
                </a:solidFill>
                <a:latin typeface="Hind"/>
                <a:ea typeface="Hind"/>
                <a:cs typeface="Hind"/>
              </a:rPr>
              <a:t>The </a:t>
            </a:r>
            <a:r>
              <a:rPr lang="en-US" sz="1100" dirty="0" smtClean="0">
                <a:solidFill>
                  <a:schemeClr val="dk1"/>
                </a:solidFill>
                <a:latin typeface="Hind"/>
                <a:ea typeface="Hind"/>
                <a:cs typeface="Hind"/>
              </a:rPr>
              <a:t>Schedule will decide from which date - to date doctor will work for patient</a:t>
            </a:r>
            <a:endParaRPr lang="en-IN" sz="1100" dirty="0">
              <a:solidFill>
                <a:schemeClr val="dk1"/>
              </a:solidFill>
              <a:latin typeface="Hind"/>
              <a:ea typeface="Hind"/>
              <a:cs typeface="Hind"/>
              <a:sym typeface="Hind"/>
            </a:endParaRPr>
          </a:p>
        </p:txBody>
      </p:sp>
      <p:pic>
        <p:nvPicPr>
          <p:cNvPr id="2" name="Picture 1"/>
          <p:cNvPicPr>
            <a:picLocks noChangeAspect="1"/>
          </p:cNvPicPr>
          <p:nvPr/>
        </p:nvPicPr>
        <p:blipFill>
          <a:blip r:embed="rId3"/>
          <a:stretch>
            <a:fillRect/>
          </a:stretch>
        </p:blipFill>
        <p:spPr>
          <a:xfrm>
            <a:off x="5260578" y="1363512"/>
            <a:ext cx="3244085" cy="3261038"/>
          </a:xfrm>
          <a:prstGeom prst="rect">
            <a:avLst/>
          </a:prstGeom>
        </p:spPr>
      </p:pic>
    </p:spTree>
    <p:extLst>
      <p:ext uri="{BB962C8B-B14F-4D97-AF65-F5344CB8AC3E}">
        <p14:creationId xmlns:p14="http://schemas.microsoft.com/office/powerpoint/2010/main" val="3891441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14" name="Google Shape;714;p43"/>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Module of Doctor</a:t>
            </a:r>
            <a:endParaRPr dirty="0"/>
          </a:p>
        </p:txBody>
      </p:sp>
      <p:sp>
        <p:nvSpPr>
          <p:cNvPr id="717" name="Google Shape;717;p43"/>
          <p:cNvSpPr txBox="1">
            <a:spLocks noGrp="1"/>
          </p:cNvSpPr>
          <p:nvPr>
            <p:ph type="title" idx="14"/>
          </p:nvPr>
        </p:nvSpPr>
        <p:spPr>
          <a:xfrm>
            <a:off x="2403790" y="1997306"/>
            <a:ext cx="1071600" cy="351300"/>
          </a:xfrm>
          <a:prstGeom prst="rect">
            <a:avLst/>
          </a:prstGeom>
        </p:spPr>
        <p:txBody>
          <a:bodyPr spcFirstLastPara="1" wrap="square" lIns="91425" tIns="91425" rIns="91425" bIns="91425" anchor="t" anchorCtr="0">
            <a:noAutofit/>
          </a:bodyPr>
          <a:lstStyle/>
          <a:p>
            <a:pPr lvl="0"/>
            <a:r>
              <a:rPr lang="en" dirty="0" smtClean="0"/>
              <a:t>01</a:t>
            </a:r>
            <a:r>
              <a:rPr lang="en-IN" b="1" cap="all" dirty="0"/>
              <a:t>DOCTORS</a:t>
            </a:r>
            <a:endParaRPr dirty="0"/>
          </a:p>
        </p:txBody>
      </p:sp>
      <p:sp>
        <p:nvSpPr>
          <p:cNvPr id="721" name="Google Shape;721;p43"/>
          <p:cNvSpPr txBox="1">
            <a:spLocks noGrp="1"/>
          </p:cNvSpPr>
          <p:nvPr>
            <p:ph type="title" idx="16"/>
          </p:nvPr>
        </p:nvSpPr>
        <p:spPr>
          <a:xfrm>
            <a:off x="5684726" y="3724675"/>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0</a:t>
            </a:r>
            <a:endParaRPr dirty="0"/>
          </a:p>
        </p:txBody>
      </p:sp>
      <p:sp>
        <p:nvSpPr>
          <p:cNvPr id="724" name="Google Shape;724;p43"/>
          <p:cNvSpPr txBox="1">
            <a:spLocks noGrp="1"/>
          </p:cNvSpPr>
          <p:nvPr>
            <p:ph type="title" idx="17"/>
          </p:nvPr>
        </p:nvSpPr>
        <p:spPr>
          <a:xfrm>
            <a:off x="3278200" y="3724675"/>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dirty="0"/>
          </a:p>
        </p:txBody>
      </p:sp>
      <p:cxnSp>
        <p:nvCxnSpPr>
          <p:cNvPr id="35" name="Google Shape;1412;p53"/>
          <p:cNvCxnSpPr/>
          <p:nvPr/>
        </p:nvCxnSpPr>
        <p:spPr>
          <a:xfrm flipV="1">
            <a:off x="131359" y="1304562"/>
            <a:ext cx="912694" cy="13670"/>
          </a:xfrm>
          <a:prstGeom prst="straightConnector1">
            <a:avLst/>
          </a:prstGeom>
          <a:noFill/>
          <a:ln w="19050" cap="flat" cmpd="sng">
            <a:solidFill>
              <a:schemeClr val="dk1"/>
            </a:solidFill>
            <a:prstDash val="solid"/>
            <a:round/>
            <a:headEnd type="none" w="med" len="med"/>
            <a:tailEnd type="none" w="med" len="med"/>
          </a:ln>
        </p:spPr>
      </p:cxnSp>
      <p:sp>
        <p:nvSpPr>
          <p:cNvPr id="6" name="Subtitle 5"/>
          <p:cNvSpPr>
            <a:spLocks noGrp="1"/>
          </p:cNvSpPr>
          <p:nvPr>
            <p:ph type="subTitle" idx="1"/>
          </p:nvPr>
        </p:nvSpPr>
        <p:spPr>
          <a:xfrm>
            <a:off x="985103" y="1090963"/>
            <a:ext cx="1787834" cy="454538"/>
          </a:xfrm>
        </p:spPr>
        <p:txBody>
          <a:bodyPr/>
          <a:lstStyle/>
          <a:p>
            <a:r>
              <a:rPr lang="en-IN" b="1" cap="all" dirty="0"/>
              <a:t>Appointment</a:t>
            </a:r>
            <a:endParaRPr lang="en-IN" dirty="0"/>
          </a:p>
        </p:txBody>
      </p:sp>
      <p:sp>
        <p:nvSpPr>
          <p:cNvPr id="66" name="Google Shape;1484;p55"/>
          <p:cNvSpPr/>
          <p:nvPr/>
        </p:nvSpPr>
        <p:spPr>
          <a:xfrm>
            <a:off x="926153" y="1245612"/>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TextBox 16"/>
          <p:cNvSpPr txBox="1"/>
          <p:nvPr/>
        </p:nvSpPr>
        <p:spPr>
          <a:xfrm>
            <a:off x="425567" y="1829015"/>
            <a:ext cx="3440188" cy="1585049"/>
          </a:xfrm>
          <a:prstGeom prst="rect">
            <a:avLst/>
          </a:prstGeom>
          <a:noFill/>
        </p:spPr>
        <p:txBody>
          <a:bodyPr wrap="square" rtlCol="0">
            <a:spAutoFit/>
          </a:bodyPr>
          <a:lstStyle>
            <a:defPPr marR="0" lvl="0" algn="l" rtl="0">
              <a:lnSpc>
                <a:spcPct val="100000"/>
              </a:lnSpc>
              <a:spcBef>
                <a:spcPts val="0"/>
              </a:spcBef>
              <a:spcAft>
                <a:spcPts val="0"/>
              </a:spcAft>
            </a:defPPr>
          </a:lstStyle>
          <a:p>
            <a:pPr marL="171450" indent="-171450">
              <a:buFont typeface="Arial" panose="020B0604020202020204" pitchFamily="34" charset="0"/>
              <a:buChar char="•"/>
            </a:pPr>
            <a:r>
              <a:rPr lang="en-US" sz="1100" dirty="0" smtClean="0">
                <a:solidFill>
                  <a:schemeClr val="dk1"/>
                </a:solidFill>
                <a:latin typeface="Hind"/>
                <a:ea typeface="Hind"/>
                <a:cs typeface="Hind"/>
              </a:rPr>
              <a:t>Doctor </a:t>
            </a:r>
            <a:r>
              <a:rPr lang="en-US" sz="1100" dirty="0">
                <a:solidFill>
                  <a:schemeClr val="dk1"/>
                </a:solidFill>
                <a:latin typeface="Hind"/>
                <a:ea typeface="Hind"/>
                <a:cs typeface="Hind"/>
              </a:rPr>
              <a:t>can add on which date the appointment will be with which patient</a:t>
            </a:r>
            <a:endParaRPr lang="en-US" sz="1100" dirty="0" smtClean="0">
              <a:solidFill>
                <a:schemeClr val="dk1"/>
              </a:solidFill>
              <a:latin typeface="Hind"/>
              <a:ea typeface="Hind"/>
              <a:cs typeface="Hind"/>
            </a:endParaRPr>
          </a:p>
          <a:p>
            <a:endParaRPr lang="en-US" sz="1100" dirty="0" smtClean="0">
              <a:solidFill>
                <a:schemeClr val="dk1"/>
              </a:solidFill>
              <a:latin typeface="Hind"/>
              <a:ea typeface="Hind"/>
              <a:cs typeface="Hind"/>
            </a:endParaRPr>
          </a:p>
          <a:p>
            <a:pPr marL="171450" indent="-171450">
              <a:buFont typeface="Arial" panose="020B0604020202020204" pitchFamily="34" charset="0"/>
              <a:buChar char="•"/>
            </a:pPr>
            <a:r>
              <a:rPr lang="en-US" sz="1100" dirty="0" smtClean="0">
                <a:solidFill>
                  <a:schemeClr val="dk1"/>
                </a:solidFill>
                <a:latin typeface="Hind"/>
                <a:ea typeface="Hind"/>
                <a:cs typeface="Hind"/>
              </a:rPr>
              <a:t>Doctor can add / edit / view / delete the </a:t>
            </a:r>
            <a:r>
              <a:rPr lang="en-US" dirty="0" smtClean="0">
                <a:solidFill>
                  <a:schemeClr val="dk1"/>
                </a:solidFill>
                <a:latin typeface="Hind"/>
                <a:ea typeface="Hind"/>
                <a:cs typeface="Hind"/>
              </a:rPr>
              <a:t>appointment</a:t>
            </a:r>
          </a:p>
          <a:p>
            <a:endParaRPr lang="en-US" dirty="0" smtClean="0">
              <a:solidFill>
                <a:schemeClr val="dk1"/>
              </a:solidFill>
              <a:latin typeface="Hind"/>
              <a:ea typeface="Hind"/>
              <a:cs typeface="Hind"/>
            </a:endParaRPr>
          </a:p>
          <a:p>
            <a:pPr marL="171450" indent="-171450">
              <a:buFont typeface="Arial" panose="020B0604020202020204" pitchFamily="34" charset="0"/>
              <a:buChar char="•"/>
            </a:pPr>
            <a:r>
              <a:rPr lang="en-US" sz="1100" dirty="0" smtClean="0">
                <a:solidFill>
                  <a:schemeClr val="dk1"/>
                </a:solidFill>
                <a:latin typeface="Hind"/>
                <a:ea typeface="Hind"/>
                <a:cs typeface="Hind"/>
              </a:rPr>
              <a:t>Doctor can see that which appointment is pending and </a:t>
            </a:r>
            <a:r>
              <a:rPr lang="en-IN" sz="1100" dirty="0">
                <a:solidFill>
                  <a:schemeClr val="dk1"/>
                </a:solidFill>
                <a:latin typeface="Hind"/>
                <a:ea typeface="Hind"/>
                <a:cs typeface="Hind"/>
              </a:rPr>
              <a:t>who </a:t>
            </a:r>
            <a:r>
              <a:rPr lang="en-IN" sz="1100" dirty="0">
                <a:solidFill>
                  <a:schemeClr val="dk1"/>
                </a:solidFill>
                <a:latin typeface="Hind"/>
                <a:ea typeface="Hind"/>
                <a:cs typeface="Hind"/>
              </a:rPr>
              <a:t>to work </a:t>
            </a:r>
            <a:r>
              <a:rPr lang="en-IN" sz="1100" dirty="0" smtClean="0">
                <a:solidFill>
                  <a:schemeClr val="dk1"/>
                </a:solidFill>
                <a:latin typeface="Hind"/>
                <a:ea typeface="Hind"/>
                <a:cs typeface="Hind"/>
              </a:rPr>
              <a:t>for.</a:t>
            </a:r>
            <a:endParaRPr lang="en-IN" sz="1100" dirty="0">
              <a:solidFill>
                <a:schemeClr val="dk1"/>
              </a:solidFill>
              <a:latin typeface="Hind"/>
              <a:ea typeface="Hind"/>
              <a:cs typeface="Hind"/>
              <a:sym typeface="Hind"/>
            </a:endParaRPr>
          </a:p>
        </p:txBody>
      </p:sp>
      <p:pic>
        <p:nvPicPr>
          <p:cNvPr id="2" name="Picture 1"/>
          <p:cNvPicPr>
            <a:picLocks noChangeAspect="1"/>
          </p:cNvPicPr>
          <p:nvPr/>
        </p:nvPicPr>
        <p:blipFill>
          <a:blip r:embed="rId3"/>
          <a:stretch>
            <a:fillRect/>
          </a:stretch>
        </p:blipFill>
        <p:spPr>
          <a:xfrm>
            <a:off x="4435666" y="1363512"/>
            <a:ext cx="4450401" cy="3271299"/>
          </a:xfrm>
          <a:prstGeom prst="rect">
            <a:avLst/>
          </a:prstGeom>
        </p:spPr>
      </p:pic>
    </p:spTree>
    <p:extLst>
      <p:ext uri="{BB962C8B-B14F-4D97-AF65-F5344CB8AC3E}">
        <p14:creationId xmlns:p14="http://schemas.microsoft.com/office/powerpoint/2010/main" val="2113054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39"/>
          <p:cNvSpPr txBox="1">
            <a:spLocks noGrp="1"/>
          </p:cNvSpPr>
          <p:nvPr>
            <p:ph type="title"/>
          </p:nvPr>
        </p:nvSpPr>
        <p:spPr>
          <a:xfrm>
            <a:off x="4427593" y="3102404"/>
            <a:ext cx="3993600" cy="6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About the </a:t>
            </a:r>
            <a:r>
              <a:rPr lang="en" dirty="0" smtClean="0"/>
              <a:t>Patient</a:t>
            </a:r>
            <a:endParaRPr dirty="0"/>
          </a:p>
        </p:txBody>
      </p:sp>
      <p:sp>
        <p:nvSpPr>
          <p:cNvPr id="534" name="Google Shape;534;p39"/>
          <p:cNvSpPr txBox="1">
            <a:spLocks noGrp="1"/>
          </p:cNvSpPr>
          <p:nvPr>
            <p:ph type="title" idx="2"/>
          </p:nvPr>
        </p:nvSpPr>
        <p:spPr>
          <a:xfrm>
            <a:off x="4430425" y="2103825"/>
            <a:ext cx="3993600" cy="95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03</a:t>
            </a:r>
            <a:endParaRPr dirty="0"/>
          </a:p>
        </p:txBody>
      </p:sp>
      <p:sp>
        <p:nvSpPr>
          <p:cNvPr id="535" name="Google Shape;535;p39"/>
          <p:cNvSpPr txBox="1">
            <a:spLocks noGrp="1"/>
          </p:cNvSpPr>
          <p:nvPr>
            <p:ph type="subTitle" idx="1"/>
          </p:nvPr>
        </p:nvSpPr>
        <p:spPr>
          <a:xfrm>
            <a:off x="4427475" y="3887049"/>
            <a:ext cx="3993600" cy="29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smtClean="0"/>
              <a:t>The patient related to their health.</a:t>
            </a:r>
            <a:endParaRPr dirty="0"/>
          </a:p>
        </p:txBody>
      </p:sp>
      <p:grpSp>
        <p:nvGrpSpPr>
          <p:cNvPr id="536" name="Google Shape;536;p39"/>
          <p:cNvGrpSpPr/>
          <p:nvPr/>
        </p:nvGrpSpPr>
        <p:grpSpPr>
          <a:xfrm>
            <a:off x="6955526" y="308689"/>
            <a:ext cx="1465547" cy="1458915"/>
            <a:chOff x="7019104" y="3218529"/>
            <a:chExt cx="1577383" cy="1570077"/>
          </a:xfrm>
        </p:grpSpPr>
        <p:sp>
          <p:nvSpPr>
            <p:cNvPr id="537" name="Google Shape;537;p39"/>
            <p:cNvSpPr/>
            <p:nvPr/>
          </p:nvSpPr>
          <p:spPr>
            <a:xfrm>
              <a:off x="7021796" y="3218529"/>
              <a:ext cx="1572576" cy="1570077"/>
            </a:xfrm>
            <a:custGeom>
              <a:avLst/>
              <a:gdLst/>
              <a:ahLst/>
              <a:cxnLst/>
              <a:rect l="l" t="t" r="r" b="b"/>
              <a:pathLst>
                <a:path w="49074" h="48996" extrusionOk="0">
                  <a:moveTo>
                    <a:pt x="37179" y="0"/>
                  </a:moveTo>
                  <a:cubicBezTo>
                    <a:pt x="36884" y="0"/>
                    <a:pt x="36592" y="113"/>
                    <a:pt x="36375" y="339"/>
                  </a:cubicBezTo>
                  <a:lnTo>
                    <a:pt x="451" y="36462"/>
                  </a:lnTo>
                  <a:cubicBezTo>
                    <a:pt x="0" y="36914"/>
                    <a:pt x="0" y="37649"/>
                    <a:pt x="451" y="38100"/>
                  </a:cubicBezTo>
                  <a:lnTo>
                    <a:pt x="11061" y="48660"/>
                  </a:lnTo>
                  <a:cubicBezTo>
                    <a:pt x="11285" y="48883"/>
                    <a:pt x="11578" y="48996"/>
                    <a:pt x="11872" y="48996"/>
                  </a:cubicBezTo>
                  <a:cubicBezTo>
                    <a:pt x="12171" y="48996"/>
                    <a:pt x="12471" y="48879"/>
                    <a:pt x="12699" y="48643"/>
                  </a:cubicBezTo>
                  <a:lnTo>
                    <a:pt x="48622" y="12519"/>
                  </a:lnTo>
                  <a:cubicBezTo>
                    <a:pt x="49073" y="12068"/>
                    <a:pt x="49073" y="11333"/>
                    <a:pt x="48605" y="10882"/>
                  </a:cubicBezTo>
                  <a:lnTo>
                    <a:pt x="37995" y="339"/>
                  </a:lnTo>
                  <a:cubicBezTo>
                    <a:pt x="37770" y="113"/>
                    <a:pt x="37473" y="0"/>
                    <a:pt x="37179" y="0"/>
                  </a:cubicBezTo>
                  <a:close/>
                </a:path>
              </a:pathLst>
            </a:custGeom>
            <a:solidFill>
              <a:srgbClr val="F3E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7502054" y="3701671"/>
              <a:ext cx="611483" cy="603536"/>
            </a:xfrm>
            <a:custGeom>
              <a:avLst/>
              <a:gdLst/>
              <a:ahLst/>
              <a:cxnLst/>
              <a:rect l="l" t="t" r="r" b="b"/>
              <a:pathLst>
                <a:path w="19082" h="18834" extrusionOk="0">
                  <a:moveTo>
                    <a:pt x="10929" y="1"/>
                  </a:moveTo>
                  <a:cubicBezTo>
                    <a:pt x="10677" y="1"/>
                    <a:pt x="10436" y="89"/>
                    <a:pt x="10260" y="266"/>
                  </a:cubicBezTo>
                  <a:lnTo>
                    <a:pt x="402" y="10191"/>
                  </a:lnTo>
                  <a:cubicBezTo>
                    <a:pt x="1" y="10575"/>
                    <a:pt x="51" y="11260"/>
                    <a:pt x="519" y="11711"/>
                  </a:cubicBezTo>
                  <a:lnTo>
                    <a:pt x="7302" y="18461"/>
                  </a:lnTo>
                  <a:cubicBezTo>
                    <a:pt x="7548" y="18707"/>
                    <a:pt x="7862" y="18834"/>
                    <a:pt x="8160" y="18834"/>
                  </a:cubicBezTo>
                  <a:cubicBezTo>
                    <a:pt x="8410" y="18834"/>
                    <a:pt x="8648" y="18745"/>
                    <a:pt x="8823" y="18562"/>
                  </a:cubicBezTo>
                  <a:lnTo>
                    <a:pt x="18681" y="8637"/>
                  </a:lnTo>
                  <a:cubicBezTo>
                    <a:pt x="19082" y="8253"/>
                    <a:pt x="19032" y="7568"/>
                    <a:pt x="18581" y="7116"/>
                  </a:cubicBezTo>
                  <a:lnTo>
                    <a:pt x="11780" y="366"/>
                  </a:lnTo>
                  <a:cubicBezTo>
                    <a:pt x="11537" y="123"/>
                    <a:pt x="11225" y="1"/>
                    <a:pt x="10929"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8131194" y="3500973"/>
              <a:ext cx="61590" cy="58578"/>
            </a:xfrm>
            <a:custGeom>
              <a:avLst/>
              <a:gdLst/>
              <a:ahLst/>
              <a:cxnLst/>
              <a:rect l="l" t="t" r="r" b="b"/>
              <a:pathLst>
                <a:path w="1922" h="1828" extrusionOk="0">
                  <a:moveTo>
                    <a:pt x="928" y="1"/>
                  </a:moveTo>
                  <a:cubicBezTo>
                    <a:pt x="457" y="1"/>
                    <a:pt x="0" y="369"/>
                    <a:pt x="0" y="915"/>
                  </a:cubicBezTo>
                  <a:cubicBezTo>
                    <a:pt x="11" y="1465"/>
                    <a:pt x="453" y="1827"/>
                    <a:pt x="914" y="1827"/>
                  </a:cubicBezTo>
                  <a:cubicBezTo>
                    <a:pt x="1139" y="1827"/>
                    <a:pt x="1368" y="1741"/>
                    <a:pt x="1554" y="1550"/>
                  </a:cubicBezTo>
                  <a:cubicBezTo>
                    <a:pt x="1922" y="1199"/>
                    <a:pt x="1922" y="614"/>
                    <a:pt x="1554" y="263"/>
                  </a:cubicBezTo>
                  <a:cubicBezTo>
                    <a:pt x="1373" y="82"/>
                    <a:pt x="1149" y="1"/>
                    <a:pt x="928"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8249696" y="3618771"/>
              <a:ext cx="61430" cy="58450"/>
            </a:xfrm>
            <a:custGeom>
              <a:avLst/>
              <a:gdLst/>
              <a:ahLst/>
              <a:cxnLst/>
              <a:rect l="l" t="t" r="r" b="b"/>
              <a:pathLst>
                <a:path w="1917" h="1824" extrusionOk="0">
                  <a:moveTo>
                    <a:pt x="923" y="1"/>
                  </a:moveTo>
                  <a:cubicBezTo>
                    <a:pt x="453" y="1"/>
                    <a:pt x="0" y="369"/>
                    <a:pt x="12" y="915"/>
                  </a:cubicBezTo>
                  <a:cubicBezTo>
                    <a:pt x="12" y="1457"/>
                    <a:pt x="454" y="1823"/>
                    <a:pt x="922" y="1823"/>
                  </a:cubicBezTo>
                  <a:cubicBezTo>
                    <a:pt x="1146" y="1823"/>
                    <a:pt x="1376" y="1739"/>
                    <a:pt x="1565" y="1550"/>
                  </a:cubicBezTo>
                  <a:cubicBezTo>
                    <a:pt x="1916" y="1199"/>
                    <a:pt x="1916" y="614"/>
                    <a:pt x="1549" y="263"/>
                  </a:cubicBezTo>
                  <a:cubicBezTo>
                    <a:pt x="1367" y="82"/>
                    <a:pt x="1143" y="1"/>
                    <a:pt x="923"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8108698" y="3642516"/>
              <a:ext cx="61078" cy="58386"/>
            </a:xfrm>
            <a:custGeom>
              <a:avLst/>
              <a:gdLst/>
              <a:ahLst/>
              <a:cxnLst/>
              <a:rect l="l" t="t" r="r" b="b"/>
              <a:pathLst>
                <a:path w="1906" h="1822" extrusionOk="0">
                  <a:moveTo>
                    <a:pt x="906" y="0"/>
                  </a:moveTo>
                  <a:cubicBezTo>
                    <a:pt x="443" y="0"/>
                    <a:pt x="0" y="367"/>
                    <a:pt x="0" y="909"/>
                  </a:cubicBezTo>
                  <a:cubicBezTo>
                    <a:pt x="0" y="1459"/>
                    <a:pt x="446" y="1821"/>
                    <a:pt x="911" y="1821"/>
                  </a:cubicBezTo>
                  <a:cubicBezTo>
                    <a:pt x="1137" y="1821"/>
                    <a:pt x="1368" y="1735"/>
                    <a:pt x="1554" y="1544"/>
                  </a:cubicBezTo>
                  <a:cubicBezTo>
                    <a:pt x="1905" y="1193"/>
                    <a:pt x="1905" y="625"/>
                    <a:pt x="1538" y="274"/>
                  </a:cubicBezTo>
                  <a:cubicBezTo>
                    <a:pt x="1354" y="84"/>
                    <a:pt x="1127" y="0"/>
                    <a:pt x="906"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7422807" y="4447486"/>
              <a:ext cx="61623" cy="58322"/>
            </a:xfrm>
            <a:custGeom>
              <a:avLst/>
              <a:gdLst/>
              <a:ahLst/>
              <a:cxnLst/>
              <a:rect l="l" t="t" r="r" b="b"/>
              <a:pathLst>
                <a:path w="1923" h="1820" extrusionOk="0">
                  <a:moveTo>
                    <a:pt x="1004" y="1"/>
                  </a:moveTo>
                  <a:cubicBezTo>
                    <a:pt x="780" y="1"/>
                    <a:pt x="552" y="83"/>
                    <a:pt x="368" y="267"/>
                  </a:cubicBezTo>
                  <a:cubicBezTo>
                    <a:pt x="1" y="618"/>
                    <a:pt x="17" y="1203"/>
                    <a:pt x="368" y="1553"/>
                  </a:cubicBezTo>
                  <a:cubicBezTo>
                    <a:pt x="552" y="1737"/>
                    <a:pt x="779" y="1819"/>
                    <a:pt x="1002" y="1819"/>
                  </a:cubicBezTo>
                  <a:cubicBezTo>
                    <a:pt x="1470" y="1819"/>
                    <a:pt x="1922" y="1456"/>
                    <a:pt x="1922" y="902"/>
                  </a:cubicBezTo>
                  <a:cubicBezTo>
                    <a:pt x="1922" y="360"/>
                    <a:pt x="1472" y="1"/>
                    <a:pt x="1004"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7304497" y="4329689"/>
              <a:ext cx="61590" cy="58322"/>
            </a:xfrm>
            <a:custGeom>
              <a:avLst/>
              <a:gdLst/>
              <a:ahLst/>
              <a:cxnLst/>
              <a:rect l="l" t="t" r="r" b="b"/>
              <a:pathLst>
                <a:path w="1922" h="1820" extrusionOk="0">
                  <a:moveTo>
                    <a:pt x="1000" y="1"/>
                  </a:moveTo>
                  <a:cubicBezTo>
                    <a:pt x="778" y="1"/>
                    <a:pt x="552" y="83"/>
                    <a:pt x="368" y="267"/>
                  </a:cubicBezTo>
                  <a:cubicBezTo>
                    <a:pt x="0" y="618"/>
                    <a:pt x="0" y="1203"/>
                    <a:pt x="368" y="1554"/>
                  </a:cubicBezTo>
                  <a:cubicBezTo>
                    <a:pt x="551" y="1737"/>
                    <a:pt x="778" y="1819"/>
                    <a:pt x="1001" y="1819"/>
                  </a:cubicBezTo>
                  <a:cubicBezTo>
                    <a:pt x="1469" y="1819"/>
                    <a:pt x="1922" y="1456"/>
                    <a:pt x="1922" y="902"/>
                  </a:cubicBezTo>
                  <a:cubicBezTo>
                    <a:pt x="1910" y="360"/>
                    <a:pt x="1464" y="1"/>
                    <a:pt x="100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9"/>
            <p:cNvSpPr/>
            <p:nvPr/>
          </p:nvSpPr>
          <p:spPr>
            <a:xfrm>
              <a:off x="7445847" y="4305911"/>
              <a:ext cx="61430" cy="58418"/>
            </a:xfrm>
            <a:custGeom>
              <a:avLst/>
              <a:gdLst/>
              <a:ahLst/>
              <a:cxnLst/>
              <a:rect l="l" t="t" r="r" b="b"/>
              <a:pathLst>
                <a:path w="1917" h="1823" extrusionOk="0">
                  <a:moveTo>
                    <a:pt x="1000" y="0"/>
                  </a:moveTo>
                  <a:cubicBezTo>
                    <a:pt x="778" y="0"/>
                    <a:pt x="552" y="84"/>
                    <a:pt x="368" y="274"/>
                  </a:cubicBezTo>
                  <a:cubicBezTo>
                    <a:pt x="0" y="625"/>
                    <a:pt x="0" y="1210"/>
                    <a:pt x="368" y="1560"/>
                  </a:cubicBezTo>
                  <a:cubicBezTo>
                    <a:pt x="549" y="1742"/>
                    <a:pt x="773" y="1823"/>
                    <a:pt x="993" y="1823"/>
                  </a:cubicBezTo>
                  <a:cubicBezTo>
                    <a:pt x="1463" y="1823"/>
                    <a:pt x="1916" y="1455"/>
                    <a:pt x="1905" y="909"/>
                  </a:cubicBezTo>
                  <a:cubicBezTo>
                    <a:pt x="1905" y="367"/>
                    <a:pt x="1462" y="0"/>
                    <a:pt x="1000"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9"/>
            <p:cNvSpPr/>
            <p:nvPr/>
          </p:nvSpPr>
          <p:spPr>
            <a:xfrm>
              <a:off x="7019104" y="3220676"/>
              <a:ext cx="1577383" cy="1565334"/>
            </a:xfrm>
            <a:custGeom>
              <a:avLst/>
              <a:gdLst/>
              <a:ahLst/>
              <a:cxnLst/>
              <a:rect l="l" t="t" r="r" b="b"/>
              <a:pathLst>
                <a:path w="49224" h="48848" extrusionOk="0">
                  <a:moveTo>
                    <a:pt x="11822" y="0"/>
                  </a:moveTo>
                  <a:cubicBezTo>
                    <a:pt x="11529" y="0"/>
                    <a:pt x="11237" y="113"/>
                    <a:pt x="11011" y="339"/>
                  </a:cubicBezTo>
                  <a:lnTo>
                    <a:pt x="452" y="10948"/>
                  </a:lnTo>
                  <a:cubicBezTo>
                    <a:pt x="1" y="11416"/>
                    <a:pt x="1" y="12135"/>
                    <a:pt x="452" y="12586"/>
                  </a:cubicBezTo>
                  <a:lnTo>
                    <a:pt x="36592" y="48509"/>
                  </a:lnTo>
                  <a:cubicBezTo>
                    <a:pt x="36818" y="48735"/>
                    <a:pt x="37114" y="48848"/>
                    <a:pt x="37411" y="48848"/>
                  </a:cubicBezTo>
                  <a:cubicBezTo>
                    <a:pt x="37708" y="48848"/>
                    <a:pt x="38004" y="48735"/>
                    <a:pt x="38230" y="48509"/>
                  </a:cubicBezTo>
                  <a:lnTo>
                    <a:pt x="48773" y="37899"/>
                  </a:lnTo>
                  <a:cubicBezTo>
                    <a:pt x="49224" y="37448"/>
                    <a:pt x="49224" y="36713"/>
                    <a:pt x="48773" y="36262"/>
                  </a:cubicBezTo>
                  <a:lnTo>
                    <a:pt x="12632" y="339"/>
                  </a:lnTo>
                  <a:cubicBezTo>
                    <a:pt x="12407" y="113"/>
                    <a:pt x="12114" y="0"/>
                    <a:pt x="11822" y="0"/>
                  </a:cubicBezTo>
                  <a:close/>
                </a:path>
              </a:pathLst>
            </a:custGeom>
            <a:solidFill>
              <a:srgbClr val="F3E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9"/>
            <p:cNvSpPr/>
            <p:nvPr/>
          </p:nvSpPr>
          <p:spPr>
            <a:xfrm>
              <a:off x="7502054" y="3701895"/>
              <a:ext cx="611483" cy="602863"/>
            </a:xfrm>
            <a:custGeom>
              <a:avLst/>
              <a:gdLst/>
              <a:ahLst/>
              <a:cxnLst/>
              <a:rect l="l" t="t" r="r" b="b"/>
              <a:pathLst>
                <a:path w="19082" h="18813" extrusionOk="0">
                  <a:moveTo>
                    <a:pt x="8113" y="1"/>
                  </a:moveTo>
                  <a:cubicBezTo>
                    <a:pt x="7814" y="1"/>
                    <a:pt x="7500" y="128"/>
                    <a:pt x="7252" y="376"/>
                  </a:cubicBezTo>
                  <a:lnTo>
                    <a:pt x="502" y="7160"/>
                  </a:lnTo>
                  <a:cubicBezTo>
                    <a:pt x="51" y="7611"/>
                    <a:pt x="1" y="8296"/>
                    <a:pt x="402" y="8697"/>
                  </a:cubicBezTo>
                  <a:lnTo>
                    <a:pt x="10310" y="18555"/>
                  </a:lnTo>
                  <a:cubicBezTo>
                    <a:pt x="10490" y="18728"/>
                    <a:pt x="10728" y="18813"/>
                    <a:pt x="10977" y="18813"/>
                  </a:cubicBezTo>
                  <a:cubicBezTo>
                    <a:pt x="11280" y="18813"/>
                    <a:pt x="11599" y="18686"/>
                    <a:pt x="11847" y="18438"/>
                  </a:cubicBezTo>
                  <a:lnTo>
                    <a:pt x="18581" y="11654"/>
                  </a:lnTo>
                  <a:cubicBezTo>
                    <a:pt x="19032" y="11203"/>
                    <a:pt x="19082" y="10518"/>
                    <a:pt x="18698" y="10117"/>
                  </a:cubicBezTo>
                  <a:lnTo>
                    <a:pt x="8773" y="259"/>
                  </a:lnTo>
                  <a:cubicBezTo>
                    <a:pt x="8592" y="86"/>
                    <a:pt x="8358" y="1"/>
                    <a:pt x="8113"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9"/>
            <p:cNvSpPr/>
            <p:nvPr/>
          </p:nvSpPr>
          <p:spPr>
            <a:xfrm>
              <a:off x="8242005" y="4326997"/>
              <a:ext cx="78222" cy="58258"/>
            </a:xfrm>
            <a:custGeom>
              <a:avLst/>
              <a:gdLst/>
              <a:ahLst/>
              <a:cxnLst/>
              <a:rect l="l" t="t" r="r" b="b"/>
              <a:pathLst>
                <a:path w="2441" h="1818" extrusionOk="0">
                  <a:moveTo>
                    <a:pt x="1221" y="0"/>
                  </a:moveTo>
                  <a:cubicBezTo>
                    <a:pt x="402" y="0"/>
                    <a:pt x="1" y="986"/>
                    <a:pt x="586" y="1554"/>
                  </a:cubicBezTo>
                  <a:cubicBezTo>
                    <a:pt x="761" y="1729"/>
                    <a:pt x="991" y="1817"/>
                    <a:pt x="1221" y="1817"/>
                  </a:cubicBezTo>
                  <a:cubicBezTo>
                    <a:pt x="1450" y="1817"/>
                    <a:pt x="1680" y="1729"/>
                    <a:pt x="1856" y="1554"/>
                  </a:cubicBezTo>
                  <a:cubicBezTo>
                    <a:pt x="2440" y="986"/>
                    <a:pt x="2023" y="0"/>
                    <a:pt x="1221"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9"/>
            <p:cNvSpPr/>
            <p:nvPr/>
          </p:nvSpPr>
          <p:spPr>
            <a:xfrm>
              <a:off x="8124240" y="4445307"/>
              <a:ext cx="78190" cy="58258"/>
            </a:xfrm>
            <a:custGeom>
              <a:avLst/>
              <a:gdLst/>
              <a:ahLst/>
              <a:cxnLst/>
              <a:rect l="l" t="t" r="r" b="b"/>
              <a:pathLst>
                <a:path w="2440" h="1818" extrusionOk="0">
                  <a:moveTo>
                    <a:pt x="1220" y="1"/>
                  </a:moveTo>
                  <a:cubicBezTo>
                    <a:pt x="401" y="1"/>
                    <a:pt x="0" y="987"/>
                    <a:pt x="585" y="1555"/>
                  </a:cubicBezTo>
                  <a:cubicBezTo>
                    <a:pt x="760" y="1730"/>
                    <a:pt x="990" y="1818"/>
                    <a:pt x="1222" y="1818"/>
                  </a:cubicBezTo>
                  <a:cubicBezTo>
                    <a:pt x="1454" y="1818"/>
                    <a:pt x="1688" y="1730"/>
                    <a:pt x="1871" y="1555"/>
                  </a:cubicBezTo>
                  <a:cubicBezTo>
                    <a:pt x="2439" y="987"/>
                    <a:pt x="2022" y="1"/>
                    <a:pt x="122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9"/>
            <p:cNvSpPr/>
            <p:nvPr/>
          </p:nvSpPr>
          <p:spPr>
            <a:xfrm>
              <a:off x="8100655" y="4303957"/>
              <a:ext cx="78222" cy="58258"/>
            </a:xfrm>
            <a:custGeom>
              <a:avLst/>
              <a:gdLst/>
              <a:ahLst/>
              <a:cxnLst/>
              <a:rect l="l" t="t" r="r" b="b"/>
              <a:pathLst>
                <a:path w="2441" h="1818" extrusionOk="0">
                  <a:moveTo>
                    <a:pt x="1221" y="1"/>
                  </a:moveTo>
                  <a:cubicBezTo>
                    <a:pt x="402" y="1"/>
                    <a:pt x="1" y="986"/>
                    <a:pt x="586" y="1555"/>
                  </a:cubicBezTo>
                  <a:cubicBezTo>
                    <a:pt x="761" y="1730"/>
                    <a:pt x="991" y="1818"/>
                    <a:pt x="1221" y="1818"/>
                  </a:cubicBezTo>
                  <a:cubicBezTo>
                    <a:pt x="1450" y="1818"/>
                    <a:pt x="1680" y="1730"/>
                    <a:pt x="1855" y="1555"/>
                  </a:cubicBezTo>
                  <a:cubicBezTo>
                    <a:pt x="2440" y="986"/>
                    <a:pt x="2023" y="1"/>
                    <a:pt x="1221"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9"/>
            <p:cNvSpPr/>
            <p:nvPr/>
          </p:nvSpPr>
          <p:spPr>
            <a:xfrm>
              <a:off x="7295909" y="3621430"/>
              <a:ext cx="77677" cy="58258"/>
            </a:xfrm>
            <a:custGeom>
              <a:avLst/>
              <a:gdLst/>
              <a:ahLst/>
              <a:cxnLst/>
              <a:rect l="l" t="t" r="r" b="b"/>
              <a:pathLst>
                <a:path w="2424" h="1818" extrusionOk="0">
                  <a:moveTo>
                    <a:pt x="1206" y="0"/>
                  </a:moveTo>
                  <a:cubicBezTo>
                    <a:pt x="974" y="0"/>
                    <a:pt x="744" y="88"/>
                    <a:pt x="569" y="264"/>
                  </a:cubicBezTo>
                  <a:cubicBezTo>
                    <a:pt x="1" y="848"/>
                    <a:pt x="402" y="1818"/>
                    <a:pt x="1204" y="1818"/>
                  </a:cubicBezTo>
                  <a:cubicBezTo>
                    <a:pt x="2023" y="1818"/>
                    <a:pt x="2424" y="832"/>
                    <a:pt x="1855" y="264"/>
                  </a:cubicBezTo>
                  <a:cubicBezTo>
                    <a:pt x="1672" y="88"/>
                    <a:pt x="1438" y="0"/>
                    <a:pt x="1206"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9"/>
            <p:cNvSpPr/>
            <p:nvPr/>
          </p:nvSpPr>
          <p:spPr>
            <a:xfrm>
              <a:off x="7413194" y="3503088"/>
              <a:ext cx="78190" cy="58258"/>
            </a:xfrm>
            <a:custGeom>
              <a:avLst/>
              <a:gdLst/>
              <a:ahLst/>
              <a:cxnLst/>
              <a:rect l="l" t="t" r="r" b="b"/>
              <a:pathLst>
                <a:path w="2440" h="1818" extrusionOk="0">
                  <a:moveTo>
                    <a:pt x="1222" y="1"/>
                  </a:moveTo>
                  <a:cubicBezTo>
                    <a:pt x="990" y="1"/>
                    <a:pt x="760" y="89"/>
                    <a:pt x="585" y="264"/>
                  </a:cubicBezTo>
                  <a:cubicBezTo>
                    <a:pt x="0" y="849"/>
                    <a:pt x="418" y="1818"/>
                    <a:pt x="1236" y="1818"/>
                  </a:cubicBezTo>
                  <a:cubicBezTo>
                    <a:pt x="2038" y="1818"/>
                    <a:pt x="2439" y="832"/>
                    <a:pt x="1871" y="264"/>
                  </a:cubicBezTo>
                  <a:cubicBezTo>
                    <a:pt x="1688" y="89"/>
                    <a:pt x="1454" y="1"/>
                    <a:pt x="1222"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9"/>
            <p:cNvSpPr/>
            <p:nvPr/>
          </p:nvSpPr>
          <p:spPr>
            <a:xfrm>
              <a:off x="7437259" y="3644439"/>
              <a:ext cx="77677" cy="58258"/>
            </a:xfrm>
            <a:custGeom>
              <a:avLst/>
              <a:gdLst/>
              <a:ahLst/>
              <a:cxnLst/>
              <a:rect l="l" t="t" r="r" b="b"/>
              <a:pathLst>
                <a:path w="2424" h="1818" extrusionOk="0">
                  <a:moveTo>
                    <a:pt x="1212" y="1"/>
                  </a:moveTo>
                  <a:cubicBezTo>
                    <a:pt x="978" y="1"/>
                    <a:pt x="744" y="89"/>
                    <a:pt x="569" y="264"/>
                  </a:cubicBezTo>
                  <a:cubicBezTo>
                    <a:pt x="1" y="849"/>
                    <a:pt x="402" y="1818"/>
                    <a:pt x="1221" y="1818"/>
                  </a:cubicBezTo>
                  <a:cubicBezTo>
                    <a:pt x="2023" y="1818"/>
                    <a:pt x="2424" y="832"/>
                    <a:pt x="1856" y="264"/>
                  </a:cubicBezTo>
                  <a:cubicBezTo>
                    <a:pt x="1680" y="89"/>
                    <a:pt x="1446" y="1"/>
                    <a:pt x="1212"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39"/>
          <p:cNvGrpSpPr/>
          <p:nvPr/>
        </p:nvGrpSpPr>
        <p:grpSpPr>
          <a:xfrm>
            <a:off x="720000" y="2258601"/>
            <a:ext cx="3481228" cy="2303176"/>
            <a:chOff x="720000" y="2258601"/>
            <a:chExt cx="3481228" cy="2303176"/>
          </a:xfrm>
        </p:grpSpPr>
        <p:grpSp>
          <p:nvGrpSpPr>
            <p:cNvPr id="554" name="Google Shape;554;p39"/>
            <p:cNvGrpSpPr/>
            <p:nvPr/>
          </p:nvGrpSpPr>
          <p:grpSpPr>
            <a:xfrm>
              <a:off x="720000" y="2258601"/>
              <a:ext cx="3481228" cy="2303176"/>
              <a:chOff x="4439941" y="2113720"/>
              <a:chExt cx="3760238" cy="2487768"/>
            </a:xfrm>
          </p:grpSpPr>
          <p:sp>
            <p:nvSpPr>
              <p:cNvPr id="555" name="Google Shape;555;p39"/>
              <p:cNvSpPr/>
              <p:nvPr/>
            </p:nvSpPr>
            <p:spPr>
              <a:xfrm>
                <a:off x="4518174" y="2560578"/>
                <a:ext cx="920533" cy="1660999"/>
              </a:xfrm>
              <a:custGeom>
                <a:avLst/>
                <a:gdLst/>
                <a:ahLst/>
                <a:cxnLst/>
                <a:rect l="l" t="t" r="r" b="b"/>
                <a:pathLst>
                  <a:path w="28628" h="51656" extrusionOk="0">
                    <a:moveTo>
                      <a:pt x="24262" y="6099"/>
                    </a:moveTo>
                    <a:lnTo>
                      <a:pt x="24262" y="21279"/>
                    </a:lnTo>
                    <a:lnTo>
                      <a:pt x="5849" y="21279"/>
                    </a:lnTo>
                    <a:lnTo>
                      <a:pt x="5849" y="19513"/>
                    </a:lnTo>
                    <a:cubicBezTo>
                      <a:pt x="5949" y="19046"/>
                      <a:pt x="6132" y="18596"/>
                      <a:pt x="6382" y="18196"/>
                    </a:cubicBezTo>
                    <a:lnTo>
                      <a:pt x="17946" y="6632"/>
                    </a:lnTo>
                    <a:cubicBezTo>
                      <a:pt x="18330" y="6333"/>
                      <a:pt x="18780" y="6149"/>
                      <a:pt x="19263" y="6099"/>
                    </a:cubicBezTo>
                    <a:close/>
                    <a:moveTo>
                      <a:pt x="19129" y="1"/>
                    </a:moveTo>
                    <a:cubicBezTo>
                      <a:pt x="17946" y="34"/>
                      <a:pt x="16780" y="301"/>
                      <a:pt x="15697" y="767"/>
                    </a:cubicBezTo>
                    <a:cubicBezTo>
                      <a:pt x="14580" y="1200"/>
                      <a:pt x="13547" y="1834"/>
                      <a:pt x="12681" y="2667"/>
                    </a:cubicBezTo>
                    <a:lnTo>
                      <a:pt x="2667" y="12931"/>
                    </a:lnTo>
                    <a:cubicBezTo>
                      <a:pt x="1850" y="13797"/>
                      <a:pt x="1200" y="14831"/>
                      <a:pt x="784" y="15947"/>
                    </a:cubicBezTo>
                    <a:cubicBezTo>
                      <a:pt x="300" y="17030"/>
                      <a:pt x="34" y="18196"/>
                      <a:pt x="1" y="19396"/>
                    </a:cubicBezTo>
                    <a:lnTo>
                      <a:pt x="1" y="50705"/>
                    </a:lnTo>
                    <a:lnTo>
                      <a:pt x="5849" y="50705"/>
                    </a:lnTo>
                    <a:lnTo>
                      <a:pt x="5849" y="51655"/>
                    </a:lnTo>
                    <a:lnTo>
                      <a:pt x="28627" y="51655"/>
                    </a:lnTo>
                    <a:lnTo>
                      <a:pt x="28627"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9"/>
              <p:cNvSpPr/>
              <p:nvPr/>
            </p:nvSpPr>
            <p:spPr>
              <a:xfrm>
                <a:off x="5435974" y="2113720"/>
                <a:ext cx="2685971" cy="2107857"/>
              </a:xfrm>
              <a:custGeom>
                <a:avLst/>
                <a:gdLst/>
                <a:ahLst/>
                <a:cxnLst/>
                <a:rect l="l" t="t" r="r" b="b"/>
                <a:pathLst>
                  <a:path w="83532" h="65553" extrusionOk="0">
                    <a:moveTo>
                      <a:pt x="79777" y="0"/>
                    </a:moveTo>
                    <a:cubicBezTo>
                      <a:pt x="79756" y="0"/>
                      <a:pt x="79736" y="1"/>
                      <a:pt x="79716" y="1"/>
                    </a:cubicBezTo>
                    <a:lnTo>
                      <a:pt x="3800" y="1"/>
                    </a:lnTo>
                    <a:cubicBezTo>
                      <a:pt x="1717" y="18"/>
                      <a:pt x="34" y="1701"/>
                      <a:pt x="1" y="3783"/>
                    </a:cubicBezTo>
                    <a:lnTo>
                      <a:pt x="1" y="65552"/>
                    </a:lnTo>
                    <a:lnTo>
                      <a:pt x="79716" y="65552"/>
                    </a:lnTo>
                    <a:cubicBezTo>
                      <a:pt x="81798" y="65519"/>
                      <a:pt x="83481" y="63836"/>
                      <a:pt x="83515" y="61753"/>
                    </a:cubicBezTo>
                    <a:lnTo>
                      <a:pt x="83515" y="3783"/>
                    </a:lnTo>
                    <a:cubicBezTo>
                      <a:pt x="83531" y="2784"/>
                      <a:pt x="83115" y="1817"/>
                      <a:pt x="82398" y="1117"/>
                    </a:cubicBezTo>
                    <a:cubicBezTo>
                      <a:pt x="81713" y="399"/>
                      <a:pt x="80771" y="0"/>
                      <a:pt x="79777"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9"/>
              <p:cNvSpPr/>
              <p:nvPr/>
            </p:nvSpPr>
            <p:spPr>
              <a:xfrm>
                <a:off x="4984839" y="3436609"/>
                <a:ext cx="321518" cy="64310"/>
              </a:xfrm>
              <a:custGeom>
                <a:avLst/>
                <a:gdLst/>
                <a:ahLst/>
                <a:cxnLst/>
                <a:rect l="l" t="t" r="r" b="b"/>
                <a:pathLst>
                  <a:path w="9999" h="2000" extrusionOk="0">
                    <a:moveTo>
                      <a:pt x="1334" y="0"/>
                    </a:moveTo>
                    <a:cubicBezTo>
                      <a:pt x="1" y="0"/>
                      <a:pt x="1" y="2000"/>
                      <a:pt x="1334" y="2000"/>
                    </a:cubicBezTo>
                    <a:lnTo>
                      <a:pt x="8999" y="2000"/>
                    </a:lnTo>
                    <a:cubicBezTo>
                      <a:pt x="9549" y="2000"/>
                      <a:pt x="9998" y="1550"/>
                      <a:pt x="9998" y="1000"/>
                    </a:cubicBezTo>
                    <a:cubicBezTo>
                      <a:pt x="9998" y="450"/>
                      <a:pt x="9549" y="0"/>
                      <a:pt x="899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5435974" y="2113720"/>
                <a:ext cx="2685971" cy="2107857"/>
              </a:xfrm>
              <a:custGeom>
                <a:avLst/>
                <a:gdLst/>
                <a:ahLst/>
                <a:cxnLst/>
                <a:rect l="l" t="t" r="r" b="b"/>
                <a:pathLst>
                  <a:path w="83532" h="65553" extrusionOk="0">
                    <a:moveTo>
                      <a:pt x="79777" y="0"/>
                    </a:moveTo>
                    <a:cubicBezTo>
                      <a:pt x="79756" y="0"/>
                      <a:pt x="79736" y="1"/>
                      <a:pt x="79716" y="1"/>
                    </a:cubicBezTo>
                    <a:lnTo>
                      <a:pt x="3800" y="1"/>
                    </a:lnTo>
                    <a:cubicBezTo>
                      <a:pt x="1717" y="18"/>
                      <a:pt x="34" y="1701"/>
                      <a:pt x="1" y="3783"/>
                    </a:cubicBezTo>
                    <a:lnTo>
                      <a:pt x="1" y="65552"/>
                    </a:lnTo>
                    <a:lnTo>
                      <a:pt x="79716" y="65552"/>
                    </a:lnTo>
                    <a:cubicBezTo>
                      <a:pt x="81798" y="65519"/>
                      <a:pt x="83481" y="63836"/>
                      <a:pt x="83515" y="61753"/>
                    </a:cubicBezTo>
                    <a:lnTo>
                      <a:pt x="83515" y="3783"/>
                    </a:lnTo>
                    <a:cubicBezTo>
                      <a:pt x="83531" y="2784"/>
                      <a:pt x="83115" y="1817"/>
                      <a:pt x="82398" y="1117"/>
                    </a:cubicBezTo>
                    <a:cubicBezTo>
                      <a:pt x="81713" y="399"/>
                      <a:pt x="80771" y="0"/>
                      <a:pt x="79777" y="0"/>
                    </a:cubicBezTo>
                    <a:close/>
                  </a:path>
                </a:pathLst>
              </a:custGeom>
              <a:solidFill>
                <a:srgbClr val="FFFFFF">
                  <a:alpha val="4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a:off x="6071968" y="2475914"/>
                <a:ext cx="1290219" cy="1240958"/>
              </a:xfrm>
              <a:custGeom>
                <a:avLst/>
                <a:gdLst/>
                <a:ahLst/>
                <a:cxnLst/>
                <a:rect l="l" t="t" r="r" b="b"/>
                <a:pathLst>
                  <a:path w="40125" h="38593" extrusionOk="0">
                    <a:moveTo>
                      <a:pt x="20829" y="1"/>
                    </a:moveTo>
                    <a:cubicBezTo>
                      <a:pt x="13014" y="1"/>
                      <a:pt x="5983" y="4700"/>
                      <a:pt x="3000" y="11915"/>
                    </a:cubicBezTo>
                    <a:cubicBezTo>
                      <a:pt x="1" y="19113"/>
                      <a:pt x="1667" y="27428"/>
                      <a:pt x="7182" y="32943"/>
                    </a:cubicBezTo>
                    <a:cubicBezTo>
                      <a:pt x="10872" y="36633"/>
                      <a:pt x="15807" y="38593"/>
                      <a:pt x="20830" y="38593"/>
                    </a:cubicBezTo>
                    <a:cubicBezTo>
                      <a:pt x="23316" y="38593"/>
                      <a:pt x="25822" y="38113"/>
                      <a:pt x="28211" y="37126"/>
                    </a:cubicBezTo>
                    <a:cubicBezTo>
                      <a:pt x="35426" y="34143"/>
                      <a:pt x="40125" y="27095"/>
                      <a:pt x="40125" y="19296"/>
                    </a:cubicBezTo>
                    <a:cubicBezTo>
                      <a:pt x="40125" y="8632"/>
                      <a:pt x="31477" y="1"/>
                      <a:pt x="208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9"/>
              <p:cNvSpPr/>
              <p:nvPr/>
            </p:nvSpPr>
            <p:spPr>
              <a:xfrm>
                <a:off x="6384868" y="2740067"/>
                <a:ext cx="713166" cy="712651"/>
              </a:xfrm>
              <a:custGeom>
                <a:avLst/>
                <a:gdLst/>
                <a:ahLst/>
                <a:cxnLst/>
                <a:rect l="l" t="t" r="r" b="b"/>
                <a:pathLst>
                  <a:path w="22179" h="22163" extrusionOk="0">
                    <a:moveTo>
                      <a:pt x="8682" y="1"/>
                    </a:moveTo>
                    <a:cubicBezTo>
                      <a:pt x="8149" y="1"/>
                      <a:pt x="7716" y="434"/>
                      <a:pt x="7716" y="967"/>
                    </a:cubicBezTo>
                    <a:lnTo>
                      <a:pt x="7716" y="7716"/>
                    </a:lnTo>
                    <a:lnTo>
                      <a:pt x="967" y="7716"/>
                    </a:lnTo>
                    <a:cubicBezTo>
                      <a:pt x="957" y="7715"/>
                      <a:pt x="947" y="7715"/>
                      <a:pt x="937" y="7715"/>
                    </a:cubicBezTo>
                    <a:cubicBezTo>
                      <a:pt x="418" y="7715"/>
                      <a:pt x="1" y="8142"/>
                      <a:pt x="1" y="8665"/>
                    </a:cubicBezTo>
                    <a:lnTo>
                      <a:pt x="1" y="13498"/>
                    </a:lnTo>
                    <a:cubicBezTo>
                      <a:pt x="1" y="14014"/>
                      <a:pt x="434" y="14447"/>
                      <a:pt x="967" y="14447"/>
                    </a:cubicBezTo>
                    <a:lnTo>
                      <a:pt x="7716" y="14447"/>
                    </a:lnTo>
                    <a:lnTo>
                      <a:pt x="7716" y="21196"/>
                    </a:lnTo>
                    <a:cubicBezTo>
                      <a:pt x="7716" y="21729"/>
                      <a:pt x="8149" y="22162"/>
                      <a:pt x="8682" y="22162"/>
                    </a:cubicBezTo>
                    <a:lnTo>
                      <a:pt x="13498" y="22162"/>
                    </a:lnTo>
                    <a:cubicBezTo>
                      <a:pt x="14031" y="22162"/>
                      <a:pt x="14464" y="21729"/>
                      <a:pt x="14464" y="21196"/>
                    </a:cubicBezTo>
                    <a:lnTo>
                      <a:pt x="14464" y="14447"/>
                    </a:lnTo>
                    <a:lnTo>
                      <a:pt x="21212" y="14447"/>
                    </a:lnTo>
                    <a:cubicBezTo>
                      <a:pt x="21746" y="14447"/>
                      <a:pt x="22179" y="14014"/>
                      <a:pt x="22179" y="13498"/>
                    </a:cubicBezTo>
                    <a:lnTo>
                      <a:pt x="22179" y="8665"/>
                    </a:lnTo>
                    <a:cubicBezTo>
                      <a:pt x="22179" y="8142"/>
                      <a:pt x="21762" y="7715"/>
                      <a:pt x="21242" y="7715"/>
                    </a:cubicBezTo>
                    <a:cubicBezTo>
                      <a:pt x="21232" y="7715"/>
                      <a:pt x="21222" y="7715"/>
                      <a:pt x="21212" y="7716"/>
                    </a:cubicBezTo>
                    <a:lnTo>
                      <a:pt x="14464" y="7716"/>
                    </a:lnTo>
                    <a:lnTo>
                      <a:pt x="14464" y="967"/>
                    </a:lnTo>
                    <a:cubicBezTo>
                      <a:pt x="14464" y="434"/>
                      <a:pt x="14031" y="1"/>
                      <a:pt x="13498" y="1"/>
                    </a:cubicBezTo>
                    <a:close/>
                  </a:path>
                </a:pathLst>
              </a:custGeom>
              <a:solidFill>
                <a:srgbClr val="ED30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9"/>
              <p:cNvSpPr/>
              <p:nvPr/>
            </p:nvSpPr>
            <p:spPr>
              <a:xfrm>
                <a:off x="4439941" y="4099387"/>
                <a:ext cx="3760238" cy="122189"/>
              </a:xfrm>
              <a:custGeom>
                <a:avLst/>
                <a:gdLst/>
                <a:ahLst/>
                <a:cxnLst/>
                <a:rect l="l" t="t" r="r" b="b"/>
                <a:pathLst>
                  <a:path w="116941" h="3800" extrusionOk="0">
                    <a:moveTo>
                      <a:pt x="1900" y="0"/>
                    </a:moveTo>
                    <a:cubicBezTo>
                      <a:pt x="851" y="0"/>
                      <a:pt x="1" y="850"/>
                      <a:pt x="1" y="1900"/>
                    </a:cubicBezTo>
                    <a:cubicBezTo>
                      <a:pt x="1" y="2949"/>
                      <a:pt x="851" y="3799"/>
                      <a:pt x="1900" y="3799"/>
                    </a:cubicBezTo>
                    <a:lnTo>
                      <a:pt x="115041" y="3799"/>
                    </a:lnTo>
                    <a:cubicBezTo>
                      <a:pt x="116090" y="3799"/>
                      <a:pt x="116940" y="2949"/>
                      <a:pt x="116940" y="1900"/>
                    </a:cubicBezTo>
                    <a:cubicBezTo>
                      <a:pt x="116940" y="850"/>
                      <a:pt x="116090" y="0"/>
                      <a:pt x="115041"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9"/>
              <p:cNvSpPr/>
              <p:nvPr/>
            </p:nvSpPr>
            <p:spPr>
              <a:xfrm>
                <a:off x="4439941" y="4099387"/>
                <a:ext cx="3760238" cy="122189"/>
              </a:xfrm>
              <a:custGeom>
                <a:avLst/>
                <a:gdLst/>
                <a:ahLst/>
                <a:cxnLst/>
                <a:rect l="l" t="t" r="r" b="b"/>
                <a:pathLst>
                  <a:path w="116941" h="3800" extrusionOk="0">
                    <a:moveTo>
                      <a:pt x="1900" y="0"/>
                    </a:moveTo>
                    <a:cubicBezTo>
                      <a:pt x="851" y="0"/>
                      <a:pt x="1" y="850"/>
                      <a:pt x="1" y="1900"/>
                    </a:cubicBezTo>
                    <a:cubicBezTo>
                      <a:pt x="1" y="2949"/>
                      <a:pt x="851" y="3799"/>
                      <a:pt x="1900" y="3799"/>
                    </a:cubicBezTo>
                    <a:lnTo>
                      <a:pt x="115041" y="3799"/>
                    </a:lnTo>
                    <a:cubicBezTo>
                      <a:pt x="116090" y="3799"/>
                      <a:pt x="116940" y="2949"/>
                      <a:pt x="116940" y="1900"/>
                    </a:cubicBezTo>
                    <a:cubicBezTo>
                      <a:pt x="116940" y="850"/>
                      <a:pt x="116090" y="0"/>
                      <a:pt x="115041" y="0"/>
                    </a:cubicBezTo>
                    <a:close/>
                  </a:path>
                </a:pathLst>
              </a:custGeom>
              <a:solidFill>
                <a:srgbClr val="0B1F2C">
                  <a:alpha val="1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5027187" y="3780056"/>
                <a:ext cx="853522" cy="821432"/>
              </a:xfrm>
              <a:custGeom>
                <a:avLst/>
                <a:gdLst/>
                <a:ahLst/>
                <a:cxnLst/>
                <a:rect l="l" t="t" r="r" b="b"/>
                <a:pathLst>
                  <a:path w="26544" h="25546" extrusionOk="0">
                    <a:moveTo>
                      <a:pt x="13780" y="0"/>
                    </a:moveTo>
                    <a:cubicBezTo>
                      <a:pt x="8615" y="0"/>
                      <a:pt x="3949" y="3116"/>
                      <a:pt x="1966" y="7882"/>
                    </a:cubicBezTo>
                    <a:cubicBezTo>
                      <a:pt x="0" y="12664"/>
                      <a:pt x="1083" y="18146"/>
                      <a:pt x="4749" y="21812"/>
                    </a:cubicBezTo>
                    <a:cubicBezTo>
                      <a:pt x="7190" y="24253"/>
                      <a:pt x="10459" y="25545"/>
                      <a:pt x="13782" y="25545"/>
                    </a:cubicBezTo>
                    <a:cubicBezTo>
                      <a:pt x="15426" y="25545"/>
                      <a:pt x="17085" y="25229"/>
                      <a:pt x="18663" y="24578"/>
                    </a:cubicBezTo>
                    <a:cubicBezTo>
                      <a:pt x="23445" y="22595"/>
                      <a:pt x="26544" y="17946"/>
                      <a:pt x="26544" y="12780"/>
                    </a:cubicBezTo>
                    <a:cubicBezTo>
                      <a:pt x="26544" y="5715"/>
                      <a:pt x="20829" y="0"/>
                      <a:pt x="1378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5163814" y="3907036"/>
                <a:ext cx="590462" cy="567632"/>
              </a:xfrm>
              <a:custGeom>
                <a:avLst/>
                <a:gdLst/>
                <a:ahLst/>
                <a:cxnLst/>
                <a:rect l="l" t="t" r="r" b="b"/>
                <a:pathLst>
                  <a:path w="18363" h="17653" extrusionOk="0">
                    <a:moveTo>
                      <a:pt x="9531" y="0"/>
                    </a:moveTo>
                    <a:cubicBezTo>
                      <a:pt x="5949" y="0"/>
                      <a:pt x="2733" y="2150"/>
                      <a:pt x="1367" y="5449"/>
                    </a:cubicBezTo>
                    <a:cubicBezTo>
                      <a:pt x="0" y="8748"/>
                      <a:pt x="750" y="12547"/>
                      <a:pt x="3283" y="15063"/>
                    </a:cubicBezTo>
                    <a:cubicBezTo>
                      <a:pt x="4976" y="16757"/>
                      <a:pt x="7235" y="17653"/>
                      <a:pt x="9532" y="17653"/>
                    </a:cubicBezTo>
                    <a:cubicBezTo>
                      <a:pt x="10672" y="17653"/>
                      <a:pt x="11820" y="17432"/>
                      <a:pt x="12914" y="16980"/>
                    </a:cubicBezTo>
                    <a:cubicBezTo>
                      <a:pt x="16213" y="15613"/>
                      <a:pt x="18363" y="12397"/>
                      <a:pt x="18363" y="8831"/>
                    </a:cubicBezTo>
                    <a:cubicBezTo>
                      <a:pt x="18363" y="3949"/>
                      <a:pt x="14397" y="0"/>
                      <a:pt x="9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5344911" y="4097233"/>
                <a:ext cx="218622" cy="187271"/>
              </a:xfrm>
              <a:custGeom>
                <a:avLst/>
                <a:gdLst/>
                <a:ahLst/>
                <a:cxnLst/>
                <a:rect l="l" t="t" r="r" b="b"/>
                <a:pathLst>
                  <a:path w="6799" h="5824" extrusionOk="0">
                    <a:moveTo>
                      <a:pt x="3899" y="0"/>
                    </a:moveTo>
                    <a:cubicBezTo>
                      <a:pt x="1300" y="0"/>
                      <a:pt x="0" y="3133"/>
                      <a:pt x="1833" y="4966"/>
                    </a:cubicBezTo>
                    <a:cubicBezTo>
                      <a:pt x="2426" y="5559"/>
                      <a:pt x="3155" y="5824"/>
                      <a:pt x="3870" y="5824"/>
                    </a:cubicBezTo>
                    <a:cubicBezTo>
                      <a:pt x="5365" y="5824"/>
                      <a:pt x="6799" y="4664"/>
                      <a:pt x="6799" y="2916"/>
                    </a:cubicBezTo>
                    <a:cubicBezTo>
                      <a:pt x="6799" y="1300"/>
                      <a:pt x="5499" y="0"/>
                      <a:pt x="389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6917998" y="3780056"/>
                <a:ext cx="854069" cy="821432"/>
              </a:xfrm>
              <a:custGeom>
                <a:avLst/>
                <a:gdLst/>
                <a:ahLst/>
                <a:cxnLst/>
                <a:rect l="l" t="t" r="r" b="b"/>
                <a:pathLst>
                  <a:path w="26561" h="25546" extrusionOk="0">
                    <a:moveTo>
                      <a:pt x="13780" y="0"/>
                    </a:moveTo>
                    <a:cubicBezTo>
                      <a:pt x="8615" y="0"/>
                      <a:pt x="3949" y="3116"/>
                      <a:pt x="1983" y="7882"/>
                    </a:cubicBezTo>
                    <a:cubicBezTo>
                      <a:pt x="0" y="12664"/>
                      <a:pt x="1100" y="18146"/>
                      <a:pt x="4749" y="21812"/>
                    </a:cubicBezTo>
                    <a:cubicBezTo>
                      <a:pt x="7190" y="24253"/>
                      <a:pt x="10459" y="25545"/>
                      <a:pt x="13782" y="25545"/>
                    </a:cubicBezTo>
                    <a:cubicBezTo>
                      <a:pt x="15426" y="25545"/>
                      <a:pt x="17085" y="25229"/>
                      <a:pt x="18662" y="24578"/>
                    </a:cubicBezTo>
                    <a:cubicBezTo>
                      <a:pt x="23445" y="22595"/>
                      <a:pt x="26561" y="17946"/>
                      <a:pt x="26561" y="12780"/>
                    </a:cubicBezTo>
                    <a:cubicBezTo>
                      <a:pt x="26561" y="5715"/>
                      <a:pt x="20829" y="0"/>
                      <a:pt x="1378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7054624" y="3907036"/>
                <a:ext cx="590462" cy="567632"/>
              </a:xfrm>
              <a:custGeom>
                <a:avLst/>
                <a:gdLst/>
                <a:ahLst/>
                <a:cxnLst/>
                <a:rect l="l" t="t" r="r" b="b"/>
                <a:pathLst>
                  <a:path w="18363" h="17653" extrusionOk="0">
                    <a:moveTo>
                      <a:pt x="9531" y="0"/>
                    </a:moveTo>
                    <a:cubicBezTo>
                      <a:pt x="5965" y="0"/>
                      <a:pt x="2733" y="2150"/>
                      <a:pt x="1366" y="5449"/>
                    </a:cubicBezTo>
                    <a:cubicBezTo>
                      <a:pt x="0" y="8748"/>
                      <a:pt x="767" y="12547"/>
                      <a:pt x="3283" y="15063"/>
                    </a:cubicBezTo>
                    <a:cubicBezTo>
                      <a:pt x="4976" y="16757"/>
                      <a:pt x="7235" y="17653"/>
                      <a:pt x="9532" y="17653"/>
                    </a:cubicBezTo>
                    <a:cubicBezTo>
                      <a:pt x="10672" y="17653"/>
                      <a:pt x="11820" y="17432"/>
                      <a:pt x="12914" y="16980"/>
                    </a:cubicBezTo>
                    <a:cubicBezTo>
                      <a:pt x="16213" y="15613"/>
                      <a:pt x="18363" y="12397"/>
                      <a:pt x="18363" y="8831"/>
                    </a:cubicBezTo>
                    <a:cubicBezTo>
                      <a:pt x="18363" y="3949"/>
                      <a:pt x="14413" y="0"/>
                      <a:pt x="9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7235721" y="4097233"/>
                <a:ext cx="219168" cy="187271"/>
              </a:xfrm>
              <a:custGeom>
                <a:avLst/>
                <a:gdLst/>
                <a:ahLst/>
                <a:cxnLst/>
                <a:rect l="l" t="t" r="r" b="b"/>
                <a:pathLst>
                  <a:path w="6816" h="5824" extrusionOk="0">
                    <a:moveTo>
                      <a:pt x="3899" y="0"/>
                    </a:moveTo>
                    <a:cubicBezTo>
                      <a:pt x="1300" y="0"/>
                      <a:pt x="0" y="3133"/>
                      <a:pt x="1833" y="4966"/>
                    </a:cubicBezTo>
                    <a:cubicBezTo>
                      <a:pt x="2426" y="5559"/>
                      <a:pt x="3155" y="5824"/>
                      <a:pt x="3870" y="5824"/>
                    </a:cubicBezTo>
                    <a:cubicBezTo>
                      <a:pt x="5366" y="5824"/>
                      <a:pt x="6804" y="4664"/>
                      <a:pt x="6815" y="2916"/>
                    </a:cubicBezTo>
                    <a:cubicBezTo>
                      <a:pt x="6815" y="1300"/>
                      <a:pt x="5499" y="0"/>
                      <a:pt x="389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9" name="Google Shape;569;p39"/>
            <p:cNvSpPr/>
            <p:nvPr/>
          </p:nvSpPr>
          <p:spPr>
            <a:xfrm>
              <a:off x="962900" y="2853050"/>
              <a:ext cx="556925" cy="456390"/>
            </a:xfrm>
            <a:custGeom>
              <a:avLst/>
              <a:gdLst/>
              <a:ahLst/>
              <a:cxnLst/>
              <a:rect l="l" t="t" r="r" b="b"/>
              <a:pathLst>
                <a:path w="22175" h="18172" extrusionOk="0">
                  <a:moveTo>
                    <a:pt x="0" y="18172"/>
                  </a:moveTo>
                  <a:lnTo>
                    <a:pt x="22175" y="18172"/>
                  </a:lnTo>
                  <a:lnTo>
                    <a:pt x="22175" y="0"/>
                  </a:lnTo>
                  <a:lnTo>
                    <a:pt x="15090" y="0"/>
                  </a:lnTo>
                  <a:lnTo>
                    <a:pt x="69" y="15021"/>
                  </a:lnTo>
                  <a:close/>
                </a:path>
              </a:pathLst>
            </a:custGeom>
            <a:solidFill>
              <a:srgbClr val="FFFFFF"/>
            </a:solidFill>
            <a:ln>
              <a:noFill/>
            </a:ln>
          </p:spPr>
        </p:sp>
      </p:grpSp>
      <p:grpSp>
        <p:nvGrpSpPr>
          <p:cNvPr id="39" name="Google Shape;12239;p80"/>
          <p:cNvGrpSpPr/>
          <p:nvPr/>
        </p:nvGrpSpPr>
        <p:grpSpPr>
          <a:xfrm>
            <a:off x="7011471" y="3102405"/>
            <a:ext cx="404733" cy="517508"/>
            <a:chOff x="6974158" y="2789537"/>
            <a:chExt cx="255247" cy="327458"/>
          </a:xfrm>
        </p:grpSpPr>
        <p:sp>
          <p:nvSpPr>
            <p:cNvPr id="40" name="Google Shape;12240;p80"/>
            <p:cNvSpPr/>
            <p:nvPr/>
          </p:nvSpPr>
          <p:spPr>
            <a:xfrm>
              <a:off x="7066407" y="2897282"/>
              <a:ext cx="9876" cy="14798"/>
            </a:xfrm>
            <a:custGeom>
              <a:avLst/>
              <a:gdLst/>
              <a:ahLst/>
              <a:cxnLst/>
              <a:rect l="l" t="t" r="r" b="b"/>
              <a:pathLst>
                <a:path w="311" h="466" extrusionOk="0">
                  <a:moveTo>
                    <a:pt x="144" y="1"/>
                  </a:moveTo>
                  <a:cubicBezTo>
                    <a:pt x="60" y="1"/>
                    <a:pt x="1" y="84"/>
                    <a:pt x="1" y="155"/>
                  </a:cubicBezTo>
                  <a:lnTo>
                    <a:pt x="1" y="322"/>
                  </a:lnTo>
                  <a:cubicBezTo>
                    <a:pt x="1" y="405"/>
                    <a:pt x="72" y="465"/>
                    <a:pt x="144" y="465"/>
                  </a:cubicBezTo>
                  <a:cubicBezTo>
                    <a:pt x="227" y="465"/>
                    <a:pt x="299" y="394"/>
                    <a:pt x="299" y="322"/>
                  </a:cubicBezTo>
                  <a:lnTo>
                    <a:pt x="299" y="155"/>
                  </a:lnTo>
                  <a:cubicBezTo>
                    <a:pt x="310" y="60"/>
                    <a:pt x="239" y="1"/>
                    <a:pt x="1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241;p80"/>
            <p:cNvSpPr/>
            <p:nvPr/>
          </p:nvSpPr>
          <p:spPr>
            <a:xfrm>
              <a:off x="7127662" y="2897282"/>
              <a:ext cx="9495" cy="14798"/>
            </a:xfrm>
            <a:custGeom>
              <a:avLst/>
              <a:gdLst/>
              <a:ahLst/>
              <a:cxnLst/>
              <a:rect l="l" t="t" r="r" b="b"/>
              <a:pathLst>
                <a:path w="299" h="466" extrusionOk="0">
                  <a:moveTo>
                    <a:pt x="155" y="1"/>
                  </a:moveTo>
                  <a:cubicBezTo>
                    <a:pt x="60" y="1"/>
                    <a:pt x="1" y="84"/>
                    <a:pt x="1" y="155"/>
                  </a:cubicBezTo>
                  <a:lnTo>
                    <a:pt x="1" y="322"/>
                  </a:lnTo>
                  <a:cubicBezTo>
                    <a:pt x="1" y="405"/>
                    <a:pt x="84" y="465"/>
                    <a:pt x="155" y="465"/>
                  </a:cubicBezTo>
                  <a:cubicBezTo>
                    <a:pt x="227" y="465"/>
                    <a:pt x="298" y="394"/>
                    <a:pt x="298" y="322"/>
                  </a:cubicBezTo>
                  <a:lnTo>
                    <a:pt x="298" y="155"/>
                  </a:lnTo>
                  <a:cubicBezTo>
                    <a:pt x="298" y="60"/>
                    <a:pt x="239" y="1"/>
                    <a:pt x="15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242;p80"/>
            <p:cNvSpPr/>
            <p:nvPr/>
          </p:nvSpPr>
          <p:spPr>
            <a:xfrm>
              <a:off x="7081935" y="2933292"/>
              <a:ext cx="40837" cy="14703"/>
            </a:xfrm>
            <a:custGeom>
              <a:avLst/>
              <a:gdLst/>
              <a:ahLst/>
              <a:cxnLst/>
              <a:rect l="l" t="t" r="r" b="b"/>
              <a:pathLst>
                <a:path w="1286" h="463" extrusionOk="0">
                  <a:moveTo>
                    <a:pt x="162" y="1"/>
                  </a:moveTo>
                  <a:cubicBezTo>
                    <a:pt x="125" y="1"/>
                    <a:pt x="89" y="16"/>
                    <a:pt x="60" y="45"/>
                  </a:cubicBezTo>
                  <a:cubicBezTo>
                    <a:pt x="0" y="105"/>
                    <a:pt x="0" y="200"/>
                    <a:pt x="60" y="260"/>
                  </a:cubicBezTo>
                  <a:cubicBezTo>
                    <a:pt x="191" y="391"/>
                    <a:pt x="417" y="462"/>
                    <a:pt x="655" y="462"/>
                  </a:cubicBezTo>
                  <a:cubicBezTo>
                    <a:pt x="893" y="462"/>
                    <a:pt x="1119" y="391"/>
                    <a:pt x="1250" y="260"/>
                  </a:cubicBezTo>
                  <a:cubicBezTo>
                    <a:pt x="1286" y="200"/>
                    <a:pt x="1286" y="105"/>
                    <a:pt x="1226" y="45"/>
                  </a:cubicBezTo>
                  <a:cubicBezTo>
                    <a:pt x="1197" y="16"/>
                    <a:pt x="1158" y="1"/>
                    <a:pt x="1119" y="1"/>
                  </a:cubicBezTo>
                  <a:cubicBezTo>
                    <a:pt x="1081" y="1"/>
                    <a:pt x="1042" y="16"/>
                    <a:pt x="1012" y="45"/>
                  </a:cubicBezTo>
                  <a:cubicBezTo>
                    <a:pt x="953" y="105"/>
                    <a:pt x="822" y="164"/>
                    <a:pt x="643" y="164"/>
                  </a:cubicBezTo>
                  <a:cubicBezTo>
                    <a:pt x="464" y="164"/>
                    <a:pt x="310" y="105"/>
                    <a:pt x="274" y="45"/>
                  </a:cubicBezTo>
                  <a:cubicBezTo>
                    <a:pt x="238" y="16"/>
                    <a:pt x="199" y="1"/>
                    <a:pt x="1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243;p80"/>
            <p:cNvSpPr/>
            <p:nvPr/>
          </p:nvSpPr>
          <p:spPr>
            <a:xfrm>
              <a:off x="6974158" y="2789537"/>
              <a:ext cx="255247" cy="327458"/>
            </a:xfrm>
            <a:custGeom>
              <a:avLst/>
              <a:gdLst/>
              <a:ahLst/>
              <a:cxnLst/>
              <a:rect l="l" t="t" r="r" b="b"/>
              <a:pathLst>
                <a:path w="8038" h="10312" extrusionOk="0">
                  <a:moveTo>
                    <a:pt x="6228" y="2167"/>
                  </a:moveTo>
                  <a:lnTo>
                    <a:pt x="6132" y="3239"/>
                  </a:lnTo>
                  <a:lnTo>
                    <a:pt x="6121" y="3239"/>
                  </a:lnTo>
                  <a:cubicBezTo>
                    <a:pt x="6025" y="3239"/>
                    <a:pt x="5942" y="3156"/>
                    <a:pt x="5942" y="3060"/>
                  </a:cubicBezTo>
                  <a:lnTo>
                    <a:pt x="5942" y="2227"/>
                  </a:lnTo>
                  <a:cubicBezTo>
                    <a:pt x="6049" y="2227"/>
                    <a:pt x="6132" y="2191"/>
                    <a:pt x="6228" y="2167"/>
                  </a:cubicBezTo>
                  <a:close/>
                  <a:moveTo>
                    <a:pt x="5787" y="322"/>
                  </a:moveTo>
                  <a:cubicBezTo>
                    <a:pt x="6240" y="322"/>
                    <a:pt x="6609" y="691"/>
                    <a:pt x="6609" y="1131"/>
                  </a:cubicBezTo>
                  <a:cubicBezTo>
                    <a:pt x="6609" y="1584"/>
                    <a:pt x="6240" y="1953"/>
                    <a:pt x="5787" y="1953"/>
                  </a:cubicBezTo>
                  <a:cubicBezTo>
                    <a:pt x="5490" y="1953"/>
                    <a:pt x="5228" y="1786"/>
                    <a:pt x="5073" y="1536"/>
                  </a:cubicBezTo>
                  <a:cubicBezTo>
                    <a:pt x="5048" y="1487"/>
                    <a:pt x="4996" y="1455"/>
                    <a:pt x="4942" y="1455"/>
                  </a:cubicBezTo>
                  <a:cubicBezTo>
                    <a:pt x="4918" y="1455"/>
                    <a:pt x="4893" y="1462"/>
                    <a:pt x="4870" y="1477"/>
                  </a:cubicBezTo>
                  <a:cubicBezTo>
                    <a:pt x="4799" y="1524"/>
                    <a:pt x="4763" y="1608"/>
                    <a:pt x="4811" y="1691"/>
                  </a:cubicBezTo>
                  <a:cubicBezTo>
                    <a:pt x="4823" y="1703"/>
                    <a:pt x="4823" y="1715"/>
                    <a:pt x="4835" y="1727"/>
                  </a:cubicBezTo>
                  <a:cubicBezTo>
                    <a:pt x="4775" y="1763"/>
                    <a:pt x="4716" y="1786"/>
                    <a:pt x="4656" y="1786"/>
                  </a:cubicBezTo>
                  <a:cubicBezTo>
                    <a:pt x="4477" y="1786"/>
                    <a:pt x="4335" y="1643"/>
                    <a:pt x="4335" y="1465"/>
                  </a:cubicBezTo>
                  <a:cubicBezTo>
                    <a:pt x="4335" y="1370"/>
                    <a:pt x="4263" y="1310"/>
                    <a:pt x="4180" y="1310"/>
                  </a:cubicBezTo>
                  <a:cubicBezTo>
                    <a:pt x="4108" y="1310"/>
                    <a:pt x="4037" y="1393"/>
                    <a:pt x="4037" y="1465"/>
                  </a:cubicBezTo>
                  <a:cubicBezTo>
                    <a:pt x="4037" y="1810"/>
                    <a:pt x="4323" y="2108"/>
                    <a:pt x="4680" y="2108"/>
                  </a:cubicBezTo>
                  <a:cubicBezTo>
                    <a:pt x="4811" y="2108"/>
                    <a:pt x="4942" y="2060"/>
                    <a:pt x="5061" y="1965"/>
                  </a:cubicBezTo>
                  <a:cubicBezTo>
                    <a:pt x="5228" y="2120"/>
                    <a:pt x="5442" y="2227"/>
                    <a:pt x="5668" y="2251"/>
                  </a:cubicBezTo>
                  <a:lnTo>
                    <a:pt x="5668" y="3072"/>
                  </a:lnTo>
                  <a:cubicBezTo>
                    <a:pt x="5668" y="3334"/>
                    <a:pt x="5882" y="3548"/>
                    <a:pt x="6144" y="3548"/>
                  </a:cubicBezTo>
                  <a:lnTo>
                    <a:pt x="6382" y="3548"/>
                  </a:lnTo>
                  <a:cubicBezTo>
                    <a:pt x="6454" y="3548"/>
                    <a:pt x="6513" y="3572"/>
                    <a:pt x="6573" y="3632"/>
                  </a:cubicBezTo>
                  <a:cubicBezTo>
                    <a:pt x="6621" y="3691"/>
                    <a:pt x="6656" y="3751"/>
                    <a:pt x="6633" y="3834"/>
                  </a:cubicBezTo>
                  <a:cubicBezTo>
                    <a:pt x="6621" y="3953"/>
                    <a:pt x="6502" y="4049"/>
                    <a:pt x="6371" y="4049"/>
                  </a:cubicBezTo>
                  <a:lnTo>
                    <a:pt x="6299" y="4049"/>
                  </a:lnTo>
                  <a:lnTo>
                    <a:pt x="6299" y="4037"/>
                  </a:lnTo>
                  <a:cubicBezTo>
                    <a:pt x="6299" y="3953"/>
                    <a:pt x="6216" y="3894"/>
                    <a:pt x="6144" y="3894"/>
                  </a:cubicBezTo>
                  <a:cubicBezTo>
                    <a:pt x="6061" y="3894"/>
                    <a:pt x="6001" y="3965"/>
                    <a:pt x="6001" y="4037"/>
                  </a:cubicBezTo>
                  <a:cubicBezTo>
                    <a:pt x="6001" y="5108"/>
                    <a:pt x="5120" y="5977"/>
                    <a:pt x="4049" y="5977"/>
                  </a:cubicBezTo>
                  <a:cubicBezTo>
                    <a:pt x="2953" y="5977"/>
                    <a:pt x="2084" y="5096"/>
                    <a:pt x="2084" y="4025"/>
                  </a:cubicBezTo>
                  <a:cubicBezTo>
                    <a:pt x="2084" y="3929"/>
                    <a:pt x="2013" y="3870"/>
                    <a:pt x="1941" y="3870"/>
                  </a:cubicBezTo>
                  <a:cubicBezTo>
                    <a:pt x="1858" y="3870"/>
                    <a:pt x="1787" y="3953"/>
                    <a:pt x="1787" y="4025"/>
                  </a:cubicBezTo>
                  <a:lnTo>
                    <a:pt x="1787" y="4037"/>
                  </a:lnTo>
                  <a:lnTo>
                    <a:pt x="1703" y="4037"/>
                  </a:lnTo>
                  <a:cubicBezTo>
                    <a:pt x="1620" y="4037"/>
                    <a:pt x="1560" y="4013"/>
                    <a:pt x="1501" y="3953"/>
                  </a:cubicBezTo>
                  <a:cubicBezTo>
                    <a:pt x="1465" y="3894"/>
                    <a:pt x="1429" y="3834"/>
                    <a:pt x="1441" y="3751"/>
                  </a:cubicBezTo>
                  <a:cubicBezTo>
                    <a:pt x="1465" y="3632"/>
                    <a:pt x="1584" y="3537"/>
                    <a:pt x="1715" y="3537"/>
                  </a:cubicBezTo>
                  <a:lnTo>
                    <a:pt x="1941" y="3537"/>
                  </a:lnTo>
                  <a:cubicBezTo>
                    <a:pt x="2203" y="3537"/>
                    <a:pt x="2418" y="3322"/>
                    <a:pt x="2418" y="3060"/>
                  </a:cubicBezTo>
                  <a:lnTo>
                    <a:pt x="2418" y="2358"/>
                  </a:lnTo>
                  <a:cubicBezTo>
                    <a:pt x="2418" y="2084"/>
                    <a:pt x="2632" y="1870"/>
                    <a:pt x="2906" y="1870"/>
                  </a:cubicBezTo>
                  <a:lnTo>
                    <a:pt x="3525" y="1870"/>
                  </a:lnTo>
                  <a:cubicBezTo>
                    <a:pt x="3620" y="1870"/>
                    <a:pt x="3680" y="1786"/>
                    <a:pt x="3680" y="1715"/>
                  </a:cubicBezTo>
                  <a:cubicBezTo>
                    <a:pt x="3680" y="1632"/>
                    <a:pt x="3608" y="1572"/>
                    <a:pt x="3525" y="1572"/>
                  </a:cubicBezTo>
                  <a:lnTo>
                    <a:pt x="2906" y="1572"/>
                  </a:lnTo>
                  <a:cubicBezTo>
                    <a:pt x="2477" y="1572"/>
                    <a:pt x="2120" y="1929"/>
                    <a:pt x="2120" y="2358"/>
                  </a:cubicBezTo>
                  <a:lnTo>
                    <a:pt x="2120" y="3060"/>
                  </a:lnTo>
                  <a:cubicBezTo>
                    <a:pt x="2120" y="3144"/>
                    <a:pt x="2037" y="3239"/>
                    <a:pt x="1941" y="3239"/>
                  </a:cubicBezTo>
                  <a:lnTo>
                    <a:pt x="1906" y="3239"/>
                  </a:lnTo>
                  <a:lnTo>
                    <a:pt x="1739" y="1572"/>
                  </a:lnTo>
                  <a:cubicBezTo>
                    <a:pt x="1715" y="1251"/>
                    <a:pt x="1822" y="929"/>
                    <a:pt x="2025" y="691"/>
                  </a:cubicBezTo>
                  <a:cubicBezTo>
                    <a:pt x="2239" y="453"/>
                    <a:pt x="2549" y="322"/>
                    <a:pt x="2870" y="322"/>
                  </a:cubicBezTo>
                  <a:close/>
                  <a:moveTo>
                    <a:pt x="5013" y="6013"/>
                  </a:moveTo>
                  <a:lnTo>
                    <a:pt x="5013" y="6537"/>
                  </a:lnTo>
                  <a:cubicBezTo>
                    <a:pt x="5013" y="6823"/>
                    <a:pt x="5204" y="7073"/>
                    <a:pt x="5478" y="7144"/>
                  </a:cubicBezTo>
                  <a:lnTo>
                    <a:pt x="5740" y="7227"/>
                  </a:lnTo>
                  <a:cubicBezTo>
                    <a:pt x="5668" y="7478"/>
                    <a:pt x="5537" y="7716"/>
                    <a:pt x="5370" y="7906"/>
                  </a:cubicBezTo>
                  <a:cubicBezTo>
                    <a:pt x="5311" y="7966"/>
                    <a:pt x="5323" y="8073"/>
                    <a:pt x="5382" y="8120"/>
                  </a:cubicBezTo>
                  <a:cubicBezTo>
                    <a:pt x="5418" y="8144"/>
                    <a:pt x="5442" y="8156"/>
                    <a:pt x="5490" y="8156"/>
                  </a:cubicBezTo>
                  <a:cubicBezTo>
                    <a:pt x="5537" y="8156"/>
                    <a:pt x="5585" y="8144"/>
                    <a:pt x="5609" y="8120"/>
                  </a:cubicBezTo>
                  <a:cubicBezTo>
                    <a:pt x="5823" y="7882"/>
                    <a:pt x="5966" y="7608"/>
                    <a:pt x="6061" y="7311"/>
                  </a:cubicBezTo>
                  <a:lnTo>
                    <a:pt x="6382" y="7418"/>
                  </a:lnTo>
                  <a:cubicBezTo>
                    <a:pt x="6204" y="7906"/>
                    <a:pt x="5930" y="8335"/>
                    <a:pt x="5525" y="8668"/>
                  </a:cubicBezTo>
                  <a:cubicBezTo>
                    <a:pt x="5085" y="9013"/>
                    <a:pt x="4573" y="9204"/>
                    <a:pt x="4001" y="9204"/>
                  </a:cubicBezTo>
                  <a:cubicBezTo>
                    <a:pt x="3442" y="9204"/>
                    <a:pt x="2918" y="9025"/>
                    <a:pt x="2489" y="8668"/>
                  </a:cubicBezTo>
                  <a:cubicBezTo>
                    <a:pt x="2096" y="8359"/>
                    <a:pt x="1810" y="7918"/>
                    <a:pt x="1668" y="7442"/>
                  </a:cubicBezTo>
                  <a:lnTo>
                    <a:pt x="2001" y="7347"/>
                  </a:lnTo>
                  <a:cubicBezTo>
                    <a:pt x="2108" y="7739"/>
                    <a:pt x="2358" y="8097"/>
                    <a:pt x="2680" y="8370"/>
                  </a:cubicBezTo>
                  <a:cubicBezTo>
                    <a:pt x="3049" y="8668"/>
                    <a:pt x="3513" y="8847"/>
                    <a:pt x="4001" y="8847"/>
                  </a:cubicBezTo>
                  <a:cubicBezTo>
                    <a:pt x="4382" y="8847"/>
                    <a:pt x="4739" y="8751"/>
                    <a:pt x="5049" y="8561"/>
                  </a:cubicBezTo>
                  <a:cubicBezTo>
                    <a:pt x="5120" y="8513"/>
                    <a:pt x="5132" y="8430"/>
                    <a:pt x="5109" y="8359"/>
                  </a:cubicBezTo>
                  <a:cubicBezTo>
                    <a:pt x="5077" y="8304"/>
                    <a:pt x="5031" y="8280"/>
                    <a:pt x="4979" y="8280"/>
                  </a:cubicBezTo>
                  <a:cubicBezTo>
                    <a:pt x="4952" y="8280"/>
                    <a:pt x="4923" y="8287"/>
                    <a:pt x="4894" y="8299"/>
                  </a:cubicBezTo>
                  <a:cubicBezTo>
                    <a:pt x="4632" y="8442"/>
                    <a:pt x="4311" y="8537"/>
                    <a:pt x="4001" y="8537"/>
                  </a:cubicBezTo>
                  <a:cubicBezTo>
                    <a:pt x="3215" y="8537"/>
                    <a:pt x="2513" y="8001"/>
                    <a:pt x="2299" y="7239"/>
                  </a:cubicBezTo>
                  <a:lnTo>
                    <a:pt x="2596" y="7144"/>
                  </a:lnTo>
                  <a:cubicBezTo>
                    <a:pt x="2858" y="7073"/>
                    <a:pt x="3049" y="6823"/>
                    <a:pt x="3049" y="6537"/>
                  </a:cubicBezTo>
                  <a:lnTo>
                    <a:pt x="3049" y="6013"/>
                  </a:lnTo>
                  <a:cubicBezTo>
                    <a:pt x="3346" y="6168"/>
                    <a:pt x="3680" y="6239"/>
                    <a:pt x="4037" y="6239"/>
                  </a:cubicBezTo>
                  <a:cubicBezTo>
                    <a:pt x="4394" y="6239"/>
                    <a:pt x="4716" y="6168"/>
                    <a:pt x="5013" y="6013"/>
                  </a:cubicBezTo>
                  <a:close/>
                  <a:moveTo>
                    <a:pt x="2870" y="0"/>
                  </a:moveTo>
                  <a:cubicBezTo>
                    <a:pt x="2477" y="0"/>
                    <a:pt x="2084" y="179"/>
                    <a:pt x="1799" y="477"/>
                  </a:cubicBezTo>
                  <a:cubicBezTo>
                    <a:pt x="1537" y="774"/>
                    <a:pt x="1406" y="1179"/>
                    <a:pt x="1429" y="1596"/>
                  </a:cubicBezTo>
                  <a:lnTo>
                    <a:pt x="1596" y="3251"/>
                  </a:lnTo>
                  <a:cubicBezTo>
                    <a:pt x="1358" y="3298"/>
                    <a:pt x="1144" y="3489"/>
                    <a:pt x="1132" y="3739"/>
                  </a:cubicBezTo>
                  <a:cubicBezTo>
                    <a:pt x="1120" y="3894"/>
                    <a:pt x="1168" y="4049"/>
                    <a:pt x="1263" y="4168"/>
                  </a:cubicBezTo>
                  <a:cubicBezTo>
                    <a:pt x="1370" y="4287"/>
                    <a:pt x="1525" y="4346"/>
                    <a:pt x="1680" y="4346"/>
                  </a:cubicBezTo>
                  <a:lnTo>
                    <a:pt x="1799" y="4346"/>
                  </a:lnTo>
                  <a:cubicBezTo>
                    <a:pt x="1894" y="4989"/>
                    <a:pt x="2251" y="5525"/>
                    <a:pt x="2739" y="5882"/>
                  </a:cubicBezTo>
                  <a:lnTo>
                    <a:pt x="2739" y="6585"/>
                  </a:lnTo>
                  <a:cubicBezTo>
                    <a:pt x="2739" y="6727"/>
                    <a:pt x="2632" y="6870"/>
                    <a:pt x="2501" y="6894"/>
                  </a:cubicBezTo>
                  <a:lnTo>
                    <a:pt x="810" y="7406"/>
                  </a:lnTo>
                  <a:cubicBezTo>
                    <a:pt x="322" y="7537"/>
                    <a:pt x="1" y="7978"/>
                    <a:pt x="1" y="8478"/>
                  </a:cubicBezTo>
                  <a:lnTo>
                    <a:pt x="1" y="10168"/>
                  </a:lnTo>
                  <a:cubicBezTo>
                    <a:pt x="1" y="10252"/>
                    <a:pt x="72" y="10311"/>
                    <a:pt x="144" y="10311"/>
                  </a:cubicBezTo>
                  <a:cubicBezTo>
                    <a:pt x="227" y="10311"/>
                    <a:pt x="298" y="10240"/>
                    <a:pt x="298" y="10168"/>
                  </a:cubicBezTo>
                  <a:lnTo>
                    <a:pt x="298" y="8466"/>
                  </a:lnTo>
                  <a:cubicBezTo>
                    <a:pt x="298" y="8109"/>
                    <a:pt x="537" y="7787"/>
                    <a:pt x="882" y="7680"/>
                  </a:cubicBezTo>
                  <a:lnTo>
                    <a:pt x="1370" y="7537"/>
                  </a:lnTo>
                  <a:cubicBezTo>
                    <a:pt x="1513" y="8073"/>
                    <a:pt x="1846" y="8549"/>
                    <a:pt x="2275" y="8906"/>
                  </a:cubicBezTo>
                  <a:cubicBezTo>
                    <a:pt x="2751" y="9287"/>
                    <a:pt x="3358" y="9502"/>
                    <a:pt x="3989" y="9502"/>
                  </a:cubicBezTo>
                  <a:cubicBezTo>
                    <a:pt x="4608" y="9502"/>
                    <a:pt x="5204" y="9287"/>
                    <a:pt x="5704" y="8906"/>
                  </a:cubicBezTo>
                  <a:cubicBezTo>
                    <a:pt x="6144" y="8549"/>
                    <a:pt x="6454" y="8073"/>
                    <a:pt x="6621" y="7537"/>
                  </a:cubicBezTo>
                  <a:lnTo>
                    <a:pt x="7144" y="7680"/>
                  </a:lnTo>
                  <a:cubicBezTo>
                    <a:pt x="7490" y="7787"/>
                    <a:pt x="7728" y="8097"/>
                    <a:pt x="7728" y="8466"/>
                  </a:cubicBezTo>
                  <a:lnTo>
                    <a:pt x="7728" y="10168"/>
                  </a:lnTo>
                  <a:cubicBezTo>
                    <a:pt x="7728" y="10252"/>
                    <a:pt x="7799" y="10311"/>
                    <a:pt x="7871" y="10311"/>
                  </a:cubicBezTo>
                  <a:cubicBezTo>
                    <a:pt x="7966" y="10311"/>
                    <a:pt x="8026" y="10240"/>
                    <a:pt x="8026" y="10168"/>
                  </a:cubicBezTo>
                  <a:lnTo>
                    <a:pt x="8026" y="8466"/>
                  </a:lnTo>
                  <a:cubicBezTo>
                    <a:pt x="8037" y="7966"/>
                    <a:pt x="7716" y="7525"/>
                    <a:pt x="7240" y="7382"/>
                  </a:cubicBezTo>
                  <a:lnTo>
                    <a:pt x="5537" y="6882"/>
                  </a:lnTo>
                  <a:cubicBezTo>
                    <a:pt x="5406" y="6835"/>
                    <a:pt x="5299" y="6704"/>
                    <a:pt x="5299" y="6573"/>
                  </a:cubicBezTo>
                  <a:lnTo>
                    <a:pt x="5299" y="5870"/>
                  </a:lnTo>
                  <a:cubicBezTo>
                    <a:pt x="5811" y="5525"/>
                    <a:pt x="6168" y="4977"/>
                    <a:pt x="6240" y="4334"/>
                  </a:cubicBezTo>
                  <a:lnTo>
                    <a:pt x="6323" y="4334"/>
                  </a:lnTo>
                  <a:cubicBezTo>
                    <a:pt x="6621" y="4334"/>
                    <a:pt x="6871" y="4108"/>
                    <a:pt x="6906" y="3846"/>
                  </a:cubicBezTo>
                  <a:cubicBezTo>
                    <a:pt x="6918" y="3691"/>
                    <a:pt x="6871" y="3525"/>
                    <a:pt x="6775" y="3417"/>
                  </a:cubicBezTo>
                  <a:cubicBezTo>
                    <a:pt x="6680" y="3322"/>
                    <a:pt x="6561" y="3251"/>
                    <a:pt x="6442" y="3239"/>
                  </a:cubicBezTo>
                  <a:lnTo>
                    <a:pt x="6549" y="1941"/>
                  </a:lnTo>
                  <a:cubicBezTo>
                    <a:pt x="6775" y="1727"/>
                    <a:pt x="6906" y="1453"/>
                    <a:pt x="6906" y="1120"/>
                  </a:cubicBezTo>
                  <a:cubicBezTo>
                    <a:pt x="6906" y="512"/>
                    <a:pt x="6394" y="0"/>
                    <a:pt x="578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244;p80"/>
            <p:cNvSpPr/>
            <p:nvPr/>
          </p:nvSpPr>
          <p:spPr>
            <a:xfrm>
              <a:off x="7061135" y="2881785"/>
              <a:ext cx="20069" cy="9495"/>
            </a:xfrm>
            <a:custGeom>
              <a:avLst/>
              <a:gdLst/>
              <a:ahLst/>
              <a:cxnLst/>
              <a:rect l="l" t="t" r="r" b="b"/>
              <a:pathLst>
                <a:path w="632" h="299" extrusionOk="0">
                  <a:moveTo>
                    <a:pt x="155" y="1"/>
                  </a:moveTo>
                  <a:cubicBezTo>
                    <a:pt x="60" y="1"/>
                    <a:pt x="0" y="72"/>
                    <a:pt x="0" y="155"/>
                  </a:cubicBezTo>
                  <a:cubicBezTo>
                    <a:pt x="0" y="227"/>
                    <a:pt x="72" y="298"/>
                    <a:pt x="155" y="298"/>
                  </a:cubicBezTo>
                  <a:lnTo>
                    <a:pt x="476" y="298"/>
                  </a:lnTo>
                  <a:cubicBezTo>
                    <a:pt x="560" y="298"/>
                    <a:pt x="631" y="227"/>
                    <a:pt x="631" y="155"/>
                  </a:cubicBezTo>
                  <a:cubicBezTo>
                    <a:pt x="631" y="72"/>
                    <a:pt x="572" y="1"/>
                    <a:pt x="47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245;p80"/>
            <p:cNvSpPr/>
            <p:nvPr/>
          </p:nvSpPr>
          <p:spPr>
            <a:xfrm>
              <a:off x="7122740" y="2881785"/>
              <a:ext cx="19688" cy="9495"/>
            </a:xfrm>
            <a:custGeom>
              <a:avLst/>
              <a:gdLst/>
              <a:ahLst/>
              <a:cxnLst/>
              <a:rect l="l" t="t" r="r" b="b"/>
              <a:pathLst>
                <a:path w="620" h="299" extrusionOk="0">
                  <a:moveTo>
                    <a:pt x="144" y="1"/>
                  </a:moveTo>
                  <a:cubicBezTo>
                    <a:pt x="60" y="1"/>
                    <a:pt x="1" y="72"/>
                    <a:pt x="1" y="155"/>
                  </a:cubicBezTo>
                  <a:cubicBezTo>
                    <a:pt x="1" y="227"/>
                    <a:pt x="72" y="298"/>
                    <a:pt x="144" y="298"/>
                  </a:cubicBezTo>
                  <a:lnTo>
                    <a:pt x="477" y="298"/>
                  </a:lnTo>
                  <a:cubicBezTo>
                    <a:pt x="560" y="298"/>
                    <a:pt x="620" y="227"/>
                    <a:pt x="620" y="155"/>
                  </a:cubicBezTo>
                  <a:cubicBezTo>
                    <a:pt x="620" y="72"/>
                    <a:pt x="560" y="1"/>
                    <a:pt x="47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14" name="Google Shape;714;p43"/>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lvl="0"/>
            <a:r>
              <a:rPr lang="en" dirty="0" smtClean="0"/>
              <a:t>Module </a:t>
            </a:r>
            <a:r>
              <a:rPr lang="en" dirty="0"/>
              <a:t>of Patient</a:t>
            </a:r>
            <a:endParaRPr dirty="0"/>
          </a:p>
        </p:txBody>
      </p:sp>
      <p:sp>
        <p:nvSpPr>
          <p:cNvPr id="717" name="Google Shape;717;p43"/>
          <p:cNvSpPr txBox="1">
            <a:spLocks noGrp="1"/>
          </p:cNvSpPr>
          <p:nvPr>
            <p:ph type="title" idx="14"/>
          </p:nvPr>
        </p:nvSpPr>
        <p:spPr>
          <a:xfrm>
            <a:off x="2403790" y="1997306"/>
            <a:ext cx="1071600" cy="351300"/>
          </a:xfrm>
          <a:prstGeom prst="rect">
            <a:avLst/>
          </a:prstGeom>
        </p:spPr>
        <p:txBody>
          <a:bodyPr spcFirstLastPara="1" wrap="square" lIns="91425" tIns="91425" rIns="91425" bIns="91425" anchor="t" anchorCtr="0">
            <a:noAutofit/>
          </a:bodyPr>
          <a:lstStyle/>
          <a:p>
            <a:pPr lvl="0"/>
            <a:r>
              <a:rPr lang="en" dirty="0" smtClean="0"/>
              <a:t>01</a:t>
            </a:r>
            <a:r>
              <a:rPr lang="en-IN" b="1" cap="all" dirty="0"/>
              <a:t>DOCTORS</a:t>
            </a:r>
            <a:endParaRPr dirty="0"/>
          </a:p>
        </p:txBody>
      </p:sp>
      <p:cxnSp>
        <p:nvCxnSpPr>
          <p:cNvPr id="35" name="Google Shape;1412;p53"/>
          <p:cNvCxnSpPr/>
          <p:nvPr/>
        </p:nvCxnSpPr>
        <p:spPr>
          <a:xfrm flipV="1">
            <a:off x="651749" y="1863395"/>
            <a:ext cx="912694" cy="13670"/>
          </a:xfrm>
          <a:prstGeom prst="straightConnector1">
            <a:avLst/>
          </a:prstGeom>
          <a:noFill/>
          <a:ln w="19050" cap="flat" cmpd="sng">
            <a:solidFill>
              <a:schemeClr val="dk1"/>
            </a:solidFill>
            <a:prstDash val="solid"/>
            <a:round/>
            <a:headEnd type="none" w="med" len="med"/>
            <a:tailEnd type="none" w="med" len="med"/>
          </a:ln>
        </p:spPr>
      </p:cxnSp>
      <p:cxnSp>
        <p:nvCxnSpPr>
          <p:cNvPr id="39" name="Google Shape;1412;p53"/>
          <p:cNvCxnSpPr/>
          <p:nvPr/>
        </p:nvCxnSpPr>
        <p:spPr>
          <a:xfrm flipV="1">
            <a:off x="646059" y="2389232"/>
            <a:ext cx="912694" cy="13670"/>
          </a:xfrm>
          <a:prstGeom prst="straightConnector1">
            <a:avLst/>
          </a:prstGeom>
          <a:noFill/>
          <a:ln w="19050" cap="flat" cmpd="sng">
            <a:solidFill>
              <a:schemeClr val="dk1"/>
            </a:solidFill>
            <a:prstDash val="solid"/>
            <a:round/>
            <a:headEnd type="none" w="med" len="med"/>
            <a:tailEnd type="none" w="med" len="med"/>
          </a:ln>
        </p:spPr>
      </p:cxnSp>
      <p:cxnSp>
        <p:nvCxnSpPr>
          <p:cNvPr id="41" name="Google Shape;1412;p53"/>
          <p:cNvCxnSpPr/>
          <p:nvPr/>
        </p:nvCxnSpPr>
        <p:spPr>
          <a:xfrm flipV="1">
            <a:off x="651749" y="2921382"/>
            <a:ext cx="912694" cy="13670"/>
          </a:xfrm>
          <a:prstGeom prst="straightConnector1">
            <a:avLst/>
          </a:prstGeom>
          <a:noFill/>
          <a:ln w="19050" cap="flat" cmpd="sng">
            <a:solidFill>
              <a:schemeClr val="dk1"/>
            </a:solidFill>
            <a:prstDash val="solid"/>
            <a:round/>
            <a:headEnd type="none" w="med" len="med"/>
            <a:tailEnd type="none" w="med" len="med"/>
          </a:ln>
        </p:spPr>
      </p:cxnSp>
      <p:sp>
        <p:nvSpPr>
          <p:cNvPr id="6" name="Subtitle 5"/>
          <p:cNvSpPr>
            <a:spLocks noGrp="1"/>
          </p:cNvSpPr>
          <p:nvPr>
            <p:ph type="subTitle" idx="1"/>
          </p:nvPr>
        </p:nvSpPr>
        <p:spPr>
          <a:xfrm>
            <a:off x="1668686" y="1642961"/>
            <a:ext cx="1587362" cy="454538"/>
          </a:xfrm>
        </p:spPr>
        <p:txBody>
          <a:bodyPr/>
          <a:lstStyle/>
          <a:p>
            <a:r>
              <a:rPr lang="en-IN" b="1" cap="all" dirty="0" smtClean="0"/>
              <a:t>Profile</a:t>
            </a:r>
            <a:endParaRPr lang="en-IN" dirty="0"/>
          </a:p>
        </p:txBody>
      </p:sp>
      <p:sp>
        <p:nvSpPr>
          <p:cNvPr id="9" name="Subtitle 8"/>
          <p:cNvSpPr>
            <a:spLocks noGrp="1"/>
          </p:cNvSpPr>
          <p:nvPr>
            <p:ph type="subTitle" idx="3"/>
          </p:nvPr>
        </p:nvSpPr>
        <p:spPr>
          <a:xfrm>
            <a:off x="5077516" y="2240122"/>
            <a:ext cx="1558032" cy="284968"/>
          </a:xfrm>
        </p:spPr>
        <p:txBody>
          <a:bodyPr/>
          <a:lstStyle/>
          <a:p>
            <a:r>
              <a:rPr lang="en-IN" b="1" cap="all" dirty="0" smtClean="0"/>
              <a:t>Complaint</a:t>
            </a:r>
            <a:endParaRPr lang="en-IN" dirty="0"/>
          </a:p>
        </p:txBody>
      </p:sp>
      <p:sp>
        <p:nvSpPr>
          <p:cNvPr id="51" name="Subtitle 5"/>
          <p:cNvSpPr>
            <a:spLocks noGrp="1"/>
          </p:cNvSpPr>
          <p:nvPr>
            <p:ph type="subTitle" idx="1"/>
          </p:nvPr>
        </p:nvSpPr>
        <p:spPr>
          <a:xfrm>
            <a:off x="1660744" y="2202151"/>
            <a:ext cx="1981988" cy="454538"/>
          </a:xfrm>
        </p:spPr>
        <p:txBody>
          <a:bodyPr/>
          <a:lstStyle/>
          <a:p>
            <a:r>
              <a:rPr lang="en-IN" b="1" cap="all" dirty="0" smtClean="0"/>
              <a:t>Available Doctor</a:t>
            </a:r>
            <a:endParaRPr lang="en-IN" dirty="0"/>
          </a:p>
        </p:txBody>
      </p:sp>
      <p:sp>
        <p:nvSpPr>
          <p:cNvPr id="52" name="Subtitle 5"/>
          <p:cNvSpPr>
            <a:spLocks noGrp="1"/>
          </p:cNvSpPr>
          <p:nvPr>
            <p:ph type="subTitle" idx="1"/>
          </p:nvPr>
        </p:nvSpPr>
        <p:spPr>
          <a:xfrm>
            <a:off x="1662298" y="2707783"/>
            <a:ext cx="1587362" cy="454538"/>
          </a:xfrm>
        </p:spPr>
        <p:txBody>
          <a:bodyPr/>
          <a:lstStyle/>
          <a:p>
            <a:r>
              <a:rPr lang="en-IN" b="1" cap="all" dirty="0"/>
              <a:t>Prescription</a:t>
            </a:r>
            <a:endParaRPr lang="en-IN" dirty="0"/>
          </a:p>
        </p:txBody>
      </p:sp>
      <p:sp>
        <p:nvSpPr>
          <p:cNvPr id="14" name="Subtitle 13"/>
          <p:cNvSpPr>
            <a:spLocks noGrp="1"/>
          </p:cNvSpPr>
          <p:nvPr>
            <p:ph type="subTitle" idx="13"/>
          </p:nvPr>
        </p:nvSpPr>
        <p:spPr>
          <a:xfrm>
            <a:off x="4983453" y="1626829"/>
            <a:ext cx="1629140" cy="256314"/>
          </a:xfrm>
        </p:spPr>
        <p:txBody>
          <a:bodyPr/>
          <a:lstStyle/>
          <a:p>
            <a:r>
              <a:rPr lang="en-IN" sz="2000" b="1" cap="all" dirty="0" smtClean="0">
                <a:latin typeface="Pompiere"/>
                <a:ea typeface="Pompiere"/>
                <a:cs typeface="Pompiere"/>
                <a:sym typeface="Pompiere"/>
              </a:rPr>
              <a:t>Appointment</a:t>
            </a:r>
            <a:endParaRPr lang="en-IN" sz="2000" b="1" cap="all" dirty="0">
              <a:latin typeface="Pompiere"/>
              <a:ea typeface="Pompiere"/>
              <a:cs typeface="Pompiere"/>
              <a:sym typeface="Pompiere"/>
            </a:endParaRPr>
          </a:p>
          <a:p>
            <a:endParaRPr lang="en-IN" dirty="0"/>
          </a:p>
        </p:txBody>
      </p:sp>
      <p:sp>
        <p:nvSpPr>
          <p:cNvPr id="16" name="Subtitle 15"/>
          <p:cNvSpPr>
            <a:spLocks noGrp="1"/>
          </p:cNvSpPr>
          <p:nvPr>
            <p:ph type="subTitle" idx="7"/>
          </p:nvPr>
        </p:nvSpPr>
        <p:spPr>
          <a:xfrm>
            <a:off x="5060918" y="2776417"/>
            <a:ext cx="1520120" cy="276260"/>
          </a:xfrm>
        </p:spPr>
        <p:txBody>
          <a:bodyPr/>
          <a:lstStyle/>
          <a:p>
            <a:r>
              <a:rPr lang="en-IN" b="1" cap="all" dirty="0"/>
              <a:t>Manage</a:t>
            </a:r>
            <a:endParaRPr lang="en-IN" dirty="0"/>
          </a:p>
        </p:txBody>
      </p:sp>
      <p:cxnSp>
        <p:nvCxnSpPr>
          <p:cNvPr id="58" name="Google Shape;1412;p53"/>
          <p:cNvCxnSpPr/>
          <p:nvPr/>
        </p:nvCxnSpPr>
        <p:spPr>
          <a:xfrm flipV="1">
            <a:off x="4115653" y="1806215"/>
            <a:ext cx="912694" cy="13670"/>
          </a:xfrm>
          <a:prstGeom prst="straightConnector1">
            <a:avLst/>
          </a:prstGeom>
          <a:noFill/>
          <a:ln w="19050" cap="flat" cmpd="sng">
            <a:solidFill>
              <a:schemeClr val="dk1"/>
            </a:solidFill>
            <a:prstDash val="solid"/>
            <a:round/>
            <a:headEnd type="none" w="med" len="med"/>
            <a:tailEnd type="none" w="med" len="med"/>
          </a:ln>
        </p:spPr>
      </p:cxnSp>
      <p:cxnSp>
        <p:nvCxnSpPr>
          <p:cNvPr id="59" name="Google Shape;1412;p53"/>
          <p:cNvCxnSpPr/>
          <p:nvPr/>
        </p:nvCxnSpPr>
        <p:spPr>
          <a:xfrm flipV="1">
            <a:off x="4115653" y="2354778"/>
            <a:ext cx="912694" cy="13670"/>
          </a:xfrm>
          <a:prstGeom prst="straightConnector1">
            <a:avLst/>
          </a:prstGeom>
          <a:noFill/>
          <a:ln w="19050" cap="flat" cmpd="sng">
            <a:solidFill>
              <a:schemeClr val="dk1"/>
            </a:solidFill>
            <a:prstDash val="solid"/>
            <a:round/>
            <a:headEnd type="none" w="med" len="med"/>
            <a:tailEnd type="none" w="med" len="med"/>
          </a:ln>
        </p:spPr>
      </p:cxnSp>
      <p:cxnSp>
        <p:nvCxnSpPr>
          <p:cNvPr id="60" name="Google Shape;1412;p53"/>
          <p:cNvCxnSpPr/>
          <p:nvPr/>
        </p:nvCxnSpPr>
        <p:spPr>
          <a:xfrm flipV="1">
            <a:off x="4115653" y="2907712"/>
            <a:ext cx="912694" cy="13670"/>
          </a:xfrm>
          <a:prstGeom prst="straightConnector1">
            <a:avLst/>
          </a:prstGeom>
          <a:noFill/>
          <a:ln w="19050" cap="flat" cmpd="sng">
            <a:solidFill>
              <a:schemeClr val="dk1"/>
            </a:solidFill>
            <a:prstDash val="solid"/>
            <a:round/>
            <a:headEnd type="none" w="med" len="med"/>
            <a:tailEnd type="none" w="med" len="med"/>
          </a:ln>
        </p:spPr>
      </p:cxnSp>
      <p:sp>
        <p:nvSpPr>
          <p:cNvPr id="66" name="Google Shape;1484;p55"/>
          <p:cNvSpPr/>
          <p:nvPr/>
        </p:nvSpPr>
        <p:spPr>
          <a:xfrm>
            <a:off x="1449344" y="1806215"/>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484;p55"/>
          <p:cNvSpPr/>
          <p:nvPr/>
        </p:nvSpPr>
        <p:spPr>
          <a:xfrm>
            <a:off x="1440853" y="2326048"/>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484;p55"/>
          <p:cNvSpPr/>
          <p:nvPr/>
        </p:nvSpPr>
        <p:spPr>
          <a:xfrm>
            <a:off x="1462829" y="2862432"/>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484;p55"/>
          <p:cNvSpPr/>
          <p:nvPr/>
        </p:nvSpPr>
        <p:spPr>
          <a:xfrm>
            <a:off x="4924503" y="1737392"/>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484;p55"/>
          <p:cNvSpPr/>
          <p:nvPr/>
        </p:nvSpPr>
        <p:spPr>
          <a:xfrm>
            <a:off x="4923814" y="2289656"/>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484;p55"/>
          <p:cNvSpPr/>
          <p:nvPr/>
        </p:nvSpPr>
        <p:spPr>
          <a:xfrm>
            <a:off x="4910447" y="2841920"/>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9804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14" name="Google Shape;714;p43"/>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Module of Patient</a:t>
            </a:r>
            <a:endParaRPr dirty="0"/>
          </a:p>
        </p:txBody>
      </p:sp>
      <p:sp>
        <p:nvSpPr>
          <p:cNvPr id="717" name="Google Shape;717;p43"/>
          <p:cNvSpPr txBox="1">
            <a:spLocks noGrp="1"/>
          </p:cNvSpPr>
          <p:nvPr>
            <p:ph type="title" idx="14"/>
          </p:nvPr>
        </p:nvSpPr>
        <p:spPr>
          <a:xfrm>
            <a:off x="2403790" y="1997306"/>
            <a:ext cx="1071600" cy="351300"/>
          </a:xfrm>
          <a:prstGeom prst="rect">
            <a:avLst/>
          </a:prstGeom>
        </p:spPr>
        <p:txBody>
          <a:bodyPr spcFirstLastPara="1" wrap="square" lIns="91425" tIns="91425" rIns="91425" bIns="91425" anchor="t" anchorCtr="0">
            <a:noAutofit/>
          </a:bodyPr>
          <a:lstStyle/>
          <a:p>
            <a:pPr lvl="0"/>
            <a:r>
              <a:rPr lang="en" dirty="0" smtClean="0"/>
              <a:t>01</a:t>
            </a:r>
            <a:r>
              <a:rPr lang="en-IN" b="1" cap="all" dirty="0"/>
              <a:t>DOCTORS</a:t>
            </a:r>
            <a:endParaRPr dirty="0"/>
          </a:p>
        </p:txBody>
      </p:sp>
      <p:sp>
        <p:nvSpPr>
          <p:cNvPr id="721" name="Google Shape;721;p43"/>
          <p:cNvSpPr txBox="1">
            <a:spLocks noGrp="1"/>
          </p:cNvSpPr>
          <p:nvPr>
            <p:ph type="title" idx="16"/>
          </p:nvPr>
        </p:nvSpPr>
        <p:spPr>
          <a:xfrm>
            <a:off x="5684726" y="3724675"/>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0</a:t>
            </a:r>
            <a:endParaRPr dirty="0"/>
          </a:p>
        </p:txBody>
      </p:sp>
      <p:sp>
        <p:nvSpPr>
          <p:cNvPr id="724" name="Google Shape;724;p43"/>
          <p:cNvSpPr txBox="1">
            <a:spLocks noGrp="1"/>
          </p:cNvSpPr>
          <p:nvPr>
            <p:ph type="title" idx="17"/>
          </p:nvPr>
        </p:nvSpPr>
        <p:spPr>
          <a:xfrm>
            <a:off x="3278200" y="3724675"/>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dirty="0"/>
          </a:p>
        </p:txBody>
      </p:sp>
      <p:cxnSp>
        <p:nvCxnSpPr>
          <p:cNvPr id="35" name="Google Shape;1412;p53"/>
          <p:cNvCxnSpPr/>
          <p:nvPr/>
        </p:nvCxnSpPr>
        <p:spPr>
          <a:xfrm flipV="1">
            <a:off x="131359" y="1304562"/>
            <a:ext cx="912694" cy="13670"/>
          </a:xfrm>
          <a:prstGeom prst="straightConnector1">
            <a:avLst/>
          </a:prstGeom>
          <a:noFill/>
          <a:ln w="19050" cap="flat" cmpd="sng">
            <a:solidFill>
              <a:schemeClr val="dk1"/>
            </a:solidFill>
            <a:prstDash val="solid"/>
            <a:round/>
            <a:headEnd type="none" w="med" len="med"/>
            <a:tailEnd type="none" w="med" len="med"/>
          </a:ln>
        </p:spPr>
      </p:cxnSp>
      <p:sp>
        <p:nvSpPr>
          <p:cNvPr id="6" name="Subtitle 5"/>
          <p:cNvSpPr>
            <a:spLocks noGrp="1"/>
          </p:cNvSpPr>
          <p:nvPr>
            <p:ph type="subTitle" idx="1"/>
          </p:nvPr>
        </p:nvSpPr>
        <p:spPr>
          <a:xfrm>
            <a:off x="985103" y="1090963"/>
            <a:ext cx="1787834" cy="454538"/>
          </a:xfrm>
        </p:spPr>
        <p:txBody>
          <a:bodyPr/>
          <a:lstStyle/>
          <a:p>
            <a:r>
              <a:rPr lang="en-IN" b="1" cap="all" dirty="0" smtClean="0"/>
              <a:t>Profile</a:t>
            </a:r>
            <a:endParaRPr lang="en-IN" dirty="0"/>
          </a:p>
        </p:txBody>
      </p:sp>
      <p:sp>
        <p:nvSpPr>
          <p:cNvPr id="66" name="Google Shape;1484;p55"/>
          <p:cNvSpPr/>
          <p:nvPr/>
        </p:nvSpPr>
        <p:spPr>
          <a:xfrm>
            <a:off x="926153" y="1245612"/>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TextBox 16"/>
          <p:cNvSpPr txBox="1"/>
          <p:nvPr/>
        </p:nvSpPr>
        <p:spPr>
          <a:xfrm>
            <a:off x="447870" y="1829015"/>
            <a:ext cx="3440188" cy="769441"/>
          </a:xfrm>
          <a:prstGeom prst="rect">
            <a:avLst/>
          </a:prstGeom>
          <a:noFill/>
        </p:spPr>
        <p:txBody>
          <a:bodyPr wrap="square" rtlCol="0">
            <a:spAutoFit/>
          </a:bodyPr>
          <a:lstStyle>
            <a:defPPr marR="0" lvl="0" algn="l" rtl="0">
              <a:lnSpc>
                <a:spcPct val="100000"/>
              </a:lnSpc>
              <a:spcBef>
                <a:spcPts val="0"/>
              </a:spcBef>
              <a:spcAft>
                <a:spcPts val="0"/>
              </a:spcAft>
            </a:defPPr>
          </a:lstStyle>
          <a:p>
            <a:pPr marL="171450" indent="-171450">
              <a:buFont typeface="Arial" panose="020B0604020202020204" pitchFamily="34" charset="0"/>
              <a:buChar char="•"/>
            </a:pPr>
            <a:r>
              <a:rPr lang="en-US" sz="1100" dirty="0" smtClean="0">
                <a:solidFill>
                  <a:schemeClr val="dk1"/>
                </a:solidFill>
                <a:latin typeface="Hind"/>
                <a:ea typeface="Hind"/>
                <a:cs typeface="Hind"/>
              </a:rPr>
              <a:t>Patient can update his own profile on the Dashboard.</a:t>
            </a:r>
          </a:p>
          <a:p>
            <a:endParaRPr lang="en-US" sz="1100" dirty="0" smtClean="0">
              <a:solidFill>
                <a:schemeClr val="dk1"/>
              </a:solidFill>
              <a:latin typeface="Hind"/>
              <a:ea typeface="Hind"/>
              <a:cs typeface="Hind"/>
            </a:endParaRPr>
          </a:p>
          <a:p>
            <a:pPr marL="171450" indent="-171450">
              <a:buFont typeface="Arial" panose="020B0604020202020204" pitchFamily="34" charset="0"/>
              <a:buChar char="•"/>
            </a:pPr>
            <a:r>
              <a:rPr lang="en-US" sz="1100" dirty="0" smtClean="0">
                <a:solidFill>
                  <a:schemeClr val="dk1"/>
                </a:solidFill>
                <a:latin typeface="Hind"/>
                <a:ea typeface="Hind"/>
                <a:cs typeface="Hind"/>
              </a:rPr>
              <a:t>Patient can edit / view his details.</a:t>
            </a:r>
            <a:endParaRPr lang="en-US" dirty="0" smtClean="0">
              <a:solidFill>
                <a:schemeClr val="dk1"/>
              </a:solidFill>
              <a:latin typeface="Hind"/>
              <a:ea typeface="Hind"/>
              <a:cs typeface="Hind"/>
            </a:endParaRPr>
          </a:p>
        </p:txBody>
      </p:sp>
      <p:pic>
        <p:nvPicPr>
          <p:cNvPr id="2" name="Picture 1"/>
          <p:cNvPicPr>
            <a:picLocks noChangeAspect="1"/>
          </p:cNvPicPr>
          <p:nvPr/>
        </p:nvPicPr>
        <p:blipFill>
          <a:blip r:embed="rId3"/>
          <a:stretch>
            <a:fillRect/>
          </a:stretch>
        </p:blipFill>
        <p:spPr>
          <a:xfrm>
            <a:off x="4260591" y="1304562"/>
            <a:ext cx="4507041" cy="3442831"/>
          </a:xfrm>
          <a:prstGeom prst="rect">
            <a:avLst/>
          </a:prstGeom>
        </p:spPr>
      </p:pic>
    </p:spTree>
    <p:extLst>
      <p:ext uri="{BB962C8B-B14F-4D97-AF65-F5344CB8AC3E}">
        <p14:creationId xmlns:p14="http://schemas.microsoft.com/office/powerpoint/2010/main" val="41233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14" name="Google Shape;714;p43"/>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Module of Patient</a:t>
            </a:r>
            <a:endParaRPr dirty="0"/>
          </a:p>
        </p:txBody>
      </p:sp>
      <p:sp>
        <p:nvSpPr>
          <p:cNvPr id="717" name="Google Shape;717;p43"/>
          <p:cNvSpPr txBox="1">
            <a:spLocks noGrp="1"/>
          </p:cNvSpPr>
          <p:nvPr>
            <p:ph type="title" idx="14"/>
          </p:nvPr>
        </p:nvSpPr>
        <p:spPr>
          <a:xfrm>
            <a:off x="2403790" y="1997306"/>
            <a:ext cx="1071600" cy="351300"/>
          </a:xfrm>
          <a:prstGeom prst="rect">
            <a:avLst/>
          </a:prstGeom>
        </p:spPr>
        <p:txBody>
          <a:bodyPr spcFirstLastPara="1" wrap="square" lIns="91425" tIns="91425" rIns="91425" bIns="91425" anchor="t" anchorCtr="0">
            <a:noAutofit/>
          </a:bodyPr>
          <a:lstStyle/>
          <a:p>
            <a:pPr lvl="0"/>
            <a:r>
              <a:rPr lang="en" dirty="0" smtClean="0"/>
              <a:t>01</a:t>
            </a:r>
            <a:r>
              <a:rPr lang="en-IN" b="1" cap="all" dirty="0"/>
              <a:t>DOCTORS</a:t>
            </a:r>
            <a:endParaRPr dirty="0"/>
          </a:p>
        </p:txBody>
      </p:sp>
      <p:sp>
        <p:nvSpPr>
          <p:cNvPr id="721" name="Google Shape;721;p43"/>
          <p:cNvSpPr txBox="1">
            <a:spLocks noGrp="1"/>
          </p:cNvSpPr>
          <p:nvPr>
            <p:ph type="title" idx="16"/>
          </p:nvPr>
        </p:nvSpPr>
        <p:spPr>
          <a:xfrm>
            <a:off x="5684726" y="3724675"/>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0</a:t>
            </a:r>
            <a:endParaRPr dirty="0"/>
          </a:p>
        </p:txBody>
      </p:sp>
      <p:sp>
        <p:nvSpPr>
          <p:cNvPr id="724" name="Google Shape;724;p43"/>
          <p:cNvSpPr txBox="1">
            <a:spLocks noGrp="1"/>
          </p:cNvSpPr>
          <p:nvPr>
            <p:ph type="title" idx="17"/>
          </p:nvPr>
        </p:nvSpPr>
        <p:spPr>
          <a:xfrm>
            <a:off x="3278200" y="3724675"/>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dirty="0"/>
          </a:p>
        </p:txBody>
      </p:sp>
      <p:cxnSp>
        <p:nvCxnSpPr>
          <p:cNvPr id="35" name="Google Shape;1412;p53"/>
          <p:cNvCxnSpPr/>
          <p:nvPr/>
        </p:nvCxnSpPr>
        <p:spPr>
          <a:xfrm flipV="1">
            <a:off x="131359" y="1304562"/>
            <a:ext cx="912694" cy="13670"/>
          </a:xfrm>
          <a:prstGeom prst="straightConnector1">
            <a:avLst/>
          </a:prstGeom>
          <a:noFill/>
          <a:ln w="19050" cap="flat" cmpd="sng">
            <a:solidFill>
              <a:schemeClr val="dk1"/>
            </a:solidFill>
            <a:prstDash val="solid"/>
            <a:round/>
            <a:headEnd type="none" w="med" len="med"/>
            <a:tailEnd type="none" w="med" len="med"/>
          </a:ln>
        </p:spPr>
      </p:cxnSp>
      <p:sp>
        <p:nvSpPr>
          <p:cNvPr id="6" name="Subtitle 5"/>
          <p:cNvSpPr>
            <a:spLocks noGrp="1"/>
          </p:cNvSpPr>
          <p:nvPr>
            <p:ph type="subTitle" idx="1"/>
          </p:nvPr>
        </p:nvSpPr>
        <p:spPr>
          <a:xfrm>
            <a:off x="985102" y="1090963"/>
            <a:ext cx="2590721" cy="454538"/>
          </a:xfrm>
        </p:spPr>
        <p:txBody>
          <a:bodyPr/>
          <a:lstStyle/>
          <a:p>
            <a:r>
              <a:rPr lang="en-IN" b="1" cap="all" dirty="0"/>
              <a:t>Available </a:t>
            </a:r>
            <a:r>
              <a:rPr lang="en-IN" b="1" cap="all" dirty="0" smtClean="0"/>
              <a:t> Doctors</a:t>
            </a:r>
            <a:endParaRPr lang="en-IN" dirty="0"/>
          </a:p>
        </p:txBody>
      </p:sp>
      <p:sp>
        <p:nvSpPr>
          <p:cNvPr id="66" name="Google Shape;1484;p55"/>
          <p:cNvSpPr/>
          <p:nvPr/>
        </p:nvSpPr>
        <p:spPr>
          <a:xfrm>
            <a:off x="926153" y="1245612"/>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TextBox 16"/>
          <p:cNvSpPr txBox="1"/>
          <p:nvPr/>
        </p:nvSpPr>
        <p:spPr>
          <a:xfrm>
            <a:off x="484954" y="1721241"/>
            <a:ext cx="7729691" cy="1538883"/>
          </a:xfrm>
          <a:prstGeom prst="rect">
            <a:avLst/>
          </a:prstGeom>
          <a:noFill/>
        </p:spPr>
        <p:txBody>
          <a:bodyPr wrap="square" rtlCol="0">
            <a:spAutoFit/>
          </a:bodyPr>
          <a:lstStyle>
            <a:defPPr marR="0" lvl="0" algn="l" rtl="0">
              <a:lnSpc>
                <a:spcPct val="100000"/>
              </a:lnSpc>
              <a:spcBef>
                <a:spcPts val="0"/>
              </a:spcBef>
              <a:spcAft>
                <a:spcPts val="0"/>
              </a:spcAft>
            </a:defPPr>
          </a:lstStyle>
          <a:p>
            <a:pPr marL="171450" indent="-171450">
              <a:buFont typeface="Arial" panose="020B0604020202020204" pitchFamily="34" charset="0"/>
              <a:buChar char="•"/>
            </a:pPr>
            <a:r>
              <a:rPr lang="en-US" sz="1100" dirty="0" smtClean="0">
                <a:solidFill>
                  <a:schemeClr val="dk1"/>
                </a:solidFill>
                <a:latin typeface="Hind"/>
                <a:ea typeface="Hind"/>
                <a:cs typeface="Hind"/>
              </a:rPr>
              <a:t>Patient will see the doctor details like – Schedule time, doctor info</a:t>
            </a:r>
          </a:p>
          <a:p>
            <a:endParaRPr lang="en-US" sz="1100" dirty="0" smtClean="0">
              <a:solidFill>
                <a:schemeClr val="dk1"/>
              </a:solidFill>
              <a:latin typeface="Hind"/>
              <a:ea typeface="Hind"/>
              <a:cs typeface="Hind"/>
            </a:endParaRPr>
          </a:p>
          <a:p>
            <a:pPr marL="171450" indent="-171450">
              <a:buFont typeface="Arial" panose="020B0604020202020204" pitchFamily="34" charset="0"/>
              <a:buChar char="•"/>
            </a:pPr>
            <a:r>
              <a:rPr lang="en-US" sz="1100" dirty="0" smtClean="0">
                <a:solidFill>
                  <a:schemeClr val="dk1"/>
                </a:solidFill>
                <a:latin typeface="Hind"/>
                <a:ea typeface="Hind"/>
                <a:cs typeface="Hind"/>
              </a:rPr>
              <a:t>After confirmation the details patient can book his appointment to specified doctors.</a:t>
            </a:r>
          </a:p>
          <a:p>
            <a:endParaRPr lang="en-US" sz="1100" dirty="0" smtClean="0">
              <a:solidFill>
                <a:schemeClr val="dk1"/>
              </a:solidFill>
              <a:latin typeface="Hind"/>
              <a:ea typeface="Hind"/>
              <a:cs typeface="Hind"/>
            </a:endParaRPr>
          </a:p>
          <a:p>
            <a:pPr marL="171450" indent="-171450">
              <a:buFont typeface="Arial" panose="020B0604020202020204" pitchFamily="34" charset="0"/>
              <a:buChar char="•"/>
            </a:pPr>
            <a:r>
              <a:rPr lang="en-US" sz="1100" dirty="0" smtClean="0">
                <a:solidFill>
                  <a:schemeClr val="dk1"/>
                </a:solidFill>
                <a:latin typeface="Hind"/>
                <a:ea typeface="Hind"/>
                <a:cs typeface="Hind"/>
              </a:rPr>
              <a:t>When Doctor will approve the appointment the patient can do the checkup.</a:t>
            </a:r>
          </a:p>
          <a:p>
            <a:pPr marL="171450" indent="-171450">
              <a:buFont typeface="Arial" panose="020B0604020202020204" pitchFamily="34" charset="0"/>
              <a:buChar char="•"/>
            </a:pPr>
            <a:endParaRPr lang="en-US" dirty="0" smtClean="0">
              <a:solidFill>
                <a:schemeClr val="dk1"/>
              </a:solidFill>
              <a:latin typeface="Hind"/>
              <a:ea typeface="Hind"/>
              <a:cs typeface="Hind"/>
            </a:endParaRPr>
          </a:p>
          <a:p>
            <a:r>
              <a:rPr lang="en-US" dirty="0" smtClean="0">
                <a:ea typeface="Hind"/>
              </a:rPr>
              <a:t/>
            </a:r>
            <a:br>
              <a:rPr lang="en-US" dirty="0" smtClean="0">
                <a:ea typeface="Hind"/>
              </a:rPr>
            </a:br>
            <a:endParaRPr lang="en-IN" sz="1100" dirty="0">
              <a:solidFill>
                <a:schemeClr val="dk1"/>
              </a:solidFill>
              <a:latin typeface="Hind"/>
              <a:ea typeface="Hind"/>
              <a:cs typeface="Hind"/>
              <a:sym typeface="Hind"/>
            </a:endParaRPr>
          </a:p>
        </p:txBody>
      </p:sp>
      <p:pic>
        <p:nvPicPr>
          <p:cNvPr id="2" name="Picture 1"/>
          <p:cNvPicPr>
            <a:picLocks noChangeAspect="1"/>
          </p:cNvPicPr>
          <p:nvPr/>
        </p:nvPicPr>
        <p:blipFill>
          <a:blip r:embed="rId3"/>
          <a:stretch>
            <a:fillRect/>
          </a:stretch>
        </p:blipFill>
        <p:spPr>
          <a:xfrm>
            <a:off x="276735" y="2802673"/>
            <a:ext cx="8451107" cy="2059259"/>
          </a:xfrm>
          <a:prstGeom prst="rect">
            <a:avLst/>
          </a:prstGeom>
        </p:spPr>
      </p:pic>
    </p:spTree>
    <p:extLst>
      <p:ext uri="{BB962C8B-B14F-4D97-AF65-F5344CB8AC3E}">
        <p14:creationId xmlns:p14="http://schemas.microsoft.com/office/powerpoint/2010/main" val="4119504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14" name="Google Shape;714;p43"/>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Module of Patient</a:t>
            </a:r>
            <a:endParaRPr dirty="0"/>
          </a:p>
        </p:txBody>
      </p:sp>
      <p:sp>
        <p:nvSpPr>
          <p:cNvPr id="717" name="Google Shape;717;p43"/>
          <p:cNvSpPr txBox="1">
            <a:spLocks noGrp="1"/>
          </p:cNvSpPr>
          <p:nvPr>
            <p:ph type="title" idx="14"/>
          </p:nvPr>
        </p:nvSpPr>
        <p:spPr>
          <a:xfrm>
            <a:off x="2403790" y="1997306"/>
            <a:ext cx="1071600" cy="351300"/>
          </a:xfrm>
          <a:prstGeom prst="rect">
            <a:avLst/>
          </a:prstGeom>
        </p:spPr>
        <p:txBody>
          <a:bodyPr spcFirstLastPara="1" wrap="square" lIns="91425" tIns="91425" rIns="91425" bIns="91425" anchor="t" anchorCtr="0">
            <a:noAutofit/>
          </a:bodyPr>
          <a:lstStyle/>
          <a:p>
            <a:pPr lvl="0"/>
            <a:r>
              <a:rPr lang="en" dirty="0" smtClean="0"/>
              <a:t>01</a:t>
            </a:r>
            <a:r>
              <a:rPr lang="en-IN" b="1" cap="all" dirty="0"/>
              <a:t>DOCTORS</a:t>
            </a:r>
            <a:endParaRPr dirty="0"/>
          </a:p>
        </p:txBody>
      </p:sp>
      <p:sp>
        <p:nvSpPr>
          <p:cNvPr id="721" name="Google Shape;721;p43"/>
          <p:cNvSpPr txBox="1">
            <a:spLocks noGrp="1"/>
          </p:cNvSpPr>
          <p:nvPr>
            <p:ph type="title" idx="16"/>
          </p:nvPr>
        </p:nvSpPr>
        <p:spPr>
          <a:xfrm>
            <a:off x="5684726" y="3724675"/>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0</a:t>
            </a:r>
            <a:endParaRPr dirty="0"/>
          </a:p>
        </p:txBody>
      </p:sp>
      <p:sp>
        <p:nvSpPr>
          <p:cNvPr id="724" name="Google Shape;724;p43"/>
          <p:cNvSpPr txBox="1">
            <a:spLocks noGrp="1"/>
          </p:cNvSpPr>
          <p:nvPr>
            <p:ph type="title" idx="17"/>
          </p:nvPr>
        </p:nvSpPr>
        <p:spPr>
          <a:xfrm>
            <a:off x="3278200" y="3724675"/>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dirty="0"/>
          </a:p>
        </p:txBody>
      </p:sp>
      <p:cxnSp>
        <p:nvCxnSpPr>
          <p:cNvPr id="35" name="Google Shape;1412;p53"/>
          <p:cNvCxnSpPr/>
          <p:nvPr/>
        </p:nvCxnSpPr>
        <p:spPr>
          <a:xfrm flipV="1">
            <a:off x="131359" y="1304562"/>
            <a:ext cx="912694" cy="13670"/>
          </a:xfrm>
          <a:prstGeom prst="straightConnector1">
            <a:avLst/>
          </a:prstGeom>
          <a:noFill/>
          <a:ln w="19050" cap="flat" cmpd="sng">
            <a:solidFill>
              <a:schemeClr val="dk1"/>
            </a:solidFill>
            <a:prstDash val="solid"/>
            <a:round/>
            <a:headEnd type="none" w="med" len="med"/>
            <a:tailEnd type="none" w="med" len="med"/>
          </a:ln>
        </p:spPr>
      </p:cxnSp>
      <p:sp>
        <p:nvSpPr>
          <p:cNvPr id="6" name="Subtitle 5"/>
          <p:cNvSpPr>
            <a:spLocks noGrp="1"/>
          </p:cNvSpPr>
          <p:nvPr>
            <p:ph type="subTitle" idx="1"/>
          </p:nvPr>
        </p:nvSpPr>
        <p:spPr>
          <a:xfrm>
            <a:off x="985102" y="1090963"/>
            <a:ext cx="3296965" cy="454538"/>
          </a:xfrm>
        </p:spPr>
        <p:txBody>
          <a:bodyPr/>
          <a:lstStyle/>
          <a:p>
            <a:r>
              <a:rPr lang="en-IN" b="1" cap="all" dirty="0" smtClean="0"/>
              <a:t>Appointment (Add / Request)</a:t>
            </a:r>
            <a:endParaRPr lang="en-IN" dirty="0"/>
          </a:p>
        </p:txBody>
      </p:sp>
      <p:sp>
        <p:nvSpPr>
          <p:cNvPr id="66" name="Google Shape;1484;p55"/>
          <p:cNvSpPr/>
          <p:nvPr/>
        </p:nvSpPr>
        <p:spPr>
          <a:xfrm>
            <a:off x="926153" y="1245612"/>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TextBox 16"/>
          <p:cNvSpPr txBox="1"/>
          <p:nvPr/>
        </p:nvSpPr>
        <p:spPr>
          <a:xfrm>
            <a:off x="447870" y="1829015"/>
            <a:ext cx="3440188" cy="1661993"/>
          </a:xfrm>
          <a:prstGeom prst="rect">
            <a:avLst/>
          </a:prstGeom>
          <a:noFill/>
        </p:spPr>
        <p:txBody>
          <a:bodyPr wrap="square" rtlCol="0">
            <a:spAutoFit/>
          </a:bodyPr>
          <a:lstStyle>
            <a:defPPr marR="0" lvl="0" algn="l" rtl="0">
              <a:lnSpc>
                <a:spcPct val="100000"/>
              </a:lnSpc>
              <a:spcBef>
                <a:spcPts val="0"/>
              </a:spcBef>
              <a:spcAft>
                <a:spcPts val="0"/>
              </a:spcAft>
            </a:defPPr>
          </a:lstStyle>
          <a:p>
            <a:pPr marL="171450" indent="-171450">
              <a:buFont typeface="Arial" panose="020B0604020202020204" pitchFamily="34" charset="0"/>
              <a:buChar char="•"/>
            </a:pPr>
            <a:r>
              <a:rPr lang="en-US" sz="1100" dirty="0" smtClean="0">
                <a:solidFill>
                  <a:schemeClr val="dk1"/>
                </a:solidFill>
                <a:latin typeface="Hind"/>
                <a:ea typeface="Hind"/>
                <a:cs typeface="Hind"/>
              </a:rPr>
              <a:t>Patient </a:t>
            </a:r>
            <a:r>
              <a:rPr lang="en-US" sz="1100" dirty="0">
                <a:solidFill>
                  <a:schemeClr val="dk1"/>
                </a:solidFill>
                <a:latin typeface="Hind"/>
                <a:ea typeface="Hind"/>
                <a:cs typeface="Hind"/>
              </a:rPr>
              <a:t>can book his appointment to specified doctors</a:t>
            </a:r>
            <a:r>
              <a:rPr lang="en-US" sz="1100" dirty="0" smtClean="0">
                <a:solidFill>
                  <a:schemeClr val="dk1"/>
                </a:solidFill>
                <a:latin typeface="Hind"/>
                <a:ea typeface="Hind"/>
                <a:cs typeface="Hind"/>
              </a:rPr>
              <a:t>.</a:t>
            </a:r>
          </a:p>
          <a:p>
            <a:endParaRPr lang="en-US" sz="1100" dirty="0" smtClean="0">
              <a:solidFill>
                <a:schemeClr val="dk1"/>
              </a:solidFill>
              <a:latin typeface="Hind"/>
              <a:ea typeface="Hind"/>
              <a:cs typeface="Hind"/>
            </a:endParaRPr>
          </a:p>
          <a:p>
            <a:pPr marL="171450" indent="-171450">
              <a:buFont typeface="Arial" panose="020B0604020202020204" pitchFamily="34" charset="0"/>
              <a:buChar char="•"/>
            </a:pPr>
            <a:r>
              <a:rPr lang="en-US" sz="1100" dirty="0" smtClean="0">
                <a:solidFill>
                  <a:schemeClr val="dk1"/>
                </a:solidFill>
                <a:latin typeface="Hind"/>
                <a:ea typeface="Hind"/>
                <a:cs typeface="Hind"/>
              </a:rPr>
              <a:t>Patient can see the requested appointment</a:t>
            </a:r>
            <a:br>
              <a:rPr lang="en-US" sz="1100" dirty="0" smtClean="0">
                <a:solidFill>
                  <a:schemeClr val="dk1"/>
                </a:solidFill>
                <a:latin typeface="Hind"/>
                <a:ea typeface="Hind"/>
                <a:cs typeface="Hind"/>
              </a:rPr>
            </a:br>
            <a:r>
              <a:rPr lang="en-US" sz="1100" dirty="0" smtClean="0">
                <a:solidFill>
                  <a:schemeClr val="dk1"/>
                </a:solidFill>
                <a:latin typeface="Hind"/>
                <a:ea typeface="Hind"/>
                <a:cs typeface="Hind"/>
              </a:rPr>
              <a:t>The appointment will not until doctor will not approved the status.</a:t>
            </a:r>
            <a:endParaRPr lang="en-US" dirty="0" smtClean="0">
              <a:solidFill>
                <a:schemeClr val="dk1"/>
              </a:solidFill>
              <a:latin typeface="Hind"/>
              <a:ea typeface="Hind"/>
              <a:cs typeface="Hind"/>
            </a:endParaRPr>
          </a:p>
          <a:p>
            <a:endParaRPr lang="en-US" dirty="0" smtClean="0">
              <a:solidFill>
                <a:schemeClr val="dk1"/>
              </a:solidFill>
              <a:latin typeface="Hind"/>
              <a:ea typeface="Hind"/>
              <a:cs typeface="Hind"/>
            </a:endParaRPr>
          </a:p>
          <a:p>
            <a:pPr marL="171450" indent="-171450">
              <a:buFont typeface="Arial" panose="020B0604020202020204" pitchFamily="34" charset="0"/>
              <a:buChar char="•"/>
            </a:pPr>
            <a:r>
              <a:rPr lang="en-US" sz="1100" dirty="0" smtClean="0">
                <a:solidFill>
                  <a:schemeClr val="dk1"/>
                </a:solidFill>
                <a:latin typeface="Hind"/>
                <a:ea typeface="Hind"/>
                <a:cs typeface="Hind"/>
              </a:rPr>
              <a:t>Patient can add/ edit / view / delete the created appointment.</a:t>
            </a:r>
            <a:endParaRPr lang="en-IN" sz="1100" dirty="0">
              <a:solidFill>
                <a:schemeClr val="dk1"/>
              </a:solidFill>
              <a:latin typeface="Hind"/>
              <a:ea typeface="Hind"/>
              <a:cs typeface="Hind"/>
              <a:sym typeface="Hind"/>
            </a:endParaRPr>
          </a:p>
        </p:txBody>
      </p:sp>
      <p:pic>
        <p:nvPicPr>
          <p:cNvPr id="2" name="Picture 1"/>
          <p:cNvPicPr>
            <a:picLocks noChangeAspect="1"/>
          </p:cNvPicPr>
          <p:nvPr/>
        </p:nvPicPr>
        <p:blipFill>
          <a:blip r:embed="rId3"/>
          <a:stretch>
            <a:fillRect/>
          </a:stretch>
        </p:blipFill>
        <p:spPr>
          <a:xfrm>
            <a:off x="4682852" y="1189452"/>
            <a:ext cx="4050061" cy="3508928"/>
          </a:xfrm>
          <a:prstGeom prst="rect">
            <a:avLst/>
          </a:prstGeom>
        </p:spPr>
      </p:pic>
    </p:spTree>
    <p:extLst>
      <p:ext uri="{BB962C8B-B14F-4D97-AF65-F5344CB8AC3E}">
        <p14:creationId xmlns:p14="http://schemas.microsoft.com/office/powerpoint/2010/main" val="37723164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14" name="Google Shape;714;p43"/>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Module of Patient</a:t>
            </a:r>
            <a:endParaRPr dirty="0"/>
          </a:p>
        </p:txBody>
      </p:sp>
      <p:sp>
        <p:nvSpPr>
          <p:cNvPr id="717" name="Google Shape;717;p43"/>
          <p:cNvSpPr txBox="1">
            <a:spLocks noGrp="1"/>
          </p:cNvSpPr>
          <p:nvPr>
            <p:ph type="title" idx="14"/>
          </p:nvPr>
        </p:nvSpPr>
        <p:spPr>
          <a:xfrm>
            <a:off x="2403790" y="1997306"/>
            <a:ext cx="1071600" cy="351300"/>
          </a:xfrm>
          <a:prstGeom prst="rect">
            <a:avLst/>
          </a:prstGeom>
        </p:spPr>
        <p:txBody>
          <a:bodyPr spcFirstLastPara="1" wrap="square" lIns="91425" tIns="91425" rIns="91425" bIns="91425" anchor="t" anchorCtr="0">
            <a:noAutofit/>
          </a:bodyPr>
          <a:lstStyle/>
          <a:p>
            <a:pPr lvl="0"/>
            <a:r>
              <a:rPr lang="en" dirty="0" smtClean="0"/>
              <a:t>01</a:t>
            </a:r>
            <a:r>
              <a:rPr lang="en-IN" b="1" cap="all" dirty="0"/>
              <a:t>DOCTORS</a:t>
            </a:r>
            <a:endParaRPr dirty="0"/>
          </a:p>
        </p:txBody>
      </p:sp>
      <p:sp>
        <p:nvSpPr>
          <p:cNvPr id="721" name="Google Shape;721;p43"/>
          <p:cNvSpPr txBox="1">
            <a:spLocks noGrp="1"/>
          </p:cNvSpPr>
          <p:nvPr>
            <p:ph type="title" idx="16"/>
          </p:nvPr>
        </p:nvSpPr>
        <p:spPr>
          <a:xfrm>
            <a:off x="5684726" y="3724675"/>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0</a:t>
            </a:r>
            <a:endParaRPr dirty="0"/>
          </a:p>
        </p:txBody>
      </p:sp>
      <p:sp>
        <p:nvSpPr>
          <p:cNvPr id="724" name="Google Shape;724;p43"/>
          <p:cNvSpPr txBox="1">
            <a:spLocks noGrp="1"/>
          </p:cNvSpPr>
          <p:nvPr>
            <p:ph type="title" idx="17"/>
          </p:nvPr>
        </p:nvSpPr>
        <p:spPr>
          <a:xfrm>
            <a:off x="3278200" y="3724675"/>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dirty="0"/>
          </a:p>
        </p:txBody>
      </p:sp>
      <p:cxnSp>
        <p:nvCxnSpPr>
          <p:cNvPr id="35" name="Google Shape;1412;p53"/>
          <p:cNvCxnSpPr/>
          <p:nvPr/>
        </p:nvCxnSpPr>
        <p:spPr>
          <a:xfrm flipV="1">
            <a:off x="131359" y="1304562"/>
            <a:ext cx="912694" cy="13670"/>
          </a:xfrm>
          <a:prstGeom prst="straightConnector1">
            <a:avLst/>
          </a:prstGeom>
          <a:noFill/>
          <a:ln w="19050" cap="flat" cmpd="sng">
            <a:solidFill>
              <a:schemeClr val="dk1"/>
            </a:solidFill>
            <a:prstDash val="solid"/>
            <a:round/>
            <a:headEnd type="none" w="med" len="med"/>
            <a:tailEnd type="none" w="med" len="med"/>
          </a:ln>
        </p:spPr>
      </p:cxnSp>
      <p:sp>
        <p:nvSpPr>
          <p:cNvPr id="6" name="Subtitle 5"/>
          <p:cNvSpPr>
            <a:spLocks noGrp="1"/>
          </p:cNvSpPr>
          <p:nvPr>
            <p:ph type="subTitle" idx="1"/>
          </p:nvPr>
        </p:nvSpPr>
        <p:spPr>
          <a:xfrm>
            <a:off x="985102" y="1090963"/>
            <a:ext cx="2590721" cy="454538"/>
          </a:xfrm>
        </p:spPr>
        <p:txBody>
          <a:bodyPr/>
          <a:lstStyle/>
          <a:p>
            <a:r>
              <a:rPr lang="en-IN" b="1" cap="all" dirty="0" smtClean="0"/>
              <a:t>List of </a:t>
            </a:r>
            <a:r>
              <a:rPr lang="en-IN" b="1" cap="all" dirty="0"/>
              <a:t>Prescription</a:t>
            </a:r>
            <a:endParaRPr lang="en-IN" dirty="0"/>
          </a:p>
        </p:txBody>
      </p:sp>
      <p:sp>
        <p:nvSpPr>
          <p:cNvPr id="66" name="Google Shape;1484;p55"/>
          <p:cNvSpPr/>
          <p:nvPr/>
        </p:nvSpPr>
        <p:spPr>
          <a:xfrm>
            <a:off x="926153" y="1245612"/>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TextBox 16"/>
          <p:cNvSpPr txBox="1"/>
          <p:nvPr/>
        </p:nvSpPr>
        <p:spPr>
          <a:xfrm>
            <a:off x="484954" y="1721241"/>
            <a:ext cx="7729691" cy="769441"/>
          </a:xfrm>
          <a:prstGeom prst="rect">
            <a:avLst/>
          </a:prstGeom>
          <a:noFill/>
        </p:spPr>
        <p:txBody>
          <a:bodyPr wrap="square" rtlCol="0">
            <a:spAutoFit/>
          </a:bodyPr>
          <a:lstStyle>
            <a:defPPr marR="0" lvl="0" algn="l" rtl="0">
              <a:lnSpc>
                <a:spcPct val="100000"/>
              </a:lnSpc>
              <a:spcBef>
                <a:spcPts val="0"/>
              </a:spcBef>
              <a:spcAft>
                <a:spcPts val="0"/>
              </a:spcAft>
            </a:defPPr>
          </a:lstStyle>
          <a:p>
            <a:pPr marL="171450" indent="-171450">
              <a:buFont typeface="Arial" panose="020B0604020202020204" pitchFamily="34" charset="0"/>
              <a:buChar char="•"/>
            </a:pPr>
            <a:r>
              <a:rPr lang="en-US" sz="1100" dirty="0" smtClean="0">
                <a:solidFill>
                  <a:schemeClr val="dk1"/>
                </a:solidFill>
                <a:latin typeface="Hind"/>
                <a:ea typeface="Hind"/>
                <a:cs typeface="Hind"/>
              </a:rPr>
              <a:t>Doctor will the Prescription for patient.</a:t>
            </a:r>
          </a:p>
          <a:p>
            <a:endParaRPr lang="en-US" sz="1100" dirty="0" smtClean="0">
              <a:solidFill>
                <a:schemeClr val="dk1"/>
              </a:solidFill>
              <a:latin typeface="Hind"/>
              <a:ea typeface="Hind"/>
              <a:cs typeface="Hind"/>
            </a:endParaRPr>
          </a:p>
          <a:p>
            <a:pPr marL="171450" indent="-171450">
              <a:buFont typeface="Arial" panose="020B0604020202020204" pitchFamily="34" charset="0"/>
              <a:buChar char="•"/>
            </a:pPr>
            <a:r>
              <a:rPr lang="en-US" sz="1100" dirty="0" smtClean="0">
                <a:solidFill>
                  <a:schemeClr val="dk1"/>
                </a:solidFill>
                <a:latin typeface="Hind"/>
                <a:ea typeface="Hind"/>
                <a:cs typeface="Hind"/>
              </a:rPr>
              <a:t>Patient can  see the Prescription(Total </a:t>
            </a:r>
            <a:r>
              <a:rPr lang="en-US" sz="1100" dirty="0">
                <a:solidFill>
                  <a:schemeClr val="dk1"/>
                </a:solidFill>
                <a:latin typeface="Hind"/>
                <a:ea typeface="Hind"/>
                <a:cs typeface="Hind"/>
              </a:rPr>
              <a:t>checkup and medicine </a:t>
            </a:r>
            <a:r>
              <a:rPr lang="en-US" sz="1100" dirty="0" smtClean="0">
                <a:solidFill>
                  <a:schemeClr val="dk1"/>
                </a:solidFill>
                <a:latin typeface="Hind"/>
                <a:ea typeface="Hind"/>
                <a:cs typeface="Hind"/>
              </a:rPr>
              <a:t>Information) given by doctor.</a:t>
            </a:r>
            <a:r>
              <a:rPr lang="en-US" dirty="0" smtClean="0">
                <a:ea typeface="Hind"/>
              </a:rPr>
              <a:t/>
            </a:r>
            <a:br>
              <a:rPr lang="en-US" dirty="0" smtClean="0">
                <a:ea typeface="Hind"/>
              </a:rPr>
            </a:br>
            <a:endParaRPr lang="en-IN" sz="1100" dirty="0">
              <a:solidFill>
                <a:schemeClr val="dk1"/>
              </a:solidFill>
              <a:latin typeface="Hind"/>
              <a:ea typeface="Hind"/>
              <a:cs typeface="Hind"/>
              <a:sym typeface="Hind"/>
            </a:endParaRPr>
          </a:p>
        </p:txBody>
      </p:sp>
      <p:pic>
        <p:nvPicPr>
          <p:cNvPr id="3" name="Picture 2"/>
          <p:cNvPicPr>
            <a:picLocks noChangeAspect="1"/>
          </p:cNvPicPr>
          <p:nvPr/>
        </p:nvPicPr>
        <p:blipFill>
          <a:blip r:embed="rId3"/>
          <a:stretch>
            <a:fillRect/>
          </a:stretch>
        </p:blipFill>
        <p:spPr>
          <a:xfrm>
            <a:off x="340295" y="2802950"/>
            <a:ext cx="8641829" cy="2194750"/>
          </a:xfrm>
          <a:prstGeom prst="rect">
            <a:avLst/>
          </a:prstGeom>
        </p:spPr>
      </p:pic>
    </p:spTree>
    <p:extLst>
      <p:ext uri="{BB962C8B-B14F-4D97-AF65-F5344CB8AC3E}">
        <p14:creationId xmlns:p14="http://schemas.microsoft.com/office/powerpoint/2010/main" val="9436514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14" name="Google Shape;714;p43"/>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Module of Patient</a:t>
            </a:r>
            <a:endParaRPr dirty="0"/>
          </a:p>
        </p:txBody>
      </p:sp>
      <p:sp>
        <p:nvSpPr>
          <p:cNvPr id="717" name="Google Shape;717;p43"/>
          <p:cNvSpPr txBox="1">
            <a:spLocks noGrp="1"/>
          </p:cNvSpPr>
          <p:nvPr>
            <p:ph type="title" idx="14"/>
          </p:nvPr>
        </p:nvSpPr>
        <p:spPr>
          <a:xfrm>
            <a:off x="2403790" y="1997306"/>
            <a:ext cx="1071600" cy="351300"/>
          </a:xfrm>
          <a:prstGeom prst="rect">
            <a:avLst/>
          </a:prstGeom>
        </p:spPr>
        <p:txBody>
          <a:bodyPr spcFirstLastPara="1" wrap="square" lIns="91425" tIns="91425" rIns="91425" bIns="91425" anchor="t" anchorCtr="0">
            <a:noAutofit/>
          </a:bodyPr>
          <a:lstStyle/>
          <a:p>
            <a:pPr lvl="0"/>
            <a:r>
              <a:rPr lang="en" dirty="0" smtClean="0"/>
              <a:t>01</a:t>
            </a:r>
            <a:r>
              <a:rPr lang="en-IN" b="1" cap="all" dirty="0"/>
              <a:t>DOCTORS</a:t>
            </a:r>
            <a:endParaRPr dirty="0"/>
          </a:p>
        </p:txBody>
      </p:sp>
      <p:sp>
        <p:nvSpPr>
          <p:cNvPr id="721" name="Google Shape;721;p43"/>
          <p:cNvSpPr txBox="1">
            <a:spLocks noGrp="1"/>
          </p:cNvSpPr>
          <p:nvPr>
            <p:ph type="title" idx="16"/>
          </p:nvPr>
        </p:nvSpPr>
        <p:spPr>
          <a:xfrm>
            <a:off x="5684726" y="3724675"/>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0</a:t>
            </a:r>
            <a:endParaRPr dirty="0"/>
          </a:p>
        </p:txBody>
      </p:sp>
      <p:sp>
        <p:nvSpPr>
          <p:cNvPr id="724" name="Google Shape;724;p43"/>
          <p:cNvSpPr txBox="1">
            <a:spLocks noGrp="1"/>
          </p:cNvSpPr>
          <p:nvPr>
            <p:ph type="title" idx="17"/>
          </p:nvPr>
        </p:nvSpPr>
        <p:spPr>
          <a:xfrm>
            <a:off x="3278200" y="3724675"/>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dirty="0"/>
          </a:p>
        </p:txBody>
      </p:sp>
      <p:cxnSp>
        <p:nvCxnSpPr>
          <p:cNvPr id="35" name="Google Shape;1412;p53"/>
          <p:cNvCxnSpPr/>
          <p:nvPr/>
        </p:nvCxnSpPr>
        <p:spPr>
          <a:xfrm flipV="1">
            <a:off x="131359" y="1304562"/>
            <a:ext cx="912694" cy="13670"/>
          </a:xfrm>
          <a:prstGeom prst="straightConnector1">
            <a:avLst/>
          </a:prstGeom>
          <a:noFill/>
          <a:ln w="19050" cap="flat" cmpd="sng">
            <a:solidFill>
              <a:schemeClr val="dk1"/>
            </a:solidFill>
            <a:prstDash val="solid"/>
            <a:round/>
            <a:headEnd type="none" w="med" len="med"/>
            <a:tailEnd type="none" w="med" len="med"/>
          </a:ln>
        </p:spPr>
      </p:cxnSp>
      <p:sp>
        <p:nvSpPr>
          <p:cNvPr id="6" name="Subtitle 5"/>
          <p:cNvSpPr>
            <a:spLocks noGrp="1"/>
          </p:cNvSpPr>
          <p:nvPr>
            <p:ph type="subTitle" idx="1"/>
          </p:nvPr>
        </p:nvSpPr>
        <p:spPr>
          <a:xfrm>
            <a:off x="985103" y="1090963"/>
            <a:ext cx="1787834" cy="454538"/>
          </a:xfrm>
        </p:spPr>
        <p:txBody>
          <a:bodyPr/>
          <a:lstStyle/>
          <a:p>
            <a:r>
              <a:rPr lang="en-IN" b="1" cap="all" dirty="0"/>
              <a:t>Complaint</a:t>
            </a:r>
            <a:endParaRPr lang="en-IN" dirty="0"/>
          </a:p>
        </p:txBody>
      </p:sp>
      <p:sp>
        <p:nvSpPr>
          <p:cNvPr id="66" name="Google Shape;1484;p55"/>
          <p:cNvSpPr/>
          <p:nvPr/>
        </p:nvSpPr>
        <p:spPr>
          <a:xfrm>
            <a:off x="926153" y="1245612"/>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TextBox 16"/>
          <p:cNvSpPr txBox="1"/>
          <p:nvPr/>
        </p:nvSpPr>
        <p:spPr>
          <a:xfrm>
            <a:off x="447870" y="1829015"/>
            <a:ext cx="3127954" cy="1154162"/>
          </a:xfrm>
          <a:prstGeom prst="rect">
            <a:avLst/>
          </a:prstGeom>
          <a:noFill/>
        </p:spPr>
        <p:txBody>
          <a:bodyPr wrap="square" rtlCol="0">
            <a:spAutoFit/>
          </a:bodyPr>
          <a:lstStyle>
            <a:defPPr marR="0" lvl="0" algn="l" rtl="0">
              <a:lnSpc>
                <a:spcPct val="100000"/>
              </a:lnSpc>
              <a:spcBef>
                <a:spcPts val="0"/>
              </a:spcBef>
              <a:spcAft>
                <a:spcPts val="0"/>
              </a:spcAft>
            </a:defPPr>
          </a:lstStyle>
          <a:p>
            <a:pPr marL="171450" indent="-171450">
              <a:buFont typeface="Arial" panose="020B0604020202020204" pitchFamily="34" charset="0"/>
              <a:buChar char="•"/>
            </a:pPr>
            <a:r>
              <a:rPr lang="en-US" sz="1100" dirty="0" smtClean="0">
                <a:solidFill>
                  <a:schemeClr val="dk1"/>
                </a:solidFill>
                <a:latin typeface="Hind"/>
                <a:ea typeface="Hind"/>
                <a:cs typeface="Hind"/>
              </a:rPr>
              <a:t>If Patient have any issue related to service then he can apply a complaint for Doctor or Admin.</a:t>
            </a:r>
          </a:p>
          <a:p>
            <a:endParaRPr lang="en-US" sz="1100" dirty="0" smtClean="0">
              <a:solidFill>
                <a:schemeClr val="dk1"/>
              </a:solidFill>
              <a:latin typeface="Hind"/>
              <a:ea typeface="Hind"/>
              <a:cs typeface="Hind"/>
            </a:endParaRPr>
          </a:p>
          <a:p>
            <a:pPr marL="171450" indent="-171450">
              <a:buFont typeface="Arial" panose="020B0604020202020204" pitchFamily="34" charset="0"/>
              <a:buChar char="•"/>
            </a:pPr>
            <a:r>
              <a:rPr lang="en-US" sz="1100" dirty="0">
                <a:solidFill>
                  <a:schemeClr val="dk1"/>
                </a:solidFill>
                <a:latin typeface="Hind"/>
                <a:ea typeface="Hind"/>
                <a:cs typeface="Hind"/>
              </a:rPr>
              <a:t>Patient</a:t>
            </a:r>
            <a:r>
              <a:rPr lang="en-US" sz="1100" dirty="0" smtClean="0">
                <a:solidFill>
                  <a:schemeClr val="dk1"/>
                </a:solidFill>
                <a:latin typeface="Hind"/>
                <a:ea typeface="Hind"/>
                <a:cs typeface="Hind"/>
              </a:rPr>
              <a:t> can add / edit / view / delete the </a:t>
            </a:r>
            <a:r>
              <a:rPr lang="en-US" dirty="0" smtClean="0">
                <a:solidFill>
                  <a:schemeClr val="dk1"/>
                </a:solidFill>
                <a:latin typeface="Hind"/>
                <a:ea typeface="Hind"/>
                <a:cs typeface="Hind"/>
              </a:rPr>
              <a:t>Complaint.</a:t>
            </a:r>
          </a:p>
        </p:txBody>
      </p:sp>
      <p:pic>
        <p:nvPicPr>
          <p:cNvPr id="3" name="Picture 2"/>
          <p:cNvPicPr>
            <a:picLocks noChangeAspect="1"/>
          </p:cNvPicPr>
          <p:nvPr/>
        </p:nvPicPr>
        <p:blipFill>
          <a:blip r:embed="rId3"/>
          <a:stretch>
            <a:fillRect/>
          </a:stretch>
        </p:blipFill>
        <p:spPr>
          <a:xfrm>
            <a:off x="4244898" y="1304562"/>
            <a:ext cx="4532497" cy="3375461"/>
          </a:xfrm>
          <a:prstGeom prst="rect">
            <a:avLst/>
          </a:prstGeom>
        </p:spPr>
      </p:pic>
    </p:spTree>
    <p:extLst>
      <p:ext uri="{BB962C8B-B14F-4D97-AF65-F5344CB8AC3E}">
        <p14:creationId xmlns:p14="http://schemas.microsoft.com/office/powerpoint/2010/main" val="1567205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grpSp>
        <p:nvGrpSpPr>
          <p:cNvPr id="399" name="Google Shape;399;p36"/>
          <p:cNvGrpSpPr/>
          <p:nvPr/>
        </p:nvGrpSpPr>
        <p:grpSpPr>
          <a:xfrm rot="-804741">
            <a:off x="6550306" y="3725128"/>
            <a:ext cx="2187672" cy="905145"/>
            <a:chOff x="238125" y="1360700"/>
            <a:chExt cx="7117075" cy="2944675"/>
          </a:xfrm>
        </p:grpSpPr>
        <p:sp>
          <p:nvSpPr>
            <p:cNvPr id="400" name="Google Shape;400;p36"/>
            <p:cNvSpPr/>
            <p:nvPr/>
          </p:nvSpPr>
          <p:spPr>
            <a:xfrm>
              <a:off x="238125" y="1728775"/>
              <a:ext cx="1226600" cy="2208525"/>
            </a:xfrm>
            <a:custGeom>
              <a:avLst/>
              <a:gdLst/>
              <a:ahLst/>
              <a:cxnLst/>
              <a:rect l="l" t="t" r="r" b="b"/>
              <a:pathLst>
                <a:path w="49064" h="88341" extrusionOk="0">
                  <a:moveTo>
                    <a:pt x="39277" y="10187"/>
                  </a:moveTo>
                  <a:lnTo>
                    <a:pt x="39277" y="78199"/>
                  </a:lnTo>
                  <a:cubicBezTo>
                    <a:pt x="22330" y="75752"/>
                    <a:pt x="9786" y="61251"/>
                    <a:pt x="9786" y="44170"/>
                  </a:cubicBezTo>
                  <a:cubicBezTo>
                    <a:pt x="9786" y="27090"/>
                    <a:pt x="22330" y="12589"/>
                    <a:pt x="39277" y="10187"/>
                  </a:cubicBezTo>
                  <a:close/>
                  <a:moveTo>
                    <a:pt x="44170" y="0"/>
                  </a:moveTo>
                  <a:cubicBezTo>
                    <a:pt x="19794" y="0"/>
                    <a:pt x="0" y="19795"/>
                    <a:pt x="0" y="44170"/>
                  </a:cubicBezTo>
                  <a:cubicBezTo>
                    <a:pt x="0" y="68591"/>
                    <a:pt x="19794" y="88340"/>
                    <a:pt x="44170" y="88340"/>
                  </a:cubicBezTo>
                  <a:cubicBezTo>
                    <a:pt x="46884" y="88340"/>
                    <a:pt x="49063" y="86161"/>
                    <a:pt x="49063" y="83448"/>
                  </a:cubicBezTo>
                  <a:lnTo>
                    <a:pt x="49063" y="4893"/>
                  </a:lnTo>
                  <a:cubicBezTo>
                    <a:pt x="49063" y="2180"/>
                    <a:pt x="46884" y="0"/>
                    <a:pt x="44170"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6"/>
            <p:cNvSpPr/>
            <p:nvPr/>
          </p:nvSpPr>
          <p:spPr>
            <a:xfrm>
              <a:off x="6128600" y="1728775"/>
              <a:ext cx="1226600" cy="2208525"/>
            </a:xfrm>
            <a:custGeom>
              <a:avLst/>
              <a:gdLst/>
              <a:ahLst/>
              <a:cxnLst/>
              <a:rect l="l" t="t" r="r" b="b"/>
              <a:pathLst>
                <a:path w="49064" h="88341" extrusionOk="0">
                  <a:moveTo>
                    <a:pt x="9786" y="10187"/>
                  </a:moveTo>
                  <a:cubicBezTo>
                    <a:pt x="26734" y="12589"/>
                    <a:pt x="39277" y="27090"/>
                    <a:pt x="39277" y="44170"/>
                  </a:cubicBezTo>
                  <a:cubicBezTo>
                    <a:pt x="39277" y="61251"/>
                    <a:pt x="26734" y="75752"/>
                    <a:pt x="9786" y="78199"/>
                  </a:cubicBezTo>
                  <a:lnTo>
                    <a:pt x="9786" y="10187"/>
                  </a:lnTo>
                  <a:close/>
                  <a:moveTo>
                    <a:pt x="4893" y="0"/>
                  </a:moveTo>
                  <a:cubicBezTo>
                    <a:pt x="2180" y="0"/>
                    <a:pt x="0" y="2180"/>
                    <a:pt x="0" y="4893"/>
                  </a:cubicBezTo>
                  <a:lnTo>
                    <a:pt x="0" y="83448"/>
                  </a:lnTo>
                  <a:cubicBezTo>
                    <a:pt x="0" y="86161"/>
                    <a:pt x="2180" y="88340"/>
                    <a:pt x="4893" y="88340"/>
                  </a:cubicBezTo>
                  <a:cubicBezTo>
                    <a:pt x="29269" y="88340"/>
                    <a:pt x="49063" y="68591"/>
                    <a:pt x="49063" y="44170"/>
                  </a:cubicBezTo>
                  <a:cubicBezTo>
                    <a:pt x="49063" y="19795"/>
                    <a:pt x="29269" y="0"/>
                    <a:pt x="4893"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6"/>
            <p:cNvSpPr/>
            <p:nvPr/>
          </p:nvSpPr>
          <p:spPr>
            <a:xfrm>
              <a:off x="1220050" y="1360700"/>
              <a:ext cx="5153225" cy="1472350"/>
            </a:xfrm>
            <a:custGeom>
              <a:avLst/>
              <a:gdLst/>
              <a:ahLst/>
              <a:cxnLst/>
              <a:rect l="l" t="t" r="r" b="b"/>
              <a:pathLst>
                <a:path w="206129" h="58894" extrusionOk="0">
                  <a:moveTo>
                    <a:pt x="9786" y="0"/>
                  </a:moveTo>
                  <a:cubicBezTo>
                    <a:pt x="4404" y="0"/>
                    <a:pt x="0" y="4404"/>
                    <a:pt x="0" y="9830"/>
                  </a:cubicBezTo>
                  <a:lnTo>
                    <a:pt x="0" y="58893"/>
                  </a:lnTo>
                  <a:lnTo>
                    <a:pt x="206128" y="58893"/>
                  </a:lnTo>
                  <a:lnTo>
                    <a:pt x="206128" y="9830"/>
                  </a:lnTo>
                  <a:cubicBezTo>
                    <a:pt x="206128" y="4404"/>
                    <a:pt x="201724" y="0"/>
                    <a:pt x="196342"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6"/>
            <p:cNvSpPr/>
            <p:nvPr/>
          </p:nvSpPr>
          <p:spPr>
            <a:xfrm>
              <a:off x="1220050" y="2833025"/>
              <a:ext cx="5153225" cy="1472350"/>
            </a:xfrm>
            <a:custGeom>
              <a:avLst/>
              <a:gdLst/>
              <a:ahLst/>
              <a:cxnLst/>
              <a:rect l="l" t="t" r="r" b="b"/>
              <a:pathLst>
                <a:path w="206129" h="58894" extrusionOk="0">
                  <a:moveTo>
                    <a:pt x="0" y="0"/>
                  </a:moveTo>
                  <a:lnTo>
                    <a:pt x="0" y="49108"/>
                  </a:lnTo>
                  <a:cubicBezTo>
                    <a:pt x="0" y="54490"/>
                    <a:pt x="4404" y="58894"/>
                    <a:pt x="9786" y="58894"/>
                  </a:cubicBezTo>
                  <a:lnTo>
                    <a:pt x="196342" y="58894"/>
                  </a:lnTo>
                  <a:cubicBezTo>
                    <a:pt x="201724" y="58894"/>
                    <a:pt x="206128" y="54490"/>
                    <a:pt x="206128" y="49108"/>
                  </a:cubicBezTo>
                  <a:lnTo>
                    <a:pt x="206128"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6"/>
            <p:cNvSpPr/>
            <p:nvPr/>
          </p:nvSpPr>
          <p:spPr>
            <a:xfrm>
              <a:off x="1833900" y="2710700"/>
              <a:ext cx="3925525" cy="244675"/>
            </a:xfrm>
            <a:custGeom>
              <a:avLst/>
              <a:gdLst/>
              <a:ahLst/>
              <a:cxnLst/>
              <a:rect l="l" t="t" r="r" b="b"/>
              <a:pathLst>
                <a:path w="157021" h="9787" extrusionOk="0">
                  <a:moveTo>
                    <a:pt x="4893" y="0"/>
                  </a:moveTo>
                  <a:cubicBezTo>
                    <a:pt x="2180" y="0"/>
                    <a:pt x="0" y="2180"/>
                    <a:pt x="0" y="4893"/>
                  </a:cubicBezTo>
                  <a:cubicBezTo>
                    <a:pt x="0" y="7607"/>
                    <a:pt x="2180" y="9786"/>
                    <a:pt x="4893" y="9786"/>
                  </a:cubicBezTo>
                  <a:lnTo>
                    <a:pt x="152127" y="9786"/>
                  </a:lnTo>
                  <a:cubicBezTo>
                    <a:pt x="154841" y="9786"/>
                    <a:pt x="157020" y="7607"/>
                    <a:pt x="157020" y="4893"/>
                  </a:cubicBezTo>
                  <a:cubicBezTo>
                    <a:pt x="157020" y="2180"/>
                    <a:pt x="154841" y="0"/>
                    <a:pt x="1521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6"/>
            <p:cNvSpPr/>
            <p:nvPr/>
          </p:nvSpPr>
          <p:spPr>
            <a:xfrm>
              <a:off x="1832775" y="3201100"/>
              <a:ext cx="3927750" cy="245800"/>
            </a:xfrm>
            <a:custGeom>
              <a:avLst/>
              <a:gdLst/>
              <a:ahLst/>
              <a:cxnLst/>
              <a:rect l="l" t="t" r="r" b="b"/>
              <a:pathLst>
                <a:path w="157110" h="9832" extrusionOk="0">
                  <a:moveTo>
                    <a:pt x="4938" y="1"/>
                  </a:moveTo>
                  <a:cubicBezTo>
                    <a:pt x="2225" y="1"/>
                    <a:pt x="1" y="2225"/>
                    <a:pt x="1" y="4938"/>
                  </a:cubicBezTo>
                  <a:cubicBezTo>
                    <a:pt x="1" y="7607"/>
                    <a:pt x="2225" y="9831"/>
                    <a:pt x="4938" y="9831"/>
                  </a:cubicBezTo>
                  <a:lnTo>
                    <a:pt x="152172" y="9831"/>
                  </a:lnTo>
                  <a:cubicBezTo>
                    <a:pt x="154886" y="9831"/>
                    <a:pt x="157110" y="7607"/>
                    <a:pt x="157110" y="4938"/>
                  </a:cubicBezTo>
                  <a:cubicBezTo>
                    <a:pt x="157110" y="2225"/>
                    <a:pt x="154886" y="1"/>
                    <a:pt x="1521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6"/>
            <p:cNvSpPr/>
            <p:nvPr/>
          </p:nvSpPr>
          <p:spPr>
            <a:xfrm>
              <a:off x="1833900" y="3692625"/>
              <a:ext cx="3925525" cy="244675"/>
            </a:xfrm>
            <a:custGeom>
              <a:avLst/>
              <a:gdLst/>
              <a:ahLst/>
              <a:cxnLst/>
              <a:rect l="l" t="t" r="r" b="b"/>
              <a:pathLst>
                <a:path w="157021" h="9787" extrusionOk="0">
                  <a:moveTo>
                    <a:pt x="4893" y="1"/>
                  </a:moveTo>
                  <a:cubicBezTo>
                    <a:pt x="2180" y="1"/>
                    <a:pt x="0" y="2180"/>
                    <a:pt x="0" y="4894"/>
                  </a:cubicBezTo>
                  <a:cubicBezTo>
                    <a:pt x="0" y="7607"/>
                    <a:pt x="2180" y="9786"/>
                    <a:pt x="4893" y="9786"/>
                  </a:cubicBezTo>
                  <a:lnTo>
                    <a:pt x="152127" y="9786"/>
                  </a:lnTo>
                  <a:cubicBezTo>
                    <a:pt x="154841" y="9786"/>
                    <a:pt x="157020" y="7607"/>
                    <a:pt x="157020" y="4894"/>
                  </a:cubicBezTo>
                  <a:cubicBezTo>
                    <a:pt x="157020" y="2180"/>
                    <a:pt x="154841" y="1"/>
                    <a:pt x="1521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367" y="652857"/>
            <a:ext cx="5941225" cy="3641915"/>
          </a:xfrm>
          <a:prstGeom prst="rect">
            <a:avLst/>
          </a:prstGeom>
        </p:spPr>
      </p:pic>
    </p:spTree>
    <p:extLst>
      <p:ext uri="{BB962C8B-B14F-4D97-AF65-F5344CB8AC3E}">
        <p14:creationId xmlns:p14="http://schemas.microsoft.com/office/powerpoint/2010/main" val="5857864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16"/>
        <p:cNvGrpSpPr/>
        <p:nvPr/>
      </p:nvGrpSpPr>
      <p:grpSpPr>
        <a:xfrm>
          <a:off x="0" y="0"/>
          <a:ext cx="0" cy="0"/>
          <a:chOff x="0" y="0"/>
          <a:chExt cx="0" cy="0"/>
        </a:xfrm>
      </p:grpSpPr>
      <p:sp>
        <p:nvSpPr>
          <p:cNvPr id="1517" name="Google Shape;1517;p56"/>
          <p:cNvSpPr txBox="1">
            <a:spLocks noGrp="1"/>
          </p:cNvSpPr>
          <p:nvPr>
            <p:ph type="title"/>
          </p:nvPr>
        </p:nvSpPr>
        <p:spPr>
          <a:xfrm>
            <a:off x="4321589" y="1258598"/>
            <a:ext cx="3091201" cy="230631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Our Mission, </a:t>
            </a:r>
            <a:br>
              <a:rPr lang="en" dirty="0" smtClean="0"/>
            </a:br>
            <a:r>
              <a:rPr lang="en" dirty="0" smtClean="0"/>
              <a:t>To Improve the patient health </a:t>
            </a:r>
            <a:endParaRPr dirty="0"/>
          </a:p>
        </p:txBody>
      </p:sp>
      <p:pic>
        <p:nvPicPr>
          <p:cNvPr id="1518" name="Google Shape;1518;p56"/>
          <p:cNvPicPr preferRelativeResize="0"/>
          <p:nvPr/>
        </p:nvPicPr>
        <p:blipFill>
          <a:blip r:embed="rId3">
            <a:alphaModFix/>
          </a:blip>
          <a:stretch>
            <a:fillRect/>
          </a:stretch>
        </p:blipFill>
        <p:spPr>
          <a:xfrm>
            <a:off x="338391" y="793379"/>
            <a:ext cx="3659003" cy="3691722"/>
          </a:xfrm>
          <a:prstGeom prst="ellipse">
            <a:avLst/>
          </a:prstGeom>
          <a:noFill/>
          <a:ln>
            <a:noFill/>
          </a:ln>
        </p:spPr>
      </p:pic>
      <p:grpSp>
        <p:nvGrpSpPr>
          <p:cNvPr id="4" name="Google Shape;1798;p64"/>
          <p:cNvGrpSpPr/>
          <p:nvPr/>
        </p:nvGrpSpPr>
        <p:grpSpPr>
          <a:xfrm>
            <a:off x="6527180" y="645027"/>
            <a:ext cx="2297151" cy="3925230"/>
            <a:chOff x="2507125" y="238100"/>
            <a:chExt cx="2588100" cy="5238775"/>
          </a:xfrm>
        </p:grpSpPr>
        <p:sp>
          <p:nvSpPr>
            <p:cNvPr id="5" name="Google Shape;1799;p64"/>
            <p:cNvSpPr/>
            <p:nvPr/>
          </p:nvSpPr>
          <p:spPr>
            <a:xfrm>
              <a:off x="3798025" y="260400"/>
              <a:ext cx="689850" cy="1216925"/>
            </a:xfrm>
            <a:custGeom>
              <a:avLst/>
              <a:gdLst/>
              <a:ahLst/>
              <a:cxnLst/>
              <a:rect l="l" t="t" r="r" b="b"/>
              <a:pathLst>
                <a:path w="27594" h="48677" extrusionOk="0">
                  <a:moveTo>
                    <a:pt x="12485" y="1"/>
                  </a:moveTo>
                  <a:cubicBezTo>
                    <a:pt x="8453" y="1"/>
                    <a:pt x="4728" y="2644"/>
                    <a:pt x="3322" y="6638"/>
                  </a:cubicBezTo>
                  <a:cubicBezTo>
                    <a:pt x="2799" y="8185"/>
                    <a:pt x="2458" y="9800"/>
                    <a:pt x="2321" y="11461"/>
                  </a:cubicBezTo>
                  <a:cubicBezTo>
                    <a:pt x="2162" y="13258"/>
                    <a:pt x="1843" y="15010"/>
                    <a:pt x="547" y="16420"/>
                  </a:cubicBezTo>
                  <a:cubicBezTo>
                    <a:pt x="342" y="16647"/>
                    <a:pt x="183" y="16898"/>
                    <a:pt x="69" y="17171"/>
                  </a:cubicBezTo>
                  <a:cubicBezTo>
                    <a:pt x="1" y="17421"/>
                    <a:pt x="183" y="17694"/>
                    <a:pt x="456" y="17694"/>
                  </a:cubicBezTo>
                  <a:cubicBezTo>
                    <a:pt x="797" y="17648"/>
                    <a:pt x="1138" y="17580"/>
                    <a:pt x="1479" y="17512"/>
                  </a:cubicBezTo>
                  <a:cubicBezTo>
                    <a:pt x="1810" y="17441"/>
                    <a:pt x="2038" y="17393"/>
                    <a:pt x="2203" y="17393"/>
                  </a:cubicBezTo>
                  <a:cubicBezTo>
                    <a:pt x="2570" y="17393"/>
                    <a:pt x="2619" y="17636"/>
                    <a:pt x="2776" y="18422"/>
                  </a:cubicBezTo>
                  <a:cubicBezTo>
                    <a:pt x="2981" y="19445"/>
                    <a:pt x="3208" y="20469"/>
                    <a:pt x="3413" y="21493"/>
                  </a:cubicBezTo>
                  <a:cubicBezTo>
                    <a:pt x="3686" y="22766"/>
                    <a:pt x="4050" y="23381"/>
                    <a:pt x="5074" y="24154"/>
                  </a:cubicBezTo>
                  <a:cubicBezTo>
                    <a:pt x="5910" y="24790"/>
                    <a:pt x="6673" y="24823"/>
                    <a:pt x="7580" y="24823"/>
                  </a:cubicBezTo>
                  <a:cubicBezTo>
                    <a:pt x="7683" y="24823"/>
                    <a:pt x="7789" y="24822"/>
                    <a:pt x="7896" y="24822"/>
                  </a:cubicBezTo>
                  <a:cubicBezTo>
                    <a:pt x="8127" y="24822"/>
                    <a:pt x="8368" y="24824"/>
                    <a:pt x="8622" y="24836"/>
                  </a:cubicBezTo>
                  <a:cubicBezTo>
                    <a:pt x="8736" y="24859"/>
                    <a:pt x="8827" y="24859"/>
                    <a:pt x="8918" y="24859"/>
                  </a:cubicBezTo>
                  <a:cubicBezTo>
                    <a:pt x="9737" y="24950"/>
                    <a:pt x="9759" y="24927"/>
                    <a:pt x="9850" y="25701"/>
                  </a:cubicBezTo>
                  <a:cubicBezTo>
                    <a:pt x="9964" y="26633"/>
                    <a:pt x="9987" y="29295"/>
                    <a:pt x="10123" y="30228"/>
                  </a:cubicBezTo>
                  <a:cubicBezTo>
                    <a:pt x="10237" y="30978"/>
                    <a:pt x="10078" y="31501"/>
                    <a:pt x="9373" y="31820"/>
                  </a:cubicBezTo>
                  <a:cubicBezTo>
                    <a:pt x="8986" y="32002"/>
                    <a:pt x="8941" y="32343"/>
                    <a:pt x="9077" y="32730"/>
                  </a:cubicBezTo>
                  <a:cubicBezTo>
                    <a:pt x="9145" y="32957"/>
                    <a:pt x="9214" y="33208"/>
                    <a:pt x="9282" y="33435"/>
                  </a:cubicBezTo>
                  <a:cubicBezTo>
                    <a:pt x="10123" y="36142"/>
                    <a:pt x="10942" y="38872"/>
                    <a:pt x="11830" y="41579"/>
                  </a:cubicBezTo>
                  <a:cubicBezTo>
                    <a:pt x="12489" y="43671"/>
                    <a:pt x="13217" y="45741"/>
                    <a:pt x="13945" y="47811"/>
                  </a:cubicBezTo>
                  <a:cubicBezTo>
                    <a:pt x="14059" y="48153"/>
                    <a:pt x="14104" y="48676"/>
                    <a:pt x="14605" y="48676"/>
                  </a:cubicBezTo>
                  <a:cubicBezTo>
                    <a:pt x="14615" y="48676"/>
                    <a:pt x="14625" y="48677"/>
                    <a:pt x="14635" y="48677"/>
                  </a:cubicBezTo>
                  <a:cubicBezTo>
                    <a:pt x="15020" y="48677"/>
                    <a:pt x="15133" y="48259"/>
                    <a:pt x="15310" y="47993"/>
                  </a:cubicBezTo>
                  <a:cubicBezTo>
                    <a:pt x="17198" y="45036"/>
                    <a:pt x="19313" y="42261"/>
                    <a:pt x="21611" y="39622"/>
                  </a:cubicBezTo>
                  <a:cubicBezTo>
                    <a:pt x="22111" y="39076"/>
                    <a:pt x="22589" y="38508"/>
                    <a:pt x="23067" y="37916"/>
                  </a:cubicBezTo>
                  <a:cubicBezTo>
                    <a:pt x="24318" y="36301"/>
                    <a:pt x="25546" y="34663"/>
                    <a:pt x="26797" y="33048"/>
                  </a:cubicBezTo>
                  <a:cubicBezTo>
                    <a:pt x="27025" y="32753"/>
                    <a:pt x="27594" y="31729"/>
                    <a:pt x="27252" y="31547"/>
                  </a:cubicBezTo>
                  <a:cubicBezTo>
                    <a:pt x="26934" y="31388"/>
                    <a:pt x="26160" y="30819"/>
                    <a:pt x="25842" y="30705"/>
                  </a:cubicBezTo>
                  <a:cubicBezTo>
                    <a:pt x="24773" y="30273"/>
                    <a:pt x="23271" y="30910"/>
                    <a:pt x="22999" y="29841"/>
                  </a:cubicBezTo>
                  <a:cubicBezTo>
                    <a:pt x="22862" y="29363"/>
                    <a:pt x="22453" y="28635"/>
                    <a:pt x="22430" y="28135"/>
                  </a:cubicBezTo>
                  <a:cubicBezTo>
                    <a:pt x="22225" y="25291"/>
                    <a:pt x="22020" y="22721"/>
                    <a:pt x="21861" y="19900"/>
                  </a:cubicBezTo>
                  <a:cubicBezTo>
                    <a:pt x="21702" y="17512"/>
                    <a:pt x="22635" y="14828"/>
                    <a:pt x="22544" y="12416"/>
                  </a:cubicBezTo>
                  <a:cubicBezTo>
                    <a:pt x="22475" y="10233"/>
                    <a:pt x="22043" y="8049"/>
                    <a:pt x="21224" y="6001"/>
                  </a:cubicBezTo>
                  <a:cubicBezTo>
                    <a:pt x="19905" y="2703"/>
                    <a:pt x="17471" y="656"/>
                    <a:pt x="13900" y="110"/>
                  </a:cubicBezTo>
                  <a:cubicBezTo>
                    <a:pt x="13426" y="36"/>
                    <a:pt x="12953" y="1"/>
                    <a:pt x="12485"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800;p64"/>
            <p:cNvSpPr/>
            <p:nvPr/>
          </p:nvSpPr>
          <p:spPr>
            <a:xfrm>
              <a:off x="3780975" y="238100"/>
              <a:ext cx="660825" cy="533125"/>
            </a:xfrm>
            <a:custGeom>
              <a:avLst/>
              <a:gdLst/>
              <a:ahLst/>
              <a:cxnLst/>
              <a:rect l="l" t="t" r="r" b="b"/>
              <a:pathLst>
                <a:path w="26433" h="21325" extrusionOk="0">
                  <a:moveTo>
                    <a:pt x="16077" y="1"/>
                  </a:moveTo>
                  <a:cubicBezTo>
                    <a:pt x="16049" y="1"/>
                    <a:pt x="16020" y="1"/>
                    <a:pt x="15992" y="1"/>
                  </a:cubicBezTo>
                  <a:cubicBezTo>
                    <a:pt x="12966" y="24"/>
                    <a:pt x="9918" y="69"/>
                    <a:pt x="6893" y="92"/>
                  </a:cubicBezTo>
                  <a:cubicBezTo>
                    <a:pt x="6837" y="91"/>
                    <a:pt x="6781" y="91"/>
                    <a:pt x="6725" y="91"/>
                  </a:cubicBezTo>
                  <a:cubicBezTo>
                    <a:pt x="5327" y="91"/>
                    <a:pt x="3952" y="364"/>
                    <a:pt x="2662" y="911"/>
                  </a:cubicBezTo>
                  <a:cubicBezTo>
                    <a:pt x="1001" y="1639"/>
                    <a:pt x="114" y="2913"/>
                    <a:pt x="46" y="4732"/>
                  </a:cubicBezTo>
                  <a:cubicBezTo>
                    <a:pt x="0" y="5961"/>
                    <a:pt x="410" y="7144"/>
                    <a:pt x="1183" y="8054"/>
                  </a:cubicBezTo>
                  <a:cubicBezTo>
                    <a:pt x="2457" y="9623"/>
                    <a:pt x="4186" y="10328"/>
                    <a:pt x="6165" y="10397"/>
                  </a:cubicBezTo>
                  <a:cubicBezTo>
                    <a:pt x="6240" y="10398"/>
                    <a:pt x="6315" y="10399"/>
                    <a:pt x="6389" y="10399"/>
                  </a:cubicBezTo>
                  <a:cubicBezTo>
                    <a:pt x="7657" y="10399"/>
                    <a:pt x="8921" y="10217"/>
                    <a:pt x="10146" y="9873"/>
                  </a:cubicBezTo>
                  <a:cubicBezTo>
                    <a:pt x="10350" y="9822"/>
                    <a:pt x="10568" y="9720"/>
                    <a:pt x="10798" y="9720"/>
                  </a:cubicBezTo>
                  <a:cubicBezTo>
                    <a:pt x="10875" y="9720"/>
                    <a:pt x="10953" y="9731"/>
                    <a:pt x="11033" y="9760"/>
                  </a:cubicBezTo>
                  <a:cubicBezTo>
                    <a:pt x="11306" y="10192"/>
                    <a:pt x="11283" y="10715"/>
                    <a:pt x="11351" y="11193"/>
                  </a:cubicBezTo>
                  <a:cubicBezTo>
                    <a:pt x="11488" y="12080"/>
                    <a:pt x="11579" y="12967"/>
                    <a:pt x="11693" y="13854"/>
                  </a:cubicBezTo>
                  <a:cubicBezTo>
                    <a:pt x="11715" y="14104"/>
                    <a:pt x="11761" y="14355"/>
                    <a:pt x="11829" y="14582"/>
                  </a:cubicBezTo>
                  <a:cubicBezTo>
                    <a:pt x="11870" y="14906"/>
                    <a:pt x="12162" y="15139"/>
                    <a:pt x="12482" y="15139"/>
                  </a:cubicBezTo>
                  <a:cubicBezTo>
                    <a:pt x="12522" y="15139"/>
                    <a:pt x="12562" y="15136"/>
                    <a:pt x="12602" y="15128"/>
                  </a:cubicBezTo>
                  <a:cubicBezTo>
                    <a:pt x="12739" y="15105"/>
                    <a:pt x="12898" y="15083"/>
                    <a:pt x="13035" y="15060"/>
                  </a:cubicBezTo>
                  <a:cubicBezTo>
                    <a:pt x="14331" y="14832"/>
                    <a:pt x="14582" y="14855"/>
                    <a:pt x="14718" y="13445"/>
                  </a:cubicBezTo>
                  <a:cubicBezTo>
                    <a:pt x="14741" y="13149"/>
                    <a:pt x="14786" y="12853"/>
                    <a:pt x="14900" y="12580"/>
                  </a:cubicBezTo>
                  <a:cubicBezTo>
                    <a:pt x="14991" y="12239"/>
                    <a:pt x="15150" y="11921"/>
                    <a:pt x="15378" y="11648"/>
                  </a:cubicBezTo>
                  <a:cubicBezTo>
                    <a:pt x="15669" y="11303"/>
                    <a:pt x="16011" y="11132"/>
                    <a:pt x="16346" y="11132"/>
                  </a:cubicBezTo>
                  <a:cubicBezTo>
                    <a:pt x="16718" y="11132"/>
                    <a:pt x="17081" y="11343"/>
                    <a:pt x="17357" y="11761"/>
                  </a:cubicBezTo>
                  <a:cubicBezTo>
                    <a:pt x="17630" y="12125"/>
                    <a:pt x="17789" y="12535"/>
                    <a:pt x="17880" y="12990"/>
                  </a:cubicBezTo>
                  <a:cubicBezTo>
                    <a:pt x="17994" y="13627"/>
                    <a:pt x="18130" y="14264"/>
                    <a:pt x="18221" y="14901"/>
                  </a:cubicBezTo>
                  <a:cubicBezTo>
                    <a:pt x="18358" y="15742"/>
                    <a:pt x="18426" y="16584"/>
                    <a:pt x="18585" y="17403"/>
                  </a:cubicBezTo>
                  <a:cubicBezTo>
                    <a:pt x="18835" y="18540"/>
                    <a:pt x="19222" y="19609"/>
                    <a:pt x="20064" y="20474"/>
                  </a:cubicBezTo>
                  <a:cubicBezTo>
                    <a:pt x="20581" y="21030"/>
                    <a:pt x="21291" y="21325"/>
                    <a:pt x="22005" y="21325"/>
                  </a:cubicBezTo>
                  <a:cubicBezTo>
                    <a:pt x="22516" y="21325"/>
                    <a:pt x="23030" y="21174"/>
                    <a:pt x="23476" y="20860"/>
                  </a:cubicBezTo>
                  <a:cubicBezTo>
                    <a:pt x="23863" y="20610"/>
                    <a:pt x="24181" y="20315"/>
                    <a:pt x="24454" y="19951"/>
                  </a:cubicBezTo>
                  <a:cubicBezTo>
                    <a:pt x="25159" y="19086"/>
                    <a:pt x="25614" y="18085"/>
                    <a:pt x="25819" y="16993"/>
                  </a:cubicBezTo>
                  <a:cubicBezTo>
                    <a:pt x="26001" y="15924"/>
                    <a:pt x="26137" y="14832"/>
                    <a:pt x="26205" y="13740"/>
                  </a:cubicBezTo>
                  <a:cubicBezTo>
                    <a:pt x="26433" y="10055"/>
                    <a:pt x="25318" y="6439"/>
                    <a:pt x="23089" y="3504"/>
                  </a:cubicBezTo>
                  <a:cubicBezTo>
                    <a:pt x="21354" y="1161"/>
                    <a:pt x="18995" y="1"/>
                    <a:pt x="16077"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801;p64"/>
            <p:cNvSpPr/>
            <p:nvPr/>
          </p:nvSpPr>
          <p:spPr>
            <a:xfrm>
              <a:off x="3907225" y="603625"/>
              <a:ext cx="39825" cy="39975"/>
            </a:xfrm>
            <a:custGeom>
              <a:avLst/>
              <a:gdLst/>
              <a:ahLst/>
              <a:cxnLst/>
              <a:rect l="l" t="t" r="r" b="b"/>
              <a:pathLst>
                <a:path w="1593" h="1599" extrusionOk="0">
                  <a:moveTo>
                    <a:pt x="848" y="1"/>
                  </a:moveTo>
                  <a:cubicBezTo>
                    <a:pt x="823" y="1"/>
                    <a:pt x="798" y="3"/>
                    <a:pt x="774" y="7"/>
                  </a:cubicBezTo>
                  <a:cubicBezTo>
                    <a:pt x="569" y="7"/>
                    <a:pt x="364" y="98"/>
                    <a:pt x="228" y="234"/>
                  </a:cubicBezTo>
                  <a:cubicBezTo>
                    <a:pt x="137" y="325"/>
                    <a:pt x="91" y="416"/>
                    <a:pt x="69" y="507"/>
                  </a:cubicBezTo>
                  <a:cubicBezTo>
                    <a:pt x="23" y="598"/>
                    <a:pt x="0" y="712"/>
                    <a:pt x="0" y="826"/>
                  </a:cubicBezTo>
                  <a:lnTo>
                    <a:pt x="23" y="1008"/>
                  </a:lnTo>
                  <a:cubicBezTo>
                    <a:pt x="69" y="1144"/>
                    <a:pt x="137" y="1281"/>
                    <a:pt x="251" y="1371"/>
                  </a:cubicBezTo>
                  <a:lnTo>
                    <a:pt x="433" y="1508"/>
                  </a:lnTo>
                  <a:cubicBezTo>
                    <a:pt x="546" y="1576"/>
                    <a:pt x="683" y="1599"/>
                    <a:pt x="819" y="1599"/>
                  </a:cubicBezTo>
                  <a:cubicBezTo>
                    <a:pt x="933" y="1599"/>
                    <a:pt x="1024" y="1576"/>
                    <a:pt x="1115" y="1531"/>
                  </a:cubicBezTo>
                  <a:cubicBezTo>
                    <a:pt x="1229" y="1485"/>
                    <a:pt x="1320" y="1440"/>
                    <a:pt x="1388" y="1349"/>
                  </a:cubicBezTo>
                  <a:cubicBezTo>
                    <a:pt x="1524" y="1190"/>
                    <a:pt x="1593" y="985"/>
                    <a:pt x="1593" y="780"/>
                  </a:cubicBezTo>
                  <a:lnTo>
                    <a:pt x="1570" y="575"/>
                  </a:lnTo>
                  <a:cubicBezTo>
                    <a:pt x="1524" y="439"/>
                    <a:pt x="1456" y="325"/>
                    <a:pt x="1342" y="211"/>
                  </a:cubicBezTo>
                  <a:lnTo>
                    <a:pt x="1183" y="98"/>
                  </a:lnTo>
                  <a:cubicBezTo>
                    <a:pt x="1090" y="41"/>
                    <a:pt x="965" y="1"/>
                    <a:pt x="848"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802;p64"/>
            <p:cNvSpPr/>
            <p:nvPr/>
          </p:nvSpPr>
          <p:spPr>
            <a:xfrm>
              <a:off x="3906075" y="736275"/>
              <a:ext cx="81925" cy="39075"/>
            </a:xfrm>
            <a:custGeom>
              <a:avLst/>
              <a:gdLst/>
              <a:ahLst/>
              <a:cxnLst/>
              <a:rect l="l" t="t" r="r" b="b"/>
              <a:pathLst>
                <a:path w="3277" h="1563" extrusionOk="0">
                  <a:moveTo>
                    <a:pt x="3276" y="1"/>
                  </a:moveTo>
                  <a:lnTo>
                    <a:pt x="3276" y="1"/>
                  </a:lnTo>
                  <a:cubicBezTo>
                    <a:pt x="2776" y="206"/>
                    <a:pt x="2230" y="365"/>
                    <a:pt x="1707" y="410"/>
                  </a:cubicBezTo>
                  <a:cubicBezTo>
                    <a:pt x="729" y="547"/>
                    <a:pt x="1" y="570"/>
                    <a:pt x="1" y="570"/>
                  </a:cubicBezTo>
                  <a:cubicBezTo>
                    <a:pt x="1" y="570"/>
                    <a:pt x="676" y="1563"/>
                    <a:pt x="1600" y="1563"/>
                  </a:cubicBezTo>
                  <a:cubicBezTo>
                    <a:pt x="1665" y="1563"/>
                    <a:pt x="1731" y="1558"/>
                    <a:pt x="1798" y="1548"/>
                  </a:cubicBezTo>
                  <a:cubicBezTo>
                    <a:pt x="3163" y="1366"/>
                    <a:pt x="3276" y="1"/>
                    <a:pt x="3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803;p64"/>
            <p:cNvSpPr/>
            <p:nvPr/>
          </p:nvSpPr>
          <p:spPr>
            <a:xfrm>
              <a:off x="3903250" y="563400"/>
              <a:ext cx="63700" cy="31300"/>
            </a:xfrm>
            <a:custGeom>
              <a:avLst/>
              <a:gdLst/>
              <a:ahLst/>
              <a:cxnLst/>
              <a:rect l="l" t="t" r="r" b="b"/>
              <a:pathLst>
                <a:path w="2548" h="1252" extrusionOk="0">
                  <a:moveTo>
                    <a:pt x="1274" y="1"/>
                  </a:moveTo>
                  <a:cubicBezTo>
                    <a:pt x="569" y="1"/>
                    <a:pt x="0" y="842"/>
                    <a:pt x="0" y="842"/>
                  </a:cubicBezTo>
                  <a:cubicBezTo>
                    <a:pt x="283" y="748"/>
                    <a:pt x="576" y="697"/>
                    <a:pt x="873" y="697"/>
                  </a:cubicBezTo>
                  <a:cubicBezTo>
                    <a:pt x="1006" y="697"/>
                    <a:pt x="1140" y="707"/>
                    <a:pt x="1274" y="728"/>
                  </a:cubicBezTo>
                  <a:cubicBezTo>
                    <a:pt x="1729" y="842"/>
                    <a:pt x="2161" y="1024"/>
                    <a:pt x="2548" y="1252"/>
                  </a:cubicBezTo>
                  <a:cubicBezTo>
                    <a:pt x="2548" y="1252"/>
                    <a:pt x="2161" y="23"/>
                    <a:pt x="1274"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04;p64"/>
            <p:cNvSpPr/>
            <p:nvPr/>
          </p:nvSpPr>
          <p:spPr>
            <a:xfrm>
              <a:off x="3893000" y="4814350"/>
              <a:ext cx="604550" cy="662525"/>
            </a:xfrm>
            <a:custGeom>
              <a:avLst/>
              <a:gdLst/>
              <a:ahLst/>
              <a:cxnLst/>
              <a:rect l="l" t="t" r="r" b="b"/>
              <a:pathLst>
                <a:path w="24182" h="26501" extrusionOk="0">
                  <a:moveTo>
                    <a:pt x="18881" y="0"/>
                  </a:moveTo>
                  <a:lnTo>
                    <a:pt x="10828" y="3185"/>
                  </a:lnTo>
                  <a:cubicBezTo>
                    <a:pt x="10828" y="3185"/>
                    <a:pt x="12080" y="8690"/>
                    <a:pt x="10192" y="13353"/>
                  </a:cubicBezTo>
                  <a:cubicBezTo>
                    <a:pt x="8281" y="18016"/>
                    <a:pt x="7007" y="20132"/>
                    <a:pt x="4050" y="22247"/>
                  </a:cubicBezTo>
                  <a:lnTo>
                    <a:pt x="4027" y="22247"/>
                  </a:lnTo>
                  <a:cubicBezTo>
                    <a:pt x="1070" y="24363"/>
                    <a:pt x="1" y="26501"/>
                    <a:pt x="1" y="26501"/>
                  </a:cubicBezTo>
                  <a:lnTo>
                    <a:pt x="14423" y="26501"/>
                  </a:lnTo>
                  <a:cubicBezTo>
                    <a:pt x="14423" y="26501"/>
                    <a:pt x="21201" y="15468"/>
                    <a:pt x="24181" y="9531"/>
                  </a:cubicBezTo>
                  <a:cubicBezTo>
                    <a:pt x="24045" y="8621"/>
                    <a:pt x="22088" y="5255"/>
                    <a:pt x="20587" y="2775"/>
                  </a:cubicBezTo>
                  <a:cubicBezTo>
                    <a:pt x="19632" y="1206"/>
                    <a:pt x="18881" y="0"/>
                    <a:pt x="18881"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05;p64"/>
            <p:cNvSpPr/>
            <p:nvPr/>
          </p:nvSpPr>
          <p:spPr>
            <a:xfrm>
              <a:off x="3893000" y="4883725"/>
              <a:ext cx="604550" cy="593150"/>
            </a:xfrm>
            <a:custGeom>
              <a:avLst/>
              <a:gdLst/>
              <a:ahLst/>
              <a:cxnLst/>
              <a:rect l="l" t="t" r="r" b="b"/>
              <a:pathLst>
                <a:path w="24182" h="23726" extrusionOk="0">
                  <a:moveTo>
                    <a:pt x="20587" y="0"/>
                  </a:moveTo>
                  <a:cubicBezTo>
                    <a:pt x="19018" y="1934"/>
                    <a:pt x="19632" y="5505"/>
                    <a:pt x="19245" y="8144"/>
                  </a:cubicBezTo>
                  <a:cubicBezTo>
                    <a:pt x="18813" y="11215"/>
                    <a:pt x="14718" y="19017"/>
                    <a:pt x="14718" y="19017"/>
                  </a:cubicBezTo>
                  <a:cubicBezTo>
                    <a:pt x="14718" y="19017"/>
                    <a:pt x="10851" y="18858"/>
                    <a:pt x="8235" y="18858"/>
                  </a:cubicBezTo>
                  <a:cubicBezTo>
                    <a:pt x="5710" y="18858"/>
                    <a:pt x="4163" y="19381"/>
                    <a:pt x="4050" y="19472"/>
                  </a:cubicBezTo>
                  <a:lnTo>
                    <a:pt x="4027" y="19472"/>
                  </a:lnTo>
                  <a:cubicBezTo>
                    <a:pt x="1070" y="21588"/>
                    <a:pt x="1" y="23726"/>
                    <a:pt x="1" y="23726"/>
                  </a:cubicBezTo>
                  <a:lnTo>
                    <a:pt x="14423" y="23726"/>
                  </a:lnTo>
                  <a:cubicBezTo>
                    <a:pt x="14423" y="23726"/>
                    <a:pt x="21201" y="12693"/>
                    <a:pt x="24181" y="6756"/>
                  </a:cubicBezTo>
                  <a:cubicBezTo>
                    <a:pt x="24045" y="5846"/>
                    <a:pt x="22088" y="2480"/>
                    <a:pt x="2058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806;p64"/>
            <p:cNvSpPr/>
            <p:nvPr/>
          </p:nvSpPr>
          <p:spPr>
            <a:xfrm>
              <a:off x="3691125" y="2599875"/>
              <a:ext cx="786525" cy="2416950"/>
            </a:xfrm>
            <a:custGeom>
              <a:avLst/>
              <a:gdLst/>
              <a:ahLst/>
              <a:cxnLst/>
              <a:rect l="l" t="t" r="r" b="b"/>
              <a:pathLst>
                <a:path w="31461" h="96678" extrusionOk="0">
                  <a:moveTo>
                    <a:pt x="1274" y="0"/>
                  </a:moveTo>
                  <a:cubicBezTo>
                    <a:pt x="1274" y="0"/>
                    <a:pt x="1138" y="3867"/>
                    <a:pt x="978" y="9623"/>
                  </a:cubicBezTo>
                  <a:cubicBezTo>
                    <a:pt x="569" y="24795"/>
                    <a:pt x="0" y="53070"/>
                    <a:pt x="1274" y="58621"/>
                  </a:cubicBezTo>
                  <a:cubicBezTo>
                    <a:pt x="3026" y="66264"/>
                    <a:pt x="17903" y="96677"/>
                    <a:pt x="17903" y="96677"/>
                  </a:cubicBezTo>
                  <a:lnTo>
                    <a:pt x="31460" y="91423"/>
                  </a:lnTo>
                  <a:lnTo>
                    <a:pt x="19654" y="45928"/>
                  </a:lnTo>
                  <a:cubicBezTo>
                    <a:pt x="19654" y="45928"/>
                    <a:pt x="21360" y="23226"/>
                    <a:pt x="21588" y="9623"/>
                  </a:cubicBezTo>
                  <a:cubicBezTo>
                    <a:pt x="21656" y="5073"/>
                    <a:pt x="21565" y="1547"/>
                    <a:pt x="21178" y="228"/>
                  </a:cubicBezTo>
                  <a:lnTo>
                    <a:pt x="1274"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07;p64"/>
            <p:cNvSpPr/>
            <p:nvPr/>
          </p:nvSpPr>
          <p:spPr>
            <a:xfrm>
              <a:off x="3896975" y="5165225"/>
              <a:ext cx="747850" cy="311650"/>
            </a:xfrm>
            <a:custGeom>
              <a:avLst/>
              <a:gdLst/>
              <a:ahLst/>
              <a:cxnLst/>
              <a:rect l="l" t="t" r="r" b="b"/>
              <a:pathLst>
                <a:path w="29914" h="12466" extrusionOk="0">
                  <a:moveTo>
                    <a:pt x="17198" y="0"/>
                  </a:moveTo>
                  <a:lnTo>
                    <a:pt x="17198" y="0"/>
                  </a:lnTo>
                  <a:cubicBezTo>
                    <a:pt x="17198" y="0"/>
                    <a:pt x="17630" y="3140"/>
                    <a:pt x="12057" y="5755"/>
                  </a:cubicBezTo>
                  <a:cubicBezTo>
                    <a:pt x="10169" y="6620"/>
                    <a:pt x="8190" y="7257"/>
                    <a:pt x="6165" y="7689"/>
                  </a:cubicBezTo>
                  <a:cubicBezTo>
                    <a:pt x="1388" y="8758"/>
                    <a:pt x="1" y="12466"/>
                    <a:pt x="1" y="12466"/>
                  </a:cubicBezTo>
                  <a:lnTo>
                    <a:pt x="29914" y="12466"/>
                  </a:lnTo>
                  <a:lnTo>
                    <a:pt x="29618" y="6847"/>
                  </a:lnTo>
                  <a:lnTo>
                    <a:pt x="29322" y="910"/>
                  </a:lnTo>
                  <a:lnTo>
                    <a:pt x="17198"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08;p64"/>
            <p:cNvSpPr/>
            <p:nvPr/>
          </p:nvSpPr>
          <p:spPr>
            <a:xfrm>
              <a:off x="4108525" y="2488975"/>
              <a:ext cx="606825" cy="2785450"/>
            </a:xfrm>
            <a:custGeom>
              <a:avLst/>
              <a:gdLst/>
              <a:ahLst/>
              <a:cxnLst/>
              <a:rect l="l" t="t" r="r" b="b"/>
              <a:pathLst>
                <a:path w="24273" h="111418" extrusionOk="0">
                  <a:moveTo>
                    <a:pt x="22680" y="1"/>
                  </a:moveTo>
                  <a:lnTo>
                    <a:pt x="2776" y="638"/>
                  </a:lnTo>
                  <a:cubicBezTo>
                    <a:pt x="2776" y="638"/>
                    <a:pt x="2435" y="5324"/>
                    <a:pt x="2003" y="11989"/>
                  </a:cubicBezTo>
                  <a:cubicBezTo>
                    <a:pt x="1161" y="25228"/>
                    <a:pt x="1" y="46269"/>
                    <a:pt x="524" y="54276"/>
                  </a:cubicBezTo>
                  <a:cubicBezTo>
                    <a:pt x="1320" y="66355"/>
                    <a:pt x="6188" y="107301"/>
                    <a:pt x="6188" y="107301"/>
                  </a:cubicBezTo>
                  <a:lnTo>
                    <a:pt x="24273" y="111418"/>
                  </a:lnTo>
                  <a:cubicBezTo>
                    <a:pt x="24273" y="111418"/>
                    <a:pt x="22066" y="67288"/>
                    <a:pt x="21156" y="57142"/>
                  </a:cubicBezTo>
                  <a:cubicBezTo>
                    <a:pt x="21315" y="50068"/>
                    <a:pt x="21998" y="26570"/>
                    <a:pt x="22430" y="11989"/>
                  </a:cubicBezTo>
                  <a:cubicBezTo>
                    <a:pt x="22635" y="4960"/>
                    <a:pt x="22794" y="1"/>
                    <a:pt x="22794"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09;p64"/>
            <p:cNvSpPr/>
            <p:nvPr/>
          </p:nvSpPr>
          <p:spPr>
            <a:xfrm>
              <a:off x="3896975" y="5309100"/>
              <a:ext cx="747850" cy="167775"/>
            </a:xfrm>
            <a:custGeom>
              <a:avLst/>
              <a:gdLst/>
              <a:ahLst/>
              <a:cxnLst/>
              <a:rect l="l" t="t" r="r" b="b"/>
              <a:pathLst>
                <a:path w="29914" h="6711" extrusionOk="0">
                  <a:moveTo>
                    <a:pt x="12057" y="0"/>
                  </a:moveTo>
                  <a:cubicBezTo>
                    <a:pt x="10169" y="865"/>
                    <a:pt x="8190" y="1502"/>
                    <a:pt x="6165" y="1934"/>
                  </a:cubicBezTo>
                  <a:cubicBezTo>
                    <a:pt x="1388" y="3003"/>
                    <a:pt x="1" y="6711"/>
                    <a:pt x="1" y="6711"/>
                  </a:cubicBezTo>
                  <a:lnTo>
                    <a:pt x="29914" y="6711"/>
                  </a:lnTo>
                  <a:lnTo>
                    <a:pt x="29618" y="1092"/>
                  </a:lnTo>
                  <a:cubicBezTo>
                    <a:pt x="26957" y="1911"/>
                    <a:pt x="22930" y="3777"/>
                    <a:pt x="15856" y="4414"/>
                  </a:cubicBezTo>
                  <a:cubicBezTo>
                    <a:pt x="14991" y="2844"/>
                    <a:pt x="13490" y="1274"/>
                    <a:pt x="1205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810;p64"/>
            <p:cNvSpPr/>
            <p:nvPr/>
          </p:nvSpPr>
          <p:spPr>
            <a:xfrm>
              <a:off x="4734650" y="1938700"/>
              <a:ext cx="360575" cy="1374225"/>
            </a:xfrm>
            <a:custGeom>
              <a:avLst/>
              <a:gdLst/>
              <a:ahLst/>
              <a:cxnLst/>
              <a:rect l="l" t="t" r="r" b="b"/>
              <a:pathLst>
                <a:path w="14423" h="54969" extrusionOk="0">
                  <a:moveTo>
                    <a:pt x="8862" y="1"/>
                  </a:moveTo>
                  <a:cubicBezTo>
                    <a:pt x="8776" y="1"/>
                    <a:pt x="8681" y="6"/>
                    <a:pt x="8577" y="15"/>
                  </a:cubicBezTo>
                  <a:cubicBezTo>
                    <a:pt x="7917" y="83"/>
                    <a:pt x="7280" y="151"/>
                    <a:pt x="6643" y="242"/>
                  </a:cubicBezTo>
                  <a:cubicBezTo>
                    <a:pt x="4664" y="538"/>
                    <a:pt x="2708" y="834"/>
                    <a:pt x="729" y="1152"/>
                  </a:cubicBezTo>
                  <a:cubicBezTo>
                    <a:pt x="115" y="1243"/>
                    <a:pt x="1" y="1425"/>
                    <a:pt x="92" y="2085"/>
                  </a:cubicBezTo>
                  <a:cubicBezTo>
                    <a:pt x="228" y="3063"/>
                    <a:pt x="342" y="4064"/>
                    <a:pt x="547" y="5042"/>
                  </a:cubicBezTo>
                  <a:cubicBezTo>
                    <a:pt x="1138" y="8022"/>
                    <a:pt x="1843" y="10979"/>
                    <a:pt x="2367" y="13982"/>
                  </a:cubicBezTo>
                  <a:cubicBezTo>
                    <a:pt x="2822" y="16529"/>
                    <a:pt x="3095" y="19100"/>
                    <a:pt x="3436" y="21670"/>
                  </a:cubicBezTo>
                  <a:cubicBezTo>
                    <a:pt x="3913" y="25333"/>
                    <a:pt x="4027" y="29018"/>
                    <a:pt x="3459" y="32703"/>
                  </a:cubicBezTo>
                  <a:cubicBezTo>
                    <a:pt x="2958" y="35546"/>
                    <a:pt x="2753" y="38435"/>
                    <a:pt x="2799" y="41324"/>
                  </a:cubicBezTo>
                  <a:cubicBezTo>
                    <a:pt x="2822" y="42371"/>
                    <a:pt x="2822" y="43417"/>
                    <a:pt x="2844" y="44463"/>
                  </a:cubicBezTo>
                  <a:cubicBezTo>
                    <a:pt x="2913" y="45806"/>
                    <a:pt x="2981" y="47148"/>
                    <a:pt x="3049" y="48490"/>
                  </a:cubicBezTo>
                  <a:cubicBezTo>
                    <a:pt x="3026" y="48899"/>
                    <a:pt x="3117" y="49286"/>
                    <a:pt x="3299" y="49650"/>
                  </a:cubicBezTo>
                  <a:cubicBezTo>
                    <a:pt x="3394" y="49893"/>
                    <a:pt x="3616" y="50023"/>
                    <a:pt x="3843" y="50023"/>
                  </a:cubicBezTo>
                  <a:cubicBezTo>
                    <a:pt x="3999" y="50023"/>
                    <a:pt x="4157" y="49962"/>
                    <a:pt x="4277" y="49832"/>
                  </a:cubicBezTo>
                  <a:cubicBezTo>
                    <a:pt x="4596" y="49491"/>
                    <a:pt x="4801" y="49081"/>
                    <a:pt x="4869" y="48626"/>
                  </a:cubicBezTo>
                  <a:cubicBezTo>
                    <a:pt x="5074" y="47512"/>
                    <a:pt x="5256" y="46374"/>
                    <a:pt x="5506" y="45260"/>
                  </a:cubicBezTo>
                  <a:cubicBezTo>
                    <a:pt x="5597" y="44850"/>
                    <a:pt x="5551" y="44190"/>
                    <a:pt x="5961" y="44099"/>
                  </a:cubicBezTo>
                  <a:cubicBezTo>
                    <a:pt x="6006" y="44088"/>
                    <a:pt x="6048" y="44082"/>
                    <a:pt x="6086" y="44082"/>
                  </a:cubicBezTo>
                  <a:cubicBezTo>
                    <a:pt x="6493" y="44082"/>
                    <a:pt x="6549" y="44698"/>
                    <a:pt x="6757" y="45009"/>
                  </a:cubicBezTo>
                  <a:cubicBezTo>
                    <a:pt x="6871" y="45169"/>
                    <a:pt x="6984" y="45351"/>
                    <a:pt x="7053" y="45533"/>
                  </a:cubicBezTo>
                  <a:cubicBezTo>
                    <a:pt x="7712" y="47034"/>
                    <a:pt x="8281" y="48581"/>
                    <a:pt x="8167" y="50287"/>
                  </a:cubicBezTo>
                  <a:cubicBezTo>
                    <a:pt x="8099" y="51265"/>
                    <a:pt x="8145" y="52266"/>
                    <a:pt x="8145" y="53267"/>
                  </a:cubicBezTo>
                  <a:cubicBezTo>
                    <a:pt x="8122" y="53767"/>
                    <a:pt x="8236" y="54268"/>
                    <a:pt x="8440" y="54723"/>
                  </a:cubicBezTo>
                  <a:cubicBezTo>
                    <a:pt x="8532" y="54879"/>
                    <a:pt x="8721" y="54969"/>
                    <a:pt x="8896" y="54969"/>
                  </a:cubicBezTo>
                  <a:cubicBezTo>
                    <a:pt x="9025" y="54969"/>
                    <a:pt x="9146" y="54920"/>
                    <a:pt x="9214" y="54814"/>
                  </a:cubicBezTo>
                  <a:cubicBezTo>
                    <a:pt x="9418" y="54495"/>
                    <a:pt x="9600" y="54131"/>
                    <a:pt x="9782" y="53767"/>
                  </a:cubicBezTo>
                  <a:cubicBezTo>
                    <a:pt x="9828" y="53767"/>
                    <a:pt x="9873" y="53767"/>
                    <a:pt x="9919" y="53790"/>
                  </a:cubicBezTo>
                  <a:cubicBezTo>
                    <a:pt x="10242" y="53915"/>
                    <a:pt x="10462" y="53988"/>
                    <a:pt x="10624" y="53988"/>
                  </a:cubicBezTo>
                  <a:cubicBezTo>
                    <a:pt x="10874" y="53988"/>
                    <a:pt x="10987" y="53817"/>
                    <a:pt x="11124" y="53403"/>
                  </a:cubicBezTo>
                  <a:cubicBezTo>
                    <a:pt x="11284" y="52948"/>
                    <a:pt x="11420" y="52471"/>
                    <a:pt x="11534" y="51993"/>
                  </a:cubicBezTo>
                  <a:cubicBezTo>
                    <a:pt x="11966" y="52152"/>
                    <a:pt x="11852" y="52516"/>
                    <a:pt x="12012" y="52766"/>
                  </a:cubicBezTo>
                  <a:cubicBezTo>
                    <a:pt x="12197" y="53056"/>
                    <a:pt x="12454" y="53204"/>
                    <a:pt x="12703" y="53204"/>
                  </a:cubicBezTo>
                  <a:cubicBezTo>
                    <a:pt x="12942" y="53204"/>
                    <a:pt x="13175" y="53068"/>
                    <a:pt x="13331" y="52789"/>
                  </a:cubicBezTo>
                  <a:cubicBezTo>
                    <a:pt x="13604" y="52334"/>
                    <a:pt x="13786" y="51811"/>
                    <a:pt x="13877" y="51265"/>
                  </a:cubicBezTo>
                  <a:cubicBezTo>
                    <a:pt x="14423" y="48103"/>
                    <a:pt x="14377" y="44873"/>
                    <a:pt x="13740" y="41756"/>
                  </a:cubicBezTo>
                  <a:cubicBezTo>
                    <a:pt x="13513" y="40687"/>
                    <a:pt x="13217" y="39618"/>
                    <a:pt x="12967" y="38549"/>
                  </a:cubicBezTo>
                  <a:cubicBezTo>
                    <a:pt x="12831" y="37980"/>
                    <a:pt x="12694" y="37389"/>
                    <a:pt x="12580" y="36797"/>
                  </a:cubicBezTo>
                  <a:cubicBezTo>
                    <a:pt x="11989" y="33545"/>
                    <a:pt x="11898" y="30269"/>
                    <a:pt x="11852" y="26971"/>
                  </a:cubicBezTo>
                  <a:cubicBezTo>
                    <a:pt x="11807" y="24241"/>
                    <a:pt x="11943" y="21488"/>
                    <a:pt x="12012" y="18759"/>
                  </a:cubicBezTo>
                  <a:cubicBezTo>
                    <a:pt x="12080" y="16325"/>
                    <a:pt x="11943" y="13868"/>
                    <a:pt x="11579" y="11457"/>
                  </a:cubicBezTo>
                  <a:cubicBezTo>
                    <a:pt x="11193" y="8932"/>
                    <a:pt x="10647" y="6452"/>
                    <a:pt x="10146" y="3973"/>
                  </a:cubicBezTo>
                  <a:cubicBezTo>
                    <a:pt x="9896" y="2949"/>
                    <a:pt x="9737" y="1903"/>
                    <a:pt x="9646" y="879"/>
                  </a:cubicBezTo>
                  <a:cubicBezTo>
                    <a:pt x="9626" y="210"/>
                    <a:pt x="9419" y="1"/>
                    <a:pt x="8862"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11;p64"/>
            <p:cNvSpPr/>
            <p:nvPr/>
          </p:nvSpPr>
          <p:spPr>
            <a:xfrm>
              <a:off x="3151425" y="1827975"/>
              <a:ext cx="409500" cy="448500"/>
            </a:xfrm>
            <a:custGeom>
              <a:avLst/>
              <a:gdLst/>
              <a:ahLst/>
              <a:cxnLst/>
              <a:rect l="l" t="t" r="r" b="b"/>
              <a:pathLst>
                <a:path w="16380" h="17940" extrusionOk="0">
                  <a:moveTo>
                    <a:pt x="7552" y="1"/>
                  </a:moveTo>
                  <a:cubicBezTo>
                    <a:pt x="7245" y="1"/>
                    <a:pt x="7028" y="368"/>
                    <a:pt x="6507" y="1168"/>
                  </a:cubicBezTo>
                  <a:cubicBezTo>
                    <a:pt x="5574" y="2647"/>
                    <a:pt x="4687" y="4148"/>
                    <a:pt x="3572" y="5513"/>
                  </a:cubicBezTo>
                  <a:cubicBezTo>
                    <a:pt x="2526" y="6764"/>
                    <a:pt x="1502" y="8061"/>
                    <a:pt x="479" y="9357"/>
                  </a:cubicBezTo>
                  <a:cubicBezTo>
                    <a:pt x="1" y="9926"/>
                    <a:pt x="1" y="10108"/>
                    <a:pt x="433" y="10654"/>
                  </a:cubicBezTo>
                  <a:cubicBezTo>
                    <a:pt x="865" y="11200"/>
                    <a:pt x="1343" y="11723"/>
                    <a:pt x="1821" y="12223"/>
                  </a:cubicBezTo>
                  <a:cubicBezTo>
                    <a:pt x="3299" y="13725"/>
                    <a:pt x="4710" y="15249"/>
                    <a:pt x="6052" y="16864"/>
                  </a:cubicBezTo>
                  <a:cubicBezTo>
                    <a:pt x="6653" y="17593"/>
                    <a:pt x="6919" y="17939"/>
                    <a:pt x="7203" y="17939"/>
                  </a:cubicBezTo>
                  <a:cubicBezTo>
                    <a:pt x="7478" y="17939"/>
                    <a:pt x="7769" y="17615"/>
                    <a:pt x="8395" y="17000"/>
                  </a:cubicBezTo>
                  <a:cubicBezTo>
                    <a:pt x="11329" y="14111"/>
                    <a:pt x="13649" y="10745"/>
                    <a:pt x="16197" y="7537"/>
                  </a:cubicBezTo>
                  <a:cubicBezTo>
                    <a:pt x="16265" y="7401"/>
                    <a:pt x="16334" y="7264"/>
                    <a:pt x="16379" y="7128"/>
                  </a:cubicBezTo>
                  <a:cubicBezTo>
                    <a:pt x="16334" y="6992"/>
                    <a:pt x="16265" y="6855"/>
                    <a:pt x="16174" y="6741"/>
                  </a:cubicBezTo>
                  <a:cubicBezTo>
                    <a:pt x="15879" y="6446"/>
                    <a:pt x="15583" y="6195"/>
                    <a:pt x="15287" y="5945"/>
                  </a:cubicBezTo>
                  <a:cubicBezTo>
                    <a:pt x="13126" y="4216"/>
                    <a:pt x="10988" y="2510"/>
                    <a:pt x="8827" y="804"/>
                  </a:cubicBezTo>
                  <a:cubicBezTo>
                    <a:pt x="8157" y="283"/>
                    <a:pt x="7821" y="1"/>
                    <a:pt x="7552"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12;p64"/>
            <p:cNvSpPr/>
            <p:nvPr/>
          </p:nvSpPr>
          <p:spPr>
            <a:xfrm>
              <a:off x="3309525" y="1024650"/>
              <a:ext cx="1699825" cy="1956950"/>
            </a:xfrm>
            <a:custGeom>
              <a:avLst/>
              <a:gdLst/>
              <a:ahLst/>
              <a:cxnLst/>
              <a:rect l="l" t="t" r="r" b="b"/>
              <a:pathLst>
                <a:path w="67993" h="78278" extrusionOk="0">
                  <a:moveTo>
                    <a:pt x="44406" y="1"/>
                  </a:moveTo>
                  <a:cubicBezTo>
                    <a:pt x="43930" y="1"/>
                    <a:pt x="43695" y="324"/>
                    <a:pt x="43107" y="1500"/>
                  </a:cubicBezTo>
                  <a:cubicBezTo>
                    <a:pt x="40923" y="5936"/>
                    <a:pt x="39035" y="8370"/>
                    <a:pt x="36670" y="12715"/>
                  </a:cubicBezTo>
                  <a:cubicBezTo>
                    <a:pt x="36465" y="13101"/>
                    <a:pt x="36237" y="13488"/>
                    <a:pt x="36010" y="13875"/>
                  </a:cubicBezTo>
                  <a:cubicBezTo>
                    <a:pt x="35975" y="13944"/>
                    <a:pt x="35897" y="13974"/>
                    <a:pt x="35808" y="13974"/>
                  </a:cubicBezTo>
                  <a:cubicBezTo>
                    <a:pt x="35663" y="13974"/>
                    <a:pt x="35489" y="13896"/>
                    <a:pt x="35419" y="13784"/>
                  </a:cubicBezTo>
                  <a:cubicBezTo>
                    <a:pt x="35146" y="13215"/>
                    <a:pt x="34804" y="12783"/>
                    <a:pt x="34577" y="12351"/>
                  </a:cubicBezTo>
                  <a:cubicBezTo>
                    <a:pt x="32803" y="9098"/>
                    <a:pt x="32006" y="7801"/>
                    <a:pt x="30414" y="4890"/>
                  </a:cubicBezTo>
                  <a:cubicBezTo>
                    <a:pt x="29936" y="4025"/>
                    <a:pt x="29595" y="3070"/>
                    <a:pt x="29140" y="2183"/>
                  </a:cubicBezTo>
                  <a:cubicBezTo>
                    <a:pt x="28933" y="1782"/>
                    <a:pt x="28764" y="1604"/>
                    <a:pt x="28489" y="1604"/>
                  </a:cubicBezTo>
                  <a:cubicBezTo>
                    <a:pt x="28342" y="1604"/>
                    <a:pt x="28164" y="1655"/>
                    <a:pt x="27935" y="1750"/>
                  </a:cubicBezTo>
                  <a:cubicBezTo>
                    <a:pt x="26001" y="2569"/>
                    <a:pt x="24068" y="3388"/>
                    <a:pt x="22157" y="4230"/>
                  </a:cubicBezTo>
                  <a:cubicBezTo>
                    <a:pt x="21884" y="4344"/>
                    <a:pt x="21611" y="4503"/>
                    <a:pt x="21361" y="4639"/>
                  </a:cubicBezTo>
                  <a:cubicBezTo>
                    <a:pt x="18381" y="6186"/>
                    <a:pt x="16015" y="8461"/>
                    <a:pt x="14081" y="11168"/>
                  </a:cubicBezTo>
                  <a:cubicBezTo>
                    <a:pt x="12171" y="13807"/>
                    <a:pt x="10328" y="16468"/>
                    <a:pt x="8508" y="19152"/>
                  </a:cubicBezTo>
                  <a:cubicBezTo>
                    <a:pt x="5915" y="22997"/>
                    <a:pt x="3367" y="26864"/>
                    <a:pt x="820" y="30731"/>
                  </a:cubicBezTo>
                  <a:cubicBezTo>
                    <a:pt x="615" y="31026"/>
                    <a:pt x="433" y="31322"/>
                    <a:pt x="251" y="31618"/>
                  </a:cubicBezTo>
                  <a:cubicBezTo>
                    <a:pt x="1" y="32141"/>
                    <a:pt x="46" y="32459"/>
                    <a:pt x="433" y="32846"/>
                  </a:cubicBezTo>
                  <a:cubicBezTo>
                    <a:pt x="638" y="33051"/>
                    <a:pt x="865" y="33256"/>
                    <a:pt x="1093" y="33438"/>
                  </a:cubicBezTo>
                  <a:cubicBezTo>
                    <a:pt x="3618" y="35394"/>
                    <a:pt x="6029" y="37487"/>
                    <a:pt x="8645" y="39306"/>
                  </a:cubicBezTo>
                  <a:cubicBezTo>
                    <a:pt x="9327" y="39786"/>
                    <a:pt x="9714" y="40041"/>
                    <a:pt x="10048" y="40041"/>
                  </a:cubicBezTo>
                  <a:cubicBezTo>
                    <a:pt x="10427" y="40041"/>
                    <a:pt x="10736" y="39712"/>
                    <a:pt x="11329" y="39011"/>
                  </a:cubicBezTo>
                  <a:cubicBezTo>
                    <a:pt x="12717" y="37373"/>
                    <a:pt x="14059" y="35690"/>
                    <a:pt x="15424" y="34052"/>
                  </a:cubicBezTo>
                  <a:cubicBezTo>
                    <a:pt x="15674" y="33733"/>
                    <a:pt x="15947" y="33438"/>
                    <a:pt x="16220" y="33142"/>
                  </a:cubicBezTo>
                  <a:cubicBezTo>
                    <a:pt x="16258" y="33095"/>
                    <a:pt x="16315" y="33071"/>
                    <a:pt x="16373" y="33071"/>
                  </a:cubicBezTo>
                  <a:cubicBezTo>
                    <a:pt x="16454" y="33071"/>
                    <a:pt x="16534" y="33117"/>
                    <a:pt x="16561" y="33210"/>
                  </a:cubicBezTo>
                  <a:cubicBezTo>
                    <a:pt x="16606" y="33347"/>
                    <a:pt x="16629" y="33506"/>
                    <a:pt x="16606" y="33665"/>
                  </a:cubicBezTo>
                  <a:cubicBezTo>
                    <a:pt x="16584" y="37441"/>
                    <a:pt x="16788" y="41240"/>
                    <a:pt x="16379" y="45016"/>
                  </a:cubicBezTo>
                  <a:cubicBezTo>
                    <a:pt x="16038" y="48292"/>
                    <a:pt x="15515" y="51545"/>
                    <a:pt x="14764" y="54752"/>
                  </a:cubicBezTo>
                  <a:cubicBezTo>
                    <a:pt x="13877" y="58323"/>
                    <a:pt x="12808" y="61872"/>
                    <a:pt x="11534" y="65330"/>
                  </a:cubicBezTo>
                  <a:cubicBezTo>
                    <a:pt x="10533" y="67991"/>
                    <a:pt x="9623" y="70675"/>
                    <a:pt x="8690" y="73359"/>
                  </a:cubicBezTo>
                  <a:cubicBezTo>
                    <a:pt x="8440" y="74133"/>
                    <a:pt x="8508" y="74315"/>
                    <a:pt x="9304" y="74520"/>
                  </a:cubicBezTo>
                  <a:cubicBezTo>
                    <a:pt x="9987" y="74724"/>
                    <a:pt x="10669" y="74861"/>
                    <a:pt x="11352" y="75020"/>
                  </a:cubicBezTo>
                  <a:cubicBezTo>
                    <a:pt x="15992" y="76157"/>
                    <a:pt x="20724" y="76976"/>
                    <a:pt x="25478" y="77477"/>
                  </a:cubicBezTo>
                  <a:cubicBezTo>
                    <a:pt x="30610" y="78005"/>
                    <a:pt x="35741" y="78278"/>
                    <a:pt x="40891" y="78278"/>
                  </a:cubicBezTo>
                  <a:cubicBezTo>
                    <a:pt x="41289" y="78278"/>
                    <a:pt x="41686" y="78276"/>
                    <a:pt x="42084" y="78273"/>
                  </a:cubicBezTo>
                  <a:cubicBezTo>
                    <a:pt x="44063" y="78250"/>
                    <a:pt x="47861" y="78182"/>
                    <a:pt x="51615" y="77773"/>
                  </a:cubicBezTo>
                  <a:cubicBezTo>
                    <a:pt x="52775" y="77659"/>
                    <a:pt x="53890" y="77477"/>
                    <a:pt x="55027" y="77295"/>
                  </a:cubicBezTo>
                  <a:cubicBezTo>
                    <a:pt x="55709" y="77181"/>
                    <a:pt x="55800" y="77090"/>
                    <a:pt x="55846" y="76430"/>
                  </a:cubicBezTo>
                  <a:cubicBezTo>
                    <a:pt x="55960" y="75134"/>
                    <a:pt x="56051" y="73837"/>
                    <a:pt x="56142" y="72563"/>
                  </a:cubicBezTo>
                  <a:cubicBezTo>
                    <a:pt x="56187" y="71403"/>
                    <a:pt x="56187" y="70266"/>
                    <a:pt x="56278" y="69106"/>
                  </a:cubicBezTo>
                  <a:cubicBezTo>
                    <a:pt x="56505" y="66080"/>
                    <a:pt x="56574" y="63032"/>
                    <a:pt x="56665" y="60007"/>
                  </a:cubicBezTo>
                  <a:cubicBezTo>
                    <a:pt x="56801" y="54707"/>
                    <a:pt x="56483" y="49429"/>
                    <a:pt x="56437" y="44129"/>
                  </a:cubicBezTo>
                  <a:cubicBezTo>
                    <a:pt x="56437" y="42696"/>
                    <a:pt x="56392" y="41240"/>
                    <a:pt x="56369" y="39807"/>
                  </a:cubicBezTo>
                  <a:cubicBezTo>
                    <a:pt x="56301" y="39488"/>
                    <a:pt x="56528" y="39193"/>
                    <a:pt x="56847" y="39170"/>
                  </a:cubicBezTo>
                  <a:cubicBezTo>
                    <a:pt x="57279" y="39079"/>
                    <a:pt x="57734" y="38988"/>
                    <a:pt x="58166" y="38897"/>
                  </a:cubicBezTo>
                  <a:cubicBezTo>
                    <a:pt x="60850" y="38419"/>
                    <a:pt x="63580" y="38124"/>
                    <a:pt x="66241" y="37373"/>
                  </a:cubicBezTo>
                  <a:cubicBezTo>
                    <a:pt x="67902" y="36918"/>
                    <a:pt x="67993" y="36850"/>
                    <a:pt x="67879" y="35144"/>
                  </a:cubicBezTo>
                  <a:cubicBezTo>
                    <a:pt x="67788" y="33233"/>
                    <a:pt x="67538" y="31368"/>
                    <a:pt x="67151" y="29502"/>
                  </a:cubicBezTo>
                  <a:cubicBezTo>
                    <a:pt x="66287" y="25612"/>
                    <a:pt x="65582" y="21677"/>
                    <a:pt x="64490" y="17833"/>
                  </a:cubicBezTo>
                  <a:cubicBezTo>
                    <a:pt x="63921" y="15831"/>
                    <a:pt x="63330" y="13807"/>
                    <a:pt x="62420" y="11918"/>
                  </a:cubicBezTo>
                  <a:cubicBezTo>
                    <a:pt x="60191" y="7278"/>
                    <a:pt x="56847" y="3820"/>
                    <a:pt x="51865" y="2137"/>
                  </a:cubicBezTo>
                  <a:cubicBezTo>
                    <a:pt x="51387" y="1978"/>
                    <a:pt x="50932" y="1796"/>
                    <a:pt x="50455" y="1637"/>
                  </a:cubicBezTo>
                  <a:cubicBezTo>
                    <a:pt x="48931" y="1045"/>
                    <a:pt x="47338" y="590"/>
                    <a:pt x="45723" y="249"/>
                  </a:cubicBezTo>
                  <a:cubicBezTo>
                    <a:pt x="45094" y="127"/>
                    <a:pt x="44703" y="1"/>
                    <a:pt x="44406"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13;p64"/>
            <p:cNvSpPr/>
            <p:nvPr/>
          </p:nvSpPr>
          <p:spPr>
            <a:xfrm>
              <a:off x="3811675" y="1538700"/>
              <a:ext cx="265600" cy="256025"/>
            </a:xfrm>
            <a:custGeom>
              <a:avLst/>
              <a:gdLst/>
              <a:ahLst/>
              <a:cxnLst/>
              <a:rect l="l" t="t" r="r" b="b"/>
              <a:pathLst>
                <a:path w="10624" h="10241" extrusionOk="0">
                  <a:moveTo>
                    <a:pt x="9600" y="1"/>
                  </a:moveTo>
                  <a:cubicBezTo>
                    <a:pt x="7075" y="23"/>
                    <a:pt x="4528" y="69"/>
                    <a:pt x="1980" y="114"/>
                  </a:cubicBezTo>
                  <a:cubicBezTo>
                    <a:pt x="1548" y="137"/>
                    <a:pt x="1093" y="183"/>
                    <a:pt x="660" y="251"/>
                  </a:cubicBezTo>
                  <a:cubicBezTo>
                    <a:pt x="274" y="274"/>
                    <a:pt x="1" y="592"/>
                    <a:pt x="46" y="956"/>
                  </a:cubicBezTo>
                  <a:cubicBezTo>
                    <a:pt x="23" y="1752"/>
                    <a:pt x="46" y="2548"/>
                    <a:pt x="46" y="3663"/>
                  </a:cubicBezTo>
                  <a:cubicBezTo>
                    <a:pt x="69" y="4141"/>
                    <a:pt x="92" y="4937"/>
                    <a:pt x="160" y="5733"/>
                  </a:cubicBezTo>
                  <a:cubicBezTo>
                    <a:pt x="228" y="6688"/>
                    <a:pt x="387" y="7621"/>
                    <a:pt x="638" y="8531"/>
                  </a:cubicBezTo>
                  <a:cubicBezTo>
                    <a:pt x="797" y="9282"/>
                    <a:pt x="1388" y="9873"/>
                    <a:pt x="2162" y="9987"/>
                  </a:cubicBezTo>
                  <a:cubicBezTo>
                    <a:pt x="2594" y="10100"/>
                    <a:pt x="3026" y="10169"/>
                    <a:pt x="3481" y="10214"/>
                  </a:cubicBezTo>
                  <a:cubicBezTo>
                    <a:pt x="4138" y="10227"/>
                    <a:pt x="4794" y="10240"/>
                    <a:pt x="5455" y="10240"/>
                  </a:cubicBezTo>
                  <a:cubicBezTo>
                    <a:pt x="5939" y="10240"/>
                    <a:pt x="6426" y="10233"/>
                    <a:pt x="6916" y="10214"/>
                  </a:cubicBezTo>
                  <a:cubicBezTo>
                    <a:pt x="7416" y="10169"/>
                    <a:pt x="7894" y="10078"/>
                    <a:pt x="8372" y="9941"/>
                  </a:cubicBezTo>
                  <a:cubicBezTo>
                    <a:pt x="9122" y="9782"/>
                    <a:pt x="9737" y="9213"/>
                    <a:pt x="9896" y="8463"/>
                  </a:cubicBezTo>
                  <a:cubicBezTo>
                    <a:pt x="10078" y="7894"/>
                    <a:pt x="10192" y="7302"/>
                    <a:pt x="10237" y="6711"/>
                  </a:cubicBezTo>
                  <a:cubicBezTo>
                    <a:pt x="10396" y="4914"/>
                    <a:pt x="10487" y="3140"/>
                    <a:pt x="10601" y="1343"/>
                  </a:cubicBezTo>
                  <a:cubicBezTo>
                    <a:pt x="10624" y="1092"/>
                    <a:pt x="10624" y="842"/>
                    <a:pt x="10601" y="592"/>
                  </a:cubicBezTo>
                  <a:cubicBezTo>
                    <a:pt x="10624" y="274"/>
                    <a:pt x="10374" y="23"/>
                    <a:pt x="10055" y="23"/>
                  </a:cubicBezTo>
                  <a:cubicBezTo>
                    <a:pt x="9896" y="1"/>
                    <a:pt x="9759" y="1"/>
                    <a:pt x="9600"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14;p64"/>
            <p:cNvSpPr/>
            <p:nvPr/>
          </p:nvSpPr>
          <p:spPr>
            <a:xfrm>
              <a:off x="3916900" y="1494825"/>
              <a:ext cx="68250" cy="377725"/>
            </a:xfrm>
            <a:custGeom>
              <a:avLst/>
              <a:gdLst/>
              <a:ahLst/>
              <a:cxnLst/>
              <a:rect l="l" t="t" r="r" b="b"/>
              <a:pathLst>
                <a:path w="2730" h="15109" extrusionOk="0">
                  <a:moveTo>
                    <a:pt x="792" y="0"/>
                  </a:moveTo>
                  <a:cubicBezTo>
                    <a:pt x="756" y="0"/>
                    <a:pt x="719" y="2"/>
                    <a:pt x="682" y="4"/>
                  </a:cubicBezTo>
                  <a:cubicBezTo>
                    <a:pt x="668" y="3"/>
                    <a:pt x="653" y="2"/>
                    <a:pt x="639" y="2"/>
                  </a:cubicBezTo>
                  <a:cubicBezTo>
                    <a:pt x="339" y="2"/>
                    <a:pt x="89" y="223"/>
                    <a:pt x="46" y="527"/>
                  </a:cubicBezTo>
                  <a:cubicBezTo>
                    <a:pt x="23" y="732"/>
                    <a:pt x="0" y="914"/>
                    <a:pt x="0" y="1119"/>
                  </a:cubicBezTo>
                  <a:cubicBezTo>
                    <a:pt x="0" y="3052"/>
                    <a:pt x="0" y="5008"/>
                    <a:pt x="0" y="6942"/>
                  </a:cubicBezTo>
                  <a:lnTo>
                    <a:pt x="23" y="6942"/>
                  </a:lnTo>
                  <a:cubicBezTo>
                    <a:pt x="68" y="8284"/>
                    <a:pt x="91" y="9626"/>
                    <a:pt x="137" y="10968"/>
                  </a:cubicBezTo>
                  <a:cubicBezTo>
                    <a:pt x="182" y="12060"/>
                    <a:pt x="273" y="13152"/>
                    <a:pt x="341" y="14244"/>
                  </a:cubicBezTo>
                  <a:cubicBezTo>
                    <a:pt x="387" y="14494"/>
                    <a:pt x="455" y="14722"/>
                    <a:pt x="569" y="14949"/>
                  </a:cubicBezTo>
                  <a:cubicBezTo>
                    <a:pt x="614" y="15040"/>
                    <a:pt x="705" y="15086"/>
                    <a:pt x="796" y="15108"/>
                  </a:cubicBezTo>
                  <a:cubicBezTo>
                    <a:pt x="955" y="15086"/>
                    <a:pt x="1069" y="15017"/>
                    <a:pt x="1160" y="14904"/>
                  </a:cubicBezTo>
                  <a:cubicBezTo>
                    <a:pt x="1251" y="14744"/>
                    <a:pt x="1297" y="14540"/>
                    <a:pt x="1319" y="14358"/>
                  </a:cubicBezTo>
                  <a:cubicBezTo>
                    <a:pt x="1410" y="13402"/>
                    <a:pt x="1501" y="12470"/>
                    <a:pt x="1524" y="11514"/>
                  </a:cubicBezTo>
                  <a:cubicBezTo>
                    <a:pt x="1570" y="9035"/>
                    <a:pt x="1570" y="6533"/>
                    <a:pt x="1592" y="4053"/>
                  </a:cubicBezTo>
                  <a:cubicBezTo>
                    <a:pt x="1592" y="3507"/>
                    <a:pt x="1592" y="2961"/>
                    <a:pt x="1615" y="2415"/>
                  </a:cubicBezTo>
                  <a:cubicBezTo>
                    <a:pt x="1615" y="2120"/>
                    <a:pt x="1752" y="2029"/>
                    <a:pt x="2047" y="1938"/>
                  </a:cubicBezTo>
                  <a:cubicBezTo>
                    <a:pt x="2525" y="1778"/>
                    <a:pt x="2730" y="1073"/>
                    <a:pt x="2389" y="755"/>
                  </a:cubicBezTo>
                  <a:cubicBezTo>
                    <a:pt x="1937" y="367"/>
                    <a:pt x="1424" y="0"/>
                    <a:pt x="79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15;p64"/>
            <p:cNvSpPr/>
            <p:nvPr/>
          </p:nvSpPr>
          <p:spPr>
            <a:xfrm>
              <a:off x="2507125" y="1561150"/>
              <a:ext cx="1023650" cy="1024875"/>
            </a:xfrm>
            <a:custGeom>
              <a:avLst/>
              <a:gdLst/>
              <a:ahLst/>
              <a:cxnLst/>
              <a:rect l="l" t="t" r="r" b="b"/>
              <a:pathLst>
                <a:path w="40946" h="40995" extrusionOk="0">
                  <a:moveTo>
                    <a:pt x="16411" y="1"/>
                  </a:moveTo>
                  <a:cubicBezTo>
                    <a:pt x="16197" y="1"/>
                    <a:pt x="15946" y="142"/>
                    <a:pt x="15468" y="331"/>
                  </a:cubicBezTo>
                  <a:cubicBezTo>
                    <a:pt x="10555" y="2264"/>
                    <a:pt x="5641" y="4243"/>
                    <a:pt x="751" y="6200"/>
                  </a:cubicBezTo>
                  <a:cubicBezTo>
                    <a:pt x="455" y="6268"/>
                    <a:pt x="182" y="6450"/>
                    <a:pt x="0" y="6700"/>
                  </a:cubicBezTo>
                  <a:cubicBezTo>
                    <a:pt x="68" y="7269"/>
                    <a:pt x="500" y="7656"/>
                    <a:pt x="819" y="8088"/>
                  </a:cubicBezTo>
                  <a:cubicBezTo>
                    <a:pt x="3367" y="11341"/>
                    <a:pt x="5937" y="14594"/>
                    <a:pt x="8462" y="17869"/>
                  </a:cubicBezTo>
                  <a:cubicBezTo>
                    <a:pt x="14194" y="25353"/>
                    <a:pt x="19950" y="32814"/>
                    <a:pt x="25682" y="40298"/>
                  </a:cubicBezTo>
                  <a:cubicBezTo>
                    <a:pt x="26045" y="40774"/>
                    <a:pt x="26256" y="40995"/>
                    <a:pt x="26517" y="40995"/>
                  </a:cubicBezTo>
                  <a:cubicBezTo>
                    <a:pt x="26730" y="40995"/>
                    <a:pt x="26977" y="40847"/>
                    <a:pt x="27365" y="40571"/>
                  </a:cubicBezTo>
                  <a:cubicBezTo>
                    <a:pt x="27570" y="40435"/>
                    <a:pt x="27775" y="40276"/>
                    <a:pt x="27957" y="40116"/>
                  </a:cubicBezTo>
                  <a:cubicBezTo>
                    <a:pt x="32051" y="37023"/>
                    <a:pt x="35987" y="33701"/>
                    <a:pt x="39945" y="30426"/>
                  </a:cubicBezTo>
                  <a:cubicBezTo>
                    <a:pt x="40945" y="29607"/>
                    <a:pt x="40945" y="29584"/>
                    <a:pt x="40104" y="28561"/>
                  </a:cubicBezTo>
                  <a:cubicBezTo>
                    <a:pt x="32552" y="19348"/>
                    <a:pt x="24999" y="10112"/>
                    <a:pt x="17447" y="900"/>
                  </a:cubicBezTo>
                  <a:cubicBezTo>
                    <a:pt x="16897" y="234"/>
                    <a:pt x="16685" y="1"/>
                    <a:pt x="1641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16;p64"/>
            <p:cNvSpPr/>
            <p:nvPr/>
          </p:nvSpPr>
          <p:spPr>
            <a:xfrm>
              <a:off x="2642450" y="1607325"/>
              <a:ext cx="203625" cy="112250"/>
            </a:xfrm>
            <a:custGeom>
              <a:avLst/>
              <a:gdLst/>
              <a:ahLst/>
              <a:cxnLst/>
              <a:rect l="l" t="t" r="r" b="b"/>
              <a:pathLst>
                <a:path w="8145" h="4490" extrusionOk="0">
                  <a:moveTo>
                    <a:pt x="3742" y="1"/>
                  </a:moveTo>
                  <a:cubicBezTo>
                    <a:pt x="3315" y="1"/>
                    <a:pt x="2912" y="310"/>
                    <a:pt x="2844" y="781"/>
                  </a:cubicBezTo>
                  <a:cubicBezTo>
                    <a:pt x="2822" y="941"/>
                    <a:pt x="2799" y="1077"/>
                    <a:pt x="2844" y="1236"/>
                  </a:cubicBezTo>
                  <a:cubicBezTo>
                    <a:pt x="3026" y="1873"/>
                    <a:pt x="2617" y="2101"/>
                    <a:pt x="2139" y="2328"/>
                  </a:cubicBezTo>
                  <a:cubicBezTo>
                    <a:pt x="1479" y="2578"/>
                    <a:pt x="888" y="2942"/>
                    <a:pt x="342" y="3375"/>
                  </a:cubicBezTo>
                  <a:cubicBezTo>
                    <a:pt x="92" y="3534"/>
                    <a:pt x="1" y="3875"/>
                    <a:pt x="115" y="4171"/>
                  </a:cubicBezTo>
                  <a:cubicBezTo>
                    <a:pt x="251" y="4421"/>
                    <a:pt x="501" y="4467"/>
                    <a:pt x="820" y="4489"/>
                  </a:cubicBezTo>
                  <a:cubicBezTo>
                    <a:pt x="1047" y="4467"/>
                    <a:pt x="1275" y="4421"/>
                    <a:pt x="1479" y="4353"/>
                  </a:cubicBezTo>
                  <a:cubicBezTo>
                    <a:pt x="3459" y="3579"/>
                    <a:pt x="5460" y="2829"/>
                    <a:pt x="7303" y="1760"/>
                  </a:cubicBezTo>
                  <a:cubicBezTo>
                    <a:pt x="7553" y="1600"/>
                    <a:pt x="7781" y="1418"/>
                    <a:pt x="7985" y="1191"/>
                  </a:cubicBezTo>
                  <a:cubicBezTo>
                    <a:pt x="8122" y="1054"/>
                    <a:pt x="8145" y="827"/>
                    <a:pt x="8031" y="645"/>
                  </a:cubicBezTo>
                  <a:cubicBezTo>
                    <a:pt x="7940" y="531"/>
                    <a:pt x="7826" y="463"/>
                    <a:pt x="7690" y="417"/>
                  </a:cubicBezTo>
                  <a:cubicBezTo>
                    <a:pt x="7600" y="409"/>
                    <a:pt x="7511" y="404"/>
                    <a:pt x="7422" y="404"/>
                  </a:cubicBezTo>
                  <a:cubicBezTo>
                    <a:pt x="7058" y="404"/>
                    <a:pt x="6699" y="480"/>
                    <a:pt x="6370" y="645"/>
                  </a:cubicBezTo>
                  <a:cubicBezTo>
                    <a:pt x="6044" y="777"/>
                    <a:pt x="5727" y="882"/>
                    <a:pt x="5432" y="882"/>
                  </a:cubicBezTo>
                  <a:cubicBezTo>
                    <a:pt x="5067" y="882"/>
                    <a:pt x="4736" y="723"/>
                    <a:pt x="4459" y="258"/>
                  </a:cubicBezTo>
                  <a:cubicBezTo>
                    <a:pt x="4391" y="190"/>
                    <a:pt x="4277" y="167"/>
                    <a:pt x="4186" y="122"/>
                  </a:cubicBezTo>
                  <a:cubicBezTo>
                    <a:pt x="4044" y="39"/>
                    <a:pt x="3892" y="1"/>
                    <a:pt x="3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17;p64"/>
            <p:cNvSpPr/>
            <p:nvPr/>
          </p:nvSpPr>
          <p:spPr>
            <a:xfrm>
              <a:off x="2605700" y="1863300"/>
              <a:ext cx="236400" cy="284725"/>
            </a:xfrm>
            <a:custGeom>
              <a:avLst/>
              <a:gdLst/>
              <a:ahLst/>
              <a:cxnLst/>
              <a:rect l="l" t="t" r="r" b="b"/>
              <a:pathLst>
                <a:path w="9456" h="11389" extrusionOk="0">
                  <a:moveTo>
                    <a:pt x="6286" y="1"/>
                  </a:moveTo>
                  <a:cubicBezTo>
                    <a:pt x="6171" y="1"/>
                    <a:pt x="6045" y="16"/>
                    <a:pt x="5907" y="51"/>
                  </a:cubicBezTo>
                  <a:cubicBezTo>
                    <a:pt x="4405" y="415"/>
                    <a:pt x="629" y="3236"/>
                    <a:pt x="356" y="4350"/>
                  </a:cubicBezTo>
                  <a:cubicBezTo>
                    <a:pt x="1" y="5773"/>
                    <a:pt x="4663" y="11388"/>
                    <a:pt x="5597" y="11388"/>
                  </a:cubicBezTo>
                  <a:cubicBezTo>
                    <a:pt x="5619" y="11388"/>
                    <a:pt x="5639" y="11385"/>
                    <a:pt x="5656" y="11379"/>
                  </a:cubicBezTo>
                  <a:cubicBezTo>
                    <a:pt x="6430" y="11106"/>
                    <a:pt x="9273" y="7876"/>
                    <a:pt x="9387" y="7285"/>
                  </a:cubicBezTo>
                  <a:cubicBezTo>
                    <a:pt x="9455" y="6921"/>
                    <a:pt x="9433" y="6534"/>
                    <a:pt x="9273" y="6193"/>
                  </a:cubicBezTo>
                  <a:cubicBezTo>
                    <a:pt x="9137" y="5897"/>
                    <a:pt x="8955" y="5647"/>
                    <a:pt x="8727" y="5442"/>
                  </a:cubicBezTo>
                  <a:cubicBezTo>
                    <a:pt x="9046" y="4714"/>
                    <a:pt x="9046" y="4168"/>
                    <a:pt x="8136" y="3463"/>
                  </a:cubicBezTo>
                  <a:cubicBezTo>
                    <a:pt x="8272" y="3258"/>
                    <a:pt x="8363" y="3008"/>
                    <a:pt x="8409" y="2758"/>
                  </a:cubicBezTo>
                  <a:cubicBezTo>
                    <a:pt x="8614" y="1689"/>
                    <a:pt x="7453" y="1484"/>
                    <a:pt x="7453" y="1484"/>
                  </a:cubicBezTo>
                  <a:cubicBezTo>
                    <a:pt x="7453" y="1279"/>
                    <a:pt x="7408" y="1097"/>
                    <a:pt x="7363" y="915"/>
                  </a:cubicBezTo>
                  <a:cubicBezTo>
                    <a:pt x="7227" y="491"/>
                    <a:pt x="6929" y="1"/>
                    <a:pt x="6286"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18;p64"/>
            <p:cNvSpPr/>
            <p:nvPr/>
          </p:nvSpPr>
          <p:spPr>
            <a:xfrm>
              <a:off x="2663500" y="1886175"/>
              <a:ext cx="128550" cy="118875"/>
            </a:xfrm>
            <a:custGeom>
              <a:avLst/>
              <a:gdLst/>
              <a:ahLst/>
              <a:cxnLst/>
              <a:rect l="l" t="t" r="r" b="b"/>
              <a:pathLst>
                <a:path w="5142" h="4755" extrusionOk="0">
                  <a:moveTo>
                    <a:pt x="5051" y="0"/>
                  </a:moveTo>
                  <a:cubicBezTo>
                    <a:pt x="3777" y="250"/>
                    <a:pt x="2639" y="933"/>
                    <a:pt x="1798" y="1911"/>
                  </a:cubicBezTo>
                  <a:cubicBezTo>
                    <a:pt x="1206" y="2639"/>
                    <a:pt x="23" y="4686"/>
                    <a:pt x="1" y="4754"/>
                  </a:cubicBezTo>
                  <a:cubicBezTo>
                    <a:pt x="69" y="4686"/>
                    <a:pt x="2639" y="2025"/>
                    <a:pt x="3299" y="1547"/>
                  </a:cubicBezTo>
                  <a:cubicBezTo>
                    <a:pt x="3959" y="1092"/>
                    <a:pt x="4732" y="592"/>
                    <a:pt x="5141" y="569"/>
                  </a:cubicBezTo>
                  <a:cubicBezTo>
                    <a:pt x="5141" y="364"/>
                    <a:pt x="5096" y="182"/>
                    <a:pt x="5051"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19;p64"/>
            <p:cNvSpPr/>
            <p:nvPr/>
          </p:nvSpPr>
          <p:spPr>
            <a:xfrm>
              <a:off x="2713550" y="1932225"/>
              <a:ext cx="102375" cy="106950"/>
            </a:xfrm>
            <a:custGeom>
              <a:avLst/>
              <a:gdLst/>
              <a:ahLst/>
              <a:cxnLst/>
              <a:rect l="l" t="t" r="r" b="b"/>
              <a:pathLst>
                <a:path w="4095" h="4278" extrusionOk="0">
                  <a:moveTo>
                    <a:pt x="4095" y="1"/>
                  </a:moveTo>
                  <a:lnTo>
                    <a:pt x="4095" y="1"/>
                  </a:lnTo>
                  <a:cubicBezTo>
                    <a:pt x="3526" y="251"/>
                    <a:pt x="2958" y="547"/>
                    <a:pt x="2457" y="911"/>
                  </a:cubicBezTo>
                  <a:cubicBezTo>
                    <a:pt x="1320" y="1707"/>
                    <a:pt x="46" y="4209"/>
                    <a:pt x="0" y="4277"/>
                  </a:cubicBezTo>
                  <a:lnTo>
                    <a:pt x="3822" y="706"/>
                  </a:lnTo>
                  <a:cubicBezTo>
                    <a:pt x="3958" y="501"/>
                    <a:pt x="4049" y="251"/>
                    <a:pt x="4095"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20;p64"/>
            <p:cNvSpPr/>
            <p:nvPr/>
          </p:nvSpPr>
          <p:spPr>
            <a:xfrm>
              <a:off x="2766425" y="1999350"/>
              <a:ext cx="71125" cy="73950"/>
            </a:xfrm>
            <a:custGeom>
              <a:avLst/>
              <a:gdLst/>
              <a:ahLst/>
              <a:cxnLst/>
              <a:rect l="l" t="t" r="r" b="b"/>
              <a:pathLst>
                <a:path w="2845" h="2958" extrusionOk="0">
                  <a:moveTo>
                    <a:pt x="2298" y="0"/>
                  </a:moveTo>
                  <a:lnTo>
                    <a:pt x="1" y="2957"/>
                  </a:lnTo>
                  <a:cubicBezTo>
                    <a:pt x="1" y="2957"/>
                    <a:pt x="1934" y="1752"/>
                    <a:pt x="2844" y="751"/>
                  </a:cubicBezTo>
                  <a:cubicBezTo>
                    <a:pt x="2708" y="455"/>
                    <a:pt x="2526" y="205"/>
                    <a:pt x="2298"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21;p64"/>
            <p:cNvSpPr/>
            <p:nvPr/>
          </p:nvSpPr>
          <p:spPr>
            <a:xfrm>
              <a:off x="3981150" y="1024825"/>
              <a:ext cx="484550" cy="417650"/>
            </a:xfrm>
            <a:custGeom>
              <a:avLst/>
              <a:gdLst/>
              <a:ahLst/>
              <a:cxnLst/>
              <a:rect l="l" t="t" r="r" b="b"/>
              <a:pathLst>
                <a:path w="19382" h="16706" extrusionOk="0">
                  <a:moveTo>
                    <a:pt x="17551" y="0"/>
                  </a:moveTo>
                  <a:cubicBezTo>
                    <a:pt x="17068" y="0"/>
                    <a:pt x="16835" y="322"/>
                    <a:pt x="16242" y="1493"/>
                  </a:cubicBezTo>
                  <a:cubicBezTo>
                    <a:pt x="14058" y="5929"/>
                    <a:pt x="12170" y="8363"/>
                    <a:pt x="9805" y="12708"/>
                  </a:cubicBezTo>
                  <a:cubicBezTo>
                    <a:pt x="9600" y="13094"/>
                    <a:pt x="9372" y="13481"/>
                    <a:pt x="9145" y="13868"/>
                  </a:cubicBezTo>
                  <a:cubicBezTo>
                    <a:pt x="9110" y="13937"/>
                    <a:pt x="9032" y="13967"/>
                    <a:pt x="8943" y="13967"/>
                  </a:cubicBezTo>
                  <a:cubicBezTo>
                    <a:pt x="8798" y="13967"/>
                    <a:pt x="8624" y="13889"/>
                    <a:pt x="8554" y="13777"/>
                  </a:cubicBezTo>
                  <a:cubicBezTo>
                    <a:pt x="8281" y="13208"/>
                    <a:pt x="7939" y="12776"/>
                    <a:pt x="7712" y="12344"/>
                  </a:cubicBezTo>
                  <a:cubicBezTo>
                    <a:pt x="5938" y="9091"/>
                    <a:pt x="5141" y="7794"/>
                    <a:pt x="3549" y="4883"/>
                  </a:cubicBezTo>
                  <a:cubicBezTo>
                    <a:pt x="3071" y="4018"/>
                    <a:pt x="2730" y="3063"/>
                    <a:pt x="2275" y="2176"/>
                  </a:cubicBezTo>
                  <a:cubicBezTo>
                    <a:pt x="2071" y="1782"/>
                    <a:pt x="1905" y="1603"/>
                    <a:pt x="1638" y="1603"/>
                  </a:cubicBezTo>
                  <a:cubicBezTo>
                    <a:pt x="1488" y="1603"/>
                    <a:pt x="1307" y="1660"/>
                    <a:pt x="1070" y="1766"/>
                  </a:cubicBezTo>
                  <a:cubicBezTo>
                    <a:pt x="706" y="1903"/>
                    <a:pt x="364" y="2062"/>
                    <a:pt x="1" y="2198"/>
                  </a:cubicBezTo>
                  <a:lnTo>
                    <a:pt x="7462" y="16006"/>
                  </a:lnTo>
                  <a:cubicBezTo>
                    <a:pt x="7718" y="16473"/>
                    <a:pt x="8178" y="16706"/>
                    <a:pt x="8636" y="16706"/>
                  </a:cubicBezTo>
                  <a:cubicBezTo>
                    <a:pt x="9071" y="16706"/>
                    <a:pt x="9504" y="16495"/>
                    <a:pt x="9759" y="16074"/>
                  </a:cubicBezTo>
                  <a:lnTo>
                    <a:pt x="19381" y="356"/>
                  </a:lnTo>
                  <a:cubicBezTo>
                    <a:pt x="19199" y="333"/>
                    <a:pt x="19040" y="288"/>
                    <a:pt x="18858" y="242"/>
                  </a:cubicBezTo>
                  <a:cubicBezTo>
                    <a:pt x="18236" y="121"/>
                    <a:pt x="17847" y="0"/>
                    <a:pt x="1755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22;p64"/>
            <p:cNvSpPr/>
            <p:nvPr/>
          </p:nvSpPr>
          <p:spPr>
            <a:xfrm>
              <a:off x="4358750" y="989600"/>
              <a:ext cx="488525" cy="977200"/>
            </a:xfrm>
            <a:custGeom>
              <a:avLst/>
              <a:gdLst/>
              <a:ahLst/>
              <a:cxnLst/>
              <a:rect l="l" t="t" r="r" b="b"/>
              <a:pathLst>
                <a:path w="19541" h="39088" extrusionOk="0">
                  <a:moveTo>
                    <a:pt x="755" y="0"/>
                  </a:moveTo>
                  <a:cubicBezTo>
                    <a:pt x="457" y="0"/>
                    <a:pt x="168" y="194"/>
                    <a:pt x="69" y="491"/>
                  </a:cubicBezTo>
                  <a:cubicBezTo>
                    <a:pt x="1" y="855"/>
                    <a:pt x="183" y="1219"/>
                    <a:pt x="547" y="1333"/>
                  </a:cubicBezTo>
                  <a:cubicBezTo>
                    <a:pt x="1002" y="1492"/>
                    <a:pt x="1479" y="1628"/>
                    <a:pt x="1980" y="1742"/>
                  </a:cubicBezTo>
                  <a:cubicBezTo>
                    <a:pt x="4209" y="2288"/>
                    <a:pt x="5779" y="3653"/>
                    <a:pt x="6780" y="5677"/>
                  </a:cubicBezTo>
                  <a:cubicBezTo>
                    <a:pt x="7553" y="7247"/>
                    <a:pt x="8053" y="8930"/>
                    <a:pt x="8304" y="10659"/>
                  </a:cubicBezTo>
                  <a:cubicBezTo>
                    <a:pt x="8599" y="12888"/>
                    <a:pt x="8781" y="15140"/>
                    <a:pt x="8827" y="17370"/>
                  </a:cubicBezTo>
                  <a:cubicBezTo>
                    <a:pt x="8872" y="19189"/>
                    <a:pt x="9077" y="19007"/>
                    <a:pt x="7303" y="19440"/>
                  </a:cubicBezTo>
                  <a:cubicBezTo>
                    <a:pt x="5710" y="19826"/>
                    <a:pt x="4414" y="21009"/>
                    <a:pt x="3936" y="22556"/>
                  </a:cubicBezTo>
                  <a:cubicBezTo>
                    <a:pt x="3754" y="23079"/>
                    <a:pt x="3595" y="23602"/>
                    <a:pt x="3504" y="24148"/>
                  </a:cubicBezTo>
                  <a:cubicBezTo>
                    <a:pt x="3185" y="25718"/>
                    <a:pt x="3117" y="27333"/>
                    <a:pt x="3276" y="28925"/>
                  </a:cubicBezTo>
                  <a:cubicBezTo>
                    <a:pt x="3436" y="31018"/>
                    <a:pt x="3845" y="33065"/>
                    <a:pt x="4755" y="34999"/>
                  </a:cubicBezTo>
                  <a:cubicBezTo>
                    <a:pt x="5187" y="36000"/>
                    <a:pt x="5870" y="36887"/>
                    <a:pt x="6757" y="37569"/>
                  </a:cubicBezTo>
                  <a:cubicBezTo>
                    <a:pt x="7257" y="37956"/>
                    <a:pt x="7826" y="38275"/>
                    <a:pt x="8235" y="38798"/>
                  </a:cubicBezTo>
                  <a:cubicBezTo>
                    <a:pt x="8392" y="38986"/>
                    <a:pt x="8625" y="39088"/>
                    <a:pt x="8867" y="39088"/>
                  </a:cubicBezTo>
                  <a:cubicBezTo>
                    <a:pt x="8975" y="39088"/>
                    <a:pt x="9085" y="39067"/>
                    <a:pt x="9191" y="39025"/>
                  </a:cubicBezTo>
                  <a:cubicBezTo>
                    <a:pt x="9805" y="38798"/>
                    <a:pt x="10169" y="37933"/>
                    <a:pt x="9964" y="37251"/>
                  </a:cubicBezTo>
                  <a:cubicBezTo>
                    <a:pt x="9826" y="36784"/>
                    <a:pt x="9543" y="36541"/>
                    <a:pt x="9066" y="36541"/>
                  </a:cubicBezTo>
                  <a:cubicBezTo>
                    <a:pt x="8915" y="36541"/>
                    <a:pt x="8745" y="36565"/>
                    <a:pt x="8554" y="36614"/>
                  </a:cubicBezTo>
                  <a:cubicBezTo>
                    <a:pt x="8452" y="36650"/>
                    <a:pt x="8346" y="36668"/>
                    <a:pt x="8240" y="36668"/>
                  </a:cubicBezTo>
                  <a:cubicBezTo>
                    <a:pt x="8013" y="36668"/>
                    <a:pt x="7784" y="36587"/>
                    <a:pt x="7598" y="36432"/>
                  </a:cubicBezTo>
                  <a:cubicBezTo>
                    <a:pt x="6916" y="35909"/>
                    <a:pt x="6393" y="35226"/>
                    <a:pt x="6074" y="34430"/>
                  </a:cubicBezTo>
                  <a:cubicBezTo>
                    <a:pt x="4550" y="31041"/>
                    <a:pt x="4346" y="27492"/>
                    <a:pt x="5005" y="23875"/>
                  </a:cubicBezTo>
                  <a:cubicBezTo>
                    <a:pt x="5074" y="23602"/>
                    <a:pt x="5165" y="23307"/>
                    <a:pt x="5278" y="23034"/>
                  </a:cubicBezTo>
                  <a:cubicBezTo>
                    <a:pt x="5642" y="21919"/>
                    <a:pt x="6552" y="21077"/>
                    <a:pt x="7689" y="20804"/>
                  </a:cubicBezTo>
                  <a:cubicBezTo>
                    <a:pt x="8918" y="20509"/>
                    <a:pt x="10146" y="20281"/>
                    <a:pt x="11375" y="20145"/>
                  </a:cubicBezTo>
                  <a:cubicBezTo>
                    <a:pt x="11583" y="20107"/>
                    <a:pt x="11791" y="20088"/>
                    <a:pt x="11998" y="20088"/>
                  </a:cubicBezTo>
                  <a:cubicBezTo>
                    <a:pt x="13148" y="20088"/>
                    <a:pt x="14245" y="20663"/>
                    <a:pt x="14900" y="21646"/>
                  </a:cubicBezTo>
                  <a:cubicBezTo>
                    <a:pt x="15264" y="22124"/>
                    <a:pt x="15583" y="22624"/>
                    <a:pt x="15856" y="23147"/>
                  </a:cubicBezTo>
                  <a:cubicBezTo>
                    <a:pt x="16516" y="24376"/>
                    <a:pt x="17039" y="25695"/>
                    <a:pt x="17380" y="27037"/>
                  </a:cubicBezTo>
                  <a:cubicBezTo>
                    <a:pt x="17903" y="28812"/>
                    <a:pt x="18085" y="30677"/>
                    <a:pt x="17949" y="32519"/>
                  </a:cubicBezTo>
                  <a:cubicBezTo>
                    <a:pt x="17903" y="33111"/>
                    <a:pt x="17744" y="33702"/>
                    <a:pt x="17494" y="34248"/>
                  </a:cubicBezTo>
                  <a:cubicBezTo>
                    <a:pt x="17221" y="34794"/>
                    <a:pt x="16948" y="35249"/>
                    <a:pt x="16174" y="35249"/>
                  </a:cubicBezTo>
                  <a:cubicBezTo>
                    <a:pt x="16163" y="35249"/>
                    <a:pt x="16151" y="35248"/>
                    <a:pt x="16140" y="35248"/>
                  </a:cubicBezTo>
                  <a:cubicBezTo>
                    <a:pt x="15549" y="35248"/>
                    <a:pt x="15267" y="35829"/>
                    <a:pt x="15378" y="36432"/>
                  </a:cubicBezTo>
                  <a:cubicBezTo>
                    <a:pt x="15469" y="36819"/>
                    <a:pt x="15674" y="37160"/>
                    <a:pt x="15992" y="37410"/>
                  </a:cubicBezTo>
                  <a:cubicBezTo>
                    <a:pt x="16208" y="37572"/>
                    <a:pt x="16455" y="37652"/>
                    <a:pt x="16690" y="37652"/>
                  </a:cubicBezTo>
                  <a:cubicBezTo>
                    <a:pt x="17049" y="37652"/>
                    <a:pt x="17379" y="37463"/>
                    <a:pt x="17516" y="37092"/>
                  </a:cubicBezTo>
                  <a:cubicBezTo>
                    <a:pt x="17721" y="36591"/>
                    <a:pt x="17971" y="36113"/>
                    <a:pt x="18290" y="35659"/>
                  </a:cubicBezTo>
                  <a:cubicBezTo>
                    <a:pt x="18995" y="34635"/>
                    <a:pt x="19382" y="33407"/>
                    <a:pt x="19404" y="32155"/>
                  </a:cubicBezTo>
                  <a:cubicBezTo>
                    <a:pt x="19541" y="28357"/>
                    <a:pt x="18495" y="24853"/>
                    <a:pt x="16607" y="21601"/>
                  </a:cubicBezTo>
                  <a:cubicBezTo>
                    <a:pt x="16288" y="21100"/>
                    <a:pt x="15924" y="20622"/>
                    <a:pt x="15515" y="20190"/>
                  </a:cubicBezTo>
                  <a:cubicBezTo>
                    <a:pt x="14656" y="19224"/>
                    <a:pt x="13411" y="18683"/>
                    <a:pt x="12126" y="18683"/>
                  </a:cubicBezTo>
                  <a:cubicBezTo>
                    <a:pt x="12050" y="18683"/>
                    <a:pt x="11974" y="18685"/>
                    <a:pt x="11898" y="18689"/>
                  </a:cubicBezTo>
                  <a:cubicBezTo>
                    <a:pt x="11614" y="18702"/>
                    <a:pt x="11321" y="18764"/>
                    <a:pt x="11021" y="18764"/>
                  </a:cubicBezTo>
                  <a:cubicBezTo>
                    <a:pt x="10817" y="18764"/>
                    <a:pt x="10608" y="18736"/>
                    <a:pt x="10396" y="18643"/>
                  </a:cubicBezTo>
                  <a:lnTo>
                    <a:pt x="10419" y="18643"/>
                  </a:lnTo>
                  <a:cubicBezTo>
                    <a:pt x="10169" y="17961"/>
                    <a:pt x="10214" y="17279"/>
                    <a:pt x="10192" y="16573"/>
                  </a:cubicBezTo>
                  <a:cubicBezTo>
                    <a:pt x="10169" y="14731"/>
                    <a:pt x="10032" y="12888"/>
                    <a:pt x="9805" y="11046"/>
                  </a:cubicBezTo>
                  <a:cubicBezTo>
                    <a:pt x="9555" y="9135"/>
                    <a:pt x="9032" y="7247"/>
                    <a:pt x="8258" y="5450"/>
                  </a:cubicBezTo>
                  <a:cubicBezTo>
                    <a:pt x="6825" y="2242"/>
                    <a:pt x="4255" y="582"/>
                    <a:pt x="888" y="13"/>
                  </a:cubicBezTo>
                  <a:cubicBezTo>
                    <a:pt x="844" y="4"/>
                    <a:pt x="799" y="0"/>
                    <a:pt x="755"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23;p64"/>
            <p:cNvSpPr/>
            <p:nvPr/>
          </p:nvSpPr>
          <p:spPr>
            <a:xfrm>
              <a:off x="3576250" y="1031925"/>
              <a:ext cx="469750" cy="825275"/>
            </a:xfrm>
            <a:custGeom>
              <a:avLst/>
              <a:gdLst/>
              <a:ahLst/>
              <a:cxnLst/>
              <a:rect l="l" t="t" r="r" b="b"/>
              <a:pathLst>
                <a:path w="18790" h="33011" extrusionOk="0">
                  <a:moveTo>
                    <a:pt x="17930" y="0"/>
                  </a:moveTo>
                  <a:cubicBezTo>
                    <a:pt x="17795" y="0"/>
                    <a:pt x="17661" y="23"/>
                    <a:pt x="17539" y="72"/>
                  </a:cubicBezTo>
                  <a:cubicBezTo>
                    <a:pt x="16424" y="322"/>
                    <a:pt x="15332" y="686"/>
                    <a:pt x="14286" y="1164"/>
                  </a:cubicBezTo>
                  <a:cubicBezTo>
                    <a:pt x="12056" y="2301"/>
                    <a:pt x="10123" y="3939"/>
                    <a:pt x="8667" y="5986"/>
                  </a:cubicBezTo>
                  <a:cubicBezTo>
                    <a:pt x="6734" y="8648"/>
                    <a:pt x="5551" y="11650"/>
                    <a:pt x="4709" y="14812"/>
                  </a:cubicBezTo>
                  <a:cubicBezTo>
                    <a:pt x="3708" y="18565"/>
                    <a:pt x="2980" y="22387"/>
                    <a:pt x="2594" y="26254"/>
                  </a:cubicBezTo>
                  <a:cubicBezTo>
                    <a:pt x="2503" y="27096"/>
                    <a:pt x="2366" y="27846"/>
                    <a:pt x="1456" y="28188"/>
                  </a:cubicBezTo>
                  <a:cubicBezTo>
                    <a:pt x="1297" y="28279"/>
                    <a:pt x="1138" y="28415"/>
                    <a:pt x="1024" y="28574"/>
                  </a:cubicBezTo>
                  <a:cubicBezTo>
                    <a:pt x="364" y="29462"/>
                    <a:pt x="0" y="30417"/>
                    <a:pt x="455" y="31509"/>
                  </a:cubicBezTo>
                  <a:cubicBezTo>
                    <a:pt x="887" y="32532"/>
                    <a:pt x="1775" y="32942"/>
                    <a:pt x="2684" y="33010"/>
                  </a:cubicBezTo>
                  <a:cubicBezTo>
                    <a:pt x="2703" y="33010"/>
                    <a:pt x="2722" y="33011"/>
                    <a:pt x="2740" y="33011"/>
                  </a:cubicBezTo>
                  <a:cubicBezTo>
                    <a:pt x="3947" y="33011"/>
                    <a:pt x="5035" y="32288"/>
                    <a:pt x="5505" y="31168"/>
                  </a:cubicBezTo>
                  <a:cubicBezTo>
                    <a:pt x="5937" y="30053"/>
                    <a:pt x="5551" y="28779"/>
                    <a:pt x="4573" y="28097"/>
                  </a:cubicBezTo>
                  <a:cubicBezTo>
                    <a:pt x="3936" y="27687"/>
                    <a:pt x="3822" y="27278"/>
                    <a:pt x="3936" y="26618"/>
                  </a:cubicBezTo>
                  <a:cubicBezTo>
                    <a:pt x="4118" y="25435"/>
                    <a:pt x="4254" y="24252"/>
                    <a:pt x="4436" y="23069"/>
                  </a:cubicBezTo>
                  <a:cubicBezTo>
                    <a:pt x="4959" y="19566"/>
                    <a:pt x="5755" y="16109"/>
                    <a:pt x="6825" y="12742"/>
                  </a:cubicBezTo>
                  <a:cubicBezTo>
                    <a:pt x="7575" y="10467"/>
                    <a:pt x="8690" y="8306"/>
                    <a:pt x="10146" y="6396"/>
                  </a:cubicBezTo>
                  <a:cubicBezTo>
                    <a:pt x="11920" y="4075"/>
                    <a:pt x="14172" y="2437"/>
                    <a:pt x="17038" y="1664"/>
                  </a:cubicBezTo>
                  <a:cubicBezTo>
                    <a:pt x="17379" y="1573"/>
                    <a:pt x="17698" y="1459"/>
                    <a:pt x="18039" y="1346"/>
                  </a:cubicBezTo>
                  <a:cubicBezTo>
                    <a:pt x="18221" y="1277"/>
                    <a:pt x="18380" y="1164"/>
                    <a:pt x="18517" y="1027"/>
                  </a:cubicBezTo>
                  <a:cubicBezTo>
                    <a:pt x="18790" y="709"/>
                    <a:pt x="18676" y="208"/>
                    <a:pt x="18267" y="49"/>
                  </a:cubicBezTo>
                  <a:cubicBezTo>
                    <a:pt x="18161" y="17"/>
                    <a:pt x="18046" y="0"/>
                    <a:pt x="1793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24;p64"/>
            <p:cNvSpPr/>
            <p:nvPr/>
          </p:nvSpPr>
          <p:spPr>
            <a:xfrm>
              <a:off x="4138100" y="2960425"/>
              <a:ext cx="526075" cy="174500"/>
            </a:xfrm>
            <a:custGeom>
              <a:avLst/>
              <a:gdLst/>
              <a:ahLst/>
              <a:cxnLst/>
              <a:rect l="l" t="t" r="r" b="b"/>
              <a:pathLst>
                <a:path w="21043" h="6980" extrusionOk="0">
                  <a:moveTo>
                    <a:pt x="21042" y="0"/>
                  </a:moveTo>
                  <a:lnTo>
                    <a:pt x="21042" y="0"/>
                  </a:lnTo>
                  <a:cubicBezTo>
                    <a:pt x="20201" y="137"/>
                    <a:pt x="19336" y="251"/>
                    <a:pt x="18472" y="342"/>
                  </a:cubicBezTo>
                  <a:cubicBezTo>
                    <a:pt x="14718" y="751"/>
                    <a:pt x="10920" y="819"/>
                    <a:pt x="8941" y="842"/>
                  </a:cubicBezTo>
                  <a:cubicBezTo>
                    <a:pt x="5733" y="842"/>
                    <a:pt x="2935" y="774"/>
                    <a:pt x="365" y="660"/>
                  </a:cubicBezTo>
                  <a:cubicBezTo>
                    <a:pt x="228" y="2753"/>
                    <a:pt x="1" y="6301"/>
                    <a:pt x="1" y="6301"/>
                  </a:cubicBezTo>
                  <a:cubicBezTo>
                    <a:pt x="1" y="6301"/>
                    <a:pt x="4537" y="6979"/>
                    <a:pt x="10232" y="6979"/>
                  </a:cubicBezTo>
                  <a:cubicBezTo>
                    <a:pt x="13573" y="6979"/>
                    <a:pt x="17312" y="6746"/>
                    <a:pt x="20769" y="6006"/>
                  </a:cubicBezTo>
                  <a:cubicBezTo>
                    <a:pt x="20769" y="6006"/>
                    <a:pt x="20974" y="2480"/>
                    <a:pt x="21042"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79"/>
        <p:cNvGrpSpPr/>
        <p:nvPr/>
      </p:nvGrpSpPr>
      <p:grpSpPr>
        <a:xfrm>
          <a:off x="0" y="0"/>
          <a:ext cx="0" cy="0"/>
          <a:chOff x="0" y="0"/>
          <a:chExt cx="0" cy="0"/>
        </a:xfrm>
      </p:grpSpPr>
      <p:sp>
        <p:nvSpPr>
          <p:cNvPr id="1480" name="Google Shape;1480;p55"/>
          <p:cNvSpPr/>
          <p:nvPr/>
        </p:nvSpPr>
        <p:spPr>
          <a:xfrm>
            <a:off x="2085150" y="1451900"/>
            <a:ext cx="1958100" cy="501600"/>
          </a:xfrm>
          <a:prstGeom prst="roundRect">
            <a:avLst>
              <a:gd name="adj" fmla="val 50000"/>
            </a:avLst>
          </a:pr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5"/>
          <p:cNvSpPr/>
          <p:nvPr/>
        </p:nvSpPr>
        <p:spPr>
          <a:xfrm>
            <a:off x="2085150" y="2988839"/>
            <a:ext cx="1958100" cy="501600"/>
          </a:xfrm>
          <a:prstGeom prst="roundRect">
            <a:avLst>
              <a:gd name="adj" fmla="val 50000"/>
            </a:avLst>
          </a:pr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5"/>
          <p:cNvSpPr/>
          <p:nvPr/>
        </p:nvSpPr>
        <p:spPr>
          <a:xfrm flipH="1">
            <a:off x="5382953" y="2220370"/>
            <a:ext cx="1958100" cy="501600"/>
          </a:xfrm>
          <a:prstGeom prst="roundRect">
            <a:avLst>
              <a:gd name="adj" fmla="val 50000"/>
            </a:avLst>
          </a:pr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5"/>
          <p:cNvSpPr/>
          <p:nvPr/>
        </p:nvSpPr>
        <p:spPr>
          <a:xfrm flipH="1">
            <a:off x="5382953" y="3757309"/>
            <a:ext cx="1958100" cy="501600"/>
          </a:xfrm>
          <a:prstGeom prst="roundRect">
            <a:avLst>
              <a:gd name="adj" fmla="val 50000"/>
            </a:avLst>
          </a:pr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5"/>
          <p:cNvSpPr/>
          <p:nvPr/>
        </p:nvSpPr>
        <p:spPr>
          <a:xfrm>
            <a:off x="5333303" y="1643750"/>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85" name="Google Shape;1485;p55"/>
          <p:cNvCxnSpPr>
            <a:stCxn id="1486" idx="6"/>
            <a:endCxn id="1484" idx="2"/>
          </p:cNvCxnSpPr>
          <p:nvPr/>
        </p:nvCxnSpPr>
        <p:spPr>
          <a:xfrm>
            <a:off x="3975000" y="1702700"/>
            <a:ext cx="1358400" cy="0"/>
          </a:xfrm>
          <a:prstGeom prst="straightConnector1">
            <a:avLst/>
          </a:prstGeom>
          <a:noFill/>
          <a:ln w="19050" cap="flat" cmpd="sng">
            <a:solidFill>
              <a:schemeClr val="dk1"/>
            </a:solidFill>
            <a:prstDash val="solid"/>
            <a:round/>
            <a:headEnd type="none" w="med" len="med"/>
            <a:tailEnd type="none" w="med" len="med"/>
          </a:ln>
        </p:spPr>
      </p:cxnSp>
      <p:sp>
        <p:nvSpPr>
          <p:cNvPr id="1487" name="Google Shape;1487;p55"/>
          <p:cNvSpPr/>
          <p:nvPr/>
        </p:nvSpPr>
        <p:spPr>
          <a:xfrm>
            <a:off x="3553500" y="3028889"/>
            <a:ext cx="421500" cy="4215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5"/>
          <p:cNvSpPr/>
          <p:nvPr/>
        </p:nvSpPr>
        <p:spPr>
          <a:xfrm>
            <a:off x="5333303" y="3180689"/>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89" name="Google Shape;1489;p55"/>
          <p:cNvCxnSpPr>
            <a:stCxn id="1487" idx="6"/>
            <a:endCxn id="1488" idx="2"/>
          </p:cNvCxnSpPr>
          <p:nvPr/>
        </p:nvCxnSpPr>
        <p:spPr>
          <a:xfrm>
            <a:off x="3975000" y="3239639"/>
            <a:ext cx="1358400" cy="0"/>
          </a:xfrm>
          <a:prstGeom prst="straightConnector1">
            <a:avLst/>
          </a:prstGeom>
          <a:noFill/>
          <a:ln w="19050" cap="flat" cmpd="sng">
            <a:solidFill>
              <a:schemeClr val="dk1"/>
            </a:solidFill>
            <a:prstDash val="solid"/>
            <a:round/>
            <a:headEnd type="none" w="med" len="med"/>
            <a:tailEnd type="none" w="med" len="med"/>
          </a:ln>
        </p:spPr>
      </p:cxnSp>
      <p:sp>
        <p:nvSpPr>
          <p:cNvPr id="1490" name="Google Shape;1490;p55"/>
          <p:cNvSpPr/>
          <p:nvPr/>
        </p:nvSpPr>
        <p:spPr>
          <a:xfrm flipH="1">
            <a:off x="5451203" y="2260420"/>
            <a:ext cx="421500" cy="4215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5"/>
          <p:cNvSpPr/>
          <p:nvPr/>
        </p:nvSpPr>
        <p:spPr>
          <a:xfrm flipH="1">
            <a:off x="3975000" y="2412220"/>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92" name="Google Shape;1492;p55"/>
          <p:cNvCxnSpPr>
            <a:stCxn id="1490" idx="6"/>
            <a:endCxn id="1491" idx="2"/>
          </p:cNvCxnSpPr>
          <p:nvPr/>
        </p:nvCxnSpPr>
        <p:spPr>
          <a:xfrm rot="10800000">
            <a:off x="4092803" y="2471170"/>
            <a:ext cx="1358400" cy="0"/>
          </a:xfrm>
          <a:prstGeom prst="straightConnector1">
            <a:avLst/>
          </a:prstGeom>
          <a:noFill/>
          <a:ln w="19050" cap="flat" cmpd="sng">
            <a:solidFill>
              <a:schemeClr val="dk1"/>
            </a:solidFill>
            <a:prstDash val="solid"/>
            <a:round/>
            <a:headEnd type="none" w="med" len="med"/>
            <a:tailEnd type="none" w="med" len="med"/>
          </a:ln>
        </p:spPr>
      </p:cxnSp>
      <p:sp>
        <p:nvSpPr>
          <p:cNvPr id="1493" name="Google Shape;1493;p55"/>
          <p:cNvSpPr/>
          <p:nvPr/>
        </p:nvSpPr>
        <p:spPr>
          <a:xfrm flipH="1">
            <a:off x="5451203" y="3797359"/>
            <a:ext cx="421500" cy="4215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5"/>
          <p:cNvSpPr/>
          <p:nvPr/>
        </p:nvSpPr>
        <p:spPr>
          <a:xfrm flipH="1">
            <a:off x="3975000" y="3949159"/>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95" name="Google Shape;1495;p55"/>
          <p:cNvCxnSpPr>
            <a:stCxn id="1493" idx="6"/>
            <a:endCxn id="1494" idx="2"/>
          </p:cNvCxnSpPr>
          <p:nvPr/>
        </p:nvCxnSpPr>
        <p:spPr>
          <a:xfrm rot="10800000">
            <a:off x="4092803" y="4008109"/>
            <a:ext cx="1358400" cy="0"/>
          </a:xfrm>
          <a:prstGeom prst="straightConnector1">
            <a:avLst/>
          </a:prstGeom>
          <a:noFill/>
          <a:ln w="19050" cap="flat" cmpd="sng">
            <a:solidFill>
              <a:schemeClr val="dk1"/>
            </a:solidFill>
            <a:prstDash val="solid"/>
            <a:round/>
            <a:headEnd type="none" w="med" len="med"/>
            <a:tailEnd type="none" w="med" len="med"/>
          </a:ln>
        </p:spPr>
      </p:cxnSp>
      <p:sp>
        <p:nvSpPr>
          <p:cNvPr id="1486" name="Google Shape;1486;p55"/>
          <p:cNvSpPr/>
          <p:nvPr/>
        </p:nvSpPr>
        <p:spPr>
          <a:xfrm>
            <a:off x="3553500" y="1491950"/>
            <a:ext cx="421500" cy="4215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5"/>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Treatment</a:t>
            </a:r>
            <a:endParaRPr/>
          </a:p>
        </p:txBody>
      </p:sp>
      <p:sp>
        <p:nvSpPr>
          <p:cNvPr id="1497" name="Google Shape;1497;p55"/>
          <p:cNvSpPr txBox="1">
            <a:spLocks noGrp="1"/>
          </p:cNvSpPr>
          <p:nvPr>
            <p:ph type="subTitle" idx="1"/>
          </p:nvPr>
        </p:nvSpPr>
        <p:spPr>
          <a:xfrm>
            <a:off x="2085150" y="1452000"/>
            <a:ext cx="1358400" cy="50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000"/>
              <a:t>Week 1</a:t>
            </a:r>
            <a:endParaRPr sz="2000"/>
          </a:p>
        </p:txBody>
      </p:sp>
      <p:sp>
        <p:nvSpPr>
          <p:cNvPr id="1498" name="Google Shape;1498;p55"/>
          <p:cNvSpPr txBox="1">
            <a:spLocks noGrp="1"/>
          </p:cNvSpPr>
          <p:nvPr>
            <p:ph type="subTitle" idx="2"/>
          </p:nvPr>
        </p:nvSpPr>
        <p:spPr>
          <a:xfrm>
            <a:off x="5527650" y="1451850"/>
            <a:ext cx="1813500" cy="50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100" dirty="0" smtClean="0"/>
              <a:t>Checkup and Medicine</a:t>
            </a:r>
            <a:endParaRPr sz="1100" dirty="0"/>
          </a:p>
        </p:txBody>
      </p:sp>
      <p:sp>
        <p:nvSpPr>
          <p:cNvPr id="1499" name="Google Shape;1499;p55"/>
          <p:cNvSpPr txBox="1">
            <a:spLocks noGrp="1"/>
          </p:cNvSpPr>
          <p:nvPr>
            <p:ph type="subTitle" idx="3"/>
          </p:nvPr>
        </p:nvSpPr>
        <p:spPr>
          <a:xfrm>
            <a:off x="2085150" y="2989014"/>
            <a:ext cx="1358400" cy="50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000"/>
              <a:t>Week 3</a:t>
            </a:r>
            <a:endParaRPr sz="2000"/>
          </a:p>
        </p:txBody>
      </p:sp>
      <p:sp>
        <p:nvSpPr>
          <p:cNvPr id="1500" name="Google Shape;1500;p55"/>
          <p:cNvSpPr txBox="1">
            <a:spLocks noGrp="1"/>
          </p:cNvSpPr>
          <p:nvPr>
            <p:ph type="subTitle" idx="4"/>
          </p:nvPr>
        </p:nvSpPr>
        <p:spPr>
          <a:xfrm>
            <a:off x="5527650" y="2988864"/>
            <a:ext cx="1813500" cy="50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100" dirty="0" smtClean="0"/>
              <a:t>Checkup the Tests &amp; Results, Then according to their problem we will treated emergency.</a:t>
            </a:r>
            <a:endParaRPr sz="1100" dirty="0"/>
          </a:p>
        </p:txBody>
      </p:sp>
      <p:sp>
        <p:nvSpPr>
          <p:cNvPr id="1501" name="Google Shape;1501;p55"/>
          <p:cNvSpPr txBox="1">
            <a:spLocks noGrp="1"/>
          </p:cNvSpPr>
          <p:nvPr>
            <p:ph type="subTitle" idx="5"/>
          </p:nvPr>
        </p:nvSpPr>
        <p:spPr>
          <a:xfrm>
            <a:off x="5982500" y="2220420"/>
            <a:ext cx="1358400" cy="50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t>Week 2</a:t>
            </a:r>
            <a:endParaRPr sz="2000"/>
          </a:p>
        </p:txBody>
      </p:sp>
      <p:sp>
        <p:nvSpPr>
          <p:cNvPr id="1502" name="Google Shape;1502;p55"/>
          <p:cNvSpPr txBox="1">
            <a:spLocks noGrp="1"/>
          </p:cNvSpPr>
          <p:nvPr>
            <p:ph type="subTitle" idx="6"/>
          </p:nvPr>
        </p:nvSpPr>
        <p:spPr>
          <a:xfrm>
            <a:off x="2085150" y="2220270"/>
            <a:ext cx="1813500" cy="50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100" dirty="0" smtClean="0"/>
              <a:t>If Patient took the medicine properly then next chekup will close</a:t>
            </a:r>
            <a:endParaRPr sz="1100" dirty="0"/>
          </a:p>
        </p:txBody>
      </p:sp>
      <p:sp>
        <p:nvSpPr>
          <p:cNvPr id="1503" name="Google Shape;1503;p55"/>
          <p:cNvSpPr txBox="1">
            <a:spLocks noGrp="1"/>
          </p:cNvSpPr>
          <p:nvPr>
            <p:ph type="subTitle" idx="7"/>
          </p:nvPr>
        </p:nvSpPr>
        <p:spPr>
          <a:xfrm>
            <a:off x="5982500" y="3757909"/>
            <a:ext cx="1358400" cy="50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t>Week 4</a:t>
            </a:r>
            <a:endParaRPr sz="2000"/>
          </a:p>
        </p:txBody>
      </p:sp>
      <p:sp>
        <p:nvSpPr>
          <p:cNvPr id="1504" name="Google Shape;1504;p55"/>
          <p:cNvSpPr txBox="1">
            <a:spLocks noGrp="1"/>
          </p:cNvSpPr>
          <p:nvPr>
            <p:ph type="subTitle" idx="8"/>
          </p:nvPr>
        </p:nvSpPr>
        <p:spPr>
          <a:xfrm>
            <a:off x="1865971" y="3757759"/>
            <a:ext cx="2032679" cy="50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100" dirty="0" smtClean="0"/>
              <a:t>Medicine, Tests, Results positivie or negative checkup</a:t>
            </a:r>
            <a:endParaRPr sz="1100" dirty="0"/>
          </a:p>
        </p:txBody>
      </p:sp>
      <p:sp>
        <p:nvSpPr>
          <p:cNvPr id="1505" name="Google Shape;1505;p55"/>
          <p:cNvSpPr/>
          <p:nvPr/>
        </p:nvSpPr>
        <p:spPr>
          <a:xfrm>
            <a:off x="3626651" y="1637623"/>
            <a:ext cx="137869" cy="130358"/>
          </a:xfrm>
          <a:custGeom>
            <a:avLst/>
            <a:gdLst/>
            <a:ahLst/>
            <a:cxnLst/>
            <a:rect l="l" t="t" r="r" b="b"/>
            <a:pathLst>
              <a:path w="4295" h="4061" extrusionOk="0">
                <a:moveTo>
                  <a:pt x="1772" y="1"/>
                </a:moveTo>
                <a:cubicBezTo>
                  <a:pt x="803" y="1"/>
                  <a:pt x="1" y="803"/>
                  <a:pt x="1" y="1772"/>
                </a:cubicBezTo>
                <a:lnTo>
                  <a:pt x="1" y="2290"/>
                </a:lnTo>
                <a:cubicBezTo>
                  <a:pt x="1" y="3276"/>
                  <a:pt x="803" y="4061"/>
                  <a:pt x="1772" y="4061"/>
                </a:cubicBezTo>
                <a:lnTo>
                  <a:pt x="4295" y="4061"/>
                </a:lnTo>
                <a:lnTo>
                  <a:pt x="42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5"/>
          <p:cNvSpPr/>
          <p:nvPr/>
        </p:nvSpPr>
        <p:spPr>
          <a:xfrm>
            <a:off x="3764488" y="1637623"/>
            <a:ext cx="137356" cy="130358"/>
          </a:xfrm>
          <a:custGeom>
            <a:avLst/>
            <a:gdLst/>
            <a:ahLst/>
            <a:cxnLst/>
            <a:rect l="l" t="t" r="r" b="b"/>
            <a:pathLst>
              <a:path w="4279" h="4061" extrusionOk="0">
                <a:moveTo>
                  <a:pt x="1" y="1"/>
                </a:moveTo>
                <a:lnTo>
                  <a:pt x="1" y="4061"/>
                </a:lnTo>
                <a:lnTo>
                  <a:pt x="2507" y="4061"/>
                </a:lnTo>
                <a:cubicBezTo>
                  <a:pt x="3493" y="4061"/>
                  <a:pt x="4278" y="3276"/>
                  <a:pt x="4278" y="2290"/>
                </a:cubicBezTo>
                <a:lnTo>
                  <a:pt x="4278" y="1772"/>
                </a:lnTo>
                <a:cubicBezTo>
                  <a:pt x="4278" y="803"/>
                  <a:pt x="3493" y="1"/>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5"/>
          <p:cNvSpPr/>
          <p:nvPr/>
        </p:nvSpPr>
        <p:spPr>
          <a:xfrm>
            <a:off x="5524351" y="2405980"/>
            <a:ext cx="137869" cy="130358"/>
          </a:xfrm>
          <a:custGeom>
            <a:avLst/>
            <a:gdLst/>
            <a:ahLst/>
            <a:cxnLst/>
            <a:rect l="l" t="t" r="r" b="b"/>
            <a:pathLst>
              <a:path w="4295" h="4061" extrusionOk="0">
                <a:moveTo>
                  <a:pt x="1772" y="1"/>
                </a:moveTo>
                <a:cubicBezTo>
                  <a:pt x="803" y="1"/>
                  <a:pt x="1" y="803"/>
                  <a:pt x="1" y="1772"/>
                </a:cubicBezTo>
                <a:lnTo>
                  <a:pt x="1" y="2290"/>
                </a:lnTo>
                <a:cubicBezTo>
                  <a:pt x="1" y="3276"/>
                  <a:pt x="803" y="4061"/>
                  <a:pt x="1772" y="4061"/>
                </a:cubicBezTo>
                <a:lnTo>
                  <a:pt x="4295" y="4061"/>
                </a:lnTo>
                <a:lnTo>
                  <a:pt x="42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5"/>
          <p:cNvSpPr/>
          <p:nvPr/>
        </p:nvSpPr>
        <p:spPr>
          <a:xfrm>
            <a:off x="5662188" y="2405980"/>
            <a:ext cx="137356" cy="130358"/>
          </a:xfrm>
          <a:custGeom>
            <a:avLst/>
            <a:gdLst/>
            <a:ahLst/>
            <a:cxnLst/>
            <a:rect l="l" t="t" r="r" b="b"/>
            <a:pathLst>
              <a:path w="4279" h="4061" extrusionOk="0">
                <a:moveTo>
                  <a:pt x="1" y="1"/>
                </a:moveTo>
                <a:lnTo>
                  <a:pt x="1" y="4061"/>
                </a:lnTo>
                <a:lnTo>
                  <a:pt x="2507" y="4061"/>
                </a:lnTo>
                <a:cubicBezTo>
                  <a:pt x="3493" y="4061"/>
                  <a:pt x="4278" y="3276"/>
                  <a:pt x="4278" y="2290"/>
                </a:cubicBezTo>
                <a:lnTo>
                  <a:pt x="4278" y="1772"/>
                </a:lnTo>
                <a:cubicBezTo>
                  <a:pt x="4278" y="803"/>
                  <a:pt x="3493" y="1"/>
                  <a:pt x="25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5"/>
          <p:cNvSpPr/>
          <p:nvPr/>
        </p:nvSpPr>
        <p:spPr>
          <a:xfrm>
            <a:off x="3626651" y="3174637"/>
            <a:ext cx="137869" cy="130358"/>
          </a:xfrm>
          <a:custGeom>
            <a:avLst/>
            <a:gdLst/>
            <a:ahLst/>
            <a:cxnLst/>
            <a:rect l="l" t="t" r="r" b="b"/>
            <a:pathLst>
              <a:path w="4295" h="4061" extrusionOk="0">
                <a:moveTo>
                  <a:pt x="1772" y="1"/>
                </a:moveTo>
                <a:cubicBezTo>
                  <a:pt x="803" y="1"/>
                  <a:pt x="1" y="803"/>
                  <a:pt x="1" y="1772"/>
                </a:cubicBezTo>
                <a:lnTo>
                  <a:pt x="1" y="2290"/>
                </a:lnTo>
                <a:cubicBezTo>
                  <a:pt x="1" y="3276"/>
                  <a:pt x="803" y="4061"/>
                  <a:pt x="1772" y="4061"/>
                </a:cubicBezTo>
                <a:lnTo>
                  <a:pt x="4295" y="4061"/>
                </a:lnTo>
                <a:lnTo>
                  <a:pt x="42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5"/>
          <p:cNvSpPr/>
          <p:nvPr/>
        </p:nvSpPr>
        <p:spPr>
          <a:xfrm>
            <a:off x="3764488" y="3174637"/>
            <a:ext cx="137356" cy="130358"/>
          </a:xfrm>
          <a:custGeom>
            <a:avLst/>
            <a:gdLst/>
            <a:ahLst/>
            <a:cxnLst/>
            <a:rect l="l" t="t" r="r" b="b"/>
            <a:pathLst>
              <a:path w="4279" h="4061" extrusionOk="0">
                <a:moveTo>
                  <a:pt x="1" y="1"/>
                </a:moveTo>
                <a:lnTo>
                  <a:pt x="1" y="4061"/>
                </a:lnTo>
                <a:lnTo>
                  <a:pt x="2507" y="4061"/>
                </a:lnTo>
                <a:cubicBezTo>
                  <a:pt x="3493" y="4061"/>
                  <a:pt x="4278" y="3276"/>
                  <a:pt x="4278" y="2290"/>
                </a:cubicBezTo>
                <a:lnTo>
                  <a:pt x="4278" y="1772"/>
                </a:lnTo>
                <a:cubicBezTo>
                  <a:pt x="4278" y="803"/>
                  <a:pt x="3493" y="1"/>
                  <a:pt x="25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5"/>
          <p:cNvSpPr/>
          <p:nvPr/>
        </p:nvSpPr>
        <p:spPr>
          <a:xfrm>
            <a:off x="5524351" y="3942994"/>
            <a:ext cx="137869" cy="130358"/>
          </a:xfrm>
          <a:custGeom>
            <a:avLst/>
            <a:gdLst/>
            <a:ahLst/>
            <a:cxnLst/>
            <a:rect l="l" t="t" r="r" b="b"/>
            <a:pathLst>
              <a:path w="4295" h="4061" extrusionOk="0">
                <a:moveTo>
                  <a:pt x="1772" y="1"/>
                </a:moveTo>
                <a:cubicBezTo>
                  <a:pt x="803" y="1"/>
                  <a:pt x="1" y="803"/>
                  <a:pt x="1" y="1772"/>
                </a:cubicBezTo>
                <a:lnTo>
                  <a:pt x="1" y="2290"/>
                </a:lnTo>
                <a:cubicBezTo>
                  <a:pt x="1" y="3276"/>
                  <a:pt x="803" y="4061"/>
                  <a:pt x="1772" y="4061"/>
                </a:cubicBezTo>
                <a:lnTo>
                  <a:pt x="4295" y="4061"/>
                </a:lnTo>
                <a:lnTo>
                  <a:pt x="42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5"/>
          <p:cNvSpPr/>
          <p:nvPr/>
        </p:nvSpPr>
        <p:spPr>
          <a:xfrm>
            <a:off x="5662188" y="3942994"/>
            <a:ext cx="137356" cy="130358"/>
          </a:xfrm>
          <a:custGeom>
            <a:avLst/>
            <a:gdLst/>
            <a:ahLst/>
            <a:cxnLst/>
            <a:rect l="l" t="t" r="r" b="b"/>
            <a:pathLst>
              <a:path w="4279" h="4061" extrusionOk="0">
                <a:moveTo>
                  <a:pt x="1" y="1"/>
                </a:moveTo>
                <a:lnTo>
                  <a:pt x="1" y="4061"/>
                </a:lnTo>
                <a:lnTo>
                  <a:pt x="2507" y="4061"/>
                </a:lnTo>
                <a:cubicBezTo>
                  <a:pt x="3493" y="4061"/>
                  <a:pt x="4278" y="3276"/>
                  <a:pt x="4278" y="2290"/>
                </a:cubicBezTo>
                <a:lnTo>
                  <a:pt x="4278" y="1772"/>
                </a:lnTo>
                <a:cubicBezTo>
                  <a:pt x="4278" y="803"/>
                  <a:pt x="3493" y="1"/>
                  <a:pt x="25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09"/>
        <p:cNvGrpSpPr/>
        <p:nvPr/>
      </p:nvGrpSpPr>
      <p:grpSpPr>
        <a:xfrm>
          <a:off x="0" y="0"/>
          <a:ext cx="0" cy="0"/>
          <a:chOff x="0" y="0"/>
          <a:chExt cx="0" cy="0"/>
        </a:xfrm>
      </p:grpSpPr>
      <p:sp>
        <p:nvSpPr>
          <p:cNvPr id="1710" name="Google Shape;1710;p61"/>
          <p:cNvSpPr/>
          <p:nvPr/>
        </p:nvSpPr>
        <p:spPr>
          <a:xfrm rot="5400000">
            <a:off x="6640638" y="2971903"/>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11" name="Google Shape;1711;p61"/>
          <p:cNvCxnSpPr>
            <a:stCxn id="1710" idx="4"/>
          </p:cNvCxnSpPr>
          <p:nvPr/>
        </p:nvCxnSpPr>
        <p:spPr>
          <a:xfrm rot="10800000">
            <a:off x="5552838" y="3030853"/>
            <a:ext cx="1087800" cy="0"/>
          </a:xfrm>
          <a:prstGeom prst="straightConnector1">
            <a:avLst/>
          </a:prstGeom>
          <a:noFill/>
          <a:ln w="19050" cap="flat" cmpd="sng">
            <a:solidFill>
              <a:schemeClr val="dk1"/>
            </a:solidFill>
            <a:prstDash val="solid"/>
            <a:round/>
            <a:headEnd type="none" w="med" len="med"/>
            <a:tailEnd type="none" w="med" len="med"/>
          </a:ln>
        </p:spPr>
      </p:cxnSp>
      <p:sp>
        <p:nvSpPr>
          <p:cNvPr id="1712" name="Google Shape;1712;p61"/>
          <p:cNvSpPr/>
          <p:nvPr/>
        </p:nvSpPr>
        <p:spPr>
          <a:xfrm rot="5400000">
            <a:off x="6068936" y="1836076"/>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61"/>
          <p:cNvSpPr/>
          <p:nvPr/>
        </p:nvSpPr>
        <p:spPr>
          <a:xfrm rot="5400000">
            <a:off x="6068936" y="4107731"/>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61"/>
          <p:cNvSpPr/>
          <p:nvPr/>
        </p:nvSpPr>
        <p:spPr>
          <a:xfrm>
            <a:off x="4980988" y="1898925"/>
            <a:ext cx="1087906" cy="331354"/>
          </a:xfrm>
          <a:custGeom>
            <a:avLst/>
            <a:gdLst/>
            <a:ahLst/>
            <a:cxnLst/>
            <a:rect l="l" t="t" r="r" b="b"/>
            <a:pathLst>
              <a:path w="43538" h="13233" extrusionOk="0">
                <a:moveTo>
                  <a:pt x="43538" y="0"/>
                </a:moveTo>
                <a:lnTo>
                  <a:pt x="0" y="0"/>
                </a:lnTo>
                <a:lnTo>
                  <a:pt x="0" y="13233"/>
                </a:lnTo>
              </a:path>
            </a:pathLst>
          </a:custGeom>
          <a:noFill/>
          <a:ln w="19050" cap="flat" cmpd="sng">
            <a:solidFill>
              <a:schemeClr val="dk1"/>
            </a:solidFill>
            <a:prstDash val="solid"/>
            <a:round/>
            <a:headEnd type="none" w="med" len="med"/>
            <a:tailEnd type="none" w="med" len="med"/>
          </a:ln>
        </p:spPr>
      </p:sp>
      <p:grpSp>
        <p:nvGrpSpPr>
          <p:cNvPr id="1715" name="Google Shape;1715;p61"/>
          <p:cNvGrpSpPr/>
          <p:nvPr/>
        </p:nvGrpSpPr>
        <p:grpSpPr>
          <a:xfrm>
            <a:off x="3704529" y="2367212"/>
            <a:ext cx="1764545" cy="1278282"/>
            <a:chOff x="3704529" y="2367212"/>
            <a:chExt cx="1764545" cy="1278282"/>
          </a:xfrm>
        </p:grpSpPr>
        <p:sp>
          <p:nvSpPr>
            <p:cNvPr id="1716" name="Google Shape;1716;p61"/>
            <p:cNvSpPr/>
            <p:nvPr/>
          </p:nvSpPr>
          <p:spPr>
            <a:xfrm>
              <a:off x="4295211" y="2367212"/>
              <a:ext cx="583182" cy="314923"/>
            </a:xfrm>
            <a:custGeom>
              <a:avLst/>
              <a:gdLst/>
              <a:ahLst/>
              <a:cxnLst/>
              <a:rect l="l" t="t" r="r" b="b"/>
              <a:pathLst>
                <a:path w="18196" h="9826" extrusionOk="0">
                  <a:moveTo>
                    <a:pt x="14203" y="2156"/>
                  </a:moveTo>
                  <a:cubicBezTo>
                    <a:pt x="15005" y="2156"/>
                    <a:pt x="15656" y="2808"/>
                    <a:pt x="15656" y="3610"/>
                  </a:cubicBezTo>
                  <a:lnTo>
                    <a:pt x="15656" y="8021"/>
                  </a:lnTo>
                  <a:cubicBezTo>
                    <a:pt x="15656" y="8806"/>
                    <a:pt x="15005" y="9458"/>
                    <a:pt x="14203" y="9458"/>
                  </a:cubicBezTo>
                  <a:lnTo>
                    <a:pt x="3977" y="9458"/>
                  </a:lnTo>
                  <a:cubicBezTo>
                    <a:pt x="3175" y="9458"/>
                    <a:pt x="2540" y="8806"/>
                    <a:pt x="2540" y="8021"/>
                  </a:cubicBezTo>
                  <a:lnTo>
                    <a:pt x="2540" y="3610"/>
                  </a:lnTo>
                  <a:cubicBezTo>
                    <a:pt x="2540" y="2808"/>
                    <a:pt x="3175" y="2156"/>
                    <a:pt x="3977" y="2156"/>
                  </a:cubicBezTo>
                  <a:close/>
                  <a:moveTo>
                    <a:pt x="2005" y="0"/>
                  </a:moveTo>
                  <a:cubicBezTo>
                    <a:pt x="903" y="0"/>
                    <a:pt x="0" y="903"/>
                    <a:pt x="0" y="2022"/>
                  </a:cubicBezTo>
                  <a:lnTo>
                    <a:pt x="0" y="7820"/>
                  </a:lnTo>
                  <a:cubicBezTo>
                    <a:pt x="0" y="8923"/>
                    <a:pt x="903" y="9825"/>
                    <a:pt x="2005" y="9825"/>
                  </a:cubicBezTo>
                  <a:lnTo>
                    <a:pt x="16191" y="9825"/>
                  </a:lnTo>
                  <a:cubicBezTo>
                    <a:pt x="17294" y="9825"/>
                    <a:pt x="18196" y="8923"/>
                    <a:pt x="18196" y="7820"/>
                  </a:cubicBezTo>
                  <a:lnTo>
                    <a:pt x="18196" y="2022"/>
                  </a:lnTo>
                  <a:cubicBezTo>
                    <a:pt x="18196" y="903"/>
                    <a:pt x="17294" y="0"/>
                    <a:pt x="16191" y="0"/>
                  </a:cubicBezTo>
                  <a:close/>
                </a:path>
              </a:pathLst>
            </a:custGeom>
            <a:solidFill>
              <a:srgbClr val="000000">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61"/>
            <p:cNvSpPr/>
            <p:nvPr/>
          </p:nvSpPr>
          <p:spPr>
            <a:xfrm>
              <a:off x="3846992" y="2484483"/>
              <a:ext cx="234574" cy="65895"/>
            </a:xfrm>
            <a:custGeom>
              <a:avLst/>
              <a:gdLst/>
              <a:ahLst/>
              <a:cxnLst/>
              <a:rect l="l" t="t" r="r" b="b"/>
              <a:pathLst>
                <a:path w="7319" h="2056" extrusionOk="0">
                  <a:moveTo>
                    <a:pt x="1370" y="1"/>
                  </a:moveTo>
                  <a:cubicBezTo>
                    <a:pt x="0" y="1"/>
                    <a:pt x="0" y="2056"/>
                    <a:pt x="1370" y="2056"/>
                  </a:cubicBezTo>
                  <a:lnTo>
                    <a:pt x="6299" y="2056"/>
                  </a:lnTo>
                  <a:cubicBezTo>
                    <a:pt x="6851" y="2056"/>
                    <a:pt x="7319" y="1588"/>
                    <a:pt x="7319" y="1037"/>
                  </a:cubicBezTo>
                  <a:cubicBezTo>
                    <a:pt x="7319" y="468"/>
                    <a:pt x="6851" y="1"/>
                    <a:pt x="6299" y="1"/>
                  </a:cubicBezTo>
                  <a:close/>
                </a:path>
              </a:pathLst>
            </a:custGeom>
            <a:solidFill>
              <a:srgbClr val="000000">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61"/>
            <p:cNvSpPr/>
            <p:nvPr/>
          </p:nvSpPr>
          <p:spPr>
            <a:xfrm>
              <a:off x="5081333" y="2484483"/>
              <a:ext cx="234061" cy="65895"/>
            </a:xfrm>
            <a:custGeom>
              <a:avLst/>
              <a:gdLst/>
              <a:ahLst/>
              <a:cxnLst/>
              <a:rect l="l" t="t" r="r" b="b"/>
              <a:pathLst>
                <a:path w="7303" h="2056" extrusionOk="0">
                  <a:moveTo>
                    <a:pt x="1354" y="1"/>
                  </a:moveTo>
                  <a:cubicBezTo>
                    <a:pt x="0" y="1"/>
                    <a:pt x="0" y="2056"/>
                    <a:pt x="1354" y="2056"/>
                  </a:cubicBezTo>
                  <a:lnTo>
                    <a:pt x="6283" y="2056"/>
                  </a:lnTo>
                  <a:cubicBezTo>
                    <a:pt x="6851" y="2056"/>
                    <a:pt x="7302" y="1588"/>
                    <a:pt x="7302" y="1037"/>
                  </a:cubicBezTo>
                  <a:cubicBezTo>
                    <a:pt x="7302" y="468"/>
                    <a:pt x="6851" y="1"/>
                    <a:pt x="6283" y="1"/>
                  </a:cubicBezTo>
                  <a:close/>
                </a:path>
              </a:pathLst>
            </a:custGeom>
            <a:solidFill>
              <a:srgbClr val="000000">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61"/>
            <p:cNvSpPr/>
            <p:nvPr/>
          </p:nvSpPr>
          <p:spPr>
            <a:xfrm>
              <a:off x="3704529" y="2524642"/>
              <a:ext cx="1764545" cy="1120853"/>
            </a:xfrm>
            <a:custGeom>
              <a:avLst/>
              <a:gdLst/>
              <a:ahLst/>
              <a:cxnLst/>
              <a:rect l="l" t="t" r="r" b="b"/>
              <a:pathLst>
                <a:path w="55056" h="34972" extrusionOk="0">
                  <a:moveTo>
                    <a:pt x="2440" y="1"/>
                  </a:moveTo>
                  <a:cubicBezTo>
                    <a:pt x="1087" y="1"/>
                    <a:pt x="1" y="1104"/>
                    <a:pt x="1" y="2457"/>
                  </a:cubicBezTo>
                  <a:lnTo>
                    <a:pt x="1" y="27353"/>
                  </a:lnTo>
                  <a:cubicBezTo>
                    <a:pt x="101" y="27336"/>
                    <a:pt x="201" y="27336"/>
                    <a:pt x="318" y="27336"/>
                  </a:cubicBezTo>
                  <a:cubicBezTo>
                    <a:pt x="4362" y="27336"/>
                    <a:pt x="7436" y="30995"/>
                    <a:pt x="6734" y="34972"/>
                  </a:cubicBezTo>
                  <a:lnTo>
                    <a:pt x="48322" y="34972"/>
                  </a:lnTo>
                  <a:cubicBezTo>
                    <a:pt x="47620" y="30995"/>
                    <a:pt x="50695" y="27336"/>
                    <a:pt x="54738" y="27336"/>
                  </a:cubicBezTo>
                  <a:cubicBezTo>
                    <a:pt x="54838" y="27336"/>
                    <a:pt x="54955" y="27336"/>
                    <a:pt x="55055" y="27353"/>
                  </a:cubicBezTo>
                  <a:lnTo>
                    <a:pt x="55055" y="2457"/>
                  </a:lnTo>
                  <a:cubicBezTo>
                    <a:pt x="55055" y="1104"/>
                    <a:pt x="53969" y="1"/>
                    <a:pt x="52616"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61"/>
            <p:cNvSpPr/>
            <p:nvPr/>
          </p:nvSpPr>
          <p:spPr>
            <a:xfrm>
              <a:off x="3704529" y="2524642"/>
              <a:ext cx="1764545" cy="1120853"/>
            </a:xfrm>
            <a:custGeom>
              <a:avLst/>
              <a:gdLst/>
              <a:ahLst/>
              <a:cxnLst/>
              <a:rect l="l" t="t" r="r" b="b"/>
              <a:pathLst>
                <a:path w="55056" h="34972" extrusionOk="0">
                  <a:moveTo>
                    <a:pt x="2440" y="1"/>
                  </a:moveTo>
                  <a:cubicBezTo>
                    <a:pt x="1087" y="1"/>
                    <a:pt x="1" y="1104"/>
                    <a:pt x="1" y="2457"/>
                  </a:cubicBezTo>
                  <a:lnTo>
                    <a:pt x="1" y="27353"/>
                  </a:lnTo>
                  <a:cubicBezTo>
                    <a:pt x="101" y="27336"/>
                    <a:pt x="201" y="27336"/>
                    <a:pt x="318" y="27336"/>
                  </a:cubicBezTo>
                  <a:cubicBezTo>
                    <a:pt x="4362" y="27336"/>
                    <a:pt x="7436" y="30995"/>
                    <a:pt x="6734" y="34972"/>
                  </a:cubicBezTo>
                  <a:lnTo>
                    <a:pt x="48322" y="34972"/>
                  </a:lnTo>
                  <a:cubicBezTo>
                    <a:pt x="47620" y="30995"/>
                    <a:pt x="50695" y="27336"/>
                    <a:pt x="54738" y="27336"/>
                  </a:cubicBezTo>
                  <a:cubicBezTo>
                    <a:pt x="54838" y="27336"/>
                    <a:pt x="54955" y="27336"/>
                    <a:pt x="55055" y="27353"/>
                  </a:cubicBezTo>
                  <a:lnTo>
                    <a:pt x="55055" y="2457"/>
                  </a:lnTo>
                  <a:cubicBezTo>
                    <a:pt x="55055" y="1104"/>
                    <a:pt x="53969" y="1"/>
                    <a:pt x="52616" y="1"/>
                  </a:cubicBezTo>
                  <a:close/>
                </a:path>
              </a:pathLst>
            </a:custGeom>
            <a:solidFill>
              <a:srgbClr val="FFFFFF">
                <a:alpha val="4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61"/>
            <p:cNvSpPr/>
            <p:nvPr/>
          </p:nvSpPr>
          <p:spPr>
            <a:xfrm>
              <a:off x="3704529" y="3400729"/>
              <a:ext cx="238356" cy="244766"/>
            </a:xfrm>
            <a:custGeom>
              <a:avLst/>
              <a:gdLst/>
              <a:ahLst/>
              <a:cxnLst/>
              <a:rect l="l" t="t" r="r" b="b"/>
              <a:pathLst>
                <a:path w="7437" h="7637" extrusionOk="0">
                  <a:moveTo>
                    <a:pt x="318" y="1"/>
                  </a:moveTo>
                  <a:cubicBezTo>
                    <a:pt x="201" y="1"/>
                    <a:pt x="101" y="1"/>
                    <a:pt x="1" y="18"/>
                  </a:cubicBezTo>
                  <a:lnTo>
                    <a:pt x="1" y="5197"/>
                  </a:lnTo>
                  <a:cubicBezTo>
                    <a:pt x="1" y="6534"/>
                    <a:pt x="1087" y="7637"/>
                    <a:pt x="2440" y="7637"/>
                  </a:cubicBezTo>
                  <a:lnTo>
                    <a:pt x="6734" y="7637"/>
                  </a:lnTo>
                  <a:cubicBezTo>
                    <a:pt x="7436" y="3660"/>
                    <a:pt x="4362" y="1"/>
                    <a:pt x="318" y="1"/>
                  </a:cubicBezTo>
                  <a:close/>
                </a:path>
              </a:pathLst>
            </a:custGeom>
            <a:solidFill>
              <a:srgbClr val="000000">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61"/>
            <p:cNvSpPr/>
            <p:nvPr/>
          </p:nvSpPr>
          <p:spPr>
            <a:xfrm>
              <a:off x="5230750" y="3400729"/>
              <a:ext cx="238324" cy="244766"/>
            </a:xfrm>
            <a:custGeom>
              <a:avLst/>
              <a:gdLst/>
              <a:ahLst/>
              <a:cxnLst/>
              <a:rect l="l" t="t" r="r" b="b"/>
              <a:pathLst>
                <a:path w="7436" h="7637" extrusionOk="0">
                  <a:moveTo>
                    <a:pt x="7118" y="1"/>
                  </a:moveTo>
                  <a:cubicBezTo>
                    <a:pt x="3075" y="1"/>
                    <a:pt x="0" y="3643"/>
                    <a:pt x="702" y="7637"/>
                  </a:cubicBezTo>
                  <a:lnTo>
                    <a:pt x="4996" y="7637"/>
                  </a:lnTo>
                  <a:cubicBezTo>
                    <a:pt x="6349" y="7637"/>
                    <a:pt x="7435" y="6534"/>
                    <a:pt x="7435" y="5197"/>
                  </a:cubicBezTo>
                  <a:lnTo>
                    <a:pt x="7435" y="18"/>
                  </a:lnTo>
                  <a:cubicBezTo>
                    <a:pt x="7335" y="1"/>
                    <a:pt x="7218" y="1"/>
                    <a:pt x="7118" y="1"/>
                  </a:cubicBezTo>
                  <a:close/>
                </a:path>
              </a:pathLst>
            </a:custGeom>
            <a:solidFill>
              <a:srgbClr val="000000">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61"/>
            <p:cNvSpPr/>
            <p:nvPr/>
          </p:nvSpPr>
          <p:spPr>
            <a:xfrm>
              <a:off x="3844043" y="2622779"/>
              <a:ext cx="45799" cy="738624"/>
            </a:xfrm>
            <a:custGeom>
              <a:avLst/>
              <a:gdLst/>
              <a:ahLst/>
              <a:cxnLst/>
              <a:rect l="l" t="t" r="r" b="b"/>
              <a:pathLst>
                <a:path w="1429" h="23046" extrusionOk="0">
                  <a:moveTo>
                    <a:pt x="717" y="1"/>
                  </a:moveTo>
                  <a:cubicBezTo>
                    <a:pt x="360" y="1"/>
                    <a:pt x="0" y="239"/>
                    <a:pt x="9" y="715"/>
                  </a:cubicBezTo>
                  <a:lnTo>
                    <a:pt x="9" y="22319"/>
                  </a:lnTo>
                  <a:cubicBezTo>
                    <a:pt x="0" y="22804"/>
                    <a:pt x="360" y="23046"/>
                    <a:pt x="717" y="23046"/>
                  </a:cubicBezTo>
                  <a:cubicBezTo>
                    <a:pt x="1074" y="23046"/>
                    <a:pt x="1429" y="22804"/>
                    <a:pt x="1412" y="22319"/>
                  </a:cubicBezTo>
                  <a:lnTo>
                    <a:pt x="1412" y="715"/>
                  </a:lnTo>
                  <a:cubicBezTo>
                    <a:pt x="1429" y="239"/>
                    <a:pt x="1074" y="1"/>
                    <a:pt x="717" y="1"/>
                  </a:cubicBezTo>
                  <a:close/>
                </a:path>
              </a:pathLst>
            </a:custGeom>
            <a:solidFill>
              <a:srgbClr val="000000">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61"/>
            <p:cNvSpPr/>
            <p:nvPr/>
          </p:nvSpPr>
          <p:spPr>
            <a:xfrm>
              <a:off x="4023715" y="2623997"/>
              <a:ext cx="46056" cy="939834"/>
            </a:xfrm>
            <a:custGeom>
              <a:avLst/>
              <a:gdLst/>
              <a:ahLst/>
              <a:cxnLst/>
              <a:rect l="l" t="t" r="r" b="b"/>
              <a:pathLst>
                <a:path w="1437" h="29324" extrusionOk="0">
                  <a:moveTo>
                    <a:pt x="719" y="0"/>
                  </a:moveTo>
                  <a:cubicBezTo>
                    <a:pt x="376" y="0"/>
                    <a:pt x="33" y="226"/>
                    <a:pt x="17" y="677"/>
                  </a:cubicBezTo>
                  <a:lnTo>
                    <a:pt x="17" y="28597"/>
                  </a:lnTo>
                  <a:cubicBezTo>
                    <a:pt x="0" y="29081"/>
                    <a:pt x="359" y="29324"/>
                    <a:pt x="719" y="29324"/>
                  </a:cubicBezTo>
                  <a:cubicBezTo>
                    <a:pt x="1078" y="29324"/>
                    <a:pt x="1437" y="29081"/>
                    <a:pt x="1420" y="28597"/>
                  </a:cubicBezTo>
                  <a:lnTo>
                    <a:pt x="1420" y="677"/>
                  </a:lnTo>
                  <a:cubicBezTo>
                    <a:pt x="1404" y="226"/>
                    <a:pt x="1061" y="0"/>
                    <a:pt x="719" y="0"/>
                  </a:cubicBezTo>
                  <a:close/>
                </a:path>
              </a:pathLst>
            </a:custGeom>
            <a:solidFill>
              <a:srgbClr val="000000">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61"/>
            <p:cNvSpPr/>
            <p:nvPr/>
          </p:nvSpPr>
          <p:spPr>
            <a:xfrm>
              <a:off x="4204157" y="2623196"/>
              <a:ext cx="45030" cy="939834"/>
            </a:xfrm>
            <a:custGeom>
              <a:avLst/>
              <a:gdLst/>
              <a:ahLst/>
              <a:cxnLst/>
              <a:rect l="l" t="t" r="r" b="b"/>
              <a:pathLst>
                <a:path w="1405" h="29324" extrusionOk="0">
                  <a:moveTo>
                    <a:pt x="703" y="0"/>
                  </a:moveTo>
                  <a:cubicBezTo>
                    <a:pt x="352" y="0"/>
                    <a:pt x="1" y="234"/>
                    <a:pt x="1" y="702"/>
                  </a:cubicBezTo>
                  <a:lnTo>
                    <a:pt x="1" y="28622"/>
                  </a:lnTo>
                  <a:cubicBezTo>
                    <a:pt x="1" y="29090"/>
                    <a:pt x="352" y="29324"/>
                    <a:pt x="703" y="29324"/>
                  </a:cubicBezTo>
                  <a:cubicBezTo>
                    <a:pt x="1053" y="29324"/>
                    <a:pt x="1404" y="29090"/>
                    <a:pt x="1404" y="28622"/>
                  </a:cubicBezTo>
                  <a:lnTo>
                    <a:pt x="1404" y="702"/>
                  </a:lnTo>
                  <a:cubicBezTo>
                    <a:pt x="1404" y="234"/>
                    <a:pt x="1053" y="0"/>
                    <a:pt x="703" y="0"/>
                  </a:cubicBezTo>
                  <a:close/>
                </a:path>
              </a:pathLst>
            </a:custGeom>
            <a:solidFill>
              <a:srgbClr val="000000">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61"/>
            <p:cNvSpPr/>
            <p:nvPr/>
          </p:nvSpPr>
          <p:spPr>
            <a:xfrm>
              <a:off x="4383829" y="2623580"/>
              <a:ext cx="45832" cy="939866"/>
            </a:xfrm>
            <a:custGeom>
              <a:avLst/>
              <a:gdLst/>
              <a:ahLst/>
              <a:cxnLst/>
              <a:rect l="l" t="t" r="r" b="b"/>
              <a:pathLst>
                <a:path w="1430" h="29325" extrusionOk="0">
                  <a:moveTo>
                    <a:pt x="717" y="1"/>
                  </a:moveTo>
                  <a:cubicBezTo>
                    <a:pt x="372" y="1"/>
                    <a:pt x="26" y="230"/>
                    <a:pt x="9" y="690"/>
                  </a:cubicBezTo>
                  <a:lnTo>
                    <a:pt x="9" y="28610"/>
                  </a:lnTo>
                  <a:cubicBezTo>
                    <a:pt x="1" y="29086"/>
                    <a:pt x="360" y="29324"/>
                    <a:pt x="717" y="29324"/>
                  </a:cubicBezTo>
                  <a:cubicBezTo>
                    <a:pt x="1074" y="29324"/>
                    <a:pt x="1429" y="29086"/>
                    <a:pt x="1412" y="28610"/>
                  </a:cubicBezTo>
                  <a:lnTo>
                    <a:pt x="1412" y="690"/>
                  </a:lnTo>
                  <a:cubicBezTo>
                    <a:pt x="1404" y="230"/>
                    <a:pt x="1062" y="1"/>
                    <a:pt x="717" y="1"/>
                  </a:cubicBezTo>
                  <a:close/>
                </a:path>
              </a:pathLst>
            </a:custGeom>
            <a:solidFill>
              <a:srgbClr val="000000">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61"/>
            <p:cNvSpPr/>
            <p:nvPr/>
          </p:nvSpPr>
          <p:spPr>
            <a:xfrm>
              <a:off x="4564046" y="2623997"/>
              <a:ext cx="45543" cy="939834"/>
            </a:xfrm>
            <a:custGeom>
              <a:avLst/>
              <a:gdLst/>
              <a:ahLst/>
              <a:cxnLst/>
              <a:rect l="l" t="t" r="r" b="b"/>
              <a:pathLst>
                <a:path w="1421" h="29324" extrusionOk="0">
                  <a:moveTo>
                    <a:pt x="704" y="0"/>
                  </a:moveTo>
                  <a:cubicBezTo>
                    <a:pt x="363" y="0"/>
                    <a:pt x="25" y="226"/>
                    <a:pt x="17" y="677"/>
                  </a:cubicBezTo>
                  <a:lnTo>
                    <a:pt x="17" y="28597"/>
                  </a:lnTo>
                  <a:cubicBezTo>
                    <a:pt x="0" y="29081"/>
                    <a:pt x="355" y="29324"/>
                    <a:pt x="710" y="29324"/>
                  </a:cubicBezTo>
                  <a:cubicBezTo>
                    <a:pt x="1065" y="29324"/>
                    <a:pt x="1420" y="29081"/>
                    <a:pt x="1404" y="28597"/>
                  </a:cubicBezTo>
                  <a:lnTo>
                    <a:pt x="1404" y="677"/>
                  </a:lnTo>
                  <a:cubicBezTo>
                    <a:pt x="1387" y="226"/>
                    <a:pt x="1044" y="0"/>
                    <a:pt x="704" y="0"/>
                  </a:cubicBezTo>
                  <a:close/>
                </a:path>
              </a:pathLst>
            </a:custGeom>
            <a:solidFill>
              <a:srgbClr val="000000">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61"/>
            <p:cNvSpPr/>
            <p:nvPr/>
          </p:nvSpPr>
          <p:spPr>
            <a:xfrm>
              <a:off x="4743975" y="2623997"/>
              <a:ext cx="45543" cy="939834"/>
            </a:xfrm>
            <a:custGeom>
              <a:avLst/>
              <a:gdLst/>
              <a:ahLst/>
              <a:cxnLst/>
              <a:rect l="l" t="t" r="r" b="b"/>
              <a:pathLst>
                <a:path w="1421" h="29324" extrusionOk="0">
                  <a:moveTo>
                    <a:pt x="704" y="0"/>
                  </a:moveTo>
                  <a:cubicBezTo>
                    <a:pt x="363" y="0"/>
                    <a:pt x="25" y="226"/>
                    <a:pt x="17" y="677"/>
                  </a:cubicBezTo>
                  <a:lnTo>
                    <a:pt x="17" y="28597"/>
                  </a:lnTo>
                  <a:cubicBezTo>
                    <a:pt x="0" y="29081"/>
                    <a:pt x="355" y="29324"/>
                    <a:pt x="710" y="29324"/>
                  </a:cubicBezTo>
                  <a:cubicBezTo>
                    <a:pt x="1065" y="29324"/>
                    <a:pt x="1420" y="29081"/>
                    <a:pt x="1404" y="28597"/>
                  </a:cubicBezTo>
                  <a:lnTo>
                    <a:pt x="1404" y="677"/>
                  </a:lnTo>
                  <a:cubicBezTo>
                    <a:pt x="1387" y="226"/>
                    <a:pt x="1044" y="0"/>
                    <a:pt x="704" y="0"/>
                  </a:cubicBezTo>
                  <a:close/>
                </a:path>
              </a:pathLst>
            </a:custGeom>
            <a:solidFill>
              <a:srgbClr val="000000">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61"/>
            <p:cNvSpPr/>
            <p:nvPr/>
          </p:nvSpPr>
          <p:spPr>
            <a:xfrm>
              <a:off x="4923904" y="2623580"/>
              <a:ext cx="45543" cy="939866"/>
            </a:xfrm>
            <a:custGeom>
              <a:avLst/>
              <a:gdLst/>
              <a:ahLst/>
              <a:cxnLst/>
              <a:rect l="l" t="t" r="r" b="b"/>
              <a:pathLst>
                <a:path w="1421" h="29325" extrusionOk="0">
                  <a:moveTo>
                    <a:pt x="710" y="1"/>
                  </a:moveTo>
                  <a:cubicBezTo>
                    <a:pt x="368" y="1"/>
                    <a:pt x="25" y="230"/>
                    <a:pt x="17" y="690"/>
                  </a:cubicBezTo>
                  <a:lnTo>
                    <a:pt x="17" y="28610"/>
                  </a:lnTo>
                  <a:cubicBezTo>
                    <a:pt x="0" y="29086"/>
                    <a:pt x="355" y="29324"/>
                    <a:pt x="710" y="29324"/>
                  </a:cubicBezTo>
                  <a:cubicBezTo>
                    <a:pt x="1065" y="29324"/>
                    <a:pt x="1420" y="29086"/>
                    <a:pt x="1404" y="28610"/>
                  </a:cubicBezTo>
                  <a:lnTo>
                    <a:pt x="1404" y="690"/>
                  </a:lnTo>
                  <a:cubicBezTo>
                    <a:pt x="1395" y="230"/>
                    <a:pt x="1053" y="1"/>
                    <a:pt x="710" y="1"/>
                  </a:cubicBezTo>
                  <a:close/>
                </a:path>
              </a:pathLst>
            </a:custGeom>
            <a:solidFill>
              <a:srgbClr val="000000">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1"/>
            <p:cNvSpPr/>
            <p:nvPr/>
          </p:nvSpPr>
          <p:spPr>
            <a:xfrm>
              <a:off x="5103832" y="2623580"/>
              <a:ext cx="45543" cy="939866"/>
            </a:xfrm>
            <a:custGeom>
              <a:avLst/>
              <a:gdLst/>
              <a:ahLst/>
              <a:cxnLst/>
              <a:rect l="l" t="t" r="r" b="b"/>
              <a:pathLst>
                <a:path w="1421" h="29325" extrusionOk="0">
                  <a:moveTo>
                    <a:pt x="710" y="1"/>
                  </a:moveTo>
                  <a:cubicBezTo>
                    <a:pt x="368" y="1"/>
                    <a:pt x="25" y="230"/>
                    <a:pt x="17" y="690"/>
                  </a:cubicBezTo>
                  <a:lnTo>
                    <a:pt x="17" y="28610"/>
                  </a:lnTo>
                  <a:cubicBezTo>
                    <a:pt x="0" y="29086"/>
                    <a:pt x="355" y="29324"/>
                    <a:pt x="710" y="29324"/>
                  </a:cubicBezTo>
                  <a:cubicBezTo>
                    <a:pt x="1065" y="29324"/>
                    <a:pt x="1420" y="29086"/>
                    <a:pt x="1404" y="28610"/>
                  </a:cubicBezTo>
                  <a:lnTo>
                    <a:pt x="1404" y="690"/>
                  </a:lnTo>
                  <a:cubicBezTo>
                    <a:pt x="1395" y="230"/>
                    <a:pt x="1053" y="1"/>
                    <a:pt x="710" y="1"/>
                  </a:cubicBezTo>
                  <a:close/>
                </a:path>
              </a:pathLst>
            </a:custGeom>
            <a:solidFill>
              <a:srgbClr val="000000">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1"/>
            <p:cNvSpPr/>
            <p:nvPr/>
          </p:nvSpPr>
          <p:spPr>
            <a:xfrm>
              <a:off x="5283761" y="2622779"/>
              <a:ext cx="45799" cy="738624"/>
            </a:xfrm>
            <a:custGeom>
              <a:avLst/>
              <a:gdLst/>
              <a:ahLst/>
              <a:cxnLst/>
              <a:rect l="l" t="t" r="r" b="b"/>
              <a:pathLst>
                <a:path w="1429" h="23046" extrusionOk="0">
                  <a:moveTo>
                    <a:pt x="713" y="1"/>
                  </a:moveTo>
                  <a:cubicBezTo>
                    <a:pt x="355" y="1"/>
                    <a:pt x="0" y="239"/>
                    <a:pt x="17" y="715"/>
                  </a:cubicBezTo>
                  <a:lnTo>
                    <a:pt x="17" y="22319"/>
                  </a:lnTo>
                  <a:cubicBezTo>
                    <a:pt x="0" y="22804"/>
                    <a:pt x="355" y="23046"/>
                    <a:pt x="713" y="23046"/>
                  </a:cubicBezTo>
                  <a:cubicBezTo>
                    <a:pt x="1070" y="23046"/>
                    <a:pt x="1429" y="22804"/>
                    <a:pt x="1421" y="22319"/>
                  </a:cubicBezTo>
                  <a:lnTo>
                    <a:pt x="1421" y="715"/>
                  </a:lnTo>
                  <a:cubicBezTo>
                    <a:pt x="1429" y="239"/>
                    <a:pt x="1070" y="1"/>
                    <a:pt x="713" y="1"/>
                  </a:cubicBezTo>
                  <a:close/>
                </a:path>
              </a:pathLst>
            </a:custGeom>
            <a:solidFill>
              <a:srgbClr val="000000">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1"/>
            <p:cNvSpPr/>
            <p:nvPr/>
          </p:nvSpPr>
          <p:spPr>
            <a:xfrm>
              <a:off x="4179542" y="2761299"/>
              <a:ext cx="790449" cy="663563"/>
            </a:xfrm>
            <a:custGeom>
              <a:avLst/>
              <a:gdLst/>
              <a:ahLst/>
              <a:cxnLst/>
              <a:rect l="l" t="t" r="r" b="b"/>
              <a:pathLst>
                <a:path w="24663" h="20704" extrusionOk="0">
                  <a:moveTo>
                    <a:pt x="18220" y="0"/>
                  </a:moveTo>
                  <a:cubicBezTo>
                    <a:pt x="16014" y="0"/>
                    <a:pt x="13905" y="1128"/>
                    <a:pt x="12699" y="3076"/>
                  </a:cubicBezTo>
                  <a:cubicBezTo>
                    <a:pt x="11474" y="1075"/>
                    <a:pt x="9353" y="5"/>
                    <a:pt x="7199" y="5"/>
                  </a:cubicBezTo>
                  <a:cubicBezTo>
                    <a:pt x="5738" y="5"/>
                    <a:pt x="4263" y="496"/>
                    <a:pt x="3041" y="1522"/>
                  </a:cubicBezTo>
                  <a:cubicBezTo>
                    <a:pt x="34" y="4079"/>
                    <a:pt x="0" y="8724"/>
                    <a:pt x="2974" y="11314"/>
                  </a:cubicBezTo>
                  <a:lnTo>
                    <a:pt x="12114" y="20453"/>
                  </a:lnTo>
                  <a:cubicBezTo>
                    <a:pt x="12281" y="20620"/>
                    <a:pt x="12494" y="20704"/>
                    <a:pt x="12707" y="20704"/>
                  </a:cubicBezTo>
                  <a:cubicBezTo>
                    <a:pt x="12920" y="20704"/>
                    <a:pt x="13133" y="20620"/>
                    <a:pt x="13300" y="20453"/>
                  </a:cubicBezTo>
                  <a:lnTo>
                    <a:pt x="22440" y="11314"/>
                  </a:lnTo>
                  <a:cubicBezTo>
                    <a:pt x="23843" y="10094"/>
                    <a:pt x="24645" y="8323"/>
                    <a:pt x="24645" y="6451"/>
                  </a:cubicBezTo>
                  <a:cubicBezTo>
                    <a:pt x="24662" y="3561"/>
                    <a:pt x="22741" y="1021"/>
                    <a:pt x="19950" y="236"/>
                  </a:cubicBezTo>
                  <a:cubicBezTo>
                    <a:pt x="19376" y="77"/>
                    <a:pt x="18795" y="0"/>
                    <a:pt x="18220"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1"/>
            <p:cNvSpPr/>
            <p:nvPr/>
          </p:nvSpPr>
          <p:spPr>
            <a:xfrm>
              <a:off x="4452640" y="2947157"/>
              <a:ext cx="268323" cy="268323"/>
            </a:xfrm>
            <a:custGeom>
              <a:avLst/>
              <a:gdLst/>
              <a:ahLst/>
              <a:cxnLst/>
              <a:rect l="l" t="t" r="r" b="b"/>
              <a:pathLst>
                <a:path w="8372" h="8372" extrusionOk="0">
                  <a:moveTo>
                    <a:pt x="3275" y="1"/>
                  </a:moveTo>
                  <a:cubicBezTo>
                    <a:pt x="3075" y="1"/>
                    <a:pt x="2908" y="151"/>
                    <a:pt x="2908" y="352"/>
                  </a:cubicBezTo>
                  <a:lnTo>
                    <a:pt x="2908" y="2908"/>
                  </a:lnTo>
                  <a:lnTo>
                    <a:pt x="368" y="2908"/>
                  </a:lnTo>
                  <a:cubicBezTo>
                    <a:pt x="168" y="2908"/>
                    <a:pt x="1" y="3075"/>
                    <a:pt x="1" y="3276"/>
                  </a:cubicBezTo>
                  <a:lnTo>
                    <a:pt x="1" y="5097"/>
                  </a:lnTo>
                  <a:cubicBezTo>
                    <a:pt x="1" y="5297"/>
                    <a:pt x="168" y="5448"/>
                    <a:pt x="368" y="5448"/>
                  </a:cubicBezTo>
                  <a:lnTo>
                    <a:pt x="2908" y="5448"/>
                  </a:lnTo>
                  <a:lnTo>
                    <a:pt x="2908" y="8004"/>
                  </a:lnTo>
                  <a:cubicBezTo>
                    <a:pt x="2908" y="8205"/>
                    <a:pt x="3075" y="8372"/>
                    <a:pt x="3275" y="8372"/>
                  </a:cubicBezTo>
                  <a:lnTo>
                    <a:pt x="5097" y="8372"/>
                  </a:lnTo>
                  <a:cubicBezTo>
                    <a:pt x="5297" y="8372"/>
                    <a:pt x="5464" y="8205"/>
                    <a:pt x="5464" y="8004"/>
                  </a:cubicBezTo>
                  <a:lnTo>
                    <a:pt x="5464" y="5448"/>
                  </a:lnTo>
                  <a:lnTo>
                    <a:pt x="8004" y="5448"/>
                  </a:lnTo>
                  <a:cubicBezTo>
                    <a:pt x="8205" y="5448"/>
                    <a:pt x="8372" y="5297"/>
                    <a:pt x="8372" y="5097"/>
                  </a:cubicBezTo>
                  <a:lnTo>
                    <a:pt x="8372" y="3276"/>
                  </a:lnTo>
                  <a:cubicBezTo>
                    <a:pt x="8372" y="3075"/>
                    <a:pt x="8205" y="2908"/>
                    <a:pt x="8004" y="2908"/>
                  </a:cubicBezTo>
                  <a:lnTo>
                    <a:pt x="5464" y="2908"/>
                  </a:lnTo>
                  <a:lnTo>
                    <a:pt x="5464" y="352"/>
                  </a:lnTo>
                  <a:cubicBezTo>
                    <a:pt x="5464" y="151"/>
                    <a:pt x="5297" y="1"/>
                    <a:pt x="50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4" name="Google Shape;1734;p61"/>
          <p:cNvSpPr/>
          <p:nvPr/>
        </p:nvSpPr>
        <p:spPr>
          <a:xfrm rot="10800000" flipH="1">
            <a:off x="4980988" y="3836742"/>
            <a:ext cx="1087906" cy="331354"/>
          </a:xfrm>
          <a:custGeom>
            <a:avLst/>
            <a:gdLst/>
            <a:ahLst/>
            <a:cxnLst/>
            <a:rect l="l" t="t" r="r" b="b"/>
            <a:pathLst>
              <a:path w="43538" h="13233" extrusionOk="0">
                <a:moveTo>
                  <a:pt x="43538" y="0"/>
                </a:moveTo>
                <a:lnTo>
                  <a:pt x="0" y="0"/>
                </a:lnTo>
                <a:lnTo>
                  <a:pt x="0" y="13233"/>
                </a:lnTo>
              </a:path>
            </a:pathLst>
          </a:custGeom>
          <a:noFill/>
          <a:ln w="19050" cap="flat" cmpd="sng">
            <a:solidFill>
              <a:schemeClr val="dk1"/>
            </a:solidFill>
            <a:prstDash val="solid"/>
            <a:round/>
            <a:headEnd type="none" w="med" len="med"/>
            <a:tailEnd type="none" w="med" len="med"/>
          </a:ln>
        </p:spPr>
      </p:sp>
      <p:cxnSp>
        <p:nvCxnSpPr>
          <p:cNvPr id="1735" name="Google Shape;1735;p61"/>
          <p:cNvCxnSpPr>
            <a:stCxn id="1736" idx="4"/>
          </p:cNvCxnSpPr>
          <p:nvPr/>
        </p:nvCxnSpPr>
        <p:spPr>
          <a:xfrm>
            <a:off x="2503063" y="3030853"/>
            <a:ext cx="1088100" cy="0"/>
          </a:xfrm>
          <a:prstGeom prst="straightConnector1">
            <a:avLst/>
          </a:prstGeom>
          <a:noFill/>
          <a:ln w="19050" cap="flat" cmpd="sng">
            <a:solidFill>
              <a:schemeClr val="dk1"/>
            </a:solidFill>
            <a:prstDash val="solid"/>
            <a:round/>
            <a:headEnd type="none" w="med" len="med"/>
            <a:tailEnd type="none" w="med" len="med"/>
          </a:ln>
        </p:spPr>
      </p:cxnSp>
      <p:sp>
        <p:nvSpPr>
          <p:cNvPr id="1737" name="Google Shape;1737;p61"/>
          <p:cNvSpPr/>
          <p:nvPr/>
        </p:nvSpPr>
        <p:spPr>
          <a:xfrm rot="-5400000" flipH="1">
            <a:off x="2957164" y="1836075"/>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1"/>
          <p:cNvSpPr/>
          <p:nvPr/>
        </p:nvSpPr>
        <p:spPr>
          <a:xfrm rot="-5400000" flipH="1">
            <a:off x="2957164" y="4107731"/>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1"/>
          <p:cNvSpPr/>
          <p:nvPr/>
        </p:nvSpPr>
        <p:spPr>
          <a:xfrm flipH="1">
            <a:off x="3075107" y="1898925"/>
            <a:ext cx="1087906" cy="331354"/>
          </a:xfrm>
          <a:custGeom>
            <a:avLst/>
            <a:gdLst/>
            <a:ahLst/>
            <a:cxnLst/>
            <a:rect l="l" t="t" r="r" b="b"/>
            <a:pathLst>
              <a:path w="43538" h="13233" extrusionOk="0">
                <a:moveTo>
                  <a:pt x="43538" y="0"/>
                </a:moveTo>
                <a:lnTo>
                  <a:pt x="0" y="0"/>
                </a:lnTo>
                <a:lnTo>
                  <a:pt x="0" y="13233"/>
                </a:lnTo>
              </a:path>
            </a:pathLst>
          </a:custGeom>
          <a:noFill/>
          <a:ln w="19050" cap="flat" cmpd="sng">
            <a:solidFill>
              <a:schemeClr val="dk1"/>
            </a:solidFill>
            <a:prstDash val="solid"/>
            <a:round/>
            <a:headEnd type="none" w="med" len="med"/>
            <a:tailEnd type="none" w="med" len="med"/>
          </a:ln>
        </p:spPr>
      </p:sp>
      <p:sp>
        <p:nvSpPr>
          <p:cNvPr id="1740" name="Google Shape;1740;p61"/>
          <p:cNvSpPr/>
          <p:nvPr/>
        </p:nvSpPr>
        <p:spPr>
          <a:xfrm rot="10800000">
            <a:off x="3075107" y="3836742"/>
            <a:ext cx="1087906" cy="331354"/>
          </a:xfrm>
          <a:custGeom>
            <a:avLst/>
            <a:gdLst/>
            <a:ahLst/>
            <a:cxnLst/>
            <a:rect l="l" t="t" r="r" b="b"/>
            <a:pathLst>
              <a:path w="43538" h="13233" extrusionOk="0">
                <a:moveTo>
                  <a:pt x="43538" y="0"/>
                </a:moveTo>
                <a:lnTo>
                  <a:pt x="0" y="0"/>
                </a:lnTo>
                <a:lnTo>
                  <a:pt x="0" y="13233"/>
                </a:lnTo>
              </a:path>
            </a:pathLst>
          </a:custGeom>
          <a:noFill/>
          <a:ln w="19050" cap="flat" cmpd="sng">
            <a:solidFill>
              <a:schemeClr val="dk1"/>
            </a:solidFill>
            <a:prstDash val="solid"/>
            <a:round/>
            <a:headEnd type="none" w="med" len="med"/>
            <a:tailEnd type="none" w="med" len="med"/>
          </a:ln>
        </p:spPr>
      </p:sp>
      <p:sp>
        <p:nvSpPr>
          <p:cNvPr id="1736" name="Google Shape;1736;p61"/>
          <p:cNvSpPr/>
          <p:nvPr/>
        </p:nvSpPr>
        <p:spPr>
          <a:xfrm rot="-5400000" flipH="1">
            <a:off x="2385163" y="2971903"/>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1"/>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Important Part</a:t>
            </a:r>
            <a:endParaRPr dirty="0"/>
          </a:p>
        </p:txBody>
      </p:sp>
      <p:sp>
        <p:nvSpPr>
          <p:cNvPr id="1742" name="Google Shape;1742;p61"/>
          <p:cNvSpPr txBox="1">
            <a:spLocks noGrp="1"/>
          </p:cNvSpPr>
          <p:nvPr>
            <p:ph type="subTitle" idx="1"/>
          </p:nvPr>
        </p:nvSpPr>
        <p:spPr>
          <a:xfrm>
            <a:off x="2957175" y="1567325"/>
            <a:ext cx="1206000" cy="33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Patient Care</a:t>
            </a:r>
            <a:endParaRPr dirty="0"/>
          </a:p>
        </p:txBody>
      </p:sp>
      <p:sp>
        <p:nvSpPr>
          <p:cNvPr id="1744" name="Google Shape;1744;p61"/>
          <p:cNvSpPr txBox="1">
            <a:spLocks noGrp="1"/>
          </p:cNvSpPr>
          <p:nvPr>
            <p:ph type="subTitle" idx="3"/>
          </p:nvPr>
        </p:nvSpPr>
        <p:spPr>
          <a:xfrm>
            <a:off x="2957175" y="3836931"/>
            <a:ext cx="1206000" cy="33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Nurse</a:t>
            </a:r>
            <a:endParaRPr dirty="0"/>
          </a:p>
        </p:txBody>
      </p:sp>
      <p:sp>
        <p:nvSpPr>
          <p:cNvPr id="1747" name="Google Shape;1747;p61"/>
          <p:cNvSpPr txBox="1">
            <a:spLocks noGrp="1"/>
          </p:cNvSpPr>
          <p:nvPr>
            <p:ph type="subTitle" idx="5"/>
          </p:nvPr>
        </p:nvSpPr>
        <p:spPr>
          <a:xfrm>
            <a:off x="2385075" y="2700037"/>
            <a:ext cx="1206000" cy="33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Doctor</a:t>
            </a:r>
            <a:endParaRPr dirty="0"/>
          </a:p>
        </p:txBody>
      </p:sp>
      <p:sp>
        <p:nvSpPr>
          <p:cNvPr id="1748" name="Google Shape;1748;p61"/>
          <p:cNvSpPr txBox="1">
            <a:spLocks noGrp="1"/>
          </p:cNvSpPr>
          <p:nvPr>
            <p:ph type="subTitle" idx="7"/>
          </p:nvPr>
        </p:nvSpPr>
        <p:spPr>
          <a:xfrm flipH="1">
            <a:off x="4980823" y="1567325"/>
            <a:ext cx="1777714" cy="33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Emergency Service</a:t>
            </a:r>
            <a:endParaRPr dirty="0"/>
          </a:p>
        </p:txBody>
      </p:sp>
      <p:sp>
        <p:nvSpPr>
          <p:cNvPr id="1750" name="Google Shape;1750;p61"/>
          <p:cNvSpPr txBox="1">
            <a:spLocks noGrp="1"/>
          </p:cNvSpPr>
          <p:nvPr>
            <p:ph type="subTitle" idx="9"/>
          </p:nvPr>
        </p:nvSpPr>
        <p:spPr>
          <a:xfrm flipH="1">
            <a:off x="4980823" y="3836931"/>
            <a:ext cx="1808311" cy="33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Good Treatement</a:t>
            </a:r>
            <a:endParaRPr dirty="0"/>
          </a:p>
        </p:txBody>
      </p:sp>
      <p:sp>
        <p:nvSpPr>
          <p:cNvPr id="1753" name="Google Shape;1753;p61"/>
          <p:cNvSpPr txBox="1">
            <a:spLocks noGrp="1"/>
          </p:cNvSpPr>
          <p:nvPr>
            <p:ph type="subTitle" idx="14"/>
          </p:nvPr>
        </p:nvSpPr>
        <p:spPr>
          <a:xfrm flipH="1">
            <a:off x="5552925" y="2700037"/>
            <a:ext cx="1206000" cy="33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Staff</a:t>
            </a:r>
            <a:endParaRPr dirty="0"/>
          </a:p>
        </p:txBody>
      </p:sp>
      <p:grpSp>
        <p:nvGrpSpPr>
          <p:cNvPr id="62" name="Google Shape;399;p36"/>
          <p:cNvGrpSpPr/>
          <p:nvPr/>
        </p:nvGrpSpPr>
        <p:grpSpPr>
          <a:xfrm rot="-804741">
            <a:off x="281688" y="789423"/>
            <a:ext cx="2016985" cy="905145"/>
            <a:chOff x="238125" y="1360700"/>
            <a:chExt cx="7117075" cy="2944675"/>
          </a:xfrm>
        </p:grpSpPr>
        <p:sp>
          <p:nvSpPr>
            <p:cNvPr id="63" name="Google Shape;400;p36"/>
            <p:cNvSpPr/>
            <p:nvPr/>
          </p:nvSpPr>
          <p:spPr>
            <a:xfrm>
              <a:off x="238125" y="1728775"/>
              <a:ext cx="1226600" cy="2208525"/>
            </a:xfrm>
            <a:custGeom>
              <a:avLst/>
              <a:gdLst/>
              <a:ahLst/>
              <a:cxnLst/>
              <a:rect l="l" t="t" r="r" b="b"/>
              <a:pathLst>
                <a:path w="49064" h="88341" extrusionOk="0">
                  <a:moveTo>
                    <a:pt x="39277" y="10187"/>
                  </a:moveTo>
                  <a:lnTo>
                    <a:pt x="39277" y="78199"/>
                  </a:lnTo>
                  <a:cubicBezTo>
                    <a:pt x="22330" y="75752"/>
                    <a:pt x="9786" y="61251"/>
                    <a:pt x="9786" y="44170"/>
                  </a:cubicBezTo>
                  <a:cubicBezTo>
                    <a:pt x="9786" y="27090"/>
                    <a:pt x="22330" y="12589"/>
                    <a:pt x="39277" y="10187"/>
                  </a:cubicBezTo>
                  <a:close/>
                  <a:moveTo>
                    <a:pt x="44170" y="0"/>
                  </a:moveTo>
                  <a:cubicBezTo>
                    <a:pt x="19794" y="0"/>
                    <a:pt x="0" y="19795"/>
                    <a:pt x="0" y="44170"/>
                  </a:cubicBezTo>
                  <a:cubicBezTo>
                    <a:pt x="0" y="68591"/>
                    <a:pt x="19794" y="88340"/>
                    <a:pt x="44170" y="88340"/>
                  </a:cubicBezTo>
                  <a:cubicBezTo>
                    <a:pt x="46884" y="88340"/>
                    <a:pt x="49063" y="86161"/>
                    <a:pt x="49063" y="83448"/>
                  </a:cubicBezTo>
                  <a:lnTo>
                    <a:pt x="49063" y="4893"/>
                  </a:lnTo>
                  <a:cubicBezTo>
                    <a:pt x="49063" y="2180"/>
                    <a:pt x="46884" y="0"/>
                    <a:pt x="44170"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01;p36"/>
            <p:cNvSpPr/>
            <p:nvPr/>
          </p:nvSpPr>
          <p:spPr>
            <a:xfrm>
              <a:off x="6128600" y="1728775"/>
              <a:ext cx="1226600" cy="2208525"/>
            </a:xfrm>
            <a:custGeom>
              <a:avLst/>
              <a:gdLst/>
              <a:ahLst/>
              <a:cxnLst/>
              <a:rect l="l" t="t" r="r" b="b"/>
              <a:pathLst>
                <a:path w="49064" h="88341" extrusionOk="0">
                  <a:moveTo>
                    <a:pt x="9786" y="10187"/>
                  </a:moveTo>
                  <a:cubicBezTo>
                    <a:pt x="26734" y="12589"/>
                    <a:pt x="39277" y="27090"/>
                    <a:pt x="39277" y="44170"/>
                  </a:cubicBezTo>
                  <a:cubicBezTo>
                    <a:pt x="39277" y="61251"/>
                    <a:pt x="26734" y="75752"/>
                    <a:pt x="9786" y="78199"/>
                  </a:cubicBezTo>
                  <a:lnTo>
                    <a:pt x="9786" y="10187"/>
                  </a:lnTo>
                  <a:close/>
                  <a:moveTo>
                    <a:pt x="4893" y="0"/>
                  </a:moveTo>
                  <a:cubicBezTo>
                    <a:pt x="2180" y="0"/>
                    <a:pt x="0" y="2180"/>
                    <a:pt x="0" y="4893"/>
                  </a:cubicBezTo>
                  <a:lnTo>
                    <a:pt x="0" y="83448"/>
                  </a:lnTo>
                  <a:cubicBezTo>
                    <a:pt x="0" y="86161"/>
                    <a:pt x="2180" y="88340"/>
                    <a:pt x="4893" y="88340"/>
                  </a:cubicBezTo>
                  <a:cubicBezTo>
                    <a:pt x="29269" y="88340"/>
                    <a:pt x="49063" y="68591"/>
                    <a:pt x="49063" y="44170"/>
                  </a:cubicBezTo>
                  <a:cubicBezTo>
                    <a:pt x="49063" y="19795"/>
                    <a:pt x="29269" y="0"/>
                    <a:pt x="4893"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02;p36"/>
            <p:cNvSpPr/>
            <p:nvPr/>
          </p:nvSpPr>
          <p:spPr>
            <a:xfrm>
              <a:off x="1220050" y="1360700"/>
              <a:ext cx="5153225" cy="1472350"/>
            </a:xfrm>
            <a:custGeom>
              <a:avLst/>
              <a:gdLst/>
              <a:ahLst/>
              <a:cxnLst/>
              <a:rect l="l" t="t" r="r" b="b"/>
              <a:pathLst>
                <a:path w="206129" h="58894" extrusionOk="0">
                  <a:moveTo>
                    <a:pt x="9786" y="0"/>
                  </a:moveTo>
                  <a:cubicBezTo>
                    <a:pt x="4404" y="0"/>
                    <a:pt x="0" y="4404"/>
                    <a:pt x="0" y="9830"/>
                  </a:cubicBezTo>
                  <a:lnTo>
                    <a:pt x="0" y="58893"/>
                  </a:lnTo>
                  <a:lnTo>
                    <a:pt x="206128" y="58893"/>
                  </a:lnTo>
                  <a:lnTo>
                    <a:pt x="206128" y="9830"/>
                  </a:lnTo>
                  <a:cubicBezTo>
                    <a:pt x="206128" y="4404"/>
                    <a:pt x="201724" y="0"/>
                    <a:pt x="196342"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03;p36"/>
            <p:cNvSpPr/>
            <p:nvPr/>
          </p:nvSpPr>
          <p:spPr>
            <a:xfrm>
              <a:off x="1220050" y="2833025"/>
              <a:ext cx="5153225" cy="1472350"/>
            </a:xfrm>
            <a:custGeom>
              <a:avLst/>
              <a:gdLst/>
              <a:ahLst/>
              <a:cxnLst/>
              <a:rect l="l" t="t" r="r" b="b"/>
              <a:pathLst>
                <a:path w="206129" h="58894" extrusionOk="0">
                  <a:moveTo>
                    <a:pt x="0" y="0"/>
                  </a:moveTo>
                  <a:lnTo>
                    <a:pt x="0" y="49108"/>
                  </a:lnTo>
                  <a:cubicBezTo>
                    <a:pt x="0" y="54490"/>
                    <a:pt x="4404" y="58894"/>
                    <a:pt x="9786" y="58894"/>
                  </a:cubicBezTo>
                  <a:lnTo>
                    <a:pt x="196342" y="58894"/>
                  </a:lnTo>
                  <a:cubicBezTo>
                    <a:pt x="201724" y="58894"/>
                    <a:pt x="206128" y="54490"/>
                    <a:pt x="206128" y="49108"/>
                  </a:cubicBezTo>
                  <a:lnTo>
                    <a:pt x="206128"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04;p36"/>
            <p:cNvSpPr/>
            <p:nvPr/>
          </p:nvSpPr>
          <p:spPr>
            <a:xfrm>
              <a:off x="1833900" y="2710700"/>
              <a:ext cx="3925525" cy="244675"/>
            </a:xfrm>
            <a:custGeom>
              <a:avLst/>
              <a:gdLst/>
              <a:ahLst/>
              <a:cxnLst/>
              <a:rect l="l" t="t" r="r" b="b"/>
              <a:pathLst>
                <a:path w="157021" h="9787" extrusionOk="0">
                  <a:moveTo>
                    <a:pt x="4893" y="0"/>
                  </a:moveTo>
                  <a:cubicBezTo>
                    <a:pt x="2180" y="0"/>
                    <a:pt x="0" y="2180"/>
                    <a:pt x="0" y="4893"/>
                  </a:cubicBezTo>
                  <a:cubicBezTo>
                    <a:pt x="0" y="7607"/>
                    <a:pt x="2180" y="9786"/>
                    <a:pt x="4893" y="9786"/>
                  </a:cubicBezTo>
                  <a:lnTo>
                    <a:pt x="152127" y="9786"/>
                  </a:lnTo>
                  <a:cubicBezTo>
                    <a:pt x="154841" y="9786"/>
                    <a:pt x="157020" y="7607"/>
                    <a:pt x="157020" y="4893"/>
                  </a:cubicBezTo>
                  <a:cubicBezTo>
                    <a:pt x="157020" y="2180"/>
                    <a:pt x="154841" y="0"/>
                    <a:pt x="1521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05;p36"/>
            <p:cNvSpPr/>
            <p:nvPr/>
          </p:nvSpPr>
          <p:spPr>
            <a:xfrm>
              <a:off x="1832775" y="3201100"/>
              <a:ext cx="3927750" cy="245800"/>
            </a:xfrm>
            <a:custGeom>
              <a:avLst/>
              <a:gdLst/>
              <a:ahLst/>
              <a:cxnLst/>
              <a:rect l="l" t="t" r="r" b="b"/>
              <a:pathLst>
                <a:path w="157110" h="9832" extrusionOk="0">
                  <a:moveTo>
                    <a:pt x="4938" y="1"/>
                  </a:moveTo>
                  <a:cubicBezTo>
                    <a:pt x="2225" y="1"/>
                    <a:pt x="1" y="2225"/>
                    <a:pt x="1" y="4938"/>
                  </a:cubicBezTo>
                  <a:cubicBezTo>
                    <a:pt x="1" y="7607"/>
                    <a:pt x="2225" y="9831"/>
                    <a:pt x="4938" y="9831"/>
                  </a:cubicBezTo>
                  <a:lnTo>
                    <a:pt x="152172" y="9831"/>
                  </a:lnTo>
                  <a:cubicBezTo>
                    <a:pt x="154886" y="9831"/>
                    <a:pt x="157110" y="7607"/>
                    <a:pt x="157110" y="4938"/>
                  </a:cubicBezTo>
                  <a:cubicBezTo>
                    <a:pt x="157110" y="2225"/>
                    <a:pt x="154886" y="1"/>
                    <a:pt x="1521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06;p36"/>
            <p:cNvSpPr/>
            <p:nvPr/>
          </p:nvSpPr>
          <p:spPr>
            <a:xfrm>
              <a:off x="1833900" y="3692625"/>
              <a:ext cx="3925525" cy="244675"/>
            </a:xfrm>
            <a:custGeom>
              <a:avLst/>
              <a:gdLst/>
              <a:ahLst/>
              <a:cxnLst/>
              <a:rect l="l" t="t" r="r" b="b"/>
              <a:pathLst>
                <a:path w="157021" h="9787" extrusionOk="0">
                  <a:moveTo>
                    <a:pt x="4893" y="1"/>
                  </a:moveTo>
                  <a:cubicBezTo>
                    <a:pt x="2180" y="1"/>
                    <a:pt x="0" y="2180"/>
                    <a:pt x="0" y="4894"/>
                  </a:cubicBezTo>
                  <a:cubicBezTo>
                    <a:pt x="0" y="7607"/>
                    <a:pt x="2180" y="9786"/>
                    <a:pt x="4893" y="9786"/>
                  </a:cubicBezTo>
                  <a:lnTo>
                    <a:pt x="152127" y="9786"/>
                  </a:lnTo>
                  <a:cubicBezTo>
                    <a:pt x="154841" y="9786"/>
                    <a:pt x="157020" y="7607"/>
                    <a:pt x="157020" y="4894"/>
                  </a:cubicBezTo>
                  <a:cubicBezTo>
                    <a:pt x="157020" y="2180"/>
                    <a:pt x="154841" y="1"/>
                    <a:pt x="1521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79"/>
        <p:cNvGrpSpPr/>
        <p:nvPr/>
      </p:nvGrpSpPr>
      <p:grpSpPr>
        <a:xfrm>
          <a:off x="0" y="0"/>
          <a:ext cx="0" cy="0"/>
          <a:chOff x="0" y="0"/>
          <a:chExt cx="0" cy="0"/>
        </a:xfrm>
      </p:grpSpPr>
      <p:grpSp>
        <p:nvGrpSpPr>
          <p:cNvPr id="1780" name="Google Shape;1780;p63"/>
          <p:cNvGrpSpPr/>
          <p:nvPr/>
        </p:nvGrpSpPr>
        <p:grpSpPr>
          <a:xfrm>
            <a:off x="2772125" y="289957"/>
            <a:ext cx="3893582" cy="4990859"/>
            <a:chOff x="2772125" y="289957"/>
            <a:chExt cx="3893582" cy="4990859"/>
          </a:xfrm>
        </p:grpSpPr>
        <p:grpSp>
          <p:nvGrpSpPr>
            <p:cNvPr id="1781" name="Google Shape;1781;p63"/>
            <p:cNvGrpSpPr/>
            <p:nvPr/>
          </p:nvGrpSpPr>
          <p:grpSpPr>
            <a:xfrm>
              <a:off x="2772125" y="289957"/>
              <a:ext cx="3489773" cy="4321192"/>
              <a:chOff x="2772125" y="289957"/>
              <a:chExt cx="3489773" cy="4321192"/>
            </a:xfrm>
          </p:grpSpPr>
          <p:grpSp>
            <p:nvGrpSpPr>
              <p:cNvPr id="1782" name="Google Shape;1782;p63"/>
              <p:cNvGrpSpPr/>
              <p:nvPr/>
            </p:nvGrpSpPr>
            <p:grpSpPr>
              <a:xfrm>
                <a:off x="2772125" y="664600"/>
                <a:ext cx="3489773" cy="3946549"/>
                <a:chOff x="2772125" y="664600"/>
                <a:chExt cx="3489773" cy="3946549"/>
              </a:xfrm>
            </p:grpSpPr>
            <p:sp>
              <p:nvSpPr>
                <p:cNvPr id="1783" name="Google Shape;1783;p63"/>
                <p:cNvSpPr/>
                <p:nvPr/>
              </p:nvSpPr>
              <p:spPr>
                <a:xfrm>
                  <a:off x="2772125" y="664600"/>
                  <a:ext cx="3489773" cy="3946549"/>
                </a:xfrm>
                <a:custGeom>
                  <a:avLst/>
                  <a:gdLst/>
                  <a:ahLst/>
                  <a:cxnLst/>
                  <a:rect l="l" t="t" r="r" b="b"/>
                  <a:pathLst>
                    <a:path w="140816" h="180827" extrusionOk="0">
                      <a:moveTo>
                        <a:pt x="1790" y="0"/>
                      </a:moveTo>
                      <a:cubicBezTo>
                        <a:pt x="778" y="0"/>
                        <a:pt x="0" y="856"/>
                        <a:pt x="0" y="1868"/>
                      </a:cubicBezTo>
                      <a:lnTo>
                        <a:pt x="0" y="179036"/>
                      </a:lnTo>
                      <a:cubicBezTo>
                        <a:pt x="0" y="180048"/>
                        <a:pt x="778" y="180826"/>
                        <a:pt x="1790" y="180826"/>
                      </a:cubicBezTo>
                      <a:lnTo>
                        <a:pt x="139025" y="180826"/>
                      </a:lnTo>
                      <a:cubicBezTo>
                        <a:pt x="140037" y="180826"/>
                        <a:pt x="140816" y="180048"/>
                        <a:pt x="140816" y="179036"/>
                      </a:cubicBezTo>
                      <a:lnTo>
                        <a:pt x="140816" y="1868"/>
                      </a:lnTo>
                      <a:cubicBezTo>
                        <a:pt x="140816" y="856"/>
                        <a:pt x="140037" y="0"/>
                        <a:pt x="139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3"/>
                <p:cNvSpPr/>
                <p:nvPr/>
              </p:nvSpPr>
              <p:spPr>
                <a:xfrm>
                  <a:off x="3042180" y="914319"/>
                  <a:ext cx="2949638" cy="3448787"/>
                </a:xfrm>
                <a:custGeom>
                  <a:avLst/>
                  <a:gdLst/>
                  <a:ahLst/>
                  <a:cxnLst/>
                  <a:rect l="l" t="t" r="r" b="b"/>
                  <a:pathLst>
                    <a:path w="119021" h="158020" extrusionOk="0">
                      <a:moveTo>
                        <a:pt x="1" y="1"/>
                      </a:moveTo>
                      <a:lnTo>
                        <a:pt x="1" y="158020"/>
                      </a:lnTo>
                      <a:lnTo>
                        <a:pt x="119021" y="158020"/>
                      </a:lnTo>
                      <a:lnTo>
                        <a:pt x="1190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5" name="Google Shape;1785;p63"/>
              <p:cNvSpPr/>
              <p:nvPr/>
            </p:nvSpPr>
            <p:spPr>
              <a:xfrm>
                <a:off x="3746327" y="289957"/>
                <a:ext cx="1541372" cy="488067"/>
              </a:xfrm>
              <a:custGeom>
                <a:avLst/>
                <a:gdLst/>
                <a:ahLst/>
                <a:cxnLst/>
                <a:rect l="l" t="t" r="r" b="b"/>
                <a:pathLst>
                  <a:path w="62196" h="19694" extrusionOk="0">
                    <a:moveTo>
                      <a:pt x="31115" y="3929"/>
                    </a:moveTo>
                    <a:cubicBezTo>
                      <a:pt x="33197" y="3929"/>
                      <a:pt x="35185" y="5547"/>
                      <a:pt x="35185" y="8018"/>
                    </a:cubicBezTo>
                    <a:cubicBezTo>
                      <a:pt x="35185" y="10275"/>
                      <a:pt x="33394" y="12143"/>
                      <a:pt x="31137" y="12143"/>
                    </a:cubicBezTo>
                    <a:cubicBezTo>
                      <a:pt x="27478" y="12143"/>
                      <a:pt x="25610" y="7706"/>
                      <a:pt x="28257" y="5138"/>
                    </a:cubicBezTo>
                    <a:cubicBezTo>
                      <a:pt x="29091" y="4303"/>
                      <a:pt x="30114" y="3929"/>
                      <a:pt x="31115" y="3929"/>
                    </a:cubicBezTo>
                    <a:close/>
                    <a:moveTo>
                      <a:pt x="31137" y="0"/>
                    </a:moveTo>
                    <a:cubicBezTo>
                      <a:pt x="26544" y="0"/>
                      <a:pt x="22808" y="3736"/>
                      <a:pt x="22808" y="8329"/>
                    </a:cubicBezTo>
                    <a:cubicBezTo>
                      <a:pt x="22808" y="8796"/>
                      <a:pt x="22808" y="9185"/>
                      <a:pt x="22886" y="9652"/>
                    </a:cubicBezTo>
                    <a:lnTo>
                      <a:pt x="1557" y="9652"/>
                    </a:lnTo>
                    <a:cubicBezTo>
                      <a:pt x="701" y="9652"/>
                      <a:pt x="0" y="10353"/>
                      <a:pt x="0" y="11209"/>
                    </a:cubicBezTo>
                    <a:lnTo>
                      <a:pt x="0" y="18059"/>
                    </a:lnTo>
                    <a:cubicBezTo>
                      <a:pt x="0" y="18916"/>
                      <a:pt x="701" y="19616"/>
                      <a:pt x="1557" y="19694"/>
                    </a:cubicBezTo>
                    <a:lnTo>
                      <a:pt x="60639" y="19694"/>
                    </a:lnTo>
                    <a:cubicBezTo>
                      <a:pt x="61495" y="19616"/>
                      <a:pt x="62196" y="18916"/>
                      <a:pt x="62196" y="18059"/>
                    </a:cubicBezTo>
                    <a:lnTo>
                      <a:pt x="62196" y="11209"/>
                    </a:lnTo>
                    <a:cubicBezTo>
                      <a:pt x="62196" y="10353"/>
                      <a:pt x="61495" y="9652"/>
                      <a:pt x="60639" y="9652"/>
                    </a:cubicBezTo>
                    <a:lnTo>
                      <a:pt x="39310" y="9652"/>
                    </a:lnTo>
                    <a:cubicBezTo>
                      <a:pt x="39388" y="9185"/>
                      <a:pt x="39388" y="8796"/>
                      <a:pt x="39466" y="8329"/>
                    </a:cubicBezTo>
                    <a:cubicBezTo>
                      <a:pt x="39466" y="3736"/>
                      <a:pt x="35729" y="0"/>
                      <a:pt x="311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6" name="Google Shape;1786;p63"/>
            <p:cNvGrpSpPr/>
            <p:nvPr/>
          </p:nvGrpSpPr>
          <p:grpSpPr>
            <a:xfrm>
              <a:off x="4612307" y="3076644"/>
              <a:ext cx="2053401" cy="2204172"/>
              <a:chOff x="4612307" y="3076644"/>
              <a:chExt cx="2053401" cy="2204172"/>
            </a:xfrm>
          </p:grpSpPr>
          <p:sp>
            <p:nvSpPr>
              <p:cNvPr id="1787" name="Google Shape;1787;p63"/>
              <p:cNvSpPr/>
              <p:nvPr/>
            </p:nvSpPr>
            <p:spPr>
              <a:xfrm rot="1751529">
                <a:off x="5034588" y="3186841"/>
                <a:ext cx="968457" cy="1983779"/>
              </a:xfrm>
              <a:custGeom>
                <a:avLst/>
                <a:gdLst/>
                <a:ahLst/>
                <a:cxnLst/>
                <a:rect l="l" t="t" r="r" b="b"/>
                <a:pathLst>
                  <a:path w="39078" h="80047" extrusionOk="0">
                    <a:moveTo>
                      <a:pt x="33799" y="1"/>
                    </a:moveTo>
                    <a:cubicBezTo>
                      <a:pt x="33120" y="1"/>
                      <a:pt x="32467" y="383"/>
                      <a:pt x="32227" y="1041"/>
                    </a:cubicBezTo>
                    <a:lnTo>
                      <a:pt x="312" y="76314"/>
                    </a:lnTo>
                    <a:cubicBezTo>
                      <a:pt x="1" y="77093"/>
                      <a:pt x="390" y="78105"/>
                      <a:pt x="1246" y="78494"/>
                    </a:cubicBezTo>
                    <a:lnTo>
                      <a:pt x="4671" y="79895"/>
                    </a:lnTo>
                    <a:cubicBezTo>
                      <a:pt x="4897" y="79998"/>
                      <a:pt x="5129" y="80046"/>
                      <a:pt x="5354" y="80046"/>
                    </a:cubicBezTo>
                    <a:cubicBezTo>
                      <a:pt x="5983" y="80046"/>
                      <a:pt x="6564" y="79669"/>
                      <a:pt x="6851" y="79039"/>
                    </a:cubicBezTo>
                    <a:lnTo>
                      <a:pt x="38688" y="3766"/>
                    </a:lnTo>
                    <a:cubicBezTo>
                      <a:pt x="39077" y="2910"/>
                      <a:pt x="38688" y="1976"/>
                      <a:pt x="37832" y="1586"/>
                    </a:cubicBezTo>
                    <a:lnTo>
                      <a:pt x="34407" y="107"/>
                    </a:lnTo>
                    <a:cubicBezTo>
                      <a:pt x="34209" y="35"/>
                      <a:pt x="34003" y="1"/>
                      <a:pt x="337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3"/>
              <p:cNvSpPr/>
              <p:nvPr/>
            </p:nvSpPr>
            <p:spPr>
              <a:xfrm rot="1751529">
                <a:off x="6020815" y="3222050"/>
                <a:ext cx="490028" cy="762637"/>
              </a:xfrm>
              <a:custGeom>
                <a:avLst/>
                <a:gdLst/>
                <a:ahLst/>
                <a:cxnLst/>
                <a:rect l="l" t="t" r="r" b="b"/>
                <a:pathLst>
                  <a:path w="19773" h="30773" extrusionOk="0">
                    <a:moveTo>
                      <a:pt x="12539" y="1"/>
                    </a:moveTo>
                    <a:cubicBezTo>
                      <a:pt x="11892" y="1"/>
                      <a:pt x="11284" y="378"/>
                      <a:pt x="11054" y="1008"/>
                    </a:cubicBezTo>
                    <a:lnTo>
                      <a:pt x="390" y="26229"/>
                    </a:lnTo>
                    <a:cubicBezTo>
                      <a:pt x="1" y="27085"/>
                      <a:pt x="390" y="28019"/>
                      <a:pt x="1246" y="28408"/>
                    </a:cubicBezTo>
                    <a:lnTo>
                      <a:pt x="6617" y="30666"/>
                    </a:lnTo>
                    <a:cubicBezTo>
                      <a:pt x="6797" y="30738"/>
                      <a:pt x="6990" y="30772"/>
                      <a:pt x="7183" y="30772"/>
                    </a:cubicBezTo>
                    <a:cubicBezTo>
                      <a:pt x="7826" y="30772"/>
                      <a:pt x="8480" y="30390"/>
                      <a:pt x="8719" y="29732"/>
                    </a:cubicBezTo>
                    <a:lnTo>
                      <a:pt x="19383" y="4589"/>
                    </a:lnTo>
                    <a:cubicBezTo>
                      <a:pt x="19773" y="3732"/>
                      <a:pt x="19383" y="2721"/>
                      <a:pt x="18527" y="2409"/>
                    </a:cubicBezTo>
                    <a:lnTo>
                      <a:pt x="13234" y="152"/>
                    </a:lnTo>
                    <a:cubicBezTo>
                      <a:pt x="13008" y="49"/>
                      <a:pt x="12771" y="1"/>
                      <a:pt x="125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9" name="Google Shape;1789;p63"/>
            <p:cNvSpPr/>
            <p:nvPr/>
          </p:nvSpPr>
          <p:spPr>
            <a:xfrm>
              <a:off x="5050407" y="1130631"/>
              <a:ext cx="478426" cy="478426"/>
            </a:xfrm>
            <a:custGeom>
              <a:avLst/>
              <a:gdLst/>
              <a:ahLst/>
              <a:cxnLst/>
              <a:rect l="l" t="t" r="r" b="b"/>
              <a:pathLst>
                <a:path w="19305" h="19305" extrusionOk="0">
                  <a:moveTo>
                    <a:pt x="7551" y="0"/>
                  </a:moveTo>
                  <a:cubicBezTo>
                    <a:pt x="7084" y="0"/>
                    <a:pt x="6694" y="311"/>
                    <a:pt x="6694" y="778"/>
                  </a:cubicBezTo>
                  <a:lnTo>
                    <a:pt x="6694" y="6694"/>
                  </a:lnTo>
                  <a:lnTo>
                    <a:pt x="778" y="6694"/>
                  </a:lnTo>
                  <a:cubicBezTo>
                    <a:pt x="389" y="6694"/>
                    <a:pt x="0" y="7084"/>
                    <a:pt x="0" y="7551"/>
                  </a:cubicBezTo>
                  <a:lnTo>
                    <a:pt x="0" y="11754"/>
                  </a:lnTo>
                  <a:cubicBezTo>
                    <a:pt x="0" y="12221"/>
                    <a:pt x="389" y="12533"/>
                    <a:pt x="778" y="12533"/>
                  </a:cubicBezTo>
                  <a:lnTo>
                    <a:pt x="6694" y="12533"/>
                  </a:lnTo>
                  <a:lnTo>
                    <a:pt x="6694" y="18449"/>
                  </a:lnTo>
                  <a:cubicBezTo>
                    <a:pt x="6694" y="18916"/>
                    <a:pt x="7084" y="19305"/>
                    <a:pt x="7551" y="19305"/>
                  </a:cubicBezTo>
                  <a:lnTo>
                    <a:pt x="11754" y="19305"/>
                  </a:lnTo>
                  <a:cubicBezTo>
                    <a:pt x="12221" y="19305"/>
                    <a:pt x="12533" y="18916"/>
                    <a:pt x="12533" y="18449"/>
                  </a:cubicBezTo>
                  <a:lnTo>
                    <a:pt x="12533" y="12533"/>
                  </a:lnTo>
                  <a:lnTo>
                    <a:pt x="18449" y="12533"/>
                  </a:lnTo>
                  <a:cubicBezTo>
                    <a:pt x="18916" y="12533"/>
                    <a:pt x="19305" y="12221"/>
                    <a:pt x="19305" y="11754"/>
                  </a:cubicBezTo>
                  <a:lnTo>
                    <a:pt x="19305" y="7551"/>
                  </a:lnTo>
                  <a:cubicBezTo>
                    <a:pt x="19305" y="7084"/>
                    <a:pt x="18916" y="6694"/>
                    <a:pt x="18449" y="6694"/>
                  </a:cubicBezTo>
                  <a:lnTo>
                    <a:pt x="12610" y="6694"/>
                  </a:lnTo>
                  <a:lnTo>
                    <a:pt x="12610" y="778"/>
                  </a:lnTo>
                  <a:cubicBezTo>
                    <a:pt x="12533" y="389"/>
                    <a:pt x="12221" y="0"/>
                    <a:pt x="11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0" name="Google Shape;1790;p63"/>
          <p:cNvSpPr txBox="1">
            <a:spLocks noGrp="1"/>
          </p:cNvSpPr>
          <p:nvPr>
            <p:ph type="title"/>
          </p:nvPr>
        </p:nvSpPr>
        <p:spPr>
          <a:xfrm>
            <a:off x="3192200" y="1490958"/>
            <a:ext cx="2649300" cy="810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Conclusions</a:t>
            </a:r>
            <a:endParaRPr dirty="0"/>
          </a:p>
        </p:txBody>
      </p:sp>
      <p:sp>
        <p:nvSpPr>
          <p:cNvPr id="1791" name="Google Shape;1791;p63"/>
          <p:cNvSpPr txBox="1">
            <a:spLocks noGrp="1"/>
          </p:cNvSpPr>
          <p:nvPr>
            <p:ph type="subTitle" idx="1"/>
          </p:nvPr>
        </p:nvSpPr>
        <p:spPr>
          <a:xfrm>
            <a:off x="3192200" y="2295108"/>
            <a:ext cx="2649300" cy="2029500"/>
          </a:xfrm>
          <a:prstGeom prst="rect">
            <a:avLst/>
          </a:prstGeom>
        </p:spPr>
        <p:txBody>
          <a:bodyPr spcFirstLastPara="1" wrap="square" lIns="91425" tIns="91425" rIns="91425" bIns="91425" anchor="t" anchorCtr="0">
            <a:noAutofit/>
          </a:bodyPr>
          <a:lstStyle/>
          <a:p>
            <a:pPr marL="0" lvl="0" indent="0">
              <a:spcAft>
                <a:spcPts val="1600"/>
              </a:spcAft>
            </a:pPr>
            <a:r>
              <a:rPr lang="en-US" dirty="0"/>
              <a:t>Health care, or healthcare, is the improvement of health via the prevention, diagnosis, treatment, amelioration or cure of disease, illness, injury, and other physical and mental impairments in people.</a:t>
            </a: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92"/>
        <p:cNvGrpSpPr/>
        <p:nvPr/>
      </p:nvGrpSpPr>
      <p:grpSpPr>
        <a:xfrm>
          <a:off x="0" y="0"/>
          <a:ext cx="0" cy="0"/>
          <a:chOff x="0" y="0"/>
          <a:chExt cx="0" cy="0"/>
        </a:xfrm>
      </p:grpSpPr>
      <p:sp>
        <p:nvSpPr>
          <p:cNvPr id="1893" name="Google Shape;1893;p66"/>
          <p:cNvSpPr txBox="1">
            <a:spLocks noGrp="1"/>
          </p:cNvSpPr>
          <p:nvPr>
            <p:ph type="title"/>
          </p:nvPr>
        </p:nvSpPr>
        <p:spPr>
          <a:xfrm>
            <a:off x="5446800" y="540000"/>
            <a:ext cx="2534400" cy="122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Thanks</a:t>
            </a:r>
            <a:endParaRPr dirty="0"/>
          </a:p>
        </p:txBody>
      </p:sp>
      <p:sp>
        <p:nvSpPr>
          <p:cNvPr id="1894" name="Google Shape;1894;p66"/>
          <p:cNvSpPr/>
          <p:nvPr/>
        </p:nvSpPr>
        <p:spPr>
          <a:xfrm>
            <a:off x="6978066" y="3240700"/>
            <a:ext cx="213662" cy="204048"/>
          </a:xfrm>
          <a:custGeom>
            <a:avLst/>
            <a:gdLst/>
            <a:ahLst/>
            <a:cxnLst/>
            <a:rect l="l" t="t" r="r" b="b"/>
            <a:pathLst>
              <a:path w="39025" h="37269" extrusionOk="0">
                <a:moveTo>
                  <a:pt x="4748" y="1"/>
                </a:moveTo>
                <a:cubicBezTo>
                  <a:pt x="1887" y="1"/>
                  <a:pt x="1" y="1919"/>
                  <a:pt x="1" y="4358"/>
                </a:cubicBezTo>
                <a:cubicBezTo>
                  <a:pt x="1" y="6797"/>
                  <a:pt x="1757" y="8683"/>
                  <a:pt x="4618" y="8683"/>
                </a:cubicBezTo>
                <a:lnTo>
                  <a:pt x="4748" y="8683"/>
                </a:lnTo>
                <a:cubicBezTo>
                  <a:pt x="7578" y="8683"/>
                  <a:pt x="9366" y="6797"/>
                  <a:pt x="9366" y="4358"/>
                </a:cubicBezTo>
                <a:cubicBezTo>
                  <a:pt x="9366" y="1919"/>
                  <a:pt x="7578" y="1"/>
                  <a:pt x="4748" y="1"/>
                </a:cubicBezTo>
                <a:close/>
                <a:moveTo>
                  <a:pt x="553" y="12196"/>
                </a:moveTo>
                <a:lnTo>
                  <a:pt x="553" y="37268"/>
                </a:lnTo>
                <a:lnTo>
                  <a:pt x="8813" y="37268"/>
                </a:lnTo>
                <a:lnTo>
                  <a:pt x="8813" y="12196"/>
                </a:lnTo>
                <a:close/>
                <a:moveTo>
                  <a:pt x="29398" y="11545"/>
                </a:moveTo>
                <a:cubicBezTo>
                  <a:pt x="24943" y="11545"/>
                  <a:pt x="22894" y="13984"/>
                  <a:pt x="21821" y="15740"/>
                </a:cubicBezTo>
                <a:lnTo>
                  <a:pt x="21821" y="12196"/>
                </a:lnTo>
                <a:lnTo>
                  <a:pt x="13561" y="12196"/>
                </a:lnTo>
                <a:lnTo>
                  <a:pt x="13561" y="37268"/>
                </a:lnTo>
                <a:lnTo>
                  <a:pt x="21821" y="37268"/>
                </a:lnTo>
                <a:lnTo>
                  <a:pt x="21821" y="23187"/>
                </a:lnTo>
                <a:cubicBezTo>
                  <a:pt x="21821" y="22504"/>
                  <a:pt x="21951" y="21691"/>
                  <a:pt x="22081" y="21138"/>
                </a:cubicBezTo>
                <a:cubicBezTo>
                  <a:pt x="22764" y="19675"/>
                  <a:pt x="24130" y="18179"/>
                  <a:pt x="26439" y="18179"/>
                </a:cubicBezTo>
                <a:cubicBezTo>
                  <a:pt x="29398" y="18179"/>
                  <a:pt x="30634" y="20488"/>
                  <a:pt x="30634" y="23870"/>
                </a:cubicBezTo>
                <a:lnTo>
                  <a:pt x="30634" y="37268"/>
                </a:lnTo>
                <a:lnTo>
                  <a:pt x="39024" y="37268"/>
                </a:lnTo>
                <a:lnTo>
                  <a:pt x="39024" y="22927"/>
                </a:lnTo>
                <a:cubicBezTo>
                  <a:pt x="39024" y="15187"/>
                  <a:pt x="34959" y="11545"/>
                  <a:pt x="29398" y="11545"/>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95" name="Google Shape;1895;p66"/>
          <p:cNvSpPr/>
          <p:nvPr/>
        </p:nvSpPr>
        <p:spPr>
          <a:xfrm>
            <a:off x="6543650" y="3280930"/>
            <a:ext cx="237467" cy="163888"/>
          </a:xfrm>
          <a:custGeom>
            <a:avLst/>
            <a:gdLst/>
            <a:ahLst/>
            <a:cxnLst/>
            <a:rect l="l" t="t" r="r" b="b"/>
            <a:pathLst>
              <a:path w="39025" h="26922" extrusionOk="0">
                <a:moveTo>
                  <a:pt x="27350" y="0"/>
                </a:moveTo>
                <a:lnTo>
                  <a:pt x="27350" y="0"/>
                </a:lnTo>
                <a:cubicBezTo>
                  <a:pt x="26197" y="125"/>
                  <a:pt x="25134" y="638"/>
                  <a:pt x="24332" y="1395"/>
                </a:cubicBezTo>
                <a:lnTo>
                  <a:pt x="24332" y="1395"/>
                </a:lnTo>
                <a:cubicBezTo>
                  <a:pt x="24579" y="1133"/>
                  <a:pt x="24781" y="747"/>
                  <a:pt x="24781" y="261"/>
                </a:cubicBezTo>
                <a:lnTo>
                  <a:pt x="24781" y="261"/>
                </a:lnTo>
                <a:cubicBezTo>
                  <a:pt x="21951" y="2179"/>
                  <a:pt x="20163" y="6114"/>
                  <a:pt x="18700" y="9756"/>
                </a:cubicBezTo>
                <a:cubicBezTo>
                  <a:pt x="17594" y="8683"/>
                  <a:pt x="16651" y="7870"/>
                  <a:pt x="15838" y="7447"/>
                </a:cubicBezTo>
                <a:cubicBezTo>
                  <a:pt x="13269" y="6114"/>
                  <a:pt x="10407" y="4748"/>
                  <a:pt x="5822" y="2992"/>
                </a:cubicBezTo>
                <a:lnTo>
                  <a:pt x="5822" y="2992"/>
                </a:lnTo>
                <a:cubicBezTo>
                  <a:pt x="5692" y="4488"/>
                  <a:pt x="6505" y="6504"/>
                  <a:pt x="9074" y="7870"/>
                </a:cubicBezTo>
                <a:cubicBezTo>
                  <a:pt x="8521" y="7870"/>
                  <a:pt x="7578" y="8000"/>
                  <a:pt x="6765" y="8130"/>
                </a:cubicBezTo>
                <a:cubicBezTo>
                  <a:pt x="7025" y="9886"/>
                  <a:pt x="8131" y="11382"/>
                  <a:pt x="11090" y="12065"/>
                </a:cubicBezTo>
                <a:cubicBezTo>
                  <a:pt x="9757" y="12195"/>
                  <a:pt x="9074" y="12455"/>
                  <a:pt x="8391" y="13138"/>
                </a:cubicBezTo>
                <a:cubicBezTo>
                  <a:pt x="9015" y="14268"/>
                  <a:pt x="10320" y="15480"/>
                  <a:pt x="12602" y="15480"/>
                </a:cubicBezTo>
                <a:cubicBezTo>
                  <a:pt x="12816" y="15480"/>
                  <a:pt x="13038" y="15469"/>
                  <a:pt x="13269" y="15447"/>
                </a:cubicBezTo>
                <a:lnTo>
                  <a:pt x="13269" y="15447"/>
                </a:lnTo>
                <a:cubicBezTo>
                  <a:pt x="10330" y="16733"/>
                  <a:pt x="11829" y="18855"/>
                  <a:pt x="14050" y="18855"/>
                </a:cubicBezTo>
                <a:cubicBezTo>
                  <a:pt x="14188" y="18855"/>
                  <a:pt x="14329" y="18846"/>
                  <a:pt x="14472" y="18829"/>
                </a:cubicBezTo>
                <a:lnTo>
                  <a:pt x="14472" y="18829"/>
                </a:lnTo>
                <a:cubicBezTo>
                  <a:pt x="12352" y="20949"/>
                  <a:pt x="9610" y="21931"/>
                  <a:pt x="6946" y="21931"/>
                </a:cubicBezTo>
                <a:cubicBezTo>
                  <a:pt x="4337" y="21931"/>
                  <a:pt x="1803" y="20990"/>
                  <a:pt x="1" y="19252"/>
                </a:cubicBezTo>
                <a:lnTo>
                  <a:pt x="1" y="19252"/>
                </a:lnTo>
                <a:cubicBezTo>
                  <a:pt x="3943" y="24613"/>
                  <a:pt x="9785" y="26921"/>
                  <a:pt x="15554" y="26921"/>
                </a:cubicBezTo>
                <a:cubicBezTo>
                  <a:pt x="24064" y="26921"/>
                  <a:pt x="32416" y="21899"/>
                  <a:pt x="34276" y="14244"/>
                </a:cubicBezTo>
                <a:cubicBezTo>
                  <a:pt x="36715" y="14244"/>
                  <a:pt x="38049" y="13431"/>
                  <a:pt x="39024" y="12455"/>
                </a:cubicBezTo>
                <a:lnTo>
                  <a:pt x="39024" y="12455"/>
                </a:lnTo>
                <a:cubicBezTo>
                  <a:pt x="38637" y="12538"/>
                  <a:pt x="38195" y="12574"/>
                  <a:pt x="37736" y="12574"/>
                </a:cubicBezTo>
                <a:cubicBezTo>
                  <a:pt x="36575" y="12574"/>
                  <a:pt x="35306" y="12345"/>
                  <a:pt x="34537" y="12065"/>
                </a:cubicBezTo>
                <a:cubicBezTo>
                  <a:pt x="36715" y="11805"/>
                  <a:pt x="38211" y="10829"/>
                  <a:pt x="38732" y="9496"/>
                </a:cubicBezTo>
                <a:lnTo>
                  <a:pt x="38732" y="9496"/>
                </a:lnTo>
                <a:cubicBezTo>
                  <a:pt x="38222" y="9787"/>
                  <a:pt x="36737" y="10168"/>
                  <a:pt x="35462" y="10168"/>
                </a:cubicBezTo>
                <a:cubicBezTo>
                  <a:pt x="35026" y="10168"/>
                  <a:pt x="34616" y="10124"/>
                  <a:pt x="34276" y="10016"/>
                </a:cubicBezTo>
                <a:cubicBezTo>
                  <a:pt x="34146" y="9626"/>
                  <a:pt x="33984" y="9366"/>
                  <a:pt x="33984" y="9073"/>
                </a:cubicBezTo>
                <a:cubicBezTo>
                  <a:pt x="32954" y="5454"/>
                  <a:pt x="29680" y="2554"/>
                  <a:pt x="26171" y="2554"/>
                </a:cubicBezTo>
                <a:cubicBezTo>
                  <a:pt x="26022" y="2554"/>
                  <a:pt x="25873" y="2559"/>
                  <a:pt x="25724" y="2569"/>
                </a:cubicBezTo>
                <a:cubicBezTo>
                  <a:pt x="26016" y="2439"/>
                  <a:pt x="26277" y="2439"/>
                  <a:pt x="26667" y="2309"/>
                </a:cubicBezTo>
                <a:cubicBezTo>
                  <a:pt x="27090" y="2179"/>
                  <a:pt x="29398" y="1757"/>
                  <a:pt x="28976" y="944"/>
                </a:cubicBezTo>
                <a:cubicBezTo>
                  <a:pt x="28917" y="759"/>
                  <a:pt x="28724" y="687"/>
                  <a:pt x="28453" y="687"/>
                </a:cubicBezTo>
                <a:cubicBezTo>
                  <a:pt x="27531" y="687"/>
                  <a:pt x="25706" y="1526"/>
                  <a:pt x="25203" y="1626"/>
                </a:cubicBezTo>
                <a:cubicBezTo>
                  <a:pt x="26016" y="1366"/>
                  <a:pt x="27220" y="944"/>
                  <a:pt x="27350" y="0"/>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96" name="Google Shape;1896;p66"/>
          <p:cNvSpPr/>
          <p:nvPr/>
        </p:nvSpPr>
        <p:spPr>
          <a:xfrm>
            <a:off x="6236276" y="3207297"/>
            <a:ext cx="110424" cy="237565"/>
          </a:xfrm>
          <a:custGeom>
            <a:avLst/>
            <a:gdLst/>
            <a:ahLst/>
            <a:cxnLst/>
            <a:rect l="l" t="t" r="r" b="b"/>
            <a:pathLst>
              <a:path w="18147" h="39025" extrusionOk="0">
                <a:moveTo>
                  <a:pt x="12195" y="1"/>
                </a:moveTo>
                <a:cubicBezTo>
                  <a:pt x="3805" y="1"/>
                  <a:pt x="3935" y="6635"/>
                  <a:pt x="3935" y="7578"/>
                </a:cubicBezTo>
                <a:lnTo>
                  <a:pt x="3935" y="12878"/>
                </a:lnTo>
                <a:lnTo>
                  <a:pt x="0" y="12878"/>
                </a:lnTo>
                <a:lnTo>
                  <a:pt x="0" y="19512"/>
                </a:lnTo>
                <a:lnTo>
                  <a:pt x="3935" y="19512"/>
                </a:lnTo>
                <a:lnTo>
                  <a:pt x="3935" y="39024"/>
                </a:lnTo>
                <a:lnTo>
                  <a:pt x="12065" y="39024"/>
                </a:lnTo>
                <a:lnTo>
                  <a:pt x="12065" y="19512"/>
                </a:lnTo>
                <a:lnTo>
                  <a:pt x="17496" y="19512"/>
                </a:lnTo>
                <a:cubicBezTo>
                  <a:pt x="17496" y="19512"/>
                  <a:pt x="18016" y="16390"/>
                  <a:pt x="18146" y="12878"/>
                </a:cubicBezTo>
                <a:lnTo>
                  <a:pt x="12065" y="12878"/>
                </a:lnTo>
                <a:lnTo>
                  <a:pt x="12065" y="8391"/>
                </a:lnTo>
                <a:cubicBezTo>
                  <a:pt x="12065" y="7740"/>
                  <a:pt x="12878" y="6765"/>
                  <a:pt x="13821" y="6765"/>
                </a:cubicBezTo>
                <a:lnTo>
                  <a:pt x="18146" y="6765"/>
                </a:lnTo>
                <a:lnTo>
                  <a:pt x="18146" y="1"/>
                </a:ln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98" name="Google Shape;1898;p66"/>
          <p:cNvSpPr txBox="1">
            <a:spLocks noGrp="1"/>
          </p:cNvSpPr>
          <p:nvPr>
            <p:ph type="subTitle" idx="1"/>
          </p:nvPr>
        </p:nvSpPr>
        <p:spPr>
          <a:xfrm>
            <a:off x="5446800" y="1767600"/>
            <a:ext cx="2538000" cy="117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n" dirty="0" smtClean="0"/>
          </a:p>
          <a:p>
            <a:pPr marL="0" lvl="0" indent="0" algn="ctr" rtl="0">
              <a:spcBef>
                <a:spcPts val="0"/>
              </a:spcBef>
              <a:spcAft>
                <a:spcPts val="0"/>
              </a:spcAft>
              <a:buNone/>
            </a:pPr>
            <a:r>
              <a:rPr lang="en" dirty="0" smtClean="0"/>
              <a:t>Do </a:t>
            </a:r>
            <a:r>
              <a:rPr lang="en" dirty="0"/>
              <a:t>you have any questions?</a:t>
            </a:r>
            <a:endParaRPr dirty="0"/>
          </a:p>
          <a:p>
            <a:pPr marL="0" lvl="0" indent="0" algn="ctr" rtl="0">
              <a:spcBef>
                <a:spcPts val="0"/>
              </a:spcBef>
              <a:spcAft>
                <a:spcPts val="0"/>
              </a:spcAft>
              <a:buNone/>
            </a:pPr>
            <a:endParaRPr dirty="0"/>
          </a:p>
          <a:p>
            <a:pPr marL="0" lvl="0" indent="0" algn="ctr" rtl="0">
              <a:spcBef>
                <a:spcPts val="0"/>
              </a:spcBef>
              <a:spcAft>
                <a:spcPts val="0"/>
              </a:spcAft>
              <a:buNone/>
            </a:pPr>
            <a:r>
              <a:rPr lang="en" dirty="0"/>
              <a:t>youremail@freepik.com </a:t>
            </a:r>
            <a:endParaRPr dirty="0"/>
          </a:p>
          <a:p>
            <a:pPr marL="0" lvl="0" indent="0" algn="ctr" rtl="0">
              <a:lnSpc>
                <a:spcPct val="200000"/>
              </a:lnSpc>
              <a:spcBef>
                <a:spcPts val="0"/>
              </a:spcBef>
              <a:spcAft>
                <a:spcPts val="0"/>
              </a:spcAft>
              <a:buNone/>
            </a:pPr>
            <a:r>
              <a:rPr lang="en" dirty="0" smtClean="0"/>
              <a:t>yourcompany.com</a:t>
            </a:r>
            <a:endParaRPr dirty="0"/>
          </a:p>
          <a:p>
            <a:pPr marL="0" lvl="0" indent="0" algn="ctr" rtl="0">
              <a:spcBef>
                <a:spcPts val="0"/>
              </a:spcBef>
              <a:spcAft>
                <a:spcPts val="0"/>
              </a:spcAft>
              <a:buNone/>
            </a:pPr>
            <a:endParaRPr dirty="0"/>
          </a:p>
        </p:txBody>
      </p:sp>
      <p:grpSp>
        <p:nvGrpSpPr>
          <p:cNvPr id="1899" name="Google Shape;1899;p66"/>
          <p:cNvGrpSpPr/>
          <p:nvPr/>
        </p:nvGrpSpPr>
        <p:grpSpPr>
          <a:xfrm>
            <a:off x="953600" y="1100975"/>
            <a:ext cx="3727650" cy="5216725"/>
            <a:chOff x="1927175" y="238100"/>
            <a:chExt cx="3727650" cy="5216725"/>
          </a:xfrm>
        </p:grpSpPr>
        <p:sp>
          <p:nvSpPr>
            <p:cNvPr id="1900" name="Google Shape;1900;p66"/>
            <p:cNvSpPr/>
            <p:nvPr/>
          </p:nvSpPr>
          <p:spPr>
            <a:xfrm>
              <a:off x="2522500" y="245075"/>
              <a:ext cx="923075" cy="990725"/>
            </a:xfrm>
            <a:custGeom>
              <a:avLst/>
              <a:gdLst/>
              <a:ahLst/>
              <a:cxnLst/>
              <a:rect l="l" t="t" r="r" b="b"/>
              <a:pathLst>
                <a:path w="36923" h="39629" extrusionOk="0">
                  <a:moveTo>
                    <a:pt x="13329" y="1"/>
                  </a:moveTo>
                  <a:cubicBezTo>
                    <a:pt x="11744" y="1"/>
                    <a:pt x="10176" y="691"/>
                    <a:pt x="9115" y="2017"/>
                  </a:cubicBezTo>
                  <a:cubicBezTo>
                    <a:pt x="8166" y="3165"/>
                    <a:pt x="7548" y="4555"/>
                    <a:pt x="6776" y="5835"/>
                  </a:cubicBezTo>
                  <a:cubicBezTo>
                    <a:pt x="5165" y="8550"/>
                    <a:pt x="2252" y="10139"/>
                    <a:pt x="861" y="13052"/>
                  </a:cubicBezTo>
                  <a:cubicBezTo>
                    <a:pt x="0" y="14862"/>
                    <a:pt x="221" y="17179"/>
                    <a:pt x="927" y="19011"/>
                  </a:cubicBezTo>
                  <a:cubicBezTo>
                    <a:pt x="1634" y="20931"/>
                    <a:pt x="3068" y="22520"/>
                    <a:pt x="2825" y="24683"/>
                  </a:cubicBezTo>
                  <a:cubicBezTo>
                    <a:pt x="2671" y="25985"/>
                    <a:pt x="2207" y="27243"/>
                    <a:pt x="1987" y="28523"/>
                  </a:cubicBezTo>
                  <a:cubicBezTo>
                    <a:pt x="1766" y="29803"/>
                    <a:pt x="1854" y="31237"/>
                    <a:pt x="2649" y="32275"/>
                  </a:cubicBezTo>
                  <a:cubicBezTo>
                    <a:pt x="3478" y="33362"/>
                    <a:pt x="4887" y="33748"/>
                    <a:pt x="6296" y="33748"/>
                  </a:cubicBezTo>
                  <a:cubicBezTo>
                    <a:pt x="6688" y="33748"/>
                    <a:pt x="7080" y="33718"/>
                    <a:pt x="7460" y="33665"/>
                  </a:cubicBezTo>
                  <a:cubicBezTo>
                    <a:pt x="9063" y="33442"/>
                    <a:pt x="10628" y="32901"/>
                    <a:pt x="12225" y="32901"/>
                  </a:cubicBezTo>
                  <a:cubicBezTo>
                    <a:pt x="12365" y="32901"/>
                    <a:pt x="12506" y="32906"/>
                    <a:pt x="12646" y="32915"/>
                  </a:cubicBezTo>
                  <a:cubicBezTo>
                    <a:pt x="15052" y="33069"/>
                    <a:pt x="17126" y="34526"/>
                    <a:pt x="19068" y="35938"/>
                  </a:cubicBezTo>
                  <a:cubicBezTo>
                    <a:pt x="20702" y="37152"/>
                    <a:pt x="22578" y="39116"/>
                    <a:pt x="24630" y="39513"/>
                  </a:cubicBezTo>
                  <a:cubicBezTo>
                    <a:pt x="25031" y="39590"/>
                    <a:pt x="25429" y="39629"/>
                    <a:pt x="25820" y="39629"/>
                  </a:cubicBezTo>
                  <a:cubicBezTo>
                    <a:pt x="27453" y="39629"/>
                    <a:pt x="28956" y="38951"/>
                    <a:pt x="29971" y="37527"/>
                  </a:cubicBezTo>
                  <a:cubicBezTo>
                    <a:pt x="31185" y="35850"/>
                    <a:pt x="31538" y="33731"/>
                    <a:pt x="31913" y="31723"/>
                  </a:cubicBezTo>
                  <a:cubicBezTo>
                    <a:pt x="32266" y="29692"/>
                    <a:pt x="32178" y="27839"/>
                    <a:pt x="33568" y="26338"/>
                  </a:cubicBezTo>
                  <a:cubicBezTo>
                    <a:pt x="35179" y="24572"/>
                    <a:pt x="36923" y="22520"/>
                    <a:pt x="36746" y="20136"/>
                  </a:cubicBezTo>
                  <a:cubicBezTo>
                    <a:pt x="36592" y="17863"/>
                    <a:pt x="34760" y="16098"/>
                    <a:pt x="32862" y="14840"/>
                  </a:cubicBezTo>
                  <a:cubicBezTo>
                    <a:pt x="31317" y="13824"/>
                    <a:pt x="29574" y="13008"/>
                    <a:pt x="28227" y="11684"/>
                  </a:cubicBezTo>
                  <a:cubicBezTo>
                    <a:pt x="27036" y="10536"/>
                    <a:pt x="26682" y="8484"/>
                    <a:pt x="26263" y="6939"/>
                  </a:cubicBezTo>
                  <a:cubicBezTo>
                    <a:pt x="26064" y="6100"/>
                    <a:pt x="25800" y="5284"/>
                    <a:pt x="25491" y="4489"/>
                  </a:cubicBezTo>
                  <a:cubicBezTo>
                    <a:pt x="25093" y="3430"/>
                    <a:pt x="23858" y="2900"/>
                    <a:pt x="22710" y="2768"/>
                  </a:cubicBezTo>
                  <a:cubicBezTo>
                    <a:pt x="21584" y="2657"/>
                    <a:pt x="20415" y="2790"/>
                    <a:pt x="19289" y="2525"/>
                  </a:cubicBezTo>
                  <a:cubicBezTo>
                    <a:pt x="18340" y="2260"/>
                    <a:pt x="17457" y="1797"/>
                    <a:pt x="16707" y="1179"/>
                  </a:cubicBezTo>
                  <a:cubicBezTo>
                    <a:pt x="15707" y="386"/>
                    <a:pt x="14513" y="1"/>
                    <a:pt x="13329" y="1"/>
                  </a:cubicBezTo>
                  <a:close/>
                </a:path>
              </a:pathLst>
            </a:custGeom>
            <a:solidFill>
              <a:srgbClr val="CE4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6"/>
            <p:cNvSpPr/>
            <p:nvPr/>
          </p:nvSpPr>
          <p:spPr>
            <a:xfrm>
              <a:off x="2643325" y="474200"/>
              <a:ext cx="667625" cy="590975"/>
            </a:xfrm>
            <a:custGeom>
              <a:avLst/>
              <a:gdLst/>
              <a:ahLst/>
              <a:cxnLst/>
              <a:rect l="l" t="t" r="r" b="b"/>
              <a:pathLst>
                <a:path w="26705" h="23639" extrusionOk="0">
                  <a:moveTo>
                    <a:pt x="14741" y="1"/>
                  </a:moveTo>
                  <a:cubicBezTo>
                    <a:pt x="13933" y="1"/>
                    <a:pt x="13124" y="196"/>
                    <a:pt x="12360" y="488"/>
                  </a:cubicBezTo>
                  <a:cubicBezTo>
                    <a:pt x="10991" y="1018"/>
                    <a:pt x="9733" y="1812"/>
                    <a:pt x="8321" y="2210"/>
                  </a:cubicBezTo>
                  <a:cubicBezTo>
                    <a:pt x="6489" y="2695"/>
                    <a:pt x="4569" y="2210"/>
                    <a:pt x="2804" y="2894"/>
                  </a:cubicBezTo>
                  <a:cubicBezTo>
                    <a:pt x="1435" y="3424"/>
                    <a:pt x="266" y="4461"/>
                    <a:pt x="133" y="6006"/>
                  </a:cubicBezTo>
                  <a:cubicBezTo>
                    <a:pt x="1" y="7418"/>
                    <a:pt x="883" y="8786"/>
                    <a:pt x="1148" y="10155"/>
                  </a:cubicBezTo>
                  <a:cubicBezTo>
                    <a:pt x="1457" y="11633"/>
                    <a:pt x="1523" y="13156"/>
                    <a:pt x="1347" y="14657"/>
                  </a:cubicBezTo>
                  <a:cubicBezTo>
                    <a:pt x="1215" y="15650"/>
                    <a:pt x="994" y="16643"/>
                    <a:pt x="1237" y="17614"/>
                  </a:cubicBezTo>
                  <a:cubicBezTo>
                    <a:pt x="1590" y="18740"/>
                    <a:pt x="2539" y="19600"/>
                    <a:pt x="3708" y="19843"/>
                  </a:cubicBezTo>
                  <a:cubicBezTo>
                    <a:pt x="4437" y="19998"/>
                    <a:pt x="5209" y="19998"/>
                    <a:pt x="5959" y="20174"/>
                  </a:cubicBezTo>
                  <a:cubicBezTo>
                    <a:pt x="6710" y="20329"/>
                    <a:pt x="7438" y="20572"/>
                    <a:pt x="8144" y="20858"/>
                  </a:cubicBezTo>
                  <a:cubicBezTo>
                    <a:pt x="9844" y="21543"/>
                    <a:pt x="11389" y="22558"/>
                    <a:pt x="13110" y="23176"/>
                  </a:cubicBezTo>
                  <a:cubicBezTo>
                    <a:pt x="13937" y="23483"/>
                    <a:pt x="14803" y="23639"/>
                    <a:pt x="15669" y="23639"/>
                  </a:cubicBezTo>
                  <a:cubicBezTo>
                    <a:pt x="16420" y="23639"/>
                    <a:pt x="17171" y="23522"/>
                    <a:pt x="17899" y="23286"/>
                  </a:cubicBezTo>
                  <a:cubicBezTo>
                    <a:pt x="19267" y="22845"/>
                    <a:pt x="19620" y="21388"/>
                    <a:pt x="20238" y="20196"/>
                  </a:cubicBezTo>
                  <a:cubicBezTo>
                    <a:pt x="21077" y="18519"/>
                    <a:pt x="21938" y="16776"/>
                    <a:pt x="23306" y="15451"/>
                  </a:cubicBezTo>
                  <a:cubicBezTo>
                    <a:pt x="23924" y="14856"/>
                    <a:pt x="24674" y="14480"/>
                    <a:pt x="25204" y="13730"/>
                  </a:cubicBezTo>
                  <a:cubicBezTo>
                    <a:pt x="26705" y="11678"/>
                    <a:pt x="26352" y="8808"/>
                    <a:pt x="24387" y="7175"/>
                  </a:cubicBezTo>
                  <a:cubicBezTo>
                    <a:pt x="23218" y="6182"/>
                    <a:pt x="21629" y="5807"/>
                    <a:pt x="20459" y="4836"/>
                  </a:cubicBezTo>
                  <a:cubicBezTo>
                    <a:pt x="19687" y="4196"/>
                    <a:pt x="19135" y="3357"/>
                    <a:pt x="18561" y="2541"/>
                  </a:cubicBezTo>
                  <a:cubicBezTo>
                    <a:pt x="17921" y="1592"/>
                    <a:pt x="17281" y="599"/>
                    <a:pt x="16156" y="223"/>
                  </a:cubicBezTo>
                  <a:cubicBezTo>
                    <a:pt x="15690" y="68"/>
                    <a:pt x="15215" y="1"/>
                    <a:pt x="14741" y="1"/>
                  </a:cubicBezTo>
                  <a:close/>
                </a:path>
              </a:pathLst>
            </a:custGeom>
            <a:solidFill>
              <a:srgbClr val="AD4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6"/>
            <p:cNvSpPr/>
            <p:nvPr/>
          </p:nvSpPr>
          <p:spPr>
            <a:xfrm>
              <a:off x="1942075" y="1048875"/>
              <a:ext cx="654925" cy="818025"/>
            </a:xfrm>
            <a:custGeom>
              <a:avLst/>
              <a:gdLst/>
              <a:ahLst/>
              <a:cxnLst/>
              <a:rect l="l" t="t" r="r" b="b"/>
              <a:pathLst>
                <a:path w="26197" h="32721" extrusionOk="0">
                  <a:moveTo>
                    <a:pt x="22333" y="0"/>
                  </a:moveTo>
                  <a:cubicBezTo>
                    <a:pt x="21861" y="0"/>
                    <a:pt x="21334" y="67"/>
                    <a:pt x="20746" y="211"/>
                  </a:cubicBezTo>
                  <a:cubicBezTo>
                    <a:pt x="18936" y="652"/>
                    <a:pt x="8078" y="13232"/>
                    <a:pt x="2914" y="22369"/>
                  </a:cubicBezTo>
                  <a:cubicBezTo>
                    <a:pt x="1126" y="25547"/>
                    <a:pt x="0" y="28305"/>
                    <a:pt x="199" y="29983"/>
                  </a:cubicBezTo>
                  <a:cubicBezTo>
                    <a:pt x="428" y="31974"/>
                    <a:pt x="1534" y="32720"/>
                    <a:pt x="3012" y="32720"/>
                  </a:cubicBezTo>
                  <a:cubicBezTo>
                    <a:pt x="5662" y="32720"/>
                    <a:pt x="9506" y="30320"/>
                    <a:pt x="11631" y="28394"/>
                  </a:cubicBezTo>
                  <a:cubicBezTo>
                    <a:pt x="13375" y="26805"/>
                    <a:pt x="17104" y="22015"/>
                    <a:pt x="20238" y="17822"/>
                  </a:cubicBezTo>
                  <a:cubicBezTo>
                    <a:pt x="21452" y="16211"/>
                    <a:pt x="22555" y="14688"/>
                    <a:pt x="23438" y="13497"/>
                  </a:cubicBezTo>
                  <a:cubicBezTo>
                    <a:pt x="25248" y="11025"/>
                    <a:pt x="26197" y="8045"/>
                    <a:pt x="26109" y="5000"/>
                  </a:cubicBezTo>
                  <a:cubicBezTo>
                    <a:pt x="26014" y="2443"/>
                    <a:pt x="25188" y="0"/>
                    <a:pt x="22333"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6"/>
            <p:cNvSpPr/>
            <p:nvPr/>
          </p:nvSpPr>
          <p:spPr>
            <a:xfrm>
              <a:off x="3276725" y="1051200"/>
              <a:ext cx="361400" cy="865725"/>
            </a:xfrm>
            <a:custGeom>
              <a:avLst/>
              <a:gdLst/>
              <a:ahLst/>
              <a:cxnLst/>
              <a:rect l="l" t="t" r="r" b="b"/>
              <a:pathLst>
                <a:path w="14456" h="34629" extrusionOk="0">
                  <a:moveTo>
                    <a:pt x="955" y="1"/>
                  </a:moveTo>
                  <a:cubicBezTo>
                    <a:pt x="448" y="1"/>
                    <a:pt x="130" y="268"/>
                    <a:pt x="111" y="890"/>
                  </a:cubicBezTo>
                  <a:cubicBezTo>
                    <a:pt x="22" y="3428"/>
                    <a:pt x="0" y="5856"/>
                    <a:pt x="45" y="8173"/>
                  </a:cubicBezTo>
                  <a:cubicBezTo>
                    <a:pt x="354" y="22938"/>
                    <a:pt x="3200" y="32781"/>
                    <a:pt x="5562" y="33796"/>
                  </a:cubicBezTo>
                  <a:cubicBezTo>
                    <a:pt x="6600" y="34239"/>
                    <a:pt x="7859" y="34629"/>
                    <a:pt x="9109" y="34629"/>
                  </a:cubicBezTo>
                  <a:cubicBezTo>
                    <a:pt x="11155" y="34629"/>
                    <a:pt x="13174" y="33584"/>
                    <a:pt x="14147" y="30022"/>
                  </a:cubicBezTo>
                  <a:cubicBezTo>
                    <a:pt x="14456" y="28919"/>
                    <a:pt x="13970" y="25763"/>
                    <a:pt x="13176" y="22055"/>
                  </a:cubicBezTo>
                  <a:cubicBezTo>
                    <a:pt x="11918" y="16162"/>
                    <a:pt x="9799" y="8924"/>
                    <a:pt x="8696" y="6606"/>
                  </a:cubicBezTo>
                  <a:cubicBezTo>
                    <a:pt x="7255" y="3638"/>
                    <a:pt x="2824" y="1"/>
                    <a:pt x="955"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66"/>
            <p:cNvSpPr/>
            <p:nvPr/>
          </p:nvSpPr>
          <p:spPr>
            <a:xfrm>
              <a:off x="3260175" y="5137550"/>
              <a:ext cx="805000" cy="317275"/>
            </a:xfrm>
            <a:custGeom>
              <a:avLst/>
              <a:gdLst/>
              <a:ahLst/>
              <a:cxnLst/>
              <a:rect l="l" t="t" r="r" b="b"/>
              <a:pathLst>
                <a:path w="32200" h="12691" extrusionOk="0">
                  <a:moveTo>
                    <a:pt x="12139" y="0"/>
                  </a:moveTo>
                  <a:lnTo>
                    <a:pt x="0" y="949"/>
                  </a:lnTo>
                  <a:lnTo>
                    <a:pt x="883" y="6974"/>
                  </a:lnTo>
                  <a:lnTo>
                    <a:pt x="1722" y="12690"/>
                  </a:lnTo>
                  <a:lnTo>
                    <a:pt x="32200" y="12690"/>
                  </a:lnTo>
                  <a:cubicBezTo>
                    <a:pt x="32200" y="12690"/>
                    <a:pt x="30037" y="8938"/>
                    <a:pt x="24961" y="7835"/>
                  </a:cubicBezTo>
                  <a:cubicBezTo>
                    <a:pt x="22776" y="7394"/>
                    <a:pt x="20613" y="6731"/>
                    <a:pt x="18561" y="5871"/>
                  </a:cubicBezTo>
                  <a:cubicBezTo>
                    <a:pt x="12337" y="3200"/>
                    <a:pt x="12139" y="0"/>
                    <a:pt x="12139"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6"/>
            <p:cNvSpPr/>
            <p:nvPr/>
          </p:nvSpPr>
          <p:spPr>
            <a:xfrm>
              <a:off x="3282250" y="5284300"/>
              <a:ext cx="782925" cy="170525"/>
            </a:xfrm>
            <a:custGeom>
              <a:avLst/>
              <a:gdLst/>
              <a:ahLst/>
              <a:cxnLst/>
              <a:rect l="l" t="t" r="r" b="b"/>
              <a:pathLst>
                <a:path w="31317" h="6821" extrusionOk="0">
                  <a:moveTo>
                    <a:pt x="17678" y="1"/>
                  </a:moveTo>
                  <a:cubicBezTo>
                    <a:pt x="16486" y="1303"/>
                    <a:pt x="15272" y="2892"/>
                    <a:pt x="14698" y="4503"/>
                  </a:cubicBezTo>
                  <a:cubicBezTo>
                    <a:pt x="7393" y="3863"/>
                    <a:pt x="2891" y="1943"/>
                    <a:pt x="0" y="1104"/>
                  </a:cubicBezTo>
                  <a:lnTo>
                    <a:pt x="0" y="1104"/>
                  </a:lnTo>
                  <a:lnTo>
                    <a:pt x="839" y="6820"/>
                  </a:lnTo>
                  <a:lnTo>
                    <a:pt x="31317" y="6820"/>
                  </a:lnTo>
                  <a:cubicBezTo>
                    <a:pt x="31317" y="6820"/>
                    <a:pt x="29154" y="3068"/>
                    <a:pt x="24078" y="1965"/>
                  </a:cubicBezTo>
                  <a:cubicBezTo>
                    <a:pt x="21893" y="1524"/>
                    <a:pt x="19730" y="861"/>
                    <a:pt x="17678"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6"/>
            <p:cNvSpPr/>
            <p:nvPr/>
          </p:nvSpPr>
          <p:spPr>
            <a:xfrm>
              <a:off x="2942925" y="2502450"/>
              <a:ext cx="727750" cy="2829325"/>
            </a:xfrm>
            <a:custGeom>
              <a:avLst/>
              <a:gdLst/>
              <a:ahLst/>
              <a:cxnLst/>
              <a:rect l="l" t="t" r="r" b="b"/>
              <a:pathLst>
                <a:path w="29110" h="113173" extrusionOk="0">
                  <a:moveTo>
                    <a:pt x="19841" y="0"/>
                  </a:moveTo>
                  <a:lnTo>
                    <a:pt x="0" y="221"/>
                  </a:lnTo>
                  <a:lnTo>
                    <a:pt x="640" y="7592"/>
                  </a:lnTo>
                  <a:lnTo>
                    <a:pt x="9976" y="113173"/>
                  </a:lnTo>
                  <a:lnTo>
                    <a:pt x="29110" y="106508"/>
                  </a:lnTo>
                  <a:lnTo>
                    <a:pt x="20503" y="7592"/>
                  </a:lnTo>
                  <a:lnTo>
                    <a:pt x="19841"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6"/>
            <p:cNvSpPr/>
            <p:nvPr/>
          </p:nvSpPr>
          <p:spPr>
            <a:xfrm>
              <a:off x="2942925" y="2502450"/>
              <a:ext cx="512575" cy="189825"/>
            </a:xfrm>
            <a:custGeom>
              <a:avLst/>
              <a:gdLst/>
              <a:ahLst/>
              <a:cxnLst/>
              <a:rect l="l" t="t" r="r" b="b"/>
              <a:pathLst>
                <a:path w="20503" h="7593" extrusionOk="0">
                  <a:moveTo>
                    <a:pt x="19841" y="0"/>
                  </a:moveTo>
                  <a:lnTo>
                    <a:pt x="0" y="221"/>
                  </a:lnTo>
                  <a:lnTo>
                    <a:pt x="640" y="7592"/>
                  </a:lnTo>
                  <a:lnTo>
                    <a:pt x="20503" y="7592"/>
                  </a:lnTo>
                  <a:lnTo>
                    <a:pt x="19841"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6"/>
            <p:cNvSpPr/>
            <p:nvPr/>
          </p:nvSpPr>
          <p:spPr>
            <a:xfrm>
              <a:off x="2112000" y="5137550"/>
              <a:ext cx="772475" cy="317275"/>
            </a:xfrm>
            <a:custGeom>
              <a:avLst/>
              <a:gdLst/>
              <a:ahLst/>
              <a:cxnLst/>
              <a:rect l="l" t="t" r="r" b="b"/>
              <a:pathLst>
                <a:path w="30899" h="12691" extrusionOk="0">
                  <a:moveTo>
                    <a:pt x="18650" y="0"/>
                  </a:moveTo>
                  <a:cubicBezTo>
                    <a:pt x="18650" y="0"/>
                    <a:pt x="18804" y="3200"/>
                    <a:pt x="12889" y="5871"/>
                  </a:cubicBezTo>
                  <a:cubicBezTo>
                    <a:pt x="10903" y="6731"/>
                    <a:pt x="8829" y="7394"/>
                    <a:pt x="6688" y="7835"/>
                  </a:cubicBezTo>
                  <a:cubicBezTo>
                    <a:pt x="1744" y="8938"/>
                    <a:pt x="1" y="12690"/>
                    <a:pt x="1" y="12690"/>
                  </a:cubicBezTo>
                  <a:lnTo>
                    <a:pt x="30457" y="12690"/>
                  </a:lnTo>
                  <a:lnTo>
                    <a:pt x="30677" y="6974"/>
                  </a:lnTo>
                  <a:lnTo>
                    <a:pt x="30898" y="949"/>
                  </a:lnTo>
                  <a:lnTo>
                    <a:pt x="18650"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6"/>
            <p:cNvSpPr/>
            <p:nvPr/>
          </p:nvSpPr>
          <p:spPr>
            <a:xfrm>
              <a:off x="2112000" y="5284300"/>
              <a:ext cx="766950" cy="170525"/>
            </a:xfrm>
            <a:custGeom>
              <a:avLst/>
              <a:gdLst/>
              <a:ahLst/>
              <a:cxnLst/>
              <a:rect l="l" t="t" r="r" b="b"/>
              <a:pathLst>
                <a:path w="30678" h="6821" extrusionOk="0">
                  <a:moveTo>
                    <a:pt x="12889" y="1"/>
                  </a:moveTo>
                  <a:cubicBezTo>
                    <a:pt x="10903" y="861"/>
                    <a:pt x="8829" y="1524"/>
                    <a:pt x="6688" y="1965"/>
                  </a:cubicBezTo>
                  <a:cubicBezTo>
                    <a:pt x="1744" y="3068"/>
                    <a:pt x="1" y="6820"/>
                    <a:pt x="1" y="6820"/>
                  </a:cubicBezTo>
                  <a:lnTo>
                    <a:pt x="30457" y="6820"/>
                  </a:lnTo>
                  <a:lnTo>
                    <a:pt x="30677" y="1104"/>
                  </a:lnTo>
                  <a:lnTo>
                    <a:pt x="30677" y="1104"/>
                  </a:lnTo>
                  <a:cubicBezTo>
                    <a:pt x="27875" y="1943"/>
                    <a:pt x="23593" y="3863"/>
                    <a:pt x="16354" y="4503"/>
                  </a:cubicBezTo>
                  <a:cubicBezTo>
                    <a:pt x="15604" y="2914"/>
                    <a:pt x="14214" y="1303"/>
                    <a:pt x="12889"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6"/>
            <p:cNvSpPr/>
            <p:nvPr/>
          </p:nvSpPr>
          <p:spPr>
            <a:xfrm>
              <a:off x="2411050" y="2502450"/>
              <a:ext cx="560025" cy="2829325"/>
            </a:xfrm>
            <a:custGeom>
              <a:avLst/>
              <a:gdLst/>
              <a:ahLst/>
              <a:cxnLst/>
              <a:rect l="l" t="t" r="r" b="b"/>
              <a:pathLst>
                <a:path w="22401" h="113173" extrusionOk="0">
                  <a:moveTo>
                    <a:pt x="0" y="0"/>
                  </a:moveTo>
                  <a:lnTo>
                    <a:pt x="177" y="7592"/>
                  </a:lnTo>
                  <a:lnTo>
                    <a:pt x="2538" y="106508"/>
                  </a:lnTo>
                  <a:lnTo>
                    <a:pt x="22401" y="113173"/>
                  </a:lnTo>
                  <a:lnTo>
                    <a:pt x="22401" y="113173"/>
                  </a:lnTo>
                  <a:lnTo>
                    <a:pt x="20017" y="7592"/>
                  </a:lnTo>
                  <a:lnTo>
                    <a:pt x="19863" y="221"/>
                  </a:lnTo>
                  <a:lnTo>
                    <a:pt x="0"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6"/>
            <p:cNvSpPr/>
            <p:nvPr/>
          </p:nvSpPr>
          <p:spPr>
            <a:xfrm>
              <a:off x="2411050" y="2502450"/>
              <a:ext cx="500450" cy="189825"/>
            </a:xfrm>
            <a:custGeom>
              <a:avLst/>
              <a:gdLst/>
              <a:ahLst/>
              <a:cxnLst/>
              <a:rect l="l" t="t" r="r" b="b"/>
              <a:pathLst>
                <a:path w="20018" h="7593" extrusionOk="0">
                  <a:moveTo>
                    <a:pt x="0" y="0"/>
                  </a:moveTo>
                  <a:lnTo>
                    <a:pt x="177" y="7592"/>
                  </a:lnTo>
                  <a:lnTo>
                    <a:pt x="20017" y="7592"/>
                  </a:lnTo>
                  <a:lnTo>
                    <a:pt x="19863" y="221"/>
                  </a:lnTo>
                  <a:lnTo>
                    <a:pt x="0"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6"/>
            <p:cNvSpPr/>
            <p:nvPr/>
          </p:nvSpPr>
          <p:spPr>
            <a:xfrm>
              <a:off x="2346500" y="974125"/>
              <a:ext cx="1157550" cy="1572475"/>
            </a:xfrm>
            <a:custGeom>
              <a:avLst/>
              <a:gdLst/>
              <a:ahLst/>
              <a:cxnLst/>
              <a:rect l="l" t="t" r="r" b="b"/>
              <a:pathLst>
                <a:path w="46302" h="62899" extrusionOk="0">
                  <a:moveTo>
                    <a:pt x="14147" y="1"/>
                  </a:moveTo>
                  <a:cubicBezTo>
                    <a:pt x="14147" y="1"/>
                    <a:pt x="13441" y="89"/>
                    <a:pt x="12403" y="288"/>
                  </a:cubicBezTo>
                  <a:cubicBezTo>
                    <a:pt x="9954" y="729"/>
                    <a:pt x="5628" y="1744"/>
                    <a:pt x="4569" y="3201"/>
                  </a:cubicBezTo>
                  <a:cubicBezTo>
                    <a:pt x="3046" y="5297"/>
                    <a:pt x="7835" y="29155"/>
                    <a:pt x="7835" y="29155"/>
                  </a:cubicBezTo>
                  <a:cubicBezTo>
                    <a:pt x="7835" y="29155"/>
                    <a:pt x="0" y="55064"/>
                    <a:pt x="1060" y="62899"/>
                  </a:cubicBezTo>
                  <a:lnTo>
                    <a:pt x="46258" y="62899"/>
                  </a:lnTo>
                  <a:cubicBezTo>
                    <a:pt x="46302" y="61398"/>
                    <a:pt x="46214" y="59919"/>
                    <a:pt x="45971" y="58441"/>
                  </a:cubicBezTo>
                  <a:cubicBezTo>
                    <a:pt x="45574" y="56123"/>
                    <a:pt x="38975" y="34738"/>
                    <a:pt x="37629" y="31185"/>
                  </a:cubicBezTo>
                  <a:cubicBezTo>
                    <a:pt x="39549" y="21364"/>
                    <a:pt x="40100" y="5915"/>
                    <a:pt x="39769" y="4106"/>
                  </a:cubicBezTo>
                  <a:cubicBezTo>
                    <a:pt x="39438" y="2296"/>
                    <a:pt x="35929" y="1391"/>
                    <a:pt x="34296" y="1060"/>
                  </a:cubicBezTo>
                  <a:cubicBezTo>
                    <a:pt x="33502" y="906"/>
                    <a:pt x="32332" y="729"/>
                    <a:pt x="31339" y="575"/>
                  </a:cubicBezTo>
                  <a:cubicBezTo>
                    <a:pt x="30258" y="442"/>
                    <a:pt x="29397" y="332"/>
                    <a:pt x="29397" y="332"/>
                  </a:cubicBezTo>
                  <a:lnTo>
                    <a:pt x="14147"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6"/>
            <p:cNvSpPr/>
            <p:nvPr/>
          </p:nvSpPr>
          <p:spPr>
            <a:xfrm>
              <a:off x="3073675" y="2140500"/>
              <a:ext cx="235625" cy="269800"/>
            </a:xfrm>
            <a:custGeom>
              <a:avLst/>
              <a:gdLst/>
              <a:ahLst/>
              <a:cxnLst/>
              <a:rect l="l" t="t" r="r" b="b"/>
              <a:pathLst>
                <a:path w="9425" h="10792" extrusionOk="0">
                  <a:moveTo>
                    <a:pt x="1" y="1"/>
                  </a:moveTo>
                  <a:lnTo>
                    <a:pt x="1" y="7504"/>
                  </a:lnTo>
                  <a:cubicBezTo>
                    <a:pt x="1" y="7504"/>
                    <a:pt x="222" y="9711"/>
                    <a:pt x="3135" y="10550"/>
                  </a:cubicBezTo>
                  <a:cubicBezTo>
                    <a:pt x="3721" y="10717"/>
                    <a:pt x="4299" y="10792"/>
                    <a:pt x="4852" y="10792"/>
                  </a:cubicBezTo>
                  <a:cubicBezTo>
                    <a:pt x="7066" y="10792"/>
                    <a:pt x="8864" y="9601"/>
                    <a:pt x="9093" y="8453"/>
                  </a:cubicBezTo>
                  <a:cubicBezTo>
                    <a:pt x="9425" y="6886"/>
                    <a:pt x="9226" y="354"/>
                    <a:pt x="9204" y="199"/>
                  </a:cubicBezTo>
                  <a:lnTo>
                    <a:pt x="1"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6"/>
            <p:cNvSpPr/>
            <p:nvPr/>
          </p:nvSpPr>
          <p:spPr>
            <a:xfrm>
              <a:off x="2529675" y="2140500"/>
              <a:ext cx="235050" cy="269800"/>
            </a:xfrm>
            <a:custGeom>
              <a:avLst/>
              <a:gdLst/>
              <a:ahLst/>
              <a:cxnLst/>
              <a:rect l="l" t="t" r="r" b="b"/>
              <a:pathLst>
                <a:path w="9402" h="10792" extrusionOk="0">
                  <a:moveTo>
                    <a:pt x="0" y="1"/>
                  </a:moveTo>
                  <a:lnTo>
                    <a:pt x="0" y="7504"/>
                  </a:lnTo>
                  <a:cubicBezTo>
                    <a:pt x="0" y="7504"/>
                    <a:pt x="199" y="9711"/>
                    <a:pt x="3134" y="10550"/>
                  </a:cubicBezTo>
                  <a:cubicBezTo>
                    <a:pt x="3716" y="10717"/>
                    <a:pt x="4292" y="10792"/>
                    <a:pt x="4843" y="10792"/>
                  </a:cubicBezTo>
                  <a:cubicBezTo>
                    <a:pt x="7051" y="10792"/>
                    <a:pt x="8863" y="9601"/>
                    <a:pt x="9093" y="8453"/>
                  </a:cubicBezTo>
                  <a:cubicBezTo>
                    <a:pt x="9402" y="6886"/>
                    <a:pt x="9225" y="354"/>
                    <a:pt x="9203" y="199"/>
                  </a:cubicBezTo>
                  <a:lnTo>
                    <a:pt x="0"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6"/>
            <p:cNvSpPr/>
            <p:nvPr/>
          </p:nvSpPr>
          <p:spPr>
            <a:xfrm>
              <a:off x="2656575" y="974125"/>
              <a:ext cx="473400" cy="299625"/>
            </a:xfrm>
            <a:custGeom>
              <a:avLst/>
              <a:gdLst/>
              <a:ahLst/>
              <a:cxnLst/>
              <a:rect l="l" t="t" r="r" b="b"/>
              <a:pathLst>
                <a:path w="18936" h="11985" extrusionOk="0">
                  <a:moveTo>
                    <a:pt x="1722" y="1"/>
                  </a:moveTo>
                  <a:cubicBezTo>
                    <a:pt x="1722" y="1"/>
                    <a:pt x="1038" y="89"/>
                    <a:pt x="0" y="288"/>
                  </a:cubicBezTo>
                  <a:cubicBezTo>
                    <a:pt x="376" y="2936"/>
                    <a:pt x="4326" y="10793"/>
                    <a:pt x="9512" y="11984"/>
                  </a:cubicBezTo>
                  <a:cubicBezTo>
                    <a:pt x="15250" y="9689"/>
                    <a:pt x="18495" y="4481"/>
                    <a:pt x="18936" y="575"/>
                  </a:cubicBezTo>
                  <a:cubicBezTo>
                    <a:pt x="17855" y="442"/>
                    <a:pt x="16994" y="332"/>
                    <a:pt x="16994" y="332"/>
                  </a:cubicBezTo>
                  <a:lnTo>
                    <a:pt x="1722"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6"/>
            <p:cNvSpPr/>
            <p:nvPr/>
          </p:nvSpPr>
          <p:spPr>
            <a:xfrm>
              <a:off x="3183475" y="1337175"/>
              <a:ext cx="128575" cy="113675"/>
            </a:xfrm>
            <a:custGeom>
              <a:avLst/>
              <a:gdLst/>
              <a:ahLst/>
              <a:cxnLst/>
              <a:rect l="l" t="t" r="r" b="b"/>
              <a:pathLst>
                <a:path w="5143" h="4547" extrusionOk="0">
                  <a:moveTo>
                    <a:pt x="3664" y="0"/>
                  </a:moveTo>
                  <a:lnTo>
                    <a:pt x="1" y="221"/>
                  </a:lnTo>
                  <a:lnTo>
                    <a:pt x="1832" y="4547"/>
                  </a:lnTo>
                  <a:lnTo>
                    <a:pt x="5143" y="2472"/>
                  </a:lnTo>
                  <a:lnTo>
                    <a:pt x="3664"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6"/>
            <p:cNvSpPr/>
            <p:nvPr/>
          </p:nvSpPr>
          <p:spPr>
            <a:xfrm>
              <a:off x="3011900" y="1168000"/>
              <a:ext cx="268150" cy="204900"/>
            </a:xfrm>
            <a:custGeom>
              <a:avLst/>
              <a:gdLst/>
              <a:ahLst/>
              <a:cxnLst/>
              <a:rect l="l" t="t" r="r" b="b"/>
              <a:pathLst>
                <a:path w="10726" h="8196" extrusionOk="0">
                  <a:moveTo>
                    <a:pt x="5219" y="0"/>
                  </a:moveTo>
                  <a:cubicBezTo>
                    <a:pt x="4283" y="0"/>
                    <a:pt x="3009" y="279"/>
                    <a:pt x="2604" y="522"/>
                  </a:cubicBezTo>
                  <a:cubicBezTo>
                    <a:pt x="2030" y="875"/>
                    <a:pt x="1876" y="2000"/>
                    <a:pt x="1589" y="2221"/>
                  </a:cubicBezTo>
                  <a:cubicBezTo>
                    <a:pt x="1302" y="2442"/>
                    <a:pt x="0" y="2795"/>
                    <a:pt x="0" y="3126"/>
                  </a:cubicBezTo>
                  <a:cubicBezTo>
                    <a:pt x="0" y="3409"/>
                    <a:pt x="498" y="3804"/>
                    <a:pt x="1344" y="3804"/>
                  </a:cubicBezTo>
                  <a:cubicBezTo>
                    <a:pt x="1489" y="3804"/>
                    <a:pt x="1645" y="3792"/>
                    <a:pt x="1810" y="3766"/>
                  </a:cubicBezTo>
                  <a:cubicBezTo>
                    <a:pt x="2935" y="3612"/>
                    <a:pt x="3686" y="1824"/>
                    <a:pt x="3686" y="1824"/>
                  </a:cubicBezTo>
                  <a:lnTo>
                    <a:pt x="4855" y="1691"/>
                  </a:lnTo>
                  <a:cubicBezTo>
                    <a:pt x="4855" y="1691"/>
                    <a:pt x="5407" y="6348"/>
                    <a:pt x="5959" y="6878"/>
                  </a:cubicBezTo>
                  <a:cubicBezTo>
                    <a:pt x="6047" y="6966"/>
                    <a:pt x="6753" y="8003"/>
                    <a:pt x="7857" y="8180"/>
                  </a:cubicBezTo>
                  <a:cubicBezTo>
                    <a:pt x="7932" y="8190"/>
                    <a:pt x="8008" y="8195"/>
                    <a:pt x="8086" y="8195"/>
                  </a:cubicBezTo>
                  <a:cubicBezTo>
                    <a:pt x="9141" y="8195"/>
                    <a:pt x="10342" y="7261"/>
                    <a:pt x="10527" y="6767"/>
                  </a:cubicBezTo>
                  <a:cubicBezTo>
                    <a:pt x="10726" y="6216"/>
                    <a:pt x="6775" y="478"/>
                    <a:pt x="6047" y="125"/>
                  </a:cubicBezTo>
                  <a:cubicBezTo>
                    <a:pt x="5854" y="37"/>
                    <a:pt x="5559" y="0"/>
                    <a:pt x="5219"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6"/>
            <p:cNvSpPr/>
            <p:nvPr/>
          </p:nvSpPr>
          <p:spPr>
            <a:xfrm>
              <a:off x="3031750" y="1111325"/>
              <a:ext cx="78375" cy="321900"/>
            </a:xfrm>
            <a:custGeom>
              <a:avLst/>
              <a:gdLst/>
              <a:ahLst/>
              <a:cxnLst/>
              <a:rect l="l" t="t" r="r" b="b"/>
              <a:pathLst>
                <a:path w="3135" h="12876" extrusionOk="0">
                  <a:moveTo>
                    <a:pt x="2338" y="1"/>
                  </a:moveTo>
                  <a:cubicBezTo>
                    <a:pt x="2002" y="1"/>
                    <a:pt x="1744" y="207"/>
                    <a:pt x="1744" y="207"/>
                  </a:cubicBezTo>
                  <a:cubicBezTo>
                    <a:pt x="1744" y="207"/>
                    <a:pt x="1" y="10359"/>
                    <a:pt x="1" y="10668"/>
                  </a:cubicBezTo>
                  <a:cubicBezTo>
                    <a:pt x="1" y="10973"/>
                    <a:pt x="259" y="12875"/>
                    <a:pt x="500" y="12875"/>
                  </a:cubicBezTo>
                  <a:cubicBezTo>
                    <a:pt x="503" y="12875"/>
                    <a:pt x="505" y="12875"/>
                    <a:pt x="508" y="12875"/>
                  </a:cubicBezTo>
                  <a:cubicBezTo>
                    <a:pt x="773" y="12808"/>
                    <a:pt x="1612" y="11065"/>
                    <a:pt x="1612" y="11065"/>
                  </a:cubicBezTo>
                  <a:cubicBezTo>
                    <a:pt x="1612" y="11065"/>
                    <a:pt x="2825" y="3451"/>
                    <a:pt x="3134" y="494"/>
                  </a:cubicBezTo>
                  <a:cubicBezTo>
                    <a:pt x="2873" y="111"/>
                    <a:pt x="2584" y="1"/>
                    <a:pt x="2338"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6"/>
            <p:cNvSpPr/>
            <p:nvPr/>
          </p:nvSpPr>
          <p:spPr>
            <a:xfrm>
              <a:off x="3029550" y="1183225"/>
              <a:ext cx="217950" cy="174425"/>
            </a:xfrm>
            <a:custGeom>
              <a:avLst/>
              <a:gdLst/>
              <a:ahLst/>
              <a:cxnLst/>
              <a:rect l="l" t="t" r="r" b="b"/>
              <a:pathLst>
                <a:path w="8718" h="6977" extrusionOk="0">
                  <a:moveTo>
                    <a:pt x="4607" y="0"/>
                  </a:moveTo>
                  <a:cubicBezTo>
                    <a:pt x="3735" y="0"/>
                    <a:pt x="965" y="1954"/>
                    <a:pt x="375" y="2914"/>
                  </a:cubicBezTo>
                  <a:cubicBezTo>
                    <a:pt x="0" y="3510"/>
                    <a:pt x="331" y="3907"/>
                    <a:pt x="640" y="4128"/>
                  </a:cubicBezTo>
                  <a:cubicBezTo>
                    <a:pt x="773" y="4194"/>
                    <a:pt x="883" y="4260"/>
                    <a:pt x="1015" y="4327"/>
                  </a:cubicBezTo>
                  <a:cubicBezTo>
                    <a:pt x="1015" y="4327"/>
                    <a:pt x="905" y="5187"/>
                    <a:pt x="1700" y="5276"/>
                  </a:cubicBezTo>
                  <a:cubicBezTo>
                    <a:pt x="1782" y="5285"/>
                    <a:pt x="1860" y="5290"/>
                    <a:pt x="1938" y="5290"/>
                  </a:cubicBezTo>
                  <a:cubicBezTo>
                    <a:pt x="2048" y="5290"/>
                    <a:pt x="2157" y="5279"/>
                    <a:pt x="2273" y="5254"/>
                  </a:cubicBezTo>
                  <a:cubicBezTo>
                    <a:pt x="2498" y="5926"/>
                    <a:pt x="2817" y="6108"/>
                    <a:pt x="3257" y="6108"/>
                  </a:cubicBezTo>
                  <a:cubicBezTo>
                    <a:pt x="3337" y="6108"/>
                    <a:pt x="3421" y="6102"/>
                    <a:pt x="3509" y="6092"/>
                  </a:cubicBezTo>
                  <a:cubicBezTo>
                    <a:pt x="3598" y="6313"/>
                    <a:pt x="3752" y="6490"/>
                    <a:pt x="3907" y="6644"/>
                  </a:cubicBezTo>
                  <a:cubicBezTo>
                    <a:pt x="4127" y="6843"/>
                    <a:pt x="4392" y="6953"/>
                    <a:pt x="4657" y="6975"/>
                  </a:cubicBezTo>
                  <a:cubicBezTo>
                    <a:pt x="4664" y="6976"/>
                    <a:pt x="4672" y="6976"/>
                    <a:pt x="4681" y="6976"/>
                  </a:cubicBezTo>
                  <a:cubicBezTo>
                    <a:pt x="5176" y="6976"/>
                    <a:pt x="7996" y="5753"/>
                    <a:pt x="8365" y="5276"/>
                  </a:cubicBezTo>
                  <a:cubicBezTo>
                    <a:pt x="8718" y="4790"/>
                    <a:pt x="5738" y="67"/>
                    <a:pt x="4635" y="1"/>
                  </a:cubicBezTo>
                  <a:cubicBezTo>
                    <a:pt x="4626" y="1"/>
                    <a:pt x="4616" y="0"/>
                    <a:pt x="4607"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6"/>
            <p:cNvSpPr/>
            <p:nvPr/>
          </p:nvSpPr>
          <p:spPr>
            <a:xfrm>
              <a:off x="3045550" y="1224625"/>
              <a:ext cx="112025" cy="66775"/>
            </a:xfrm>
            <a:custGeom>
              <a:avLst/>
              <a:gdLst/>
              <a:ahLst/>
              <a:cxnLst/>
              <a:rect l="l" t="t" r="r" b="b"/>
              <a:pathLst>
                <a:path w="4481" h="2671" extrusionOk="0">
                  <a:moveTo>
                    <a:pt x="4480" y="0"/>
                  </a:moveTo>
                  <a:cubicBezTo>
                    <a:pt x="4414" y="22"/>
                    <a:pt x="2737" y="398"/>
                    <a:pt x="2075" y="618"/>
                  </a:cubicBezTo>
                  <a:cubicBezTo>
                    <a:pt x="1192" y="993"/>
                    <a:pt x="486" y="1633"/>
                    <a:pt x="0" y="2472"/>
                  </a:cubicBezTo>
                  <a:cubicBezTo>
                    <a:pt x="133" y="2538"/>
                    <a:pt x="243" y="2604"/>
                    <a:pt x="375" y="2671"/>
                  </a:cubicBezTo>
                  <a:cubicBezTo>
                    <a:pt x="486" y="2384"/>
                    <a:pt x="1016" y="1942"/>
                    <a:pt x="1501" y="1589"/>
                  </a:cubicBezTo>
                  <a:cubicBezTo>
                    <a:pt x="1964" y="1236"/>
                    <a:pt x="4414" y="44"/>
                    <a:pt x="4480"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6"/>
            <p:cNvSpPr/>
            <p:nvPr/>
          </p:nvSpPr>
          <p:spPr>
            <a:xfrm>
              <a:off x="3072025" y="1267650"/>
              <a:ext cx="97675" cy="47850"/>
            </a:xfrm>
            <a:custGeom>
              <a:avLst/>
              <a:gdLst/>
              <a:ahLst/>
              <a:cxnLst/>
              <a:rect l="l" t="t" r="r" b="b"/>
              <a:pathLst>
                <a:path w="3907" h="1914" extrusionOk="0">
                  <a:moveTo>
                    <a:pt x="3907" y="1"/>
                  </a:moveTo>
                  <a:cubicBezTo>
                    <a:pt x="3863" y="1"/>
                    <a:pt x="1832" y="332"/>
                    <a:pt x="1016" y="950"/>
                  </a:cubicBezTo>
                  <a:cubicBezTo>
                    <a:pt x="641" y="1237"/>
                    <a:pt x="310" y="1546"/>
                    <a:pt x="1" y="1899"/>
                  </a:cubicBezTo>
                  <a:cubicBezTo>
                    <a:pt x="83" y="1908"/>
                    <a:pt x="161" y="1913"/>
                    <a:pt x="239" y="1913"/>
                  </a:cubicBezTo>
                  <a:cubicBezTo>
                    <a:pt x="349" y="1913"/>
                    <a:pt x="458" y="1902"/>
                    <a:pt x="574" y="1877"/>
                  </a:cubicBezTo>
                  <a:lnTo>
                    <a:pt x="3907" y="1"/>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6"/>
            <p:cNvSpPr/>
            <p:nvPr/>
          </p:nvSpPr>
          <p:spPr>
            <a:xfrm>
              <a:off x="3117275" y="1312350"/>
              <a:ext cx="64575" cy="36975"/>
            </a:xfrm>
            <a:custGeom>
              <a:avLst/>
              <a:gdLst/>
              <a:ahLst/>
              <a:cxnLst/>
              <a:rect l="l" t="t" r="r" b="b"/>
              <a:pathLst>
                <a:path w="2583" h="1479" extrusionOk="0">
                  <a:moveTo>
                    <a:pt x="2582" y="0"/>
                  </a:moveTo>
                  <a:lnTo>
                    <a:pt x="0" y="927"/>
                  </a:lnTo>
                  <a:cubicBezTo>
                    <a:pt x="89" y="1148"/>
                    <a:pt x="243" y="1325"/>
                    <a:pt x="398" y="1479"/>
                  </a:cubicBezTo>
                  <a:cubicBezTo>
                    <a:pt x="1324" y="1082"/>
                    <a:pt x="2582" y="0"/>
                    <a:pt x="258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6"/>
            <p:cNvSpPr/>
            <p:nvPr/>
          </p:nvSpPr>
          <p:spPr>
            <a:xfrm>
              <a:off x="3136025" y="1330550"/>
              <a:ext cx="512050" cy="599400"/>
            </a:xfrm>
            <a:custGeom>
              <a:avLst/>
              <a:gdLst/>
              <a:ahLst/>
              <a:cxnLst/>
              <a:rect l="l" t="t" r="r" b="b"/>
              <a:pathLst>
                <a:path w="20482" h="23976" extrusionOk="0">
                  <a:moveTo>
                    <a:pt x="7151" y="1"/>
                  </a:moveTo>
                  <a:lnTo>
                    <a:pt x="1" y="4282"/>
                  </a:lnTo>
                  <a:cubicBezTo>
                    <a:pt x="1" y="4282"/>
                    <a:pt x="7151" y="19885"/>
                    <a:pt x="8828" y="21651"/>
                  </a:cubicBezTo>
                  <a:cubicBezTo>
                    <a:pt x="10087" y="22959"/>
                    <a:pt x="12024" y="23976"/>
                    <a:pt x="14101" y="23976"/>
                  </a:cubicBezTo>
                  <a:cubicBezTo>
                    <a:pt x="14828" y="23976"/>
                    <a:pt x="15572" y="23851"/>
                    <a:pt x="16310" y="23571"/>
                  </a:cubicBezTo>
                  <a:cubicBezTo>
                    <a:pt x="19157" y="22512"/>
                    <a:pt x="20481" y="19576"/>
                    <a:pt x="19775" y="16641"/>
                  </a:cubicBezTo>
                  <a:cubicBezTo>
                    <a:pt x="19091" y="13706"/>
                    <a:pt x="7151" y="1"/>
                    <a:pt x="7151"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6"/>
            <p:cNvSpPr/>
            <p:nvPr/>
          </p:nvSpPr>
          <p:spPr>
            <a:xfrm>
              <a:off x="2579325" y="1325600"/>
              <a:ext cx="614100" cy="706225"/>
            </a:xfrm>
            <a:custGeom>
              <a:avLst/>
              <a:gdLst/>
              <a:ahLst/>
              <a:cxnLst/>
              <a:rect l="l" t="t" r="r" b="b"/>
              <a:pathLst>
                <a:path w="24564" h="28249" extrusionOk="0">
                  <a:moveTo>
                    <a:pt x="1" y="0"/>
                  </a:moveTo>
                  <a:lnTo>
                    <a:pt x="950" y="28249"/>
                  </a:lnTo>
                  <a:lnTo>
                    <a:pt x="23924" y="28249"/>
                  </a:lnTo>
                  <a:lnTo>
                    <a:pt x="24564" y="795"/>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6"/>
            <p:cNvSpPr/>
            <p:nvPr/>
          </p:nvSpPr>
          <p:spPr>
            <a:xfrm>
              <a:off x="2433675" y="1429600"/>
              <a:ext cx="185950" cy="253425"/>
            </a:xfrm>
            <a:custGeom>
              <a:avLst/>
              <a:gdLst/>
              <a:ahLst/>
              <a:cxnLst/>
              <a:rect l="l" t="t" r="r" b="b"/>
              <a:pathLst>
                <a:path w="7438" h="10137" extrusionOk="0">
                  <a:moveTo>
                    <a:pt x="6144" y="0"/>
                  </a:moveTo>
                  <a:cubicBezTo>
                    <a:pt x="5769" y="0"/>
                    <a:pt x="5394" y="120"/>
                    <a:pt x="5076" y="342"/>
                  </a:cubicBezTo>
                  <a:cubicBezTo>
                    <a:pt x="4414" y="850"/>
                    <a:pt x="1369" y="4491"/>
                    <a:pt x="795" y="6014"/>
                  </a:cubicBezTo>
                  <a:cubicBezTo>
                    <a:pt x="221" y="7559"/>
                    <a:pt x="0" y="9324"/>
                    <a:pt x="905" y="9788"/>
                  </a:cubicBezTo>
                  <a:cubicBezTo>
                    <a:pt x="1332" y="10007"/>
                    <a:pt x="1818" y="10137"/>
                    <a:pt x="2361" y="10137"/>
                  </a:cubicBezTo>
                  <a:cubicBezTo>
                    <a:pt x="2968" y="10137"/>
                    <a:pt x="3646" y="9974"/>
                    <a:pt x="4392" y="9589"/>
                  </a:cubicBezTo>
                  <a:cubicBezTo>
                    <a:pt x="5805" y="8861"/>
                    <a:pt x="6356" y="6764"/>
                    <a:pt x="6356" y="6698"/>
                  </a:cubicBezTo>
                  <a:cubicBezTo>
                    <a:pt x="6356" y="6610"/>
                    <a:pt x="7438" y="1070"/>
                    <a:pt x="7438" y="1070"/>
                  </a:cubicBezTo>
                  <a:cubicBezTo>
                    <a:pt x="7438" y="1070"/>
                    <a:pt x="7151" y="210"/>
                    <a:pt x="6577" y="55"/>
                  </a:cubicBezTo>
                  <a:cubicBezTo>
                    <a:pt x="6435" y="18"/>
                    <a:pt x="6289" y="0"/>
                    <a:pt x="6144"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6"/>
            <p:cNvSpPr/>
            <p:nvPr/>
          </p:nvSpPr>
          <p:spPr>
            <a:xfrm>
              <a:off x="2555050" y="1430475"/>
              <a:ext cx="156175" cy="207575"/>
            </a:xfrm>
            <a:custGeom>
              <a:avLst/>
              <a:gdLst/>
              <a:ahLst/>
              <a:cxnLst/>
              <a:rect l="l" t="t" r="r" b="b"/>
              <a:pathLst>
                <a:path w="6247" h="8303" extrusionOk="0">
                  <a:moveTo>
                    <a:pt x="1860" y="1"/>
                  </a:moveTo>
                  <a:cubicBezTo>
                    <a:pt x="1807" y="1"/>
                    <a:pt x="1760" y="7"/>
                    <a:pt x="1722" y="20"/>
                  </a:cubicBezTo>
                  <a:cubicBezTo>
                    <a:pt x="1104" y="241"/>
                    <a:pt x="861" y="1102"/>
                    <a:pt x="1236" y="1344"/>
                  </a:cubicBezTo>
                  <a:cubicBezTo>
                    <a:pt x="883" y="1477"/>
                    <a:pt x="619" y="1808"/>
                    <a:pt x="574" y="2205"/>
                  </a:cubicBezTo>
                  <a:cubicBezTo>
                    <a:pt x="486" y="2602"/>
                    <a:pt x="1060" y="2911"/>
                    <a:pt x="1060" y="2911"/>
                  </a:cubicBezTo>
                  <a:cubicBezTo>
                    <a:pt x="773" y="3066"/>
                    <a:pt x="508" y="3242"/>
                    <a:pt x="265" y="3441"/>
                  </a:cubicBezTo>
                  <a:cubicBezTo>
                    <a:pt x="89" y="3684"/>
                    <a:pt x="310" y="4545"/>
                    <a:pt x="508" y="4655"/>
                  </a:cubicBezTo>
                  <a:cubicBezTo>
                    <a:pt x="243" y="5317"/>
                    <a:pt x="1" y="5648"/>
                    <a:pt x="89" y="5935"/>
                  </a:cubicBezTo>
                  <a:cubicBezTo>
                    <a:pt x="177" y="6244"/>
                    <a:pt x="1832" y="7745"/>
                    <a:pt x="2384" y="7965"/>
                  </a:cubicBezTo>
                  <a:cubicBezTo>
                    <a:pt x="2734" y="8113"/>
                    <a:pt x="3527" y="8302"/>
                    <a:pt x="4157" y="8302"/>
                  </a:cubicBezTo>
                  <a:cubicBezTo>
                    <a:pt x="4561" y="8302"/>
                    <a:pt x="4898" y="8225"/>
                    <a:pt x="5010" y="8009"/>
                  </a:cubicBezTo>
                  <a:cubicBezTo>
                    <a:pt x="5077" y="7943"/>
                    <a:pt x="5099" y="7833"/>
                    <a:pt x="5099" y="7745"/>
                  </a:cubicBezTo>
                  <a:cubicBezTo>
                    <a:pt x="5077" y="7391"/>
                    <a:pt x="4569" y="7237"/>
                    <a:pt x="4326" y="7149"/>
                  </a:cubicBezTo>
                  <a:cubicBezTo>
                    <a:pt x="3766" y="6825"/>
                    <a:pt x="3226" y="6460"/>
                    <a:pt x="2708" y="6073"/>
                  </a:cubicBezTo>
                  <a:lnTo>
                    <a:pt x="2708" y="6073"/>
                  </a:lnTo>
                  <a:cubicBezTo>
                    <a:pt x="2897" y="6150"/>
                    <a:pt x="3863" y="6701"/>
                    <a:pt x="4515" y="6701"/>
                  </a:cubicBezTo>
                  <a:cubicBezTo>
                    <a:pt x="4756" y="6701"/>
                    <a:pt x="4955" y="6625"/>
                    <a:pt x="5054" y="6420"/>
                  </a:cubicBezTo>
                  <a:cubicBezTo>
                    <a:pt x="5430" y="5626"/>
                    <a:pt x="3973" y="4831"/>
                    <a:pt x="3554" y="4589"/>
                  </a:cubicBezTo>
                  <a:cubicBezTo>
                    <a:pt x="3068" y="4236"/>
                    <a:pt x="2605" y="3860"/>
                    <a:pt x="2163" y="3441"/>
                  </a:cubicBezTo>
                  <a:lnTo>
                    <a:pt x="2163" y="3441"/>
                  </a:lnTo>
                  <a:cubicBezTo>
                    <a:pt x="2201" y="3460"/>
                    <a:pt x="3840" y="4256"/>
                    <a:pt x="4701" y="4256"/>
                  </a:cubicBezTo>
                  <a:cubicBezTo>
                    <a:pt x="4856" y="4256"/>
                    <a:pt x="4986" y="4230"/>
                    <a:pt x="5077" y="4169"/>
                  </a:cubicBezTo>
                  <a:cubicBezTo>
                    <a:pt x="5143" y="4125"/>
                    <a:pt x="5187" y="4059"/>
                    <a:pt x="5231" y="3993"/>
                  </a:cubicBezTo>
                  <a:cubicBezTo>
                    <a:pt x="5430" y="3551"/>
                    <a:pt x="4746" y="2911"/>
                    <a:pt x="4723" y="2889"/>
                  </a:cubicBezTo>
                  <a:cubicBezTo>
                    <a:pt x="4726" y="2889"/>
                    <a:pt x="4729" y="2888"/>
                    <a:pt x="4732" y="2888"/>
                  </a:cubicBezTo>
                  <a:cubicBezTo>
                    <a:pt x="4811" y="2888"/>
                    <a:pt x="5062" y="3073"/>
                    <a:pt x="5382" y="3073"/>
                  </a:cubicBezTo>
                  <a:cubicBezTo>
                    <a:pt x="5487" y="3073"/>
                    <a:pt x="5600" y="3053"/>
                    <a:pt x="5717" y="3000"/>
                  </a:cubicBezTo>
                  <a:cubicBezTo>
                    <a:pt x="6246" y="2757"/>
                    <a:pt x="6246" y="2029"/>
                    <a:pt x="5717" y="1808"/>
                  </a:cubicBezTo>
                  <a:cubicBezTo>
                    <a:pt x="5219" y="1538"/>
                    <a:pt x="2692" y="1"/>
                    <a:pt x="186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6"/>
            <p:cNvSpPr/>
            <p:nvPr/>
          </p:nvSpPr>
          <p:spPr>
            <a:xfrm>
              <a:off x="2599750" y="1466675"/>
              <a:ext cx="91050" cy="63625"/>
            </a:xfrm>
            <a:custGeom>
              <a:avLst/>
              <a:gdLst/>
              <a:ahLst/>
              <a:cxnLst/>
              <a:rect l="l" t="t" r="r" b="b"/>
              <a:pathLst>
                <a:path w="3642" h="2545" extrusionOk="0">
                  <a:moveTo>
                    <a:pt x="112" y="1"/>
                  </a:moveTo>
                  <a:cubicBezTo>
                    <a:pt x="64" y="1"/>
                    <a:pt x="26" y="9"/>
                    <a:pt x="0" y="29"/>
                  </a:cubicBezTo>
                  <a:cubicBezTo>
                    <a:pt x="574" y="382"/>
                    <a:pt x="2538" y="1618"/>
                    <a:pt x="3443" y="2545"/>
                  </a:cubicBezTo>
                  <a:cubicBezTo>
                    <a:pt x="3642" y="2103"/>
                    <a:pt x="2958" y="1463"/>
                    <a:pt x="2935" y="1441"/>
                  </a:cubicBezTo>
                  <a:cubicBezTo>
                    <a:pt x="2935" y="1441"/>
                    <a:pt x="717" y="1"/>
                    <a:pt x="112"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6"/>
            <p:cNvSpPr/>
            <p:nvPr/>
          </p:nvSpPr>
          <p:spPr>
            <a:xfrm>
              <a:off x="2578775" y="1554550"/>
              <a:ext cx="103750" cy="69550"/>
            </a:xfrm>
            <a:custGeom>
              <a:avLst/>
              <a:gdLst/>
              <a:ahLst/>
              <a:cxnLst/>
              <a:rect l="l" t="t" r="r" b="b"/>
              <a:pathLst>
                <a:path w="4150" h="2782" extrusionOk="0">
                  <a:moveTo>
                    <a:pt x="1" y="1"/>
                  </a:moveTo>
                  <a:lnTo>
                    <a:pt x="1" y="1"/>
                  </a:lnTo>
                  <a:cubicBezTo>
                    <a:pt x="332" y="464"/>
                    <a:pt x="707" y="906"/>
                    <a:pt x="1104" y="1325"/>
                  </a:cubicBezTo>
                  <a:cubicBezTo>
                    <a:pt x="1678" y="2031"/>
                    <a:pt x="3355" y="2274"/>
                    <a:pt x="4150" y="2782"/>
                  </a:cubicBezTo>
                  <a:cubicBezTo>
                    <a:pt x="4105" y="2428"/>
                    <a:pt x="3620" y="2252"/>
                    <a:pt x="3377" y="2186"/>
                  </a:cubicBezTo>
                  <a:cubicBezTo>
                    <a:pt x="2803" y="1855"/>
                    <a:pt x="2252" y="1480"/>
                    <a:pt x="1722" y="1082"/>
                  </a:cubicBezTo>
                  <a:lnTo>
                    <a:pt x="1" y="1"/>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6"/>
            <p:cNvSpPr/>
            <p:nvPr/>
          </p:nvSpPr>
          <p:spPr>
            <a:xfrm>
              <a:off x="1927175" y="1550150"/>
              <a:ext cx="599200" cy="366400"/>
            </a:xfrm>
            <a:custGeom>
              <a:avLst/>
              <a:gdLst/>
              <a:ahLst/>
              <a:cxnLst/>
              <a:rect l="l" t="t" r="r" b="b"/>
              <a:pathLst>
                <a:path w="23968" h="14656" extrusionOk="0">
                  <a:moveTo>
                    <a:pt x="20856" y="0"/>
                  </a:moveTo>
                  <a:cubicBezTo>
                    <a:pt x="20856" y="0"/>
                    <a:pt x="2605" y="3620"/>
                    <a:pt x="1303" y="7129"/>
                  </a:cubicBezTo>
                  <a:cubicBezTo>
                    <a:pt x="1" y="10638"/>
                    <a:pt x="1788" y="14544"/>
                    <a:pt x="6114" y="14654"/>
                  </a:cubicBezTo>
                  <a:cubicBezTo>
                    <a:pt x="6154" y="14655"/>
                    <a:pt x="6195" y="14656"/>
                    <a:pt x="6236" y="14656"/>
                  </a:cubicBezTo>
                  <a:cubicBezTo>
                    <a:pt x="10594" y="14656"/>
                    <a:pt x="19901" y="8912"/>
                    <a:pt x="23968" y="6136"/>
                  </a:cubicBezTo>
                  <a:cubicBezTo>
                    <a:pt x="23372" y="4635"/>
                    <a:pt x="20856" y="0"/>
                    <a:pt x="20856"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6"/>
            <p:cNvSpPr/>
            <p:nvPr/>
          </p:nvSpPr>
          <p:spPr>
            <a:xfrm>
              <a:off x="2610225" y="499425"/>
              <a:ext cx="164450" cy="164500"/>
            </a:xfrm>
            <a:custGeom>
              <a:avLst/>
              <a:gdLst/>
              <a:ahLst/>
              <a:cxnLst/>
              <a:rect l="l" t="t" r="r" b="b"/>
              <a:pathLst>
                <a:path w="6578" h="6580" extrusionOk="0">
                  <a:moveTo>
                    <a:pt x="2434" y="0"/>
                  </a:moveTo>
                  <a:cubicBezTo>
                    <a:pt x="2195" y="0"/>
                    <a:pt x="1942" y="74"/>
                    <a:pt x="1678" y="252"/>
                  </a:cubicBezTo>
                  <a:cubicBezTo>
                    <a:pt x="1" y="1355"/>
                    <a:pt x="1281" y="3408"/>
                    <a:pt x="2207" y="4092"/>
                  </a:cubicBezTo>
                  <a:cubicBezTo>
                    <a:pt x="3323" y="4888"/>
                    <a:pt x="3984" y="6580"/>
                    <a:pt x="4794" y="6580"/>
                  </a:cubicBezTo>
                  <a:cubicBezTo>
                    <a:pt x="4994" y="6580"/>
                    <a:pt x="5203" y="6477"/>
                    <a:pt x="5430" y="6233"/>
                  </a:cubicBezTo>
                  <a:cubicBezTo>
                    <a:pt x="6577" y="5019"/>
                    <a:pt x="4503" y="1929"/>
                    <a:pt x="4503" y="1929"/>
                  </a:cubicBezTo>
                  <a:cubicBezTo>
                    <a:pt x="4503" y="1929"/>
                    <a:pt x="3654" y="0"/>
                    <a:pt x="2434"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6"/>
            <p:cNvSpPr/>
            <p:nvPr/>
          </p:nvSpPr>
          <p:spPr>
            <a:xfrm>
              <a:off x="3027900" y="499425"/>
              <a:ext cx="164425" cy="164500"/>
            </a:xfrm>
            <a:custGeom>
              <a:avLst/>
              <a:gdLst/>
              <a:ahLst/>
              <a:cxnLst/>
              <a:rect l="l" t="t" r="r" b="b"/>
              <a:pathLst>
                <a:path w="6577" h="6580" extrusionOk="0">
                  <a:moveTo>
                    <a:pt x="4164" y="0"/>
                  </a:moveTo>
                  <a:cubicBezTo>
                    <a:pt x="2939" y="0"/>
                    <a:pt x="2075" y="1929"/>
                    <a:pt x="2075" y="1929"/>
                  </a:cubicBezTo>
                  <a:cubicBezTo>
                    <a:pt x="2075" y="1929"/>
                    <a:pt x="0" y="5019"/>
                    <a:pt x="1148" y="6233"/>
                  </a:cubicBezTo>
                  <a:cubicBezTo>
                    <a:pt x="1375" y="6477"/>
                    <a:pt x="1584" y="6580"/>
                    <a:pt x="1785" y="6580"/>
                  </a:cubicBezTo>
                  <a:cubicBezTo>
                    <a:pt x="2601" y="6580"/>
                    <a:pt x="3272" y="4888"/>
                    <a:pt x="4370" y="4092"/>
                  </a:cubicBezTo>
                  <a:cubicBezTo>
                    <a:pt x="5319" y="3408"/>
                    <a:pt x="6577" y="1355"/>
                    <a:pt x="4922" y="252"/>
                  </a:cubicBezTo>
                  <a:cubicBezTo>
                    <a:pt x="4658" y="74"/>
                    <a:pt x="4404" y="0"/>
                    <a:pt x="4164"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6"/>
            <p:cNvSpPr/>
            <p:nvPr/>
          </p:nvSpPr>
          <p:spPr>
            <a:xfrm>
              <a:off x="2699600" y="745150"/>
              <a:ext cx="391775" cy="473975"/>
            </a:xfrm>
            <a:custGeom>
              <a:avLst/>
              <a:gdLst/>
              <a:ahLst/>
              <a:cxnLst/>
              <a:rect l="l" t="t" r="r" b="b"/>
              <a:pathLst>
                <a:path w="15671" h="18959" extrusionOk="0">
                  <a:moveTo>
                    <a:pt x="4746" y="1"/>
                  </a:moveTo>
                  <a:lnTo>
                    <a:pt x="4746" y="1"/>
                  </a:lnTo>
                  <a:cubicBezTo>
                    <a:pt x="4790" y="111"/>
                    <a:pt x="4657" y="5320"/>
                    <a:pt x="4039" y="6732"/>
                  </a:cubicBezTo>
                  <a:cubicBezTo>
                    <a:pt x="3179" y="8696"/>
                    <a:pt x="1" y="9160"/>
                    <a:pt x="1" y="9160"/>
                  </a:cubicBezTo>
                  <a:cubicBezTo>
                    <a:pt x="1" y="9160"/>
                    <a:pt x="3289" y="18076"/>
                    <a:pt x="8056" y="18959"/>
                  </a:cubicBezTo>
                  <a:cubicBezTo>
                    <a:pt x="11962" y="17392"/>
                    <a:pt x="14522" y="12713"/>
                    <a:pt x="15670" y="9535"/>
                  </a:cubicBezTo>
                  <a:cubicBezTo>
                    <a:pt x="12691" y="9116"/>
                    <a:pt x="11896" y="7681"/>
                    <a:pt x="11742" y="6335"/>
                  </a:cubicBezTo>
                  <a:cubicBezTo>
                    <a:pt x="11631" y="5187"/>
                    <a:pt x="11300" y="155"/>
                    <a:pt x="11300" y="155"/>
                  </a:cubicBezTo>
                  <a:lnTo>
                    <a:pt x="4746" y="1"/>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6"/>
            <p:cNvSpPr/>
            <p:nvPr/>
          </p:nvSpPr>
          <p:spPr>
            <a:xfrm>
              <a:off x="2701825" y="358950"/>
              <a:ext cx="402775" cy="459625"/>
            </a:xfrm>
            <a:custGeom>
              <a:avLst/>
              <a:gdLst/>
              <a:ahLst/>
              <a:cxnLst/>
              <a:rect l="l" t="t" r="r" b="b"/>
              <a:pathLst>
                <a:path w="16111" h="18385" extrusionOk="0">
                  <a:moveTo>
                    <a:pt x="12646" y="0"/>
                  </a:moveTo>
                  <a:cubicBezTo>
                    <a:pt x="11631" y="1611"/>
                    <a:pt x="9909" y="3156"/>
                    <a:pt x="7504" y="3553"/>
                  </a:cubicBezTo>
                  <a:cubicBezTo>
                    <a:pt x="5120" y="3951"/>
                    <a:pt x="4480" y="3642"/>
                    <a:pt x="2339" y="4083"/>
                  </a:cubicBezTo>
                  <a:cubicBezTo>
                    <a:pt x="2295" y="4083"/>
                    <a:pt x="2273" y="4083"/>
                    <a:pt x="2229" y="4105"/>
                  </a:cubicBezTo>
                  <a:cubicBezTo>
                    <a:pt x="883" y="4458"/>
                    <a:pt x="0" y="5782"/>
                    <a:pt x="221" y="7173"/>
                  </a:cubicBezTo>
                  <a:cubicBezTo>
                    <a:pt x="640" y="10108"/>
                    <a:pt x="1412" y="13043"/>
                    <a:pt x="2428" y="14654"/>
                  </a:cubicBezTo>
                  <a:cubicBezTo>
                    <a:pt x="4304" y="17634"/>
                    <a:pt x="6930" y="18384"/>
                    <a:pt x="8386" y="18384"/>
                  </a:cubicBezTo>
                  <a:cubicBezTo>
                    <a:pt x="10152" y="18384"/>
                    <a:pt x="14058" y="16420"/>
                    <a:pt x="15073" y="12138"/>
                  </a:cubicBezTo>
                  <a:cubicBezTo>
                    <a:pt x="15338" y="11057"/>
                    <a:pt x="15559" y="9909"/>
                    <a:pt x="15736" y="8784"/>
                  </a:cubicBezTo>
                  <a:cubicBezTo>
                    <a:pt x="16111" y="6533"/>
                    <a:pt x="15405" y="4216"/>
                    <a:pt x="13838" y="2560"/>
                  </a:cubicBezTo>
                  <a:cubicBezTo>
                    <a:pt x="13153" y="1876"/>
                    <a:pt x="12734" y="971"/>
                    <a:pt x="12646"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6"/>
            <p:cNvSpPr/>
            <p:nvPr/>
          </p:nvSpPr>
          <p:spPr>
            <a:xfrm>
              <a:off x="2816575" y="543625"/>
              <a:ext cx="39200" cy="38800"/>
            </a:xfrm>
            <a:custGeom>
              <a:avLst/>
              <a:gdLst/>
              <a:ahLst/>
              <a:cxnLst/>
              <a:rect l="l" t="t" r="r" b="b"/>
              <a:pathLst>
                <a:path w="1568" h="1552" extrusionOk="0">
                  <a:moveTo>
                    <a:pt x="843" y="1"/>
                  </a:moveTo>
                  <a:cubicBezTo>
                    <a:pt x="820" y="1"/>
                    <a:pt x="796" y="3"/>
                    <a:pt x="773" y="7"/>
                  </a:cubicBezTo>
                  <a:cubicBezTo>
                    <a:pt x="442" y="7"/>
                    <a:pt x="177" y="205"/>
                    <a:pt x="67" y="492"/>
                  </a:cubicBezTo>
                  <a:cubicBezTo>
                    <a:pt x="23" y="580"/>
                    <a:pt x="0" y="691"/>
                    <a:pt x="0" y="801"/>
                  </a:cubicBezTo>
                  <a:lnTo>
                    <a:pt x="45" y="978"/>
                  </a:lnTo>
                  <a:cubicBezTo>
                    <a:pt x="67" y="1110"/>
                    <a:pt x="155" y="1242"/>
                    <a:pt x="243" y="1331"/>
                  </a:cubicBezTo>
                  <a:cubicBezTo>
                    <a:pt x="309" y="1375"/>
                    <a:pt x="354" y="1419"/>
                    <a:pt x="420" y="1463"/>
                  </a:cubicBezTo>
                  <a:cubicBezTo>
                    <a:pt x="530" y="1529"/>
                    <a:pt x="663" y="1551"/>
                    <a:pt x="795" y="1551"/>
                  </a:cubicBezTo>
                  <a:cubicBezTo>
                    <a:pt x="905" y="1551"/>
                    <a:pt x="994" y="1529"/>
                    <a:pt x="1082" y="1485"/>
                  </a:cubicBezTo>
                  <a:cubicBezTo>
                    <a:pt x="1281" y="1397"/>
                    <a:pt x="1435" y="1242"/>
                    <a:pt x="1501" y="1044"/>
                  </a:cubicBezTo>
                  <a:cubicBezTo>
                    <a:pt x="1545" y="955"/>
                    <a:pt x="1567" y="867"/>
                    <a:pt x="1567" y="757"/>
                  </a:cubicBezTo>
                  <a:lnTo>
                    <a:pt x="1523" y="558"/>
                  </a:lnTo>
                  <a:cubicBezTo>
                    <a:pt x="1501" y="426"/>
                    <a:pt x="1413" y="315"/>
                    <a:pt x="1325" y="205"/>
                  </a:cubicBezTo>
                  <a:lnTo>
                    <a:pt x="1148" y="95"/>
                  </a:lnTo>
                  <a:cubicBezTo>
                    <a:pt x="1057" y="40"/>
                    <a:pt x="952" y="1"/>
                    <a:pt x="84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6"/>
            <p:cNvSpPr/>
            <p:nvPr/>
          </p:nvSpPr>
          <p:spPr>
            <a:xfrm>
              <a:off x="2944025" y="543625"/>
              <a:ext cx="39200" cy="38800"/>
            </a:xfrm>
            <a:custGeom>
              <a:avLst/>
              <a:gdLst/>
              <a:ahLst/>
              <a:cxnLst/>
              <a:rect l="l" t="t" r="r" b="b"/>
              <a:pathLst>
                <a:path w="1568" h="1552" extrusionOk="0">
                  <a:moveTo>
                    <a:pt x="843" y="1"/>
                  </a:moveTo>
                  <a:cubicBezTo>
                    <a:pt x="820" y="1"/>
                    <a:pt x="796" y="3"/>
                    <a:pt x="773" y="7"/>
                  </a:cubicBezTo>
                  <a:cubicBezTo>
                    <a:pt x="464" y="7"/>
                    <a:pt x="177" y="205"/>
                    <a:pt x="67" y="492"/>
                  </a:cubicBezTo>
                  <a:cubicBezTo>
                    <a:pt x="23" y="580"/>
                    <a:pt x="1" y="691"/>
                    <a:pt x="23" y="801"/>
                  </a:cubicBezTo>
                  <a:lnTo>
                    <a:pt x="45" y="978"/>
                  </a:lnTo>
                  <a:cubicBezTo>
                    <a:pt x="89" y="1110"/>
                    <a:pt x="155" y="1242"/>
                    <a:pt x="265" y="1331"/>
                  </a:cubicBezTo>
                  <a:cubicBezTo>
                    <a:pt x="310" y="1375"/>
                    <a:pt x="376" y="1419"/>
                    <a:pt x="420" y="1463"/>
                  </a:cubicBezTo>
                  <a:cubicBezTo>
                    <a:pt x="552" y="1529"/>
                    <a:pt x="685" y="1551"/>
                    <a:pt x="817" y="1551"/>
                  </a:cubicBezTo>
                  <a:cubicBezTo>
                    <a:pt x="905" y="1551"/>
                    <a:pt x="1016" y="1529"/>
                    <a:pt x="1104" y="1485"/>
                  </a:cubicBezTo>
                  <a:cubicBezTo>
                    <a:pt x="1192" y="1441"/>
                    <a:pt x="1281" y="1397"/>
                    <a:pt x="1347" y="1309"/>
                  </a:cubicBezTo>
                  <a:cubicBezTo>
                    <a:pt x="1479" y="1154"/>
                    <a:pt x="1567" y="955"/>
                    <a:pt x="1567" y="757"/>
                  </a:cubicBezTo>
                  <a:cubicBezTo>
                    <a:pt x="1567" y="691"/>
                    <a:pt x="1545" y="624"/>
                    <a:pt x="1545" y="558"/>
                  </a:cubicBezTo>
                  <a:cubicBezTo>
                    <a:pt x="1501" y="426"/>
                    <a:pt x="1435" y="315"/>
                    <a:pt x="1325" y="205"/>
                  </a:cubicBezTo>
                  <a:cubicBezTo>
                    <a:pt x="1281" y="183"/>
                    <a:pt x="1214" y="139"/>
                    <a:pt x="1170" y="95"/>
                  </a:cubicBezTo>
                  <a:cubicBezTo>
                    <a:pt x="1061" y="40"/>
                    <a:pt x="952" y="1"/>
                    <a:pt x="84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6"/>
            <p:cNvSpPr/>
            <p:nvPr/>
          </p:nvSpPr>
          <p:spPr>
            <a:xfrm>
              <a:off x="2800575" y="485275"/>
              <a:ext cx="65125" cy="31500"/>
            </a:xfrm>
            <a:custGeom>
              <a:avLst/>
              <a:gdLst/>
              <a:ahLst/>
              <a:cxnLst/>
              <a:rect l="l" t="t" r="r" b="b"/>
              <a:pathLst>
                <a:path w="2605" h="1260" extrusionOk="0">
                  <a:moveTo>
                    <a:pt x="1330" y="1"/>
                  </a:moveTo>
                  <a:cubicBezTo>
                    <a:pt x="1321" y="1"/>
                    <a:pt x="1312" y="1"/>
                    <a:pt x="1303" y="1"/>
                  </a:cubicBezTo>
                  <a:cubicBezTo>
                    <a:pt x="398" y="23"/>
                    <a:pt x="0" y="1259"/>
                    <a:pt x="0" y="1259"/>
                  </a:cubicBezTo>
                  <a:cubicBezTo>
                    <a:pt x="420" y="1016"/>
                    <a:pt x="861" y="840"/>
                    <a:pt x="1303" y="729"/>
                  </a:cubicBezTo>
                  <a:cubicBezTo>
                    <a:pt x="1436" y="716"/>
                    <a:pt x="1570" y="709"/>
                    <a:pt x="1703" y="709"/>
                  </a:cubicBezTo>
                  <a:cubicBezTo>
                    <a:pt x="2009" y="709"/>
                    <a:pt x="2312" y="747"/>
                    <a:pt x="2605" y="840"/>
                  </a:cubicBezTo>
                  <a:cubicBezTo>
                    <a:pt x="2605" y="840"/>
                    <a:pt x="2045" y="1"/>
                    <a:pt x="1330"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6"/>
            <p:cNvSpPr/>
            <p:nvPr/>
          </p:nvSpPr>
          <p:spPr>
            <a:xfrm>
              <a:off x="2932450" y="485275"/>
              <a:ext cx="65125" cy="31500"/>
            </a:xfrm>
            <a:custGeom>
              <a:avLst/>
              <a:gdLst/>
              <a:ahLst/>
              <a:cxnLst/>
              <a:rect l="l" t="t" r="r" b="b"/>
              <a:pathLst>
                <a:path w="2605" h="1260" extrusionOk="0">
                  <a:moveTo>
                    <a:pt x="1275" y="1"/>
                  </a:moveTo>
                  <a:cubicBezTo>
                    <a:pt x="581" y="1"/>
                    <a:pt x="0" y="840"/>
                    <a:pt x="0" y="840"/>
                  </a:cubicBezTo>
                  <a:cubicBezTo>
                    <a:pt x="292" y="747"/>
                    <a:pt x="596" y="709"/>
                    <a:pt x="902" y="709"/>
                  </a:cubicBezTo>
                  <a:cubicBezTo>
                    <a:pt x="1035" y="709"/>
                    <a:pt x="1169" y="716"/>
                    <a:pt x="1302" y="729"/>
                  </a:cubicBezTo>
                  <a:cubicBezTo>
                    <a:pt x="1766" y="840"/>
                    <a:pt x="2207" y="1016"/>
                    <a:pt x="2604" y="1259"/>
                  </a:cubicBezTo>
                  <a:cubicBezTo>
                    <a:pt x="2604" y="1259"/>
                    <a:pt x="2207" y="23"/>
                    <a:pt x="1302" y="1"/>
                  </a:cubicBezTo>
                  <a:cubicBezTo>
                    <a:pt x="1293" y="1"/>
                    <a:pt x="1284" y="1"/>
                    <a:pt x="127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6"/>
            <p:cNvSpPr/>
            <p:nvPr/>
          </p:nvSpPr>
          <p:spPr>
            <a:xfrm>
              <a:off x="2860725" y="657425"/>
              <a:ext cx="113125" cy="55300"/>
            </a:xfrm>
            <a:custGeom>
              <a:avLst/>
              <a:gdLst/>
              <a:ahLst/>
              <a:cxnLst/>
              <a:rect l="l" t="t" r="r" b="b"/>
              <a:pathLst>
                <a:path w="4525" h="2212" extrusionOk="0">
                  <a:moveTo>
                    <a:pt x="4524" y="1"/>
                  </a:moveTo>
                  <a:cubicBezTo>
                    <a:pt x="4524" y="1"/>
                    <a:pt x="3222" y="795"/>
                    <a:pt x="1920" y="795"/>
                  </a:cubicBezTo>
                  <a:cubicBezTo>
                    <a:pt x="1879" y="797"/>
                    <a:pt x="1837" y="797"/>
                    <a:pt x="1796" y="797"/>
                  </a:cubicBezTo>
                  <a:cubicBezTo>
                    <a:pt x="1176" y="797"/>
                    <a:pt x="559" y="642"/>
                    <a:pt x="0" y="332"/>
                  </a:cubicBezTo>
                  <a:lnTo>
                    <a:pt x="0" y="332"/>
                  </a:lnTo>
                  <a:cubicBezTo>
                    <a:pt x="127" y="1415"/>
                    <a:pt x="1031" y="2212"/>
                    <a:pt x="2082" y="2212"/>
                  </a:cubicBezTo>
                  <a:cubicBezTo>
                    <a:pt x="2123" y="2212"/>
                    <a:pt x="2165" y="2210"/>
                    <a:pt x="2207" y="2208"/>
                  </a:cubicBezTo>
                  <a:cubicBezTo>
                    <a:pt x="4237" y="2208"/>
                    <a:pt x="4524" y="1"/>
                    <a:pt x="45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6"/>
            <p:cNvSpPr/>
            <p:nvPr/>
          </p:nvSpPr>
          <p:spPr>
            <a:xfrm>
              <a:off x="2871750" y="492125"/>
              <a:ext cx="43050" cy="145025"/>
            </a:xfrm>
            <a:custGeom>
              <a:avLst/>
              <a:gdLst/>
              <a:ahLst/>
              <a:cxnLst/>
              <a:rect l="l" t="t" r="r" b="b"/>
              <a:pathLst>
                <a:path w="1722" h="5801" extrusionOk="0">
                  <a:moveTo>
                    <a:pt x="972" y="0"/>
                  </a:moveTo>
                  <a:cubicBezTo>
                    <a:pt x="922" y="0"/>
                    <a:pt x="861" y="47"/>
                    <a:pt x="861" y="102"/>
                  </a:cubicBezTo>
                  <a:cubicBezTo>
                    <a:pt x="861" y="831"/>
                    <a:pt x="1038" y="1537"/>
                    <a:pt x="1016" y="2243"/>
                  </a:cubicBezTo>
                  <a:cubicBezTo>
                    <a:pt x="1016" y="2861"/>
                    <a:pt x="883" y="3457"/>
                    <a:pt x="640" y="4009"/>
                  </a:cubicBezTo>
                  <a:cubicBezTo>
                    <a:pt x="442" y="4406"/>
                    <a:pt x="0" y="4803"/>
                    <a:pt x="199" y="5289"/>
                  </a:cubicBezTo>
                  <a:cubicBezTo>
                    <a:pt x="367" y="5692"/>
                    <a:pt x="790" y="5801"/>
                    <a:pt x="1197" y="5801"/>
                  </a:cubicBezTo>
                  <a:cubicBezTo>
                    <a:pt x="1325" y="5801"/>
                    <a:pt x="1451" y="5790"/>
                    <a:pt x="1567" y="5774"/>
                  </a:cubicBezTo>
                  <a:cubicBezTo>
                    <a:pt x="1722" y="5752"/>
                    <a:pt x="1700" y="5531"/>
                    <a:pt x="1545" y="5531"/>
                  </a:cubicBezTo>
                  <a:cubicBezTo>
                    <a:pt x="1236" y="5509"/>
                    <a:pt x="861" y="5553"/>
                    <a:pt x="618" y="5289"/>
                  </a:cubicBezTo>
                  <a:cubicBezTo>
                    <a:pt x="376" y="5068"/>
                    <a:pt x="508" y="4825"/>
                    <a:pt x="663" y="4582"/>
                  </a:cubicBezTo>
                  <a:cubicBezTo>
                    <a:pt x="927" y="4185"/>
                    <a:pt x="1126" y="3744"/>
                    <a:pt x="1214" y="3280"/>
                  </a:cubicBezTo>
                  <a:cubicBezTo>
                    <a:pt x="1325" y="2795"/>
                    <a:pt x="1347" y="2287"/>
                    <a:pt x="1325" y="1780"/>
                  </a:cubicBezTo>
                  <a:cubicBezTo>
                    <a:pt x="1303" y="1206"/>
                    <a:pt x="1214" y="632"/>
                    <a:pt x="1038" y="58"/>
                  </a:cubicBezTo>
                  <a:cubicBezTo>
                    <a:pt x="1029" y="17"/>
                    <a:pt x="1003" y="0"/>
                    <a:pt x="97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6"/>
            <p:cNvSpPr/>
            <p:nvPr/>
          </p:nvSpPr>
          <p:spPr>
            <a:xfrm>
              <a:off x="2700150" y="505800"/>
              <a:ext cx="405300" cy="327425"/>
            </a:xfrm>
            <a:custGeom>
              <a:avLst/>
              <a:gdLst/>
              <a:ahLst/>
              <a:cxnLst/>
              <a:rect l="l" t="t" r="r" b="b"/>
              <a:pathLst>
                <a:path w="16212" h="13097" extrusionOk="0">
                  <a:moveTo>
                    <a:pt x="15960" y="0"/>
                  </a:moveTo>
                  <a:cubicBezTo>
                    <a:pt x="15886" y="0"/>
                    <a:pt x="15813" y="39"/>
                    <a:pt x="15780" y="129"/>
                  </a:cubicBezTo>
                  <a:cubicBezTo>
                    <a:pt x="15185" y="1475"/>
                    <a:pt x="14699" y="2888"/>
                    <a:pt x="14191" y="4278"/>
                  </a:cubicBezTo>
                  <a:cubicBezTo>
                    <a:pt x="13927" y="4984"/>
                    <a:pt x="13684" y="5691"/>
                    <a:pt x="13463" y="6397"/>
                  </a:cubicBezTo>
                  <a:cubicBezTo>
                    <a:pt x="13353" y="6706"/>
                    <a:pt x="13243" y="7037"/>
                    <a:pt x="13154" y="7368"/>
                  </a:cubicBezTo>
                  <a:cubicBezTo>
                    <a:pt x="13110" y="7478"/>
                    <a:pt x="13088" y="7589"/>
                    <a:pt x="13044" y="7721"/>
                  </a:cubicBezTo>
                  <a:cubicBezTo>
                    <a:pt x="11631" y="8449"/>
                    <a:pt x="10065" y="8847"/>
                    <a:pt x="8453" y="8847"/>
                  </a:cubicBezTo>
                  <a:cubicBezTo>
                    <a:pt x="8414" y="8847"/>
                    <a:pt x="8374" y="8847"/>
                    <a:pt x="8335" y="8847"/>
                  </a:cubicBezTo>
                  <a:cubicBezTo>
                    <a:pt x="6325" y="8847"/>
                    <a:pt x="4381" y="8297"/>
                    <a:pt x="2649" y="7280"/>
                  </a:cubicBezTo>
                  <a:cubicBezTo>
                    <a:pt x="2362" y="6198"/>
                    <a:pt x="1987" y="5139"/>
                    <a:pt x="1656" y="4080"/>
                  </a:cubicBezTo>
                  <a:cubicBezTo>
                    <a:pt x="1457" y="3440"/>
                    <a:pt x="1237" y="2777"/>
                    <a:pt x="1038" y="2115"/>
                  </a:cubicBezTo>
                  <a:cubicBezTo>
                    <a:pt x="928" y="1784"/>
                    <a:pt x="817" y="1453"/>
                    <a:pt x="707" y="1144"/>
                  </a:cubicBezTo>
                  <a:cubicBezTo>
                    <a:pt x="619" y="857"/>
                    <a:pt x="553" y="460"/>
                    <a:pt x="310" y="306"/>
                  </a:cubicBezTo>
                  <a:cubicBezTo>
                    <a:pt x="286" y="290"/>
                    <a:pt x="257" y="283"/>
                    <a:pt x="229" y="283"/>
                  </a:cubicBezTo>
                  <a:cubicBezTo>
                    <a:pt x="177" y="283"/>
                    <a:pt x="125" y="307"/>
                    <a:pt x="111" y="350"/>
                  </a:cubicBezTo>
                  <a:cubicBezTo>
                    <a:pt x="1" y="637"/>
                    <a:pt x="155" y="946"/>
                    <a:pt x="244" y="1211"/>
                  </a:cubicBezTo>
                  <a:cubicBezTo>
                    <a:pt x="332" y="1564"/>
                    <a:pt x="442" y="1917"/>
                    <a:pt x="553" y="2270"/>
                  </a:cubicBezTo>
                  <a:cubicBezTo>
                    <a:pt x="751" y="2910"/>
                    <a:pt x="950" y="3550"/>
                    <a:pt x="1171" y="4190"/>
                  </a:cubicBezTo>
                  <a:cubicBezTo>
                    <a:pt x="1524" y="5293"/>
                    <a:pt x="1833" y="6441"/>
                    <a:pt x="2252" y="7522"/>
                  </a:cubicBezTo>
                  <a:cubicBezTo>
                    <a:pt x="2120" y="7699"/>
                    <a:pt x="1987" y="7920"/>
                    <a:pt x="1833" y="8185"/>
                  </a:cubicBezTo>
                  <a:cubicBezTo>
                    <a:pt x="1722" y="7898"/>
                    <a:pt x="1590" y="7589"/>
                    <a:pt x="1479" y="7302"/>
                  </a:cubicBezTo>
                  <a:cubicBezTo>
                    <a:pt x="1369" y="7037"/>
                    <a:pt x="1259" y="6750"/>
                    <a:pt x="1148" y="6485"/>
                  </a:cubicBezTo>
                  <a:cubicBezTo>
                    <a:pt x="1060" y="6220"/>
                    <a:pt x="972" y="5845"/>
                    <a:pt x="751" y="5647"/>
                  </a:cubicBezTo>
                  <a:cubicBezTo>
                    <a:pt x="724" y="5626"/>
                    <a:pt x="690" y="5616"/>
                    <a:pt x="656" y="5616"/>
                  </a:cubicBezTo>
                  <a:cubicBezTo>
                    <a:pt x="580" y="5616"/>
                    <a:pt x="502" y="5665"/>
                    <a:pt x="486" y="5757"/>
                  </a:cubicBezTo>
                  <a:cubicBezTo>
                    <a:pt x="486" y="6022"/>
                    <a:pt x="553" y="6287"/>
                    <a:pt x="685" y="6529"/>
                  </a:cubicBezTo>
                  <a:cubicBezTo>
                    <a:pt x="795" y="6838"/>
                    <a:pt x="928" y="7147"/>
                    <a:pt x="1038" y="7478"/>
                  </a:cubicBezTo>
                  <a:cubicBezTo>
                    <a:pt x="1193" y="7876"/>
                    <a:pt x="1347" y="8339"/>
                    <a:pt x="1524" y="8758"/>
                  </a:cubicBezTo>
                  <a:cubicBezTo>
                    <a:pt x="1391" y="8979"/>
                    <a:pt x="1281" y="9200"/>
                    <a:pt x="1193" y="9420"/>
                  </a:cubicBezTo>
                  <a:cubicBezTo>
                    <a:pt x="2610" y="11859"/>
                    <a:pt x="4460" y="13097"/>
                    <a:pt x="8231" y="13097"/>
                  </a:cubicBezTo>
                  <a:cubicBezTo>
                    <a:pt x="8453" y="13097"/>
                    <a:pt x="8681" y="13093"/>
                    <a:pt x="8917" y="13084"/>
                  </a:cubicBezTo>
                  <a:cubicBezTo>
                    <a:pt x="12956" y="12952"/>
                    <a:pt x="15449" y="9641"/>
                    <a:pt x="15405" y="9310"/>
                  </a:cubicBezTo>
                  <a:cubicBezTo>
                    <a:pt x="15251" y="8891"/>
                    <a:pt x="15074" y="8493"/>
                    <a:pt x="14854" y="8118"/>
                  </a:cubicBezTo>
                  <a:cubicBezTo>
                    <a:pt x="15074" y="7522"/>
                    <a:pt x="15251" y="6927"/>
                    <a:pt x="15405" y="6309"/>
                  </a:cubicBezTo>
                  <a:cubicBezTo>
                    <a:pt x="15431" y="6193"/>
                    <a:pt x="15337" y="6122"/>
                    <a:pt x="15241" y="6122"/>
                  </a:cubicBezTo>
                  <a:cubicBezTo>
                    <a:pt x="15172" y="6122"/>
                    <a:pt x="15102" y="6159"/>
                    <a:pt x="15074" y="6242"/>
                  </a:cubicBezTo>
                  <a:cubicBezTo>
                    <a:pt x="14942" y="6728"/>
                    <a:pt x="14787" y="7213"/>
                    <a:pt x="14633" y="7677"/>
                  </a:cubicBezTo>
                  <a:cubicBezTo>
                    <a:pt x="14412" y="7258"/>
                    <a:pt x="14236" y="6927"/>
                    <a:pt x="14236" y="6927"/>
                  </a:cubicBezTo>
                  <a:cubicBezTo>
                    <a:pt x="14015" y="7125"/>
                    <a:pt x="13772" y="7280"/>
                    <a:pt x="13529" y="7434"/>
                  </a:cubicBezTo>
                  <a:cubicBezTo>
                    <a:pt x="13618" y="7191"/>
                    <a:pt x="13706" y="6949"/>
                    <a:pt x="13794" y="6706"/>
                  </a:cubicBezTo>
                  <a:cubicBezTo>
                    <a:pt x="14037" y="5978"/>
                    <a:pt x="14302" y="5249"/>
                    <a:pt x="14545" y="4521"/>
                  </a:cubicBezTo>
                  <a:cubicBezTo>
                    <a:pt x="15074" y="3086"/>
                    <a:pt x="15648" y="1696"/>
                    <a:pt x="16156" y="262"/>
                  </a:cubicBezTo>
                  <a:cubicBezTo>
                    <a:pt x="16211" y="109"/>
                    <a:pt x="16084" y="0"/>
                    <a:pt x="159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6"/>
            <p:cNvSpPr/>
            <p:nvPr/>
          </p:nvSpPr>
          <p:spPr>
            <a:xfrm>
              <a:off x="3439475" y="5142500"/>
              <a:ext cx="760875" cy="312325"/>
            </a:xfrm>
            <a:custGeom>
              <a:avLst/>
              <a:gdLst/>
              <a:ahLst/>
              <a:cxnLst/>
              <a:rect l="l" t="t" r="r" b="b"/>
              <a:pathLst>
                <a:path w="30435" h="12493" extrusionOk="0">
                  <a:moveTo>
                    <a:pt x="18385" y="1"/>
                  </a:moveTo>
                  <a:cubicBezTo>
                    <a:pt x="18385" y="1"/>
                    <a:pt x="18517" y="3135"/>
                    <a:pt x="12691" y="5783"/>
                  </a:cubicBezTo>
                  <a:cubicBezTo>
                    <a:pt x="10749" y="6622"/>
                    <a:pt x="8696" y="7284"/>
                    <a:pt x="6600" y="7703"/>
                  </a:cubicBezTo>
                  <a:cubicBezTo>
                    <a:pt x="1722" y="8785"/>
                    <a:pt x="1" y="12492"/>
                    <a:pt x="1" y="12492"/>
                  </a:cubicBezTo>
                  <a:lnTo>
                    <a:pt x="30015" y="12492"/>
                  </a:lnTo>
                  <a:lnTo>
                    <a:pt x="30214" y="6865"/>
                  </a:lnTo>
                  <a:lnTo>
                    <a:pt x="30435" y="928"/>
                  </a:lnTo>
                  <a:lnTo>
                    <a:pt x="18385" y="1"/>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6"/>
            <p:cNvSpPr/>
            <p:nvPr/>
          </p:nvSpPr>
          <p:spPr>
            <a:xfrm>
              <a:off x="3439475" y="5287075"/>
              <a:ext cx="755350" cy="167750"/>
            </a:xfrm>
            <a:custGeom>
              <a:avLst/>
              <a:gdLst/>
              <a:ahLst/>
              <a:cxnLst/>
              <a:rect l="l" t="t" r="r" b="b"/>
              <a:pathLst>
                <a:path w="30214" h="6710" extrusionOk="0">
                  <a:moveTo>
                    <a:pt x="12691" y="0"/>
                  </a:moveTo>
                  <a:cubicBezTo>
                    <a:pt x="10749" y="839"/>
                    <a:pt x="8696" y="1501"/>
                    <a:pt x="6622" y="1920"/>
                  </a:cubicBezTo>
                  <a:cubicBezTo>
                    <a:pt x="1722" y="3002"/>
                    <a:pt x="1" y="6709"/>
                    <a:pt x="1" y="6709"/>
                  </a:cubicBezTo>
                  <a:lnTo>
                    <a:pt x="30015" y="6709"/>
                  </a:lnTo>
                  <a:lnTo>
                    <a:pt x="30214" y="1082"/>
                  </a:lnTo>
                  <a:lnTo>
                    <a:pt x="30214" y="1082"/>
                  </a:lnTo>
                  <a:cubicBezTo>
                    <a:pt x="27477" y="1920"/>
                    <a:pt x="23262" y="3796"/>
                    <a:pt x="16112" y="4436"/>
                  </a:cubicBezTo>
                  <a:cubicBezTo>
                    <a:pt x="15383" y="2847"/>
                    <a:pt x="14015" y="1280"/>
                    <a:pt x="1269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6"/>
            <p:cNvSpPr/>
            <p:nvPr/>
          </p:nvSpPr>
          <p:spPr>
            <a:xfrm>
              <a:off x="3734100" y="2547675"/>
              <a:ext cx="551225" cy="2785750"/>
            </a:xfrm>
            <a:custGeom>
              <a:avLst/>
              <a:gdLst/>
              <a:ahLst/>
              <a:cxnLst/>
              <a:rect l="l" t="t" r="r" b="b"/>
              <a:pathLst>
                <a:path w="22049" h="111430" extrusionOk="0">
                  <a:moveTo>
                    <a:pt x="1" y="1"/>
                  </a:moveTo>
                  <a:lnTo>
                    <a:pt x="178" y="7460"/>
                  </a:lnTo>
                  <a:lnTo>
                    <a:pt x="2495" y="104875"/>
                  </a:lnTo>
                  <a:lnTo>
                    <a:pt x="22048" y="111430"/>
                  </a:lnTo>
                  <a:lnTo>
                    <a:pt x="19731" y="7460"/>
                  </a:lnTo>
                  <a:lnTo>
                    <a:pt x="19554" y="200"/>
                  </a:lnTo>
                  <a:lnTo>
                    <a:pt x="1"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6"/>
            <p:cNvSpPr/>
            <p:nvPr/>
          </p:nvSpPr>
          <p:spPr>
            <a:xfrm>
              <a:off x="3734100" y="2547675"/>
              <a:ext cx="493300" cy="186525"/>
            </a:xfrm>
            <a:custGeom>
              <a:avLst/>
              <a:gdLst/>
              <a:ahLst/>
              <a:cxnLst/>
              <a:rect l="l" t="t" r="r" b="b"/>
              <a:pathLst>
                <a:path w="19732" h="7461" extrusionOk="0">
                  <a:moveTo>
                    <a:pt x="1" y="1"/>
                  </a:moveTo>
                  <a:lnTo>
                    <a:pt x="178" y="7460"/>
                  </a:lnTo>
                  <a:lnTo>
                    <a:pt x="19731" y="7460"/>
                  </a:lnTo>
                  <a:lnTo>
                    <a:pt x="19554" y="200"/>
                  </a:lnTo>
                  <a:lnTo>
                    <a:pt x="1"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6"/>
            <p:cNvSpPr/>
            <p:nvPr/>
          </p:nvSpPr>
          <p:spPr>
            <a:xfrm>
              <a:off x="4570550" y="5142500"/>
              <a:ext cx="792850" cy="312325"/>
            </a:xfrm>
            <a:custGeom>
              <a:avLst/>
              <a:gdLst/>
              <a:ahLst/>
              <a:cxnLst/>
              <a:rect l="l" t="t" r="r" b="b"/>
              <a:pathLst>
                <a:path w="31714" h="12493" extrusionOk="0">
                  <a:moveTo>
                    <a:pt x="11940" y="1"/>
                  </a:moveTo>
                  <a:lnTo>
                    <a:pt x="0" y="928"/>
                  </a:lnTo>
                  <a:lnTo>
                    <a:pt x="883" y="6865"/>
                  </a:lnTo>
                  <a:lnTo>
                    <a:pt x="1700" y="12492"/>
                  </a:lnTo>
                  <a:lnTo>
                    <a:pt x="31714" y="12492"/>
                  </a:lnTo>
                  <a:cubicBezTo>
                    <a:pt x="31714" y="12492"/>
                    <a:pt x="29573" y="8785"/>
                    <a:pt x="24586" y="7703"/>
                  </a:cubicBezTo>
                  <a:cubicBezTo>
                    <a:pt x="22423" y="7262"/>
                    <a:pt x="20304" y="6622"/>
                    <a:pt x="18274" y="5783"/>
                  </a:cubicBezTo>
                  <a:cubicBezTo>
                    <a:pt x="12160" y="3135"/>
                    <a:pt x="11940" y="1"/>
                    <a:pt x="1194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6"/>
            <p:cNvSpPr/>
            <p:nvPr/>
          </p:nvSpPr>
          <p:spPr>
            <a:xfrm>
              <a:off x="4592050" y="5287075"/>
              <a:ext cx="771350" cy="167750"/>
            </a:xfrm>
            <a:custGeom>
              <a:avLst/>
              <a:gdLst/>
              <a:ahLst/>
              <a:cxnLst/>
              <a:rect l="l" t="t" r="r" b="b"/>
              <a:pathLst>
                <a:path w="30854" h="6710" extrusionOk="0">
                  <a:moveTo>
                    <a:pt x="17414" y="0"/>
                  </a:moveTo>
                  <a:cubicBezTo>
                    <a:pt x="16244" y="1280"/>
                    <a:pt x="15052" y="2847"/>
                    <a:pt x="14478" y="4436"/>
                  </a:cubicBezTo>
                  <a:cubicBezTo>
                    <a:pt x="7284" y="3796"/>
                    <a:pt x="2848" y="1920"/>
                    <a:pt x="23" y="1082"/>
                  </a:cubicBezTo>
                  <a:lnTo>
                    <a:pt x="1" y="1082"/>
                  </a:lnTo>
                  <a:lnTo>
                    <a:pt x="840" y="6709"/>
                  </a:lnTo>
                  <a:lnTo>
                    <a:pt x="30854" y="6709"/>
                  </a:lnTo>
                  <a:cubicBezTo>
                    <a:pt x="30854" y="6709"/>
                    <a:pt x="28713" y="3002"/>
                    <a:pt x="23726" y="1920"/>
                  </a:cubicBezTo>
                  <a:cubicBezTo>
                    <a:pt x="21563" y="1479"/>
                    <a:pt x="19444" y="839"/>
                    <a:pt x="1741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6"/>
            <p:cNvSpPr/>
            <p:nvPr/>
          </p:nvSpPr>
          <p:spPr>
            <a:xfrm>
              <a:off x="4257700" y="2547675"/>
              <a:ext cx="717300" cy="2785750"/>
            </a:xfrm>
            <a:custGeom>
              <a:avLst/>
              <a:gdLst/>
              <a:ahLst/>
              <a:cxnLst/>
              <a:rect l="l" t="t" r="r" b="b"/>
              <a:pathLst>
                <a:path w="28692" h="111430" extrusionOk="0">
                  <a:moveTo>
                    <a:pt x="19554" y="1"/>
                  </a:moveTo>
                  <a:lnTo>
                    <a:pt x="1" y="200"/>
                  </a:lnTo>
                  <a:lnTo>
                    <a:pt x="641" y="7460"/>
                  </a:lnTo>
                  <a:lnTo>
                    <a:pt x="9844" y="111430"/>
                  </a:lnTo>
                  <a:lnTo>
                    <a:pt x="28691" y="104875"/>
                  </a:lnTo>
                  <a:lnTo>
                    <a:pt x="20194" y="7460"/>
                  </a:lnTo>
                  <a:lnTo>
                    <a:pt x="19554"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6"/>
            <p:cNvSpPr/>
            <p:nvPr/>
          </p:nvSpPr>
          <p:spPr>
            <a:xfrm>
              <a:off x="4257700" y="2547675"/>
              <a:ext cx="504875" cy="186525"/>
            </a:xfrm>
            <a:custGeom>
              <a:avLst/>
              <a:gdLst/>
              <a:ahLst/>
              <a:cxnLst/>
              <a:rect l="l" t="t" r="r" b="b"/>
              <a:pathLst>
                <a:path w="20195" h="7461" extrusionOk="0">
                  <a:moveTo>
                    <a:pt x="19554" y="1"/>
                  </a:moveTo>
                  <a:lnTo>
                    <a:pt x="1" y="200"/>
                  </a:lnTo>
                  <a:lnTo>
                    <a:pt x="641" y="7460"/>
                  </a:lnTo>
                  <a:lnTo>
                    <a:pt x="20194" y="7460"/>
                  </a:lnTo>
                  <a:lnTo>
                    <a:pt x="19554"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6"/>
            <p:cNvSpPr/>
            <p:nvPr/>
          </p:nvSpPr>
          <p:spPr>
            <a:xfrm>
              <a:off x="3401975" y="1086600"/>
              <a:ext cx="585950" cy="820775"/>
            </a:xfrm>
            <a:custGeom>
              <a:avLst/>
              <a:gdLst/>
              <a:ahLst/>
              <a:cxnLst/>
              <a:rect l="l" t="t" r="r" b="b"/>
              <a:pathLst>
                <a:path w="23438" h="32831" extrusionOk="0">
                  <a:moveTo>
                    <a:pt x="18307" y="0"/>
                  </a:moveTo>
                  <a:cubicBezTo>
                    <a:pt x="16189" y="0"/>
                    <a:pt x="13522" y="2385"/>
                    <a:pt x="9336" y="8103"/>
                  </a:cubicBezTo>
                  <a:cubicBezTo>
                    <a:pt x="3884" y="15563"/>
                    <a:pt x="111" y="26554"/>
                    <a:pt x="111" y="26554"/>
                  </a:cubicBezTo>
                  <a:cubicBezTo>
                    <a:pt x="111" y="26554"/>
                    <a:pt x="0" y="30217"/>
                    <a:pt x="3774" y="32115"/>
                  </a:cubicBezTo>
                  <a:cubicBezTo>
                    <a:pt x="4793" y="32621"/>
                    <a:pt x="5771" y="32830"/>
                    <a:pt x="6681" y="32830"/>
                  </a:cubicBezTo>
                  <a:cubicBezTo>
                    <a:pt x="9142" y="32830"/>
                    <a:pt x="11104" y="31302"/>
                    <a:pt x="12006" y="29996"/>
                  </a:cubicBezTo>
                  <a:cubicBezTo>
                    <a:pt x="13220" y="28231"/>
                    <a:pt x="22555" y="10995"/>
                    <a:pt x="22997" y="7000"/>
                  </a:cubicBezTo>
                  <a:cubicBezTo>
                    <a:pt x="23438" y="3005"/>
                    <a:pt x="20878" y="114"/>
                    <a:pt x="18450" y="4"/>
                  </a:cubicBezTo>
                  <a:cubicBezTo>
                    <a:pt x="18403" y="1"/>
                    <a:pt x="18355" y="0"/>
                    <a:pt x="18307"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6"/>
            <p:cNvSpPr/>
            <p:nvPr/>
          </p:nvSpPr>
          <p:spPr>
            <a:xfrm>
              <a:off x="5342925" y="1130400"/>
              <a:ext cx="157325" cy="106825"/>
            </a:xfrm>
            <a:custGeom>
              <a:avLst/>
              <a:gdLst/>
              <a:ahLst/>
              <a:cxnLst/>
              <a:rect l="l" t="t" r="r" b="b"/>
              <a:pathLst>
                <a:path w="6293" h="4273" extrusionOk="0">
                  <a:moveTo>
                    <a:pt x="5375" y="1"/>
                  </a:moveTo>
                  <a:cubicBezTo>
                    <a:pt x="4175" y="1"/>
                    <a:pt x="47" y="2931"/>
                    <a:pt x="47" y="2931"/>
                  </a:cubicBezTo>
                  <a:cubicBezTo>
                    <a:pt x="0" y="4014"/>
                    <a:pt x="466" y="4273"/>
                    <a:pt x="921" y="4273"/>
                  </a:cubicBezTo>
                  <a:cubicBezTo>
                    <a:pt x="1338" y="4273"/>
                    <a:pt x="1746" y="4056"/>
                    <a:pt x="1746" y="4056"/>
                  </a:cubicBezTo>
                  <a:cubicBezTo>
                    <a:pt x="1746" y="4056"/>
                    <a:pt x="4438" y="2776"/>
                    <a:pt x="5211" y="1915"/>
                  </a:cubicBezTo>
                  <a:cubicBezTo>
                    <a:pt x="5961" y="1055"/>
                    <a:pt x="6292" y="724"/>
                    <a:pt x="5630" y="84"/>
                  </a:cubicBezTo>
                  <a:cubicBezTo>
                    <a:pt x="5575" y="27"/>
                    <a:pt x="5488" y="1"/>
                    <a:pt x="5375"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6"/>
            <p:cNvSpPr/>
            <p:nvPr/>
          </p:nvSpPr>
          <p:spPr>
            <a:xfrm>
              <a:off x="5516875" y="1063900"/>
              <a:ext cx="78275" cy="169675"/>
            </a:xfrm>
            <a:custGeom>
              <a:avLst/>
              <a:gdLst/>
              <a:ahLst/>
              <a:cxnLst/>
              <a:rect l="l" t="t" r="r" b="b"/>
              <a:pathLst>
                <a:path w="3131" h="6787" extrusionOk="0">
                  <a:moveTo>
                    <a:pt x="2318" y="1"/>
                  </a:moveTo>
                  <a:cubicBezTo>
                    <a:pt x="2057" y="1"/>
                    <a:pt x="1674" y="159"/>
                    <a:pt x="1519" y="360"/>
                  </a:cubicBezTo>
                  <a:cubicBezTo>
                    <a:pt x="1298" y="647"/>
                    <a:pt x="1188" y="1795"/>
                    <a:pt x="1387" y="3141"/>
                  </a:cubicBezTo>
                  <a:cubicBezTo>
                    <a:pt x="1276" y="3538"/>
                    <a:pt x="129" y="5061"/>
                    <a:pt x="40" y="6032"/>
                  </a:cubicBezTo>
                  <a:cubicBezTo>
                    <a:pt x="1" y="6597"/>
                    <a:pt x="197" y="6787"/>
                    <a:pt x="562" y="6787"/>
                  </a:cubicBezTo>
                  <a:cubicBezTo>
                    <a:pt x="810" y="6787"/>
                    <a:pt x="1136" y="6700"/>
                    <a:pt x="1519" y="6584"/>
                  </a:cubicBezTo>
                  <a:cubicBezTo>
                    <a:pt x="2490" y="6275"/>
                    <a:pt x="2887" y="4333"/>
                    <a:pt x="3020" y="3317"/>
                  </a:cubicBezTo>
                  <a:cubicBezTo>
                    <a:pt x="3130" y="2324"/>
                    <a:pt x="2711" y="316"/>
                    <a:pt x="2556" y="95"/>
                  </a:cubicBezTo>
                  <a:cubicBezTo>
                    <a:pt x="2517" y="30"/>
                    <a:pt x="2428" y="1"/>
                    <a:pt x="2318"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6"/>
            <p:cNvSpPr/>
            <p:nvPr/>
          </p:nvSpPr>
          <p:spPr>
            <a:xfrm>
              <a:off x="5196775" y="1089475"/>
              <a:ext cx="458050" cy="327725"/>
            </a:xfrm>
            <a:custGeom>
              <a:avLst/>
              <a:gdLst/>
              <a:ahLst/>
              <a:cxnLst/>
              <a:rect l="l" t="t" r="r" b="b"/>
              <a:pathLst>
                <a:path w="18322" h="13109" extrusionOk="0">
                  <a:moveTo>
                    <a:pt x="17346" y="0"/>
                  </a:moveTo>
                  <a:cubicBezTo>
                    <a:pt x="17233" y="0"/>
                    <a:pt x="17115" y="14"/>
                    <a:pt x="16993" y="43"/>
                  </a:cubicBezTo>
                  <a:cubicBezTo>
                    <a:pt x="16287" y="198"/>
                    <a:pt x="14522" y="4568"/>
                    <a:pt x="14522" y="4568"/>
                  </a:cubicBezTo>
                  <a:cubicBezTo>
                    <a:pt x="14522" y="4568"/>
                    <a:pt x="11275" y="4411"/>
                    <a:pt x="8718" y="4411"/>
                  </a:cubicBezTo>
                  <a:cubicBezTo>
                    <a:pt x="7440" y="4411"/>
                    <a:pt x="6334" y="4450"/>
                    <a:pt x="5893" y="4568"/>
                  </a:cubicBezTo>
                  <a:cubicBezTo>
                    <a:pt x="4546" y="4899"/>
                    <a:pt x="0" y="9445"/>
                    <a:pt x="0" y="9445"/>
                  </a:cubicBezTo>
                  <a:lnTo>
                    <a:pt x="4436" y="13109"/>
                  </a:lnTo>
                  <a:lnTo>
                    <a:pt x="9004" y="8275"/>
                  </a:lnTo>
                  <a:cubicBezTo>
                    <a:pt x="9004" y="8275"/>
                    <a:pt x="9964" y="8325"/>
                    <a:pt x="11093" y="8325"/>
                  </a:cubicBezTo>
                  <a:cubicBezTo>
                    <a:pt x="12221" y="8325"/>
                    <a:pt x="13518" y="8275"/>
                    <a:pt x="14191" y="8077"/>
                  </a:cubicBezTo>
                  <a:cubicBezTo>
                    <a:pt x="15515" y="7679"/>
                    <a:pt x="18119" y="1147"/>
                    <a:pt x="18229" y="705"/>
                  </a:cubicBezTo>
                  <a:cubicBezTo>
                    <a:pt x="18321" y="338"/>
                    <a:pt x="17908" y="0"/>
                    <a:pt x="17346"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6"/>
            <p:cNvSpPr/>
            <p:nvPr/>
          </p:nvSpPr>
          <p:spPr>
            <a:xfrm>
              <a:off x="4420125" y="1093700"/>
              <a:ext cx="974725" cy="754850"/>
            </a:xfrm>
            <a:custGeom>
              <a:avLst/>
              <a:gdLst/>
              <a:ahLst/>
              <a:cxnLst/>
              <a:rect l="l" t="t" r="r" b="b"/>
              <a:pathLst>
                <a:path w="38989" h="30194" extrusionOk="0">
                  <a:moveTo>
                    <a:pt x="6588" y="0"/>
                  </a:moveTo>
                  <a:cubicBezTo>
                    <a:pt x="3456" y="0"/>
                    <a:pt x="1" y="3830"/>
                    <a:pt x="897" y="7157"/>
                  </a:cubicBezTo>
                  <a:cubicBezTo>
                    <a:pt x="2157" y="11750"/>
                    <a:pt x="17248" y="30194"/>
                    <a:pt x="22919" y="30194"/>
                  </a:cubicBezTo>
                  <a:cubicBezTo>
                    <a:pt x="23108" y="30194"/>
                    <a:pt x="23285" y="30174"/>
                    <a:pt x="23452" y="30132"/>
                  </a:cubicBezTo>
                  <a:cubicBezTo>
                    <a:pt x="28638" y="28830"/>
                    <a:pt x="38989" y="12432"/>
                    <a:pt x="38989" y="12432"/>
                  </a:cubicBezTo>
                  <a:lnTo>
                    <a:pt x="32633" y="5966"/>
                  </a:lnTo>
                  <a:lnTo>
                    <a:pt x="23121" y="16206"/>
                  </a:lnTo>
                  <a:cubicBezTo>
                    <a:pt x="23121" y="16206"/>
                    <a:pt x="10939" y="1110"/>
                    <a:pt x="7584" y="139"/>
                  </a:cubicBezTo>
                  <a:cubicBezTo>
                    <a:pt x="7260" y="45"/>
                    <a:pt x="6926" y="0"/>
                    <a:pt x="6588"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6"/>
            <p:cNvSpPr/>
            <p:nvPr/>
          </p:nvSpPr>
          <p:spPr>
            <a:xfrm>
              <a:off x="3670650" y="1042000"/>
              <a:ext cx="1140475" cy="1548750"/>
            </a:xfrm>
            <a:custGeom>
              <a:avLst/>
              <a:gdLst/>
              <a:ahLst/>
              <a:cxnLst/>
              <a:rect l="l" t="t" r="r" b="b"/>
              <a:pathLst>
                <a:path w="45619" h="61950" extrusionOk="0">
                  <a:moveTo>
                    <a:pt x="13927" y="0"/>
                  </a:moveTo>
                  <a:cubicBezTo>
                    <a:pt x="13927" y="0"/>
                    <a:pt x="13243" y="111"/>
                    <a:pt x="12227" y="287"/>
                  </a:cubicBezTo>
                  <a:cubicBezTo>
                    <a:pt x="9822" y="751"/>
                    <a:pt x="5562" y="1722"/>
                    <a:pt x="4503" y="3178"/>
                  </a:cubicBezTo>
                  <a:cubicBezTo>
                    <a:pt x="3002" y="5231"/>
                    <a:pt x="7725" y="28735"/>
                    <a:pt x="7725" y="28735"/>
                  </a:cubicBezTo>
                  <a:cubicBezTo>
                    <a:pt x="7725" y="28735"/>
                    <a:pt x="1" y="54225"/>
                    <a:pt x="1060" y="61949"/>
                  </a:cubicBezTo>
                  <a:lnTo>
                    <a:pt x="45552" y="61949"/>
                  </a:lnTo>
                  <a:cubicBezTo>
                    <a:pt x="45618" y="60493"/>
                    <a:pt x="45508" y="59014"/>
                    <a:pt x="45287" y="57558"/>
                  </a:cubicBezTo>
                  <a:cubicBezTo>
                    <a:pt x="44890" y="55284"/>
                    <a:pt x="38380" y="34230"/>
                    <a:pt x="37056" y="30721"/>
                  </a:cubicBezTo>
                  <a:cubicBezTo>
                    <a:pt x="38954" y="21055"/>
                    <a:pt x="39505" y="5827"/>
                    <a:pt x="39174" y="4061"/>
                  </a:cubicBezTo>
                  <a:cubicBezTo>
                    <a:pt x="38843" y="2273"/>
                    <a:pt x="35400" y="1391"/>
                    <a:pt x="33789" y="1060"/>
                  </a:cubicBezTo>
                  <a:cubicBezTo>
                    <a:pt x="32995" y="905"/>
                    <a:pt x="31847" y="729"/>
                    <a:pt x="30876" y="596"/>
                  </a:cubicBezTo>
                  <a:cubicBezTo>
                    <a:pt x="29817" y="442"/>
                    <a:pt x="28956" y="331"/>
                    <a:pt x="28956" y="331"/>
                  </a:cubicBezTo>
                  <a:lnTo>
                    <a:pt x="13927"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6"/>
            <p:cNvSpPr/>
            <p:nvPr/>
          </p:nvSpPr>
          <p:spPr>
            <a:xfrm>
              <a:off x="4386825" y="2190725"/>
              <a:ext cx="231750" cy="265775"/>
            </a:xfrm>
            <a:custGeom>
              <a:avLst/>
              <a:gdLst/>
              <a:ahLst/>
              <a:cxnLst/>
              <a:rect l="l" t="t" r="r" b="b"/>
              <a:pathLst>
                <a:path w="9270" h="10631" extrusionOk="0">
                  <a:moveTo>
                    <a:pt x="0" y="0"/>
                  </a:moveTo>
                  <a:lnTo>
                    <a:pt x="0" y="7415"/>
                  </a:lnTo>
                  <a:cubicBezTo>
                    <a:pt x="0" y="7415"/>
                    <a:pt x="221" y="9578"/>
                    <a:pt x="3090" y="10395"/>
                  </a:cubicBezTo>
                  <a:cubicBezTo>
                    <a:pt x="3668" y="10558"/>
                    <a:pt x="4238" y="10630"/>
                    <a:pt x="4783" y="10630"/>
                  </a:cubicBezTo>
                  <a:cubicBezTo>
                    <a:pt x="6962" y="10630"/>
                    <a:pt x="8731" y="9472"/>
                    <a:pt x="8960" y="8342"/>
                  </a:cubicBezTo>
                  <a:cubicBezTo>
                    <a:pt x="9269" y="6797"/>
                    <a:pt x="9093" y="353"/>
                    <a:pt x="9071" y="199"/>
                  </a:cubicBezTo>
                  <a:lnTo>
                    <a:pt x="0"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6"/>
            <p:cNvSpPr/>
            <p:nvPr/>
          </p:nvSpPr>
          <p:spPr>
            <a:xfrm>
              <a:off x="3851075" y="2190725"/>
              <a:ext cx="231750" cy="265775"/>
            </a:xfrm>
            <a:custGeom>
              <a:avLst/>
              <a:gdLst/>
              <a:ahLst/>
              <a:cxnLst/>
              <a:rect l="l" t="t" r="r" b="b"/>
              <a:pathLst>
                <a:path w="9270" h="10631" extrusionOk="0">
                  <a:moveTo>
                    <a:pt x="1" y="0"/>
                  </a:moveTo>
                  <a:lnTo>
                    <a:pt x="1" y="7415"/>
                  </a:lnTo>
                  <a:cubicBezTo>
                    <a:pt x="1" y="7415"/>
                    <a:pt x="199" y="9578"/>
                    <a:pt x="3090" y="10395"/>
                  </a:cubicBezTo>
                  <a:cubicBezTo>
                    <a:pt x="3664" y="10558"/>
                    <a:pt x="4232" y="10630"/>
                    <a:pt x="4775" y="10630"/>
                  </a:cubicBezTo>
                  <a:cubicBezTo>
                    <a:pt x="6948" y="10630"/>
                    <a:pt x="8731" y="9472"/>
                    <a:pt x="8961" y="8342"/>
                  </a:cubicBezTo>
                  <a:cubicBezTo>
                    <a:pt x="9270" y="6797"/>
                    <a:pt x="9071" y="353"/>
                    <a:pt x="9049" y="199"/>
                  </a:cubicBezTo>
                  <a:lnTo>
                    <a:pt x="1"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6"/>
            <p:cNvSpPr/>
            <p:nvPr/>
          </p:nvSpPr>
          <p:spPr>
            <a:xfrm>
              <a:off x="3976325" y="1042000"/>
              <a:ext cx="466250" cy="295200"/>
            </a:xfrm>
            <a:custGeom>
              <a:avLst/>
              <a:gdLst/>
              <a:ahLst/>
              <a:cxnLst/>
              <a:rect l="l" t="t" r="r" b="b"/>
              <a:pathLst>
                <a:path w="18650" h="11808" extrusionOk="0">
                  <a:moveTo>
                    <a:pt x="1700" y="0"/>
                  </a:moveTo>
                  <a:cubicBezTo>
                    <a:pt x="1700" y="0"/>
                    <a:pt x="1016" y="111"/>
                    <a:pt x="0" y="287"/>
                  </a:cubicBezTo>
                  <a:cubicBezTo>
                    <a:pt x="376" y="2891"/>
                    <a:pt x="4260" y="10638"/>
                    <a:pt x="9358" y="11807"/>
                  </a:cubicBezTo>
                  <a:cubicBezTo>
                    <a:pt x="15008" y="9556"/>
                    <a:pt x="18208" y="4414"/>
                    <a:pt x="18649" y="596"/>
                  </a:cubicBezTo>
                  <a:cubicBezTo>
                    <a:pt x="17590" y="442"/>
                    <a:pt x="16707" y="331"/>
                    <a:pt x="16707" y="331"/>
                  </a:cubicBezTo>
                  <a:lnTo>
                    <a:pt x="1700"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6"/>
            <p:cNvSpPr/>
            <p:nvPr/>
          </p:nvSpPr>
          <p:spPr>
            <a:xfrm>
              <a:off x="3718675" y="2228775"/>
              <a:ext cx="232300" cy="231725"/>
            </a:xfrm>
            <a:custGeom>
              <a:avLst/>
              <a:gdLst/>
              <a:ahLst/>
              <a:cxnLst/>
              <a:rect l="l" t="t" r="r" b="b"/>
              <a:pathLst>
                <a:path w="9292" h="9269" extrusionOk="0">
                  <a:moveTo>
                    <a:pt x="5915" y="1"/>
                  </a:moveTo>
                  <a:lnTo>
                    <a:pt x="0" y="3995"/>
                  </a:lnTo>
                  <a:cubicBezTo>
                    <a:pt x="0" y="3995"/>
                    <a:pt x="2626" y="8122"/>
                    <a:pt x="4105" y="8917"/>
                  </a:cubicBezTo>
                  <a:cubicBezTo>
                    <a:pt x="4574" y="9180"/>
                    <a:pt x="5106" y="9269"/>
                    <a:pt x="5613" y="9269"/>
                  </a:cubicBezTo>
                  <a:cubicBezTo>
                    <a:pt x="6682" y="9269"/>
                    <a:pt x="7636" y="8873"/>
                    <a:pt x="7636" y="8873"/>
                  </a:cubicBezTo>
                  <a:lnTo>
                    <a:pt x="9291" y="7372"/>
                  </a:lnTo>
                  <a:cubicBezTo>
                    <a:pt x="9291" y="7372"/>
                    <a:pt x="7393" y="1722"/>
                    <a:pt x="5915"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6"/>
            <p:cNvSpPr/>
            <p:nvPr/>
          </p:nvSpPr>
          <p:spPr>
            <a:xfrm>
              <a:off x="3397550" y="1657575"/>
              <a:ext cx="523625" cy="762700"/>
            </a:xfrm>
            <a:custGeom>
              <a:avLst/>
              <a:gdLst/>
              <a:ahLst/>
              <a:cxnLst/>
              <a:rect l="l" t="t" r="r" b="b"/>
              <a:pathLst>
                <a:path w="20945" h="30508" extrusionOk="0">
                  <a:moveTo>
                    <a:pt x="4870" y="0"/>
                  </a:moveTo>
                  <a:cubicBezTo>
                    <a:pt x="3945" y="0"/>
                    <a:pt x="3028" y="213"/>
                    <a:pt x="2208" y="691"/>
                  </a:cubicBezTo>
                  <a:cubicBezTo>
                    <a:pt x="1" y="1971"/>
                    <a:pt x="45" y="5590"/>
                    <a:pt x="707" y="7819"/>
                  </a:cubicBezTo>
                  <a:cubicBezTo>
                    <a:pt x="2053" y="13712"/>
                    <a:pt x="3510" y="17707"/>
                    <a:pt x="6489" y="22452"/>
                  </a:cubicBezTo>
                  <a:cubicBezTo>
                    <a:pt x="6884" y="23088"/>
                    <a:pt x="11554" y="30508"/>
                    <a:pt x="11739" y="30508"/>
                  </a:cubicBezTo>
                  <a:cubicBezTo>
                    <a:pt x="11740" y="30508"/>
                    <a:pt x="11741" y="30507"/>
                    <a:pt x="11742" y="30507"/>
                  </a:cubicBezTo>
                  <a:lnTo>
                    <a:pt x="20944" y="24173"/>
                  </a:lnTo>
                  <a:cubicBezTo>
                    <a:pt x="19841" y="21370"/>
                    <a:pt x="14589" y="10313"/>
                    <a:pt x="13331" y="7665"/>
                  </a:cubicBezTo>
                  <a:cubicBezTo>
                    <a:pt x="12271" y="5480"/>
                    <a:pt x="11168" y="3229"/>
                    <a:pt x="9314" y="1662"/>
                  </a:cubicBezTo>
                  <a:cubicBezTo>
                    <a:pt x="9115" y="1486"/>
                    <a:pt x="8895" y="1331"/>
                    <a:pt x="8674" y="1177"/>
                  </a:cubicBezTo>
                  <a:cubicBezTo>
                    <a:pt x="7565" y="446"/>
                    <a:pt x="6208" y="0"/>
                    <a:pt x="4870"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6"/>
            <p:cNvSpPr/>
            <p:nvPr/>
          </p:nvSpPr>
          <p:spPr>
            <a:xfrm>
              <a:off x="3982400" y="2327050"/>
              <a:ext cx="158375" cy="142450"/>
            </a:xfrm>
            <a:custGeom>
              <a:avLst/>
              <a:gdLst/>
              <a:ahLst/>
              <a:cxnLst/>
              <a:rect l="l" t="t" r="r" b="b"/>
              <a:pathLst>
                <a:path w="6335" h="5698" extrusionOk="0">
                  <a:moveTo>
                    <a:pt x="2731" y="0"/>
                  </a:moveTo>
                  <a:cubicBezTo>
                    <a:pt x="1626" y="0"/>
                    <a:pt x="186" y="448"/>
                    <a:pt x="0" y="572"/>
                  </a:cubicBezTo>
                  <a:cubicBezTo>
                    <a:pt x="0" y="572"/>
                    <a:pt x="2671" y="4059"/>
                    <a:pt x="3421" y="4898"/>
                  </a:cubicBezTo>
                  <a:cubicBezTo>
                    <a:pt x="3877" y="5407"/>
                    <a:pt x="4676" y="5697"/>
                    <a:pt x="5287" y="5697"/>
                  </a:cubicBezTo>
                  <a:cubicBezTo>
                    <a:pt x="5680" y="5697"/>
                    <a:pt x="5996" y="5577"/>
                    <a:pt x="6091" y="5317"/>
                  </a:cubicBezTo>
                  <a:cubicBezTo>
                    <a:pt x="6334" y="4655"/>
                    <a:pt x="4767" y="3728"/>
                    <a:pt x="4767" y="3728"/>
                  </a:cubicBezTo>
                  <a:cubicBezTo>
                    <a:pt x="4767" y="3728"/>
                    <a:pt x="4591" y="1058"/>
                    <a:pt x="3840" y="307"/>
                  </a:cubicBezTo>
                  <a:cubicBezTo>
                    <a:pt x="3615" y="82"/>
                    <a:pt x="3204" y="0"/>
                    <a:pt x="2731"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6"/>
            <p:cNvSpPr/>
            <p:nvPr/>
          </p:nvSpPr>
          <p:spPr>
            <a:xfrm>
              <a:off x="3810550" y="2318975"/>
              <a:ext cx="287175" cy="217825"/>
            </a:xfrm>
            <a:custGeom>
              <a:avLst/>
              <a:gdLst/>
              <a:ahLst/>
              <a:cxnLst/>
              <a:rect l="l" t="t" r="r" b="b"/>
              <a:pathLst>
                <a:path w="11487" h="8713" extrusionOk="0">
                  <a:moveTo>
                    <a:pt x="7529" y="1"/>
                  </a:moveTo>
                  <a:cubicBezTo>
                    <a:pt x="5651" y="1"/>
                    <a:pt x="0" y="3575"/>
                    <a:pt x="165" y="4338"/>
                  </a:cubicBezTo>
                  <a:cubicBezTo>
                    <a:pt x="320" y="5132"/>
                    <a:pt x="3144" y="8421"/>
                    <a:pt x="3696" y="8597"/>
                  </a:cubicBezTo>
                  <a:cubicBezTo>
                    <a:pt x="3909" y="8672"/>
                    <a:pt x="4122" y="8712"/>
                    <a:pt x="4335" y="8712"/>
                  </a:cubicBezTo>
                  <a:cubicBezTo>
                    <a:pt x="4497" y="8712"/>
                    <a:pt x="4660" y="8689"/>
                    <a:pt x="4822" y="8641"/>
                  </a:cubicBezTo>
                  <a:cubicBezTo>
                    <a:pt x="5109" y="8553"/>
                    <a:pt x="5396" y="8399"/>
                    <a:pt x="5638" y="8222"/>
                  </a:cubicBezTo>
                  <a:cubicBezTo>
                    <a:pt x="5938" y="8402"/>
                    <a:pt x="6215" y="8518"/>
                    <a:pt x="6504" y="8518"/>
                  </a:cubicBezTo>
                  <a:cubicBezTo>
                    <a:pt x="6854" y="8518"/>
                    <a:pt x="7222" y="8348"/>
                    <a:pt x="7669" y="7913"/>
                  </a:cubicBezTo>
                  <a:cubicBezTo>
                    <a:pt x="7867" y="8068"/>
                    <a:pt x="8088" y="8200"/>
                    <a:pt x="8331" y="8288"/>
                  </a:cubicBezTo>
                  <a:cubicBezTo>
                    <a:pt x="8472" y="8335"/>
                    <a:pt x="8601" y="8356"/>
                    <a:pt x="8718" y="8356"/>
                  </a:cubicBezTo>
                  <a:cubicBezTo>
                    <a:pt x="9478" y="8356"/>
                    <a:pt x="9743" y="7494"/>
                    <a:pt x="9743" y="7494"/>
                  </a:cubicBezTo>
                  <a:cubicBezTo>
                    <a:pt x="9826" y="7503"/>
                    <a:pt x="9908" y="7508"/>
                    <a:pt x="9988" y="7508"/>
                  </a:cubicBezTo>
                  <a:cubicBezTo>
                    <a:pt x="10103" y="7508"/>
                    <a:pt x="10214" y="7498"/>
                    <a:pt x="10317" y="7472"/>
                  </a:cubicBezTo>
                  <a:cubicBezTo>
                    <a:pt x="10825" y="7383"/>
                    <a:pt x="11487" y="7097"/>
                    <a:pt x="11376" y="6148"/>
                  </a:cubicBezTo>
                  <a:cubicBezTo>
                    <a:pt x="11222" y="4625"/>
                    <a:pt x="8949" y="476"/>
                    <a:pt x="7867" y="56"/>
                  </a:cubicBezTo>
                  <a:cubicBezTo>
                    <a:pt x="7776" y="19"/>
                    <a:pt x="7662" y="1"/>
                    <a:pt x="7529"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6"/>
            <p:cNvSpPr/>
            <p:nvPr/>
          </p:nvSpPr>
          <p:spPr>
            <a:xfrm>
              <a:off x="3968050" y="2363950"/>
              <a:ext cx="100450" cy="142750"/>
            </a:xfrm>
            <a:custGeom>
              <a:avLst/>
              <a:gdLst/>
              <a:ahLst/>
              <a:cxnLst/>
              <a:rect l="l" t="t" r="r" b="b"/>
              <a:pathLst>
                <a:path w="4018" h="5710" extrusionOk="0">
                  <a:moveTo>
                    <a:pt x="0" y="1"/>
                  </a:moveTo>
                  <a:lnTo>
                    <a:pt x="0" y="1"/>
                  </a:lnTo>
                  <a:cubicBezTo>
                    <a:pt x="67" y="89"/>
                    <a:pt x="2340" y="3024"/>
                    <a:pt x="2715" y="3731"/>
                  </a:cubicBezTo>
                  <a:cubicBezTo>
                    <a:pt x="3090" y="4437"/>
                    <a:pt x="3487" y="5298"/>
                    <a:pt x="3443" y="5695"/>
                  </a:cubicBezTo>
                  <a:cubicBezTo>
                    <a:pt x="3526" y="5704"/>
                    <a:pt x="3608" y="5709"/>
                    <a:pt x="3688" y="5709"/>
                  </a:cubicBezTo>
                  <a:cubicBezTo>
                    <a:pt x="3803" y="5709"/>
                    <a:pt x="3914" y="5699"/>
                    <a:pt x="4017" y="5673"/>
                  </a:cubicBezTo>
                  <a:cubicBezTo>
                    <a:pt x="3951" y="4393"/>
                    <a:pt x="3443" y="3157"/>
                    <a:pt x="2583" y="2186"/>
                  </a:cubicBezTo>
                  <a:cubicBezTo>
                    <a:pt x="1920" y="1502"/>
                    <a:pt x="67" y="45"/>
                    <a:pt x="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6"/>
            <p:cNvSpPr/>
            <p:nvPr/>
          </p:nvSpPr>
          <p:spPr>
            <a:xfrm>
              <a:off x="3927225" y="2409200"/>
              <a:ext cx="91600" cy="117000"/>
            </a:xfrm>
            <a:custGeom>
              <a:avLst/>
              <a:gdLst/>
              <a:ahLst/>
              <a:cxnLst/>
              <a:rect l="l" t="t" r="r" b="b"/>
              <a:pathLst>
                <a:path w="3664" h="4680" extrusionOk="0">
                  <a:moveTo>
                    <a:pt x="0" y="1"/>
                  </a:moveTo>
                  <a:lnTo>
                    <a:pt x="3002" y="4304"/>
                  </a:lnTo>
                  <a:cubicBezTo>
                    <a:pt x="3200" y="4459"/>
                    <a:pt x="3421" y="4591"/>
                    <a:pt x="3664" y="4679"/>
                  </a:cubicBezTo>
                  <a:cubicBezTo>
                    <a:pt x="3509" y="4061"/>
                    <a:pt x="3289" y="3465"/>
                    <a:pt x="3002" y="2892"/>
                  </a:cubicBezTo>
                  <a:cubicBezTo>
                    <a:pt x="2362" y="1656"/>
                    <a:pt x="66" y="67"/>
                    <a:pt x="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6"/>
            <p:cNvSpPr/>
            <p:nvPr/>
          </p:nvSpPr>
          <p:spPr>
            <a:xfrm>
              <a:off x="3886400" y="2457200"/>
              <a:ext cx="65125" cy="77825"/>
            </a:xfrm>
            <a:custGeom>
              <a:avLst/>
              <a:gdLst/>
              <a:ahLst/>
              <a:cxnLst/>
              <a:rect l="l" t="t" r="r" b="b"/>
              <a:pathLst>
                <a:path w="2605" h="3113" extrusionOk="0">
                  <a:moveTo>
                    <a:pt x="0" y="1"/>
                  </a:moveTo>
                  <a:lnTo>
                    <a:pt x="0" y="1"/>
                  </a:lnTo>
                  <a:cubicBezTo>
                    <a:pt x="0" y="1"/>
                    <a:pt x="905" y="2075"/>
                    <a:pt x="1788" y="3112"/>
                  </a:cubicBezTo>
                  <a:cubicBezTo>
                    <a:pt x="2075" y="3024"/>
                    <a:pt x="2362" y="2870"/>
                    <a:pt x="2604" y="2693"/>
                  </a:cubicBezTo>
                  <a:lnTo>
                    <a:pt x="0" y="1"/>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6"/>
            <p:cNvSpPr/>
            <p:nvPr/>
          </p:nvSpPr>
          <p:spPr>
            <a:xfrm>
              <a:off x="3796450" y="238100"/>
              <a:ext cx="850250" cy="748000"/>
            </a:xfrm>
            <a:custGeom>
              <a:avLst/>
              <a:gdLst/>
              <a:ahLst/>
              <a:cxnLst/>
              <a:rect l="l" t="t" r="r" b="b"/>
              <a:pathLst>
                <a:path w="34010" h="29920" extrusionOk="0">
                  <a:moveTo>
                    <a:pt x="23773" y="0"/>
                  </a:moveTo>
                  <a:cubicBezTo>
                    <a:pt x="23131" y="0"/>
                    <a:pt x="22484" y="130"/>
                    <a:pt x="21872" y="398"/>
                  </a:cubicBezTo>
                  <a:cubicBezTo>
                    <a:pt x="21077" y="773"/>
                    <a:pt x="20746" y="1480"/>
                    <a:pt x="20062" y="2053"/>
                  </a:cubicBezTo>
                  <a:cubicBezTo>
                    <a:pt x="19007" y="1106"/>
                    <a:pt x="17667" y="603"/>
                    <a:pt x="16298" y="603"/>
                  </a:cubicBezTo>
                  <a:cubicBezTo>
                    <a:pt x="15690" y="603"/>
                    <a:pt x="15076" y="702"/>
                    <a:pt x="14478" y="906"/>
                  </a:cubicBezTo>
                  <a:cubicBezTo>
                    <a:pt x="12558" y="1568"/>
                    <a:pt x="11168" y="3223"/>
                    <a:pt x="10815" y="5231"/>
                  </a:cubicBezTo>
                  <a:cubicBezTo>
                    <a:pt x="10127" y="4518"/>
                    <a:pt x="9134" y="4160"/>
                    <a:pt x="8138" y="4160"/>
                  </a:cubicBezTo>
                  <a:cubicBezTo>
                    <a:pt x="7376" y="4160"/>
                    <a:pt x="6613" y="4369"/>
                    <a:pt x="5982" y="4790"/>
                  </a:cubicBezTo>
                  <a:cubicBezTo>
                    <a:pt x="4481" y="5827"/>
                    <a:pt x="3686" y="7615"/>
                    <a:pt x="3929" y="9425"/>
                  </a:cubicBezTo>
                  <a:cubicBezTo>
                    <a:pt x="2362" y="9623"/>
                    <a:pt x="1082" y="10749"/>
                    <a:pt x="685" y="12294"/>
                  </a:cubicBezTo>
                  <a:cubicBezTo>
                    <a:pt x="332" y="13772"/>
                    <a:pt x="1126" y="15538"/>
                    <a:pt x="2428" y="16355"/>
                  </a:cubicBezTo>
                  <a:cubicBezTo>
                    <a:pt x="994" y="17392"/>
                    <a:pt x="1" y="20018"/>
                    <a:pt x="1082" y="21629"/>
                  </a:cubicBezTo>
                  <a:cubicBezTo>
                    <a:pt x="2029" y="23069"/>
                    <a:pt x="4332" y="23662"/>
                    <a:pt x="6055" y="23662"/>
                  </a:cubicBezTo>
                  <a:cubicBezTo>
                    <a:pt x="6261" y="23662"/>
                    <a:pt x="6458" y="23654"/>
                    <a:pt x="6644" y="23637"/>
                  </a:cubicBezTo>
                  <a:lnTo>
                    <a:pt x="6644" y="23637"/>
                  </a:lnTo>
                  <a:cubicBezTo>
                    <a:pt x="6224" y="25447"/>
                    <a:pt x="7637" y="26970"/>
                    <a:pt x="9380" y="27301"/>
                  </a:cubicBezTo>
                  <a:cubicBezTo>
                    <a:pt x="9586" y="27335"/>
                    <a:pt x="9793" y="27352"/>
                    <a:pt x="10000" y="27352"/>
                  </a:cubicBezTo>
                  <a:cubicBezTo>
                    <a:pt x="10858" y="27352"/>
                    <a:pt x="11706" y="27062"/>
                    <a:pt x="12382" y="26529"/>
                  </a:cubicBezTo>
                  <a:cubicBezTo>
                    <a:pt x="12470" y="26705"/>
                    <a:pt x="12580" y="26860"/>
                    <a:pt x="12691" y="27036"/>
                  </a:cubicBezTo>
                  <a:cubicBezTo>
                    <a:pt x="13562" y="28271"/>
                    <a:pt x="14670" y="28947"/>
                    <a:pt x="15889" y="28947"/>
                  </a:cubicBezTo>
                  <a:cubicBezTo>
                    <a:pt x="16740" y="28947"/>
                    <a:pt x="17645" y="28618"/>
                    <a:pt x="18561" y="27919"/>
                  </a:cubicBezTo>
                  <a:cubicBezTo>
                    <a:pt x="19152" y="29158"/>
                    <a:pt x="20385" y="29919"/>
                    <a:pt x="21705" y="29919"/>
                  </a:cubicBezTo>
                  <a:cubicBezTo>
                    <a:pt x="21913" y="29919"/>
                    <a:pt x="22124" y="29900"/>
                    <a:pt x="22335" y="29861"/>
                  </a:cubicBezTo>
                  <a:cubicBezTo>
                    <a:pt x="23836" y="29574"/>
                    <a:pt x="25337" y="28603"/>
                    <a:pt x="25381" y="27080"/>
                  </a:cubicBezTo>
                  <a:cubicBezTo>
                    <a:pt x="25875" y="27282"/>
                    <a:pt x="26392" y="27379"/>
                    <a:pt x="26902" y="27379"/>
                  </a:cubicBezTo>
                  <a:cubicBezTo>
                    <a:pt x="28237" y="27379"/>
                    <a:pt x="29530" y="26717"/>
                    <a:pt x="30280" y="25535"/>
                  </a:cubicBezTo>
                  <a:cubicBezTo>
                    <a:pt x="31273" y="23946"/>
                    <a:pt x="31052" y="21673"/>
                    <a:pt x="29596" y="20482"/>
                  </a:cubicBezTo>
                  <a:lnTo>
                    <a:pt x="29596" y="20482"/>
                  </a:lnTo>
                  <a:cubicBezTo>
                    <a:pt x="29691" y="20489"/>
                    <a:pt x="29786" y="20492"/>
                    <a:pt x="29881" y="20492"/>
                  </a:cubicBezTo>
                  <a:cubicBezTo>
                    <a:pt x="31553" y="20492"/>
                    <a:pt x="33023" y="19398"/>
                    <a:pt x="33524" y="17789"/>
                  </a:cubicBezTo>
                  <a:cubicBezTo>
                    <a:pt x="34010" y="16134"/>
                    <a:pt x="33237" y="13794"/>
                    <a:pt x="31693" y="13044"/>
                  </a:cubicBezTo>
                  <a:cubicBezTo>
                    <a:pt x="32973" y="11764"/>
                    <a:pt x="33259" y="9778"/>
                    <a:pt x="32377" y="8189"/>
                  </a:cubicBezTo>
                  <a:cubicBezTo>
                    <a:pt x="31679" y="7014"/>
                    <a:pt x="30534" y="6325"/>
                    <a:pt x="29277" y="6325"/>
                  </a:cubicBezTo>
                  <a:cubicBezTo>
                    <a:pt x="28905" y="6325"/>
                    <a:pt x="28523" y="6385"/>
                    <a:pt x="28139" y="6512"/>
                  </a:cubicBezTo>
                  <a:cubicBezTo>
                    <a:pt x="28846" y="4724"/>
                    <a:pt x="28448" y="2693"/>
                    <a:pt x="27080" y="1325"/>
                  </a:cubicBezTo>
                  <a:cubicBezTo>
                    <a:pt x="26172" y="460"/>
                    <a:pt x="24982" y="0"/>
                    <a:pt x="23773"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6"/>
            <p:cNvSpPr/>
            <p:nvPr/>
          </p:nvSpPr>
          <p:spPr>
            <a:xfrm>
              <a:off x="3928875" y="563025"/>
              <a:ext cx="162225" cy="162000"/>
            </a:xfrm>
            <a:custGeom>
              <a:avLst/>
              <a:gdLst/>
              <a:ahLst/>
              <a:cxnLst/>
              <a:rect l="l" t="t" r="r" b="b"/>
              <a:pathLst>
                <a:path w="6489" h="6480" extrusionOk="0">
                  <a:moveTo>
                    <a:pt x="2399" y="0"/>
                  </a:moveTo>
                  <a:cubicBezTo>
                    <a:pt x="2164" y="0"/>
                    <a:pt x="1915" y="73"/>
                    <a:pt x="1656" y="246"/>
                  </a:cubicBezTo>
                  <a:cubicBezTo>
                    <a:pt x="0" y="1327"/>
                    <a:pt x="1258" y="3358"/>
                    <a:pt x="2185" y="4020"/>
                  </a:cubicBezTo>
                  <a:cubicBezTo>
                    <a:pt x="3265" y="4816"/>
                    <a:pt x="3919" y="6479"/>
                    <a:pt x="4728" y="6479"/>
                  </a:cubicBezTo>
                  <a:cubicBezTo>
                    <a:pt x="4928" y="6479"/>
                    <a:pt x="5136" y="6378"/>
                    <a:pt x="5363" y="6138"/>
                  </a:cubicBezTo>
                  <a:cubicBezTo>
                    <a:pt x="6489" y="4924"/>
                    <a:pt x="4436" y="1901"/>
                    <a:pt x="4436" y="1901"/>
                  </a:cubicBezTo>
                  <a:cubicBezTo>
                    <a:pt x="4436" y="1901"/>
                    <a:pt x="3602" y="0"/>
                    <a:pt x="2399"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6"/>
            <p:cNvSpPr/>
            <p:nvPr/>
          </p:nvSpPr>
          <p:spPr>
            <a:xfrm>
              <a:off x="4341575" y="574650"/>
              <a:ext cx="162225" cy="162450"/>
            </a:xfrm>
            <a:custGeom>
              <a:avLst/>
              <a:gdLst/>
              <a:ahLst/>
              <a:cxnLst/>
              <a:rect l="l" t="t" r="r" b="b"/>
              <a:pathLst>
                <a:path w="6489" h="6498" extrusionOk="0">
                  <a:moveTo>
                    <a:pt x="4116" y="0"/>
                  </a:moveTo>
                  <a:cubicBezTo>
                    <a:pt x="2905" y="0"/>
                    <a:pt x="2053" y="1921"/>
                    <a:pt x="2053" y="1921"/>
                  </a:cubicBezTo>
                  <a:cubicBezTo>
                    <a:pt x="2053" y="1921"/>
                    <a:pt x="0" y="4945"/>
                    <a:pt x="1148" y="6159"/>
                  </a:cubicBezTo>
                  <a:cubicBezTo>
                    <a:pt x="1369" y="6397"/>
                    <a:pt x="1574" y="6498"/>
                    <a:pt x="1769" y="6498"/>
                  </a:cubicBezTo>
                  <a:cubicBezTo>
                    <a:pt x="2569" y="6498"/>
                    <a:pt x="3227" y="4820"/>
                    <a:pt x="4326" y="4040"/>
                  </a:cubicBezTo>
                  <a:cubicBezTo>
                    <a:pt x="5231" y="3378"/>
                    <a:pt x="6489" y="1348"/>
                    <a:pt x="4856" y="244"/>
                  </a:cubicBezTo>
                  <a:cubicBezTo>
                    <a:pt x="4598" y="72"/>
                    <a:pt x="4350" y="0"/>
                    <a:pt x="4116"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6"/>
            <p:cNvSpPr/>
            <p:nvPr/>
          </p:nvSpPr>
          <p:spPr>
            <a:xfrm>
              <a:off x="4018800" y="816875"/>
              <a:ext cx="385150" cy="466800"/>
            </a:xfrm>
            <a:custGeom>
              <a:avLst/>
              <a:gdLst/>
              <a:ahLst/>
              <a:cxnLst/>
              <a:rect l="l" t="t" r="r" b="b"/>
              <a:pathLst>
                <a:path w="15406" h="18672" extrusionOk="0">
                  <a:moveTo>
                    <a:pt x="4657" y="1"/>
                  </a:moveTo>
                  <a:lnTo>
                    <a:pt x="4657" y="1"/>
                  </a:lnTo>
                  <a:cubicBezTo>
                    <a:pt x="4702" y="111"/>
                    <a:pt x="4591" y="5231"/>
                    <a:pt x="3951" y="6644"/>
                  </a:cubicBezTo>
                  <a:cubicBezTo>
                    <a:pt x="3113" y="8564"/>
                    <a:pt x="1" y="9005"/>
                    <a:pt x="1" y="9005"/>
                  </a:cubicBezTo>
                  <a:cubicBezTo>
                    <a:pt x="1" y="9005"/>
                    <a:pt x="3223" y="17811"/>
                    <a:pt x="7924" y="18672"/>
                  </a:cubicBezTo>
                  <a:cubicBezTo>
                    <a:pt x="11786" y="17127"/>
                    <a:pt x="14302" y="12536"/>
                    <a:pt x="15405" y="9380"/>
                  </a:cubicBezTo>
                  <a:cubicBezTo>
                    <a:pt x="12470" y="8983"/>
                    <a:pt x="11698" y="7571"/>
                    <a:pt x="11565" y="6225"/>
                  </a:cubicBezTo>
                  <a:cubicBezTo>
                    <a:pt x="11433" y="5121"/>
                    <a:pt x="11102" y="155"/>
                    <a:pt x="11102" y="155"/>
                  </a:cubicBezTo>
                  <a:lnTo>
                    <a:pt x="4657" y="1"/>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6"/>
            <p:cNvSpPr/>
            <p:nvPr/>
          </p:nvSpPr>
          <p:spPr>
            <a:xfrm>
              <a:off x="4027075" y="488050"/>
              <a:ext cx="387350" cy="401150"/>
            </a:xfrm>
            <a:custGeom>
              <a:avLst/>
              <a:gdLst/>
              <a:ahLst/>
              <a:cxnLst/>
              <a:rect l="l" t="t" r="r" b="b"/>
              <a:pathLst>
                <a:path w="15494" h="16046" extrusionOk="0">
                  <a:moveTo>
                    <a:pt x="8564" y="0"/>
                  </a:moveTo>
                  <a:cubicBezTo>
                    <a:pt x="8445" y="1610"/>
                    <a:pt x="7107" y="2646"/>
                    <a:pt x="5708" y="2646"/>
                  </a:cubicBezTo>
                  <a:cubicBezTo>
                    <a:pt x="5035" y="2646"/>
                    <a:pt x="4348" y="2407"/>
                    <a:pt x="3775" y="1876"/>
                  </a:cubicBezTo>
                  <a:cubicBezTo>
                    <a:pt x="3245" y="2494"/>
                    <a:pt x="2627" y="3686"/>
                    <a:pt x="1788" y="3730"/>
                  </a:cubicBezTo>
                  <a:cubicBezTo>
                    <a:pt x="1780" y="3731"/>
                    <a:pt x="1771" y="3731"/>
                    <a:pt x="1761" y="3731"/>
                  </a:cubicBezTo>
                  <a:cubicBezTo>
                    <a:pt x="1140" y="3731"/>
                    <a:pt x="111" y="2992"/>
                    <a:pt x="133" y="2318"/>
                  </a:cubicBezTo>
                  <a:lnTo>
                    <a:pt x="133" y="2318"/>
                  </a:lnTo>
                  <a:cubicBezTo>
                    <a:pt x="1" y="5694"/>
                    <a:pt x="244" y="9402"/>
                    <a:pt x="2119" y="12359"/>
                  </a:cubicBezTo>
                  <a:cubicBezTo>
                    <a:pt x="3995" y="15317"/>
                    <a:pt x="6555" y="16045"/>
                    <a:pt x="8012" y="16045"/>
                  </a:cubicBezTo>
                  <a:cubicBezTo>
                    <a:pt x="9756" y="16045"/>
                    <a:pt x="13596" y="14125"/>
                    <a:pt x="14589" y="9888"/>
                  </a:cubicBezTo>
                  <a:cubicBezTo>
                    <a:pt x="15074" y="7857"/>
                    <a:pt x="15185" y="5783"/>
                    <a:pt x="15494" y="3708"/>
                  </a:cubicBezTo>
                  <a:lnTo>
                    <a:pt x="15494" y="3708"/>
                  </a:lnTo>
                  <a:cubicBezTo>
                    <a:pt x="15385" y="3722"/>
                    <a:pt x="15277" y="3729"/>
                    <a:pt x="15172" y="3729"/>
                  </a:cubicBezTo>
                  <a:cubicBezTo>
                    <a:pt x="13441" y="3729"/>
                    <a:pt x="12230" y="1910"/>
                    <a:pt x="13000" y="287"/>
                  </a:cubicBezTo>
                  <a:lnTo>
                    <a:pt x="13000" y="287"/>
                  </a:lnTo>
                  <a:lnTo>
                    <a:pt x="13000" y="309"/>
                  </a:lnTo>
                  <a:cubicBezTo>
                    <a:pt x="13044" y="221"/>
                    <a:pt x="13066" y="155"/>
                    <a:pt x="13110" y="89"/>
                  </a:cubicBezTo>
                  <a:lnTo>
                    <a:pt x="13110" y="89"/>
                  </a:lnTo>
                  <a:cubicBezTo>
                    <a:pt x="12467" y="646"/>
                    <a:pt x="11678" y="923"/>
                    <a:pt x="10889" y="923"/>
                  </a:cubicBezTo>
                  <a:cubicBezTo>
                    <a:pt x="10055" y="923"/>
                    <a:pt x="9222" y="613"/>
                    <a:pt x="8564"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6"/>
            <p:cNvSpPr/>
            <p:nvPr/>
          </p:nvSpPr>
          <p:spPr>
            <a:xfrm>
              <a:off x="4133575" y="607775"/>
              <a:ext cx="38650" cy="38650"/>
            </a:xfrm>
            <a:custGeom>
              <a:avLst/>
              <a:gdLst/>
              <a:ahLst/>
              <a:cxnLst/>
              <a:rect l="l" t="t" r="r" b="b"/>
              <a:pathLst>
                <a:path w="1546" h="1546" extrusionOk="0">
                  <a:moveTo>
                    <a:pt x="751" y="1"/>
                  </a:moveTo>
                  <a:cubicBezTo>
                    <a:pt x="552" y="23"/>
                    <a:pt x="375" y="111"/>
                    <a:pt x="221" y="243"/>
                  </a:cubicBezTo>
                  <a:cubicBezTo>
                    <a:pt x="155" y="310"/>
                    <a:pt x="89" y="398"/>
                    <a:pt x="66" y="508"/>
                  </a:cubicBezTo>
                  <a:cubicBezTo>
                    <a:pt x="22" y="596"/>
                    <a:pt x="0" y="685"/>
                    <a:pt x="0" y="795"/>
                  </a:cubicBezTo>
                  <a:cubicBezTo>
                    <a:pt x="22" y="861"/>
                    <a:pt x="22" y="905"/>
                    <a:pt x="44" y="972"/>
                  </a:cubicBezTo>
                  <a:cubicBezTo>
                    <a:pt x="66" y="1104"/>
                    <a:pt x="155" y="1236"/>
                    <a:pt x="243" y="1325"/>
                  </a:cubicBezTo>
                  <a:cubicBezTo>
                    <a:pt x="309" y="1369"/>
                    <a:pt x="353" y="1413"/>
                    <a:pt x="420" y="1435"/>
                  </a:cubicBezTo>
                  <a:cubicBezTo>
                    <a:pt x="530" y="1501"/>
                    <a:pt x="662" y="1545"/>
                    <a:pt x="795" y="1545"/>
                  </a:cubicBezTo>
                  <a:cubicBezTo>
                    <a:pt x="1104" y="1523"/>
                    <a:pt x="1369" y="1325"/>
                    <a:pt x="1479" y="1038"/>
                  </a:cubicBezTo>
                  <a:cubicBezTo>
                    <a:pt x="1523" y="950"/>
                    <a:pt x="1545" y="861"/>
                    <a:pt x="1545" y="751"/>
                  </a:cubicBezTo>
                  <a:lnTo>
                    <a:pt x="1501" y="552"/>
                  </a:lnTo>
                  <a:cubicBezTo>
                    <a:pt x="1479" y="420"/>
                    <a:pt x="1391" y="310"/>
                    <a:pt x="1302" y="221"/>
                  </a:cubicBezTo>
                  <a:lnTo>
                    <a:pt x="1126" y="89"/>
                  </a:lnTo>
                  <a:cubicBezTo>
                    <a:pt x="1015" y="45"/>
                    <a:pt x="883" y="1"/>
                    <a:pt x="75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6"/>
            <p:cNvSpPr/>
            <p:nvPr/>
          </p:nvSpPr>
          <p:spPr>
            <a:xfrm>
              <a:off x="4266525" y="609425"/>
              <a:ext cx="38100" cy="38100"/>
            </a:xfrm>
            <a:custGeom>
              <a:avLst/>
              <a:gdLst/>
              <a:ahLst/>
              <a:cxnLst/>
              <a:rect l="l" t="t" r="r" b="b"/>
              <a:pathLst>
                <a:path w="1524" h="1524" extrusionOk="0">
                  <a:moveTo>
                    <a:pt x="751" y="1"/>
                  </a:moveTo>
                  <a:cubicBezTo>
                    <a:pt x="641" y="1"/>
                    <a:pt x="553" y="23"/>
                    <a:pt x="464" y="67"/>
                  </a:cubicBezTo>
                  <a:cubicBezTo>
                    <a:pt x="354" y="89"/>
                    <a:pt x="266" y="155"/>
                    <a:pt x="200" y="221"/>
                  </a:cubicBezTo>
                  <a:cubicBezTo>
                    <a:pt x="133" y="310"/>
                    <a:pt x="89" y="398"/>
                    <a:pt x="45" y="486"/>
                  </a:cubicBezTo>
                  <a:cubicBezTo>
                    <a:pt x="1" y="575"/>
                    <a:pt x="1" y="685"/>
                    <a:pt x="1" y="773"/>
                  </a:cubicBezTo>
                  <a:cubicBezTo>
                    <a:pt x="1" y="839"/>
                    <a:pt x="23" y="906"/>
                    <a:pt x="23" y="972"/>
                  </a:cubicBezTo>
                  <a:cubicBezTo>
                    <a:pt x="67" y="1104"/>
                    <a:pt x="133" y="1215"/>
                    <a:pt x="222" y="1303"/>
                  </a:cubicBezTo>
                  <a:lnTo>
                    <a:pt x="398" y="1435"/>
                  </a:lnTo>
                  <a:cubicBezTo>
                    <a:pt x="509" y="1502"/>
                    <a:pt x="641" y="1524"/>
                    <a:pt x="773" y="1524"/>
                  </a:cubicBezTo>
                  <a:cubicBezTo>
                    <a:pt x="884" y="1524"/>
                    <a:pt x="972" y="1502"/>
                    <a:pt x="1060" y="1457"/>
                  </a:cubicBezTo>
                  <a:cubicBezTo>
                    <a:pt x="1259" y="1391"/>
                    <a:pt x="1413" y="1215"/>
                    <a:pt x="1480" y="1038"/>
                  </a:cubicBezTo>
                  <a:cubicBezTo>
                    <a:pt x="1524" y="950"/>
                    <a:pt x="1524" y="839"/>
                    <a:pt x="1524" y="751"/>
                  </a:cubicBezTo>
                  <a:cubicBezTo>
                    <a:pt x="1524" y="685"/>
                    <a:pt x="1502" y="619"/>
                    <a:pt x="1502" y="553"/>
                  </a:cubicBezTo>
                  <a:cubicBezTo>
                    <a:pt x="1458" y="420"/>
                    <a:pt x="1391" y="310"/>
                    <a:pt x="1281" y="199"/>
                  </a:cubicBezTo>
                  <a:lnTo>
                    <a:pt x="1127" y="89"/>
                  </a:lnTo>
                  <a:cubicBezTo>
                    <a:pt x="1016" y="23"/>
                    <a:pt x="884" y="1"/>
                    <a:pt x="75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6"/>
            <p:cNvSpPr/>
            <p:nvPr/>
          </p:nvSpPr>
          <p:spPr>
            <a:xfrm>
              <a:off x="4177150" y="730275"/>
              <a:ext cx="111475" cy="54725"/>
            </a:xfrm>
            <a:custGeom>
              <a:avLst/>
              <a:gdLst/>
              <a:ahLst/>
              <a:cxnLst/>
              <a:rect l="l" t="t" r="r" b="b"/>
              <a:pathLst>
                <a:path w="4459" h="2189" extrusionOk="0">
                  <a:moveTo>
                    <a:pt x="4459" y="0"/>
                  </a:moveTo>
                  <a:cubicBezTo>
                    <a:pt x="4459" y="0"/>
                    <a:pt x="3179" y="795"/>
                    <a:pt x="1899" y="795"/>
                  </a:cubicBezTo>
                  <a:cubicBezTo>
                    <a:pt x="1857" y="796"/>
                    <a:pt x="1816" y="797"/>
                    <a:pt x="1775" y="797"/>
                  </a:cubicBezTo>
                  <a:cubicBezTo>
                    <a:pt x="1154" y="797"/>
                    <a:pt x="539" y="641"/>
                    <a:pt x="1" y="331"/>
                  </a:cubicBezTo>
                  <a:lnTo>
                    <a:pt x="1" y="331"/>
                  </a:lnTo>
                  <a:cubicBezTo>
                    <a:pt x="107" y="1393"/>
                    <a:pt x="1010" y="2189"/>
                    <a:pt x="2041" y="2189"/>
                  </a:cubicBezTo>
                  <a:cubicBezTo>
                    <a:pt x="2082" y="2189"/>
                    <a:pt x="2122" y="2187"/>
                    <a:pt x="2164" y="2185"/>
                  </a:cubicBezTo>
                  <a:cubicBezTo>
                    <a:pt x="4172" y="2185"/>
                    <a:pt x="4459" y="0"/>
                    <a:pt x="44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6"/>
            <p:cNvSpPr/>
            <p:nvPr/>
          </p:nvSpPr>
          <p:spPr>
            <a:xfrm>
              <a:off x="4188200" y="567700"/>
              <a:ext cx="41950" cy="142850"/>
            </a:xfrm>
            <a:custGeom>
              <a:avLst/>
              <a:gdLst/>
              <a:ahLst/>
              <a:cxnLst/>
              <a:rect l="l" t="t" r="r" b="b"/>
              <a:pathLst>
                <a:path w="1678" h="5714" extrusionOk="0">
                  <a:moveTo>
                    <a:pt x="950" y="1"/>
                  </a:moveTo>
                  <a:cubicBezTo>
                    <a:pt x="899" y="1"/>
                    <a:pt x="839" y="48"/>
                    <a:pt x="839" y="103"/>
                  </a:cubicBezTo>
                  <a:cubicBezTo>
                    <a:pt x="839" y="809"/>
                    <a:pt x="1015" y="1515"/>
                    <a:pt x="993" y="2222"/>
                  </a:cubicBezTo>
                  <a:cubicBezTo>
                    <a:pt x="993" y="2817"/>
                    <a:pt x="861" y="3413"/>
                    <a:pt x="618" y="3965"/>
                  </a:cubicBezTo>
                  <a:cubicBezTo>
                    <a:pt x="419" y="4340"/>
                    <a:pt x="0" y="4737"/>
                    <a:pt x="199" y="5201"/>
                  </a:cubicBezTo>
                  <a:cubicBezTo>
                    <a:pt x="367" y="5604"/>
                    <a:pt x="777" y="5713"/>
                    <a:pt x="1178" y="5713"/>
                  </a:cubicBezTo>
                  <a:cubicBezTo>
                    <a:pt x="1304" y="5713"/>
                    <a:pt x="1429" y="5702"/>
                    <a:pt x="1545" y="5686"/>
                  </a:cubicBezTo>
                  <a:cubicBezTo>
                    <a:pt x="1677" y="5664"/>
                    <a:pt x="1655" y="5444"/>
                    <a:pt x="1523" y="5444"/>
                  </a:cubicBezTo>
                  <a:cubicBezTo>
                    <a:pt x="1214" y="5422"/>
                    <a:pt x="839" y="5466"/>
                    <a:pt x="596" y="5223"/>
                  </a:cubicBezTo>
                  <a:cubicBezTo>
                    <a:pt x="353" y="4980"/>
                    <a:pt x="486" y="4760"/>
                    <a:pt x="640" y="4517"/>
                  </a:cubicBezTo>
                  <a:cubicBezTo>
                    <a:pt x="905" y="4119"/>
                    <a:pt x="1104" y="3678"/>
                    <a:pt x="1192" y="3215"/>
                  </a:cubicBezTo>
                  <a:cubicBezTo>
                    <a:pt x="1302" y="2751"/>
                    <a:pt x="1324" y="2244"/>
                    <a:pt x="1280" y="1758"/>
                  </a:cubicBezTo>
                  <a:cubicBezTo>
                    <a:pt x="1280" y="1184"/>
                    <a:pt x="1192" y="610"/>
                    <a:pt x="1015" y="59"/>
                  </a:cubicBezTo>
                  <a:cubicBezTo>
                    <a:pt x="1007" y="17"/>
                    <a:pt x="980" y="1"/>
                    <a:pt x="95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6"/>
            <p:cNvSpPr/>
            <p:nvPr/>
          </p:nvSpPr>
          <p:spPr>
            <a:xfrm>
              <a:off x="4017750" y="552600"/>
              <a:ext cx="407725" cy="146900"/>
            </a:xfrm>
            <a:custGeom>
              <a:avLst/>
              <a:gdLst/>
              <a:ahLst/>
              <a:cxnLst/>
              <a:rect l="l" t="t" r="r" b="b"/>
              <a:pathLst>
                <a:path w="16309" h="5876" extrusionOk="0">
                  <a:moveTo>
                    <a:pt x="5034" y="795"/>
                  </a:moveTo>
                  <a:cubicBezTo>
                    <a:pt x="5048" y="795"/>
                    <a:pt x="5061" y="795"/>
                    <a:pt x="5075" y="795"/>
                  </a:cubicBezTo>
                  <a:cubicBezTo>
                    <a:pt x="6156" y="817"/>
                    <a:pt x="7237" y="1810"/>
                    <a:pt x="7193" y="2914"/>
                  </a:cubicBezTo>
                  <a:cubicBezTo>
                    <a:pt x="7127" y="4061"/>
                    <a:pt x="6178" y="4966"/>
                    <a:pt x="5008" y="4988"/>
                  </a:cubicBezTo>
                  <a:cubicBezTo>
                    <a:pt x="3861" y="4966"/>
                    <a:pt x="2934" y="3995"/>
                    <a:pt x="2956" y="2848"/>
                  </a:cubicBezTo>
                  <a:cubicBezTo>
                    <a:pt x="2978" y="1713"/>
                    <a:pt x="3905" y="795"/>
                    <a:pt x="5034" y="795"/>
                  </a:cubicBezTo>
                  <a:close/>
                  <a:moveTo>
                    <a:pt x="11169" y="905"/>
                  </a:moveTo>
                  <a:cubicBezTo>
                    <a:pt x="11183" y="905"/>
                    <a:pt x="11196" y="905"/>
                    <a:pt x="11210" y="905"/>
                  </a:cubicBezTo>
                  <a:cubicBezTo>
                    <a:pt x="12358" y="905"/>
                    <a:pt x="13284" y="1877"/>
                    <a:pt x="13262" y="3024"/>
                  </a:cubicBezTo>
                  <a:cubicBezTo>
                    <a:pt x="13241" y="4158"/>
                    <a:pt x="12313" y="5077"/>
                    <a:pt x="11184" y="5077"/>
                  </a:cubicBezTo>
                  <a:cubicBezTo>
                    <a:pt x="11170" y="5077"/>
                    <a:pt x="11157" y="5077"/>
                    <a:pt x="11144" y="5077"/>
                  </a:cubicBezTo>
                  <a:cubicBezTo>
                    <a:pt x="9974" y="5055"/>
                    <a:pt x="9069" y="4106"/>
                    <a:pt x="9091" y="2958"/>
                  </a:cubicBezTo>
                  <a:cubicBezTo>
                    <a:pt x="9091" y="1802"/>
                    <a:pt x="10039" y="905"/>
                    <a:pt x="11169" y="905"/>
                  </a:cubicBezTo>
                  <a:close/>
                  <a:moveTo>
                    <a:pt x="5097" y="1"/>
                  </a:moveTo>
                  <a:cubicBezTo>
                    <a:pt x="3905" y="1"/>
                    <a:pt x="2824" y="729"/>
                    <a:pt x="2404" y="1832"/>
                  </a:cubicBezTo>
                  <a:cubicBezTo>
                    <a:pt x="1808" y="1568"/>
                    <a:pt x="1190" y="1325"/>
                    <a:pt x="595" y="1060"/>
                  </a:cubicBezTo>
                  <a:cubicBezTo>
                    <a:pt x="548" y="1042"/>
                    <a:pt x="504" y="1034"/>
                    <a:pt x="463" y="1034"/>
                  </a:cubicBezTo>
                  <a:cubicBezTo>
                    <a:pt x="149" y="1034"/>
                    <a:pt x="1" y="1500"/>
                    <a:pt x="352" y="1656"/>
                  </a:cubicBezTo>
                  <a:cubicBezTo>
                    <a:pt x="970" y="1921"/>
                    <a:pt x="1588" y="2186"/>
                    <a:pt x="2228" y="2450"/>
                  </a:cubicBezTo>
                  <a:cubicBezTo>
                    <a:pt x="2073" y="3289"/>
                    <a:pt x="2316" y="4150"/>
                    <a:pt x="2890" y="4790"/>
                  </a:cubicBezTo>
                  <a:cubicBezTo>
                    <a:pt x="3483" y="5465"/>
                    <a:pt x="4266" y="5775"/>
                    <a:pt x="5039" y="5775"/>
                  </a:cubicBezTo>
                  <a:cubicBezTo>
                    <a:pt x="6336" y="5775"/>
                    <a:pt x="7601" y="4902"/>
                    <a:pt x="7877" y="3421"/>
                  </a:cubicBezTo>
                  <a:cubicBezTo>
                    <a:pt x="7877" y="3281"/>
                    <a:pt x="7989" y="3209"/>
                    <a:pt x="8100" y="3209"/>
                  </a:cubicBezTo>
                  <a:cubicBezTo>
                    <a:pt x="8215" y="3209"/>
                    <a:pt x="8330" y="3286"/>
                    <a:pt x="8319" y="3443"/>
                  </a:cubicBezTo>
                  <a:cubicBezTo>
                    <a:pt x="8560" y="4959"/>
                    <a:pt x="9856" y="5875"/>
                    <a:pt x="11185" y="5875"/>
                  </a:cubicBezTo>
                  <a:cubicBezTo>
                    <a:pt x="11926" y="5875"/>
                    <a:pt x="12678" y="5590"/>
                    <a:pt x="13262" y="4966"/>
                  </a:cubicBezTo>
                  <a:cubicBezTo>
                    <a:pt x="13902" y="4304"/>
                    <a:pt x="14145" y="3377"/>
                    <a:pt x="13969" y="2494"/>
                  </a:cubicBezTo>
                  <a:cubicBezTo>
                    <a:pt x="14631" y="2230"/>
                    <a:pt x="15315" y="1943"/>
                    <a:pt x="15977" y="1656"/>
                  </a:cubicBezTo>
                  <a:cubicBezTo>
                    <a:pt x="16308" y="1500"/>
                    <a:pt x="16158" y="1034"/>
                    <a:pt x="15859" y="1034"/>
                  </a:cubicBezTo>
                  <a:cubicBezTo>
                    <a:pt x="15820" y="1034"/>
                    <a:pt x="15778" y="1042"/>
                    <a:pt x="15734" y="1060"/>
                  </a:cubicBezTo>
                  <a:cubicBezTo>
                    <a:pt x="15072" y="1325"/>
                    <a:pt x="14432" y="1612"/>
                    <a:pt x="13770" y="1899"/>
                  </a:cubicBezTo>
                  <a:cubicBezTo>
                    <a:pt x="13373" y="839"/>
                    <a:pt x="12358" y="133"/>
                    <a:pt x="11232" y="111"/>
                  </a:cubicBezTo>
                  <a:cubicBezTo>
                    <a:pt x="11216" y="111"/>
                    <a:pt x="11200" y="111"/>
                    <a:pt x="11185" y="111"/>
                  </a:cubicBezTo>
                  <a:cubicBezTo>
                    <a:pt x="9815" y="111"/>
                    <a:pt x="8647" y="1053"/>
                    <a:pt x="8363" y="2362"/>
                  </a:cubicBezTo>
                  <a:cubicBezTo>
                    <a:pt x="8352" y="2514"/>
                    <a:pt x="8240" y="2586"/>
                    <a:pt x="8127" y="2586"/>
                  </a:cubicBezTo>
                  <a:cubicBezTo>
                    <a:pt x="8009" y="2586"/>
                    <a:pt x="7889" y="2508"/>
                    <a:pt x="7877" y="2362"/>
                  </a:cubicBezTo>
                  <a:cubicBezTo>
                    <a:pt x="7635" y="1016"/>
                    <a:pt x="6465" y="23"/>
                    <a:pt x="5097"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a:off x="5545873" y="3764550"/>
            <a:ext cx="2435327" cy="5546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7"/>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Table of Contents</a:t>
            </a:r>
            <a:endParaRPr dirty="0"/>
          </a:p>
        </p:txBody>
      </p:sp>
      <p:sp>
        <p:nvSpPr>
          <p:cNvPr id="412" name="Google Shape;412;p37"/>
          <p:cNvSpPr txBox="1">
            <a:spLocks noGrp="1"/>
          </p:cNvSpPr>
          <p:nvPr>
            <p:ph type="title" idx="2"/>
          </p:nvPr>
        </p:nvSpPr>
        <p:spPr>
          <a:xfrm>
            <a:off x="720150" y="1470375"/>
            <a:ext cx="1680900" cy="40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
        <p:nvSpPr>
          <p:cNvPr id="413" name="Google Shape;413;p37"/>
          <p:cNvSpPr txBox="1">
            <a:spLocks noGrp="1"/>
          </p:cNvSpPr>
          <p:nvPr>
            <p:ph type="subTitle" idx="1"/>
          </p:nvPr>
        </p:nvSpPr>
        <p:spPr>
          <a:xfrm>
            <a:off x="720000" y="1965275"/>
            <a:ext cx="1680900" cy="3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Admin</a:t>
            </a:r>
            <a:endParaRPr dirty="0"/>
          </a:p>
        </p:txBody>
      </p:sp>
      <p:sp>
        <p:nvSpPr>
          <p:cNvPr id="414" name="Google Shape;414;p37"/>
          <p:cNvSpPr txBox="1">
            <a:spLocks noGrp="1"/>
          </p:cNvSpPr>
          <p:nvPr>
            <p:ph type="subTitle" idx="3"/>
          </p:nvPr>
        </p:nvSpPr>
        <p:spPr>
          <a:xfrm>
            <a:off x="778847" y="2301501"/>
            <a:ext cx="1680900" cy="610800"/>
          </a:xfrm>
          <a:prstGeom prst="rect">
            <a:avLst/>
          </a:prstGeom>
        </p:spPr>
        <p:txBody>
          <a:bodyPr spcFirstLastPara="1" wrap="square" lIns="91425" tIns="91425" rIns="91425" bIns="91425" anchor="t" anchorCtr="0">
            <a:noAutofit/>
          </a:bodyPr>
          <a:lstStyle/>
          <a:p>
            <a:pPr marL="0" lvl="0" indent="0" algn="l"/>
            <a:r>
              <a:rPr lang="en-US" dirty="0"/>
              <a:t>The main Admin person of the whole project.</a:t>
            </a:r>
            <a:endParaRPr lang="en-US" dirty="0"/>
          </a:p>
        </p:txBody>
      </p:sp>
      <p:sp>
        <p:nvSpPr>
          <p:cNvPr id="415" name="Google Shape;415;p37"/>
          <p:cNvSpPr txBox="1">
            <a:spLocks noGrp="1"/>
          </p:cNvSpPr>
          <p:nvPr>
            <p:ph type="title" idx="4"/>
          </p:nvPr>
        </p:nvSpPr>
        <p:spPr>
          <a:xfrm>
            <a:off x="1560450" y="2965521"/>
            <a:ext cx="1680900" cy="40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03</a:t>
            </a:r>
            <a:endParaRPr dirty="0"/>
          </a:p>
        </p:txBody>
      </p:sp>
      <p:sp>
        <p:nvSpPr>
          <p:cNvPr id="416" name="Google Shape;416;p37"/>
          <p:cNvSpPr txBox="1">
            <a:spLocks noGrp="1"/>
          </p:cNvSpPr>
          <p:nvPr>
            <p:ph type="subTitle" idx="5"/>
          </p:nvPr>
        </p:nvSpPr>
        <p:spPr>
          <a:xfrm>
            <a:off x="1560450" y="3458261"/>
            <a:ext cx="1680900" cy="3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Patient</a:t>
            </a:r>
            <a:endParaRPr dirty="0"/>
          </a:p>
        </p:txBody>
      </p:sp>
      <p:sp>
        <p:nvSpPr>
          <p:cNvPr id="417" name="Google Shape;417;p37"/>
          <p:cNvSpPr txBox="1">
            <a:spLocks noGrp="1"/>
          </p:cNvSpPr>
          <p:nvPr>
            <p:ph type="subTitle" idx="6"/>
          </p:nvPr>
        </p:nvSpPr>
        <p:spPr>
          <a:xfrm>
            <a:off x="1763793" y="3844377"/>
            <a:ext cx="1680900" cy="610800"/>
          </a:xfrm>
          <a:prstGeom prst="rect">
            <a:avLst/>
          </a:prstGeom>
        </p:spPr>
        <p:txBody>
          <a:bodyPr spcFirstLastPara="1" wrap="square" lIns="91425" tIns="91425" rIns="91425" bIns="91425" anchor="t" anchorCtr="0">
            <a:noAutofit/>
          </a:bodyPr>
          <a:lstStyle/>
          <a:p>
            <a:pPr marL="0" lvl="0" indent="0" algn="l"/>
            <a:r>
              <a:rPr lang="en-US" dirty="0"/>
              <a:t>The patient related to their health.</a:t>
            </a:r>
            <a:endParaRPr lang="en-US" dirty="0"/>
          </a:p>
        </p:txBody>
      </p:sp>
      <p:sp>
        <p:nvSpPr>
          <p:cNvPr id="418" name="Google Shape;418;p37"/>
          <p:cNvSpPr txBox="1">
            <a:spLocks noGrp="1"/>
          </p:cNvSpPr>
          <p:nvPr>
            <p:ph type="title" idx="7"/>
          </p:nvPr>
        </p:nvSpPr>
        <p:spPr>
          <a:xfrm>
            <a:off x="2507188" y="1470375"/>
            <a:ext cx="1680900" cy="40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419" name="Google Shape;419;p37"/>
          <p:cNvSpPr txBox="1">
            <a:spLocks noGrp="1"/>
          </p:cNvSpPr>
          <p:nvPr>
            <p:ph type="subTitle" idx="8"/>
          </p:nvPr>
        </p:nvSpPr>
        <p:spPr>
          <a:xfrm>
            <a:off x="2507038" y="1965275"/>
            <a:ext cx="1680900" cy="3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Doctor</a:t>
            </a:r>
            <a:endParaRPr dirty="0"/>
          </a:p>
        </p:txBody>
      </p:sp>
      <p:sp>
        <p:nvSpPr>
          <p:cNvPr id="420" name="Google Shape;420;p37"/>
          <p:cNvSpPr txBox="1">
            <a:spLocks noGrp="1"/>
          </p:cNvSpPr>
          <p:nvPr>
            <p:ph type="subTitle" idx="9"/>
          </p:nvPr>
        </p:nvSpPr>
        <p:spPr>
          <a:xfrm>
            <a:off x="2605790" y="2320198"/>
            <a:ext cx="1680900" cy="610800"/>
          </a:xfrm>
          <a:prstGeom prst="rect">
            <a:avLst/>
          </a:prstGeom>
        </p:spPr>
        <p:txBody>
          <a:bodyPr spcFirstLastPara="1" wrap="square" lIns="91425" tIns="91425" rIns="91425" bIns="91425" anchor="t" anchorCtr="0">
            <a:noAutofit/>
          </a:bodyPr>
          <a:lstStyle/>
          <a:p>
            <a:pPr marL="0" lvl="0" indent="0" algn="l"/>
            <a:r>
              <a:rPr lang="en-US" dirty="0"/>
              <a:t>The doctor responsible for patient health care.</a:t>
            </a:r>
            <a:endParaRPr lang="en-US" dirty="0"/>
          </a:p>
        </p:txBody>
      </p:sp>
      <p:grpSp>
        <p:nvGrpSpPr>
          <p:cNvPr id="427" name="Google Shape;427;p37"/>
          <p:cNvGrpSpPr/>
          <p:nvPr/>
        </p:nvGrpSpPr>
        <p:grpSpPr>
          <a:xfrm>
            <a:off x="4736279" y="1064735"/>
            <a:ext cx="3775251" cy="3830131"/>
            <a:chOff x="4736279" y="1049867"/>
            <a:chExt cx="3775251" cy="3830131"/>
          </a:xfrm>
        </p:grpSpPr>
        <p:sp>
          <p:nvSpPr>
            <p:cNvPr id="428" name="Google Shape;428;p37"/>
            <p:cNvSpPr/>
            <p:nvPr/>
          </p:nvSpPr>
          <p:spPr>
            <a:xfrm>
              <a:off x="8103196" y="1093318"/>
              <a:ext cx="408334" cy="1392711"/>
            </a:xfrm>
            <a:custGeom>
              <a:avLst/>
              <a:gdLst/>
              <a:ahLst/>
              <a:cxnLst/>
              <a:rect l="l" t="t" r="r" b="b"/>
              <a:pathLst>
                <a:path w="20900" h="71284" extrusionOk="0">
                  <a:moveTo>
                    <a:pt x="3228" y="0"/>
                  </a:moveTo>
                  <a:cubicBezTo>
                    <a:pt x="1428" y="0"/>
                    <a:pt x="1" y="2438"/>
                    <a:pt x="1760" y="3980"/>
                  </a:cubicBezTo>
                  <a:cubicBezTo>
                    <a:pt x="1924" y="4117"/>
                    <a:pt x="16135" y="16438"/>
                    <a:pt x="13863" y="36673"/>
                  </a:cubicBezTo>
                  <a:lnTo>
                    <a:pt x="7674" y="70407"/>
                  </a:lnTo>
                  <a:lnTo>
                    <a:pt x="12083" y="71283"/>
                  </a:lnTo>
                  <a:lnTo>
                    <a:pt x="18271" y="37413"/>
                  </a:lnTo>
                  <a:cubicBezTo>
                    <a:pt x="18298" y="37358"/>
                    <a:pt x="18298" y="37303"/>
                    <a:pt x="18298" y="37248"/>
                  </a:cubicBezTo>
                  <a:cubicBezTo>
                    <a:pt x="20900" y="14522"/>
                    <a:pt x="5320" y="1105"/>
                    <a:pt x="4662" y="557"/>
                  </a:cubicBezTo>
                  <a:cubicBezTo>
                    <a:pt x="4192" y="166"/>
                    <a:pt x="3697" y="0"/>
                    <a:pt x="3228"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7482236" y="2468895"/>
              <a:ext cx="856504" cy="880028"/>
            </a:xfrm>
            <a:custGeom>
              <a:avLst/>
              <a:gdLst/>
              <a:ahLst/>
              <a:cxnLst/>
              <a:rect l="l" t="t" r="r" b="b"/>
              <a:pathLst>
                <a:path w="43839" h="45043" extrusionOk="0">
                  <a:moveTo>
                    <a:pt x="39457" y="0"/>
                  </a:moveTo>
                  <a:lnTo>
                    <a:pt x="36336" y="17114"/>
                  </a:lnTo>
                  <a:cubicBezTo>
                    <a:pt x="36100" y="17980"/>
                    <a:pt x="30099" y="40571"/>
                    <a:pt x="5757" y="40571"/>
                  </a:cubicBezTo>
                  <a:cubicBezTo>
                    <a:pt x="4712" y="40571"/>
                    <a:pt x="3633" y="40529"/>
                    <a:pt x="2520" y="40443"/>
                  </a:cubicBezTo>
                  <a:cubicBezTo>
                    <a:pt x="2439" y="40434"/>
                    <a:pt x="2359" y="40429"/>
                    <a:pt x="2279" y="40429"/>
                  </a:cubicBezTo>
                  <a:cubicBezTo>
                    <a:pt x="1148" y="40429"/>
                    <a:pt x="185" y="41319"/>
                    <a:pt x="83" y="42496"/>
                  </a:cubicBezTo>
                  <a:cubicBezTo>
                    <a:pt x="1" y="43728"/>
                    <a:pt x="932" y="44824"/>
                    <a:pt x="2191" y="44906"/>
                  </a:cubicBezTo>
                  <a:cubicBezTo>
                    <a:pt x="3423" y="44988"/>
                    <a:pt x="4628" y="45043"/>
                    <a:pt x="5778" y="45043"/>
                  </a:cubicBezTo>
                  <a:cubicBezTo>
                    <a:pt x="33652" y="45043"/>
                    <a:pt x="40635" y="18318"/>
                    <a:pt x="40689" y="18045"/>
                  </a:cubicBezTo>
                  <a:lnTo>
                    <a:pt x="43838" y="876"/>
                  </a:lnTo>
                  <a:lnTo>
                    <a:pt x="39457"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a:off x="8076059" y="1049867"/>
              <a:ext cx="157296" cy="175017"/>
            </a:xfrm>
            <a:custGeom>
              <a:avLst/>
              <a:gdLst/>
              <a:ahLst/>
              <a:cxnLst/>
              <a:rect l="l" t="t" r="r" b="b"/>
              <a:pathLst>
                <a:path w="8051" h="8958" extrusionOk="0">
                  <a:moveTo>
                    <a:pt x="4912" y="0"/>
                  </a:moveTo>
                  <a:cubicBezTo>
                    <a:pt x="3889" y="0"/>
                    <a:pt x="2906" y="573"/>
                    <a:pt x="2437" y="1549"/>
                  </a:cubicBezTo>
                  <a:lnTo>
                    <a:pt x="712" y="4944"/>
                  </a:lnTo>
                  <a:cubicBezTo>
                    <a:pt x="0" y="6313"/>
                    <a:pt x="548" y="7984"/>
                    <a:pt x="1917" y="8668"/>
                  </a:cubicBezTo>
                  <a:cubicBezTo>
                    <a:pt x="2310" y="8865"/>
                    <a:pt x="2727" y="8957"/>
                    <a:pt x="3139" y="8957"/>
                  </a:cubicBezTo>
                  <a:cubicBezTo>
                    <a:pt x="4161" y="8957"/>
                    <a:pt x="5145" y="8385"/>
                    <a:pt x="5613" y="7409"/>
                  </a:cubicBezTo>
                  <a:lnTo>
                    <a:pt x="7338" y="4013"/>
                  </a:lnTo>
                  <a:cubicBezTo>
                    <a:pt x="8050" y="2672"/>
                    <a:pt x="7503" y="974"/>
                    <a:pt x="6133" y="289"/>
                  </a:cubicBezTo>
                  <a:cubicBezTo>
                    <a:pt x="5741" y="93"/>
                    <a:pt x="5323" y="0"/>
                    <a:pt x="491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6515559" y="1094061"/>
              <a:ext cx="393759" cy="1391969"/>
            </a:xfrm>
            <a:custGeom>
              <a:avLst/>
              <a:gdLst/>
              <a:ahLst/>
              <a:cxnLst/>
              <a:rect l="l" t="t" r="r" b="b"/>
              <a:pathLst>
                <a:path w="20154" h="71246" extrusionOk="0">
                  <a:moveTo>
                    <a:pt x="17669" y="0"/>
                  </a:moveTo>
                  <a:cubicBezTo>
                    <a:pt x="17168" y="0"/>
                    <a:pt x="16660" y="169"/>
                    <a:pt x="16238" y="519"/>
                  </a:cubicBezTo>
                  <a:cubicBezTo>
                    <a:pt x="15581" y="1067"/>
                    <a:pt x="1" y="14484"/>
                    <a:pt x="2602" y="37210"/>
                  </a:cubicBezTo>
                  <a:cubicBezTo>
                    <a:pt x="2602" y="37265"/>
                    <a:pt x="2602" y="37320"/>
                    <a:pt x="2629" y="37375"/>
                  </a:cubicBezTo>
                  <a:lnTo>
                    <a:pt x="8817" y="71245"/>
                  </a:lnTo>
                  <a:lnTo>
                    <a:pt x="13226" y="70369"/>
                  </a:lnTo>
                  <a:lnTo>
                    <a:pt x="7038" y="36635"/>
                  </a:lnTo>
                  <a:cubicBezTo>
                    <a:pt x="4765" y="16400"/>
                    <a:pt x="18976" y="4079"/>
                    <a:pt x="19140" y="3942"/>
                  </a:cubicBezTo>
                  <a:cubicBezTo>
                    <a:pt x="20044" y="3120"/>
                    <a:pt x="20153" y="1724"/>
                    <a:pt x="19359" y="793"/>
                  </a:cubicBezTo>
                  <a:cubicBezTo>
                    <a:pt x="18930" y="272"/>
                    <a:pt x="18305" y="0"/>
                    <a:pt x="17669"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6687822" y="2468895"/>
              <a:ext cx="857559" cy="880028"/>
            </a:xfrm>
            <a:custGeom>
              <a:avLst/>
              <a:gdLst/>
              <a:ahLst/>
              <a:cxnLst/>
              <a:rect l="l" t="t" r="r" b="b"/>
              <a:pathLst>
                <a:path w="43893" h="45043" extrusionOk="0">
                  <a:moveTo>
                    <a:pt x="4409" y="0"/>
                  </a:moveTo>
                  <a:lnTo>
                    <a:pt x="0" y="876"/>
                  </a:lnTo>
                  <a:lnTo>
                    <a:pt x="3149" y="18045"/>
                  </a:lnTo>
                  <a:cubicBezTo>
                    <a:pt x="3231" y="18318"/>
                    <a:pt x="10214" y="45043"/>
                    <a:pt x="38088" y="45043"/>
                  </a:cubicBezTo>
                  <a:cubicBezTo>
                    <a:pt x="39238" y="45043"/>
                    <a:pt x="40443" y="44988"/>
                    <a:pt x="41675" y="44906"/>
                  </a:cubicBezTo>
                  <a:cubicBezTo>
                    <a:pt x="42934" y="44824"/>
                    <a:pt x="43893" y="43728"/>
                    <a:pt x="43783" y="42469"/>
                  </a:cubicBezTo>
                  <a:cubicBezTo>
                    <a:pt x="43706" y="41317"/>
                    <a:pt x="42721" y="40429"/>
                    <a:pt x="41587" y="40429"/>
                  </a:cubicBezTo>
                  <a:cubicBezTo>
                    <a:pt x="41508" y="40429"/>
                    <a:pt x="41427" y="40434"/>
                    <a:pt x="41346" y="40443"/>
                  </a:cubicBezTo>
                  <a:cubicBezTo>
                    <a:pt x="40233" y="40529"/>
                    <a:pt x="39154" y="40571"/>
                    <a:pt x="38109" y="40571"/>
                  </a:cubicBezTo>
                  <a:cubicBezTo>
                    <a:pt x="13767" y="40571"/>
                    <a:pt x="7767" y="17980"/>
                    <a:pt x="7530" y="17114"/>
                  </a:cubicBezTo>
                  <a:lnTo>
                    <a:pt x="4409"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6793734" y="1049867"/>
              <a:ext cx="156769" cy="175017"/>
            </a:xfrm>
            <a:custGeom>
              <a:avLst/>
              <a:gdLst/>
              <a:ahLst/>
              <a:cxnLst/>
              <a:rect l="l" t="t" r="r" b="b"/>
              <a:pathLst>
                <a:path w="8024" h="8958" extrusionOk="0">
                  <a:moveTo>
                    <a:pt x="3139" y="0"/>
                  </a:moveTo>
                  <a:cubicBezTo>
                    <a:pt x="2728" y="0"/>
                    <a:pt x="2310" y="93"/>
                    <a:pt x="1918" y="289"/>
                  </a:cubicBezTo>
                  <a:cubicBezTo>
                    <a:pt x="548" y="974"/>
                    <a:pt x="1" y="2672"/>
                    <a:pt x="713" y="4013"/>
                  </a:cubicBezTo>
                  <a:lnTo>
                    <a:pt x="2438" y="7409"/>
                  </a:lnTo>
                  <a:cubicBezTo>
                    <a:pt x="2906" y="8385"/>
                    <a:pt x="3890" y="8957"/>
                    <a:pt x="4912" y="8957"/>
                  </a:cubicBezTo>
                  <a:cubicBezTo>
                    <a:pt x="5324" y="8957"/>
                    <a:pt x="5741" y="8865"/>
                    <a:pt x="6134" y="8668"/>
                  </a:cubicBezTo>
                  <a:cubicBezTo>
                    <a:pt x="7503" y="7984"/>
                    <a:pt x="8024" y="6313"/>
                    <a:pt x="7339" y="4944"/>
                  </a:cubicBezTo>
                  <a:lnTo>
                    <a:pt x="5614" y="1549"/>
                  </a:lnTo>
                  <a:cubicBezTo>
                    <a:pt x="5145" y="573"/>
                    <a:pt x="4162" y="0"/>
                    <a:pt x="313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4875894" y="3095873"/>
              <a:ext cx="2652372" cy="1784125"/>
            </a:xfrm>
            <a:custGeom>
              <a:avLst/>
              <a:gdLst/>
              <a:ahLst/>
              <a:cxnLst/>
              <a:rect l="l" t="t" r="r" b="b"/>
              <a:pathLst>
                <a:path w="135758" h="91318" extrusionOk="0">
                  <a:moveTo>
                    <a:pt x="60979" y="0"/>
                  </a:moveTo>
                  <a:cubicBezTo>
                    <a:pt x="51505" y="0"/>
                    <a:pt x="43838" y="7694"/>
                    <a:pt x="43811" y="17168"/>
                  </a:cubicBezTo>
                  <a:lnTo>
                    <a:pt x="43729" y="46549"/>
                  </a:lnTo>
                  <a:cubicBezTo>
                    <a:pt x="43729" y="53558"/>
                    <a:pt x="38061" y="59226"/>
                    <a:pt x="31051" y="59226"/>
                  </a:cubicBezTo>
                  <a:lnTo>
                    <a:pt x="17169" y="59226"/>
                  </a:lnTo>
                  <a:cubicBezTo>
                    <a:pt x="10159" y="59226"/>
                    <a:pt x="4491" y="53558"/>
                    <a:pt x="4491" y="46549"/>
                  </a:cubicBezTo>
                  <a:lnTo>
                    <a:pt x="4491" y="17442"/>
                  </a:lnTo>
                  <a:lnTo>
                    <a:pt x="1" y="17442"/>
                  </a:lnTo>
                  <a:lnTo>
                    <a:pt x="1" y="46549"/>
                  </a:lnTo>
                  <a:cubicBezTo>
                    <a:pt x="1" y="56023"/>
                    <a:pt x="7695" y="63717"/>
                    <a:pt x="17169" y="63717"/>
                  </a:cubicBezTo>
                  <a:lnTo>
                    <a:pt x="31051" y="63717"/>
                  </a:lnTo>
                  <a:cubicBezTo>
                    <a:pt x="40525" y="63689"/>
                    <a:pt x="48192" y="56023"/>
                    <a:pt x="48192" y="46549"/>
                  </a:cubicBezTo>
                  <a:lnTo>
                    <a:pt x="48301" y="17168"/>
                  </a:lnTo>
                  <a:cubicBezTo>
                    <a:pt x="48301" y="10159"/>
                    <a:pt x="53969" y="4491"/>
                    <a:pt x="60979" y="4463"/>
                  </a:cubicBezTo>
                  <a:lnTo>
                    <a:pt x="74861" y="4463"/>
                  </a:lnTo>
                  <a:cubicBezTo>
                    <a:pt x="81871" y="4491"/>
                    <a:pt x="87539" y="10159"/>
                    <a:pt x="87539" y="17168"/>
                  </a:cubicBezTo>
                  <a:lnTo>
                    <a:pt x="87539" y="74149"/>
                  </a:lnTo>
                  <a:cubicBezTo>
                    <a:pt x="87566" y="83623"/>
                    <a:pt x="95233" y="91317"/>
                    <a:pt x="104707" y="91317"/>
                  </a:cubicBezTo>
                  <a:lnTo>
                    <a:pt x="118589" y="91317"/>
                  </a:lnTo>
                  <a:cubicBezTo>
                    <a:pt x="128063" y="91317"/>
                    <a:pt x="135758" y="83623"/>
                    <a:pt x="135758" y="74149"/>
                  </a:cubicBezTo>
                  <a:lnTo>
                    <a:pt x="135758" y="12952"/>
                  </a:lnTo>
                  <a:lnTo>
                    <a:pt x="131267" y="12952"/>
                  </a:lnTo>
                  <a:lnTo>
                    <a:pt x="131267" y="74149"/>
                  </a:lnTo>
                  <a:cubicBezTo>
                    <a:pt x="131267" y="81159"/>
                    <a:pt x="125599" y="86827"/>
                    <a:pt x="118589" y="86854"/>
                  </a:cubicBezTo>
                  <a:lnTo>
                    <a:pt x="104707" y="86854"/>
                  </a:lnTo>
                  <a:cubicBezTo>
                    <a:pt x="97725" y="86827"/>
                    <a:pt x="92029" y="81159"/>
                    <a:pt x="92029" y="74149"/>
                  </a:cubicBezTo>
                  <a:lnTo>
                    <a:pt x="92029" y="17168"/>
                  </a:lnTo>
                  <a:cubicBezTo>
                    <a:pt x="92029" y="7694"/>
                    <a:pt x="84335" y="0"/>
                    <a:pt x="7486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7"/>
            <p:cNvSpPr/>
            <p:nvPr/>
          </p:nvSpPr>
          <p:spPr>
            <a:xfrm>
              <a:off x="7277346" y="3096400"/>
              <a:ext cx="414078" cy="414078"/>
            </a:xfrm>
            <a:custGeom>
              <a:avLst/>
              <a:gdLst/>
              <a:ahLst/>
              <a:cxnLst/>
              <a:rect l="l" t="t" r="r" b="b"/>
              <a:pathLst>
                <a:path w="21194" h="21194" extrusionOk="0">
                  <a:moveTo>
                    <a:pt x="8297" y="1"/>
                  </a:moveTo>
                  <a:cubicBezTo>
                    <a:pt x="7777" y="1"/>
                    <a:pt x="7366" y="411"/>
                    <a:pt x="7366" y="932"/>
                  </a:cubicBezTo>
                  <a:lnTo>
                    <a:pt x="7366" y="7394"/>
                  </a:lnTo>
                  <a:lnTo>
                    <a:pt x="932" y="7394"/>
                  </a:lnTo>
                  <a:cubicBezTo>
                    <a:pt x="916" y="7393"/>
                    <a:pt x="901" y="7392"/>
                    <a:pt x="885" y="7392"/>
                  </a:cubicBezTo>
                  <a:cubicBezTo>
                    <a:pt x="387" y="7392"/>
                    <a:pt x="1" y="7819"/>
                    <a:pt x="1" y="8297"/>
                  </a:cubicBezTo>
                  <a:lnTo>
                    <a:pt x="1" y="12897"/>
                  </a:lnTo>
                  <a:cubicBezTo>
                    <a:pt x="1" y="13417"/>
                    <a:pt x="411" y="13828"/>
                    <a:pt x="932" y="13828"/>
                  </a:cubicBezTo>
                  <a:lnTo>
                    <a:pt x="7366" y="13828"/>
                  </a:lnTo>
                  <a:lnTo>
                    <a:pt x="7366" y="20290"/>
                  </a:lnTo>
                  <a:cubicBezTo>
                    <a:pt x="7366" y="20783"/>
                    <a:pt x="7777" y="21194"/>
                    <a:pt x="8297" y="21194"/>
                  </a:cubicBezTo>
                  <a:lnTo>
                    <a:pt x="12897" y="21194"/>
                  </a:lnTo>
                  <a:cubicBezTo>
                    <a:pt x="13418" y="21194"/>
                    <a:pt x="13828" y="20783"/>
                    <a:pt x="13828" y="20290"/>
                  </a:cubicBezTo>
                  <a:lnTo>
                    <a:pt x="13828" y="13828"/>
                  </a:lnTo>
                  <a:lnTo>
                    <a:pt x="20290" y="13828"/>
                  </a:lnTo>
                  <a:cubicBezTo>
                    <a:pt x="20783" y="13828"/>
                    <a:pt x="21194" y="13417"/>
                    <a:pt x="21194" y="12897"/>
                  </a:cubicBezTo>
                  <a:lnTo>
                    <a:pt x="21194" y="8297"/>
                  </a:lnTo>
                  <a:cubicBezTo>
                    <a:pt x="21194" y="7819"/>
                    <a:pt x="20807" y="7392"/>
                    <a:pt x="20334" y="7392"/>
                  </a:cubicBezTo>
                  <a:cubicBezTo>
                    <a:pt x="20320" y="7392"/>
                    <a:pt x="20305" y="7393"/>
                    <a:pt x="20290" y="7394"/>
                  </a:cubicBezTo>
                  <a:lnTo>
                    <a:pt x="13828" y="7394"/>
                  </a:lnTo>
                  <a:lnTo>
                    <a:pt x="13828" y="932"/>
                  </a:lnTo>
                  <a:cubicBezTo>
                    <a:pt x="13828" y="411"/>
                    <a:pt x="13418" y="1"/>
                    <a:pt x="12897"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7"/>
            <p:cNvSpPr/>
            <p:nvPr/>
          </p:nvSpPr>
          <p:spPr>
            <a:xfrm>
              <a:off x="4736279" y="3406675"/>
              <a:ext cx="409252" cy="393837"/>
            </a:xfrm>
            <a:custGeom>
              <a:avLst/>
              <a:gdLst/>
              <a:ahLst/>
              <a:cxnLst/>
              <a:rect l="l" t="t" r="r" b="b"/>
              <a:pathLst>
                <a:path w="20947" h="20158" extrusionOk="0">
                  <a:moveTo>
                    <a:pt x="10076" y="1"/>
                  </a:moveTo>
                  <a:cubicBezTo>
                    <a:pt x="4518" y="1"/>
                    <a:pt x="0" y="4519"/>
                    <a:pt x="0" y="10077"/>
                  </a:cubicBezTo>
                  <a:cubicBezTo>
                    <a:pt x="0" y="14157"/>
                    <a:pt x="2464" y="17826"/>
                    <a:pt x="6216" y="19387"/>
                  </a:cubicBezTo>
                  <a:cubicBezTo>
                    <a:pt x="7470" y="19905"/>
                    <a:pt x="8785" y="20158"/>
                    <a:pt x="10087" y="20158"/>
                  </a:cubicBezTo>
                  <a:cubicBezTo>
                    <a:pt x="12707" y="20158"/>
                    <a:pt x="15275" y="19135"/>
                    <a:pt x="17196" y="17196"/>
                  </a:cubicBezTo>
                  <a:cubicBezTo>
                    <a:pt x="20098" y="14321"/>
                    <a:pt x="20947" y="9995"/>
                    <a:pt x="19386" y="6216"/>
                  </a:cubicBezTo>
                  <a:cubicBezTo>
                    <a:pt x="17825" y="2465"/>
                    <a:pt x="14156" y="1"/>
                    <a:pt x="10076"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4849147" y="3519563"/>
              <a:ext cx="196352" cy="168198"/>
            </a:xfrm>
            <a:custGeom>
              <a:avLst/>
              <a:gdLst/>
              <a:ahLst/>
              <a:cxnLst/>
              <a:rect l="l" t="t" r="r" b="b"/>
              <a:pathLst>
                <a:path w="10050" h="8609" extrusionOk="0">
                  <a:moveTo>
                    <a:pt x="4299" y="0"/>
                  </a:moveTo>
                  <a:cubicBezTo>
                    <a:pt x="1917" y="0"/>
                    <a:pt x="0" y="1917"/>
                    <a:pt x="0" y="4299"/>
                  </a:cubicBezTo>
                  <a:cubicBezTo>
                    <a:pt x="0" y="6892"/>
                    <a:pt x="2118" y="8608"/>
                    <a:pt x="4327" y="8608"/>
                  </a:cubicBezTo>
                  <a:cubicBezTo>
                    <a:pt x="5384" y="8608"/>
                    <a:pt x="6462" y="8216"/>
                    <a:pt x="7339" y="7338"/>
                  </a:cubicBezTo>
                  <a:cubicBezTo>
                    <a:pt x="10049" y="4628"/>
                    <a:pt x="8133" y="0"/>
                    <a:pt x="429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57331" y="1375212"/>
            <a:ext cx="2723837" cy="3487017"/>
          </a:xfrm>
          <a:prstGeom prst="rect">
            <a:avLst/>
          </a:prstGeom>
        </p:spPr>
      </p:pic>
      <p:sp>
        <p:nvSpPr>
          <p:cNvPr id="610" name="Google Shape;610;p41"/>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Identifying Information</a:t>
            </a:r>
            <a:endParaRPr/>
          </a:p>
        </p:txBody>
      </p:sp>
      <p:sp>
        <p:nvSpPr>
          <p:cNvPr id="612" name="Google Shape;612;p41"/>
          <p:cNvSpPr txBox="1">
            <a:spLocks noGrp="1"/>
          </p:cNvSpPr>
          <p:nvPr>
            <p:ph type="subTitle" idx="3"/>
          </p:nvPr>
        </p:nvSpPr>
        <p:spPr>
          <a:xfrm>
            <a:off x="332102" y="851689"/>
            <a:ext cx="2763000" cy="33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Register / Sign Up</a:t>
            </a:r>
            <a:endParaRPr dirty="0"/>
          </a:p>
        </p:txBody>
      </p:sp>
      <p:sp>
        <p:nvSpPr>
          <p:cNvPr id="613" name="Google Shape;613;p41"/>
          <p:cNvSpPr txBox="1">
            <a:spLocks noGrp="1"/>
          </p:cNvSpPr>
          <p:nvPr>
            <p:ph type="subTitle" idx="4"/>
          </p:nvPr>
        </p:nvSpPr>
        <p:spPr>
          <a:xfrm>
            <a:off x="5509081" y="993279"/>
            <a:ext cx="2763000" cy="33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Sign In</a:t>
            </a:r>
            <a:endParaRPr dirty="0"/>
          </a:p>
        </p:txBody>
      </p:sp>
      <p:grpSp>
        <p:nvGrpSpPr>
          <p:cNvPr id="614" name="Google Shape;614;p41"/>
          <p:cNvGrpSpPr/>
          <p:nvPr/>
        </p:nvGrpSpPr>
        <p:grpSpPr>
          <a:xfrm>
            <a:off x="3517752" y="1389516"/>
            <a:ext cx="2106424" cy="5400169"/>
            <a:chOff x="2778525" y="238100"/>
            <a:chExt cx="2039725" cy="5229175"/>
          </a:xfrm>
        </p:grpSpPr>
        <p:sp>
          <p:nvSpPr>
            <p:cNvPr id="615" name="Google Shape;615;p41"/>
            <p:cNvSpPr/>
            <p:nvPr/>
          </p:nvSpPr>
          <p:spPr>
            <a:xfrm>
              <a:off x="2778525" y="1206200"/>
              <a:ext cx="748575" cy="1186050"/>
            </a:xfrm>
            <a:custGeom>
              <a:avLst/>
              <a:gdLst/>
              <a:ahLst/>
              <a:cxnLst/>
              <a:rect l="l" t="t" r="r" b="b"/>
              <a:pathLst>
                <a:path w="29943" h="47442" extrusionOk="0">
                  <a:moveTo>
                    <a:pt x="22746" y="0"/>
                  </a:moveTo>
                  <a:cubicBezTo>
                    <a:pt x="21410" y="0"/>
                    <a:pt x="19713" y="1019"/>
                    <a:pt x="19079" y="2173"/>
                  </a:cubicBezTo>
                  <a:cubicBezTo>
                    <a:pt x="15232" y="9234"/>
                    <a:pt x="0" y="37502"/>
                    <a:pt x="657" y="40534"/>
                  </a:cubicBezTo>
                  <a:cubicBezTo>
                    <a:pt x="1326" y="43616"/>
                    <a:pt x="3447" y="47442"/>
                    <a:pt x="8518" y="47442"/>
                  </a:cubicBezTo>
                  <a:cubicBezTo>
                    <a:pt x="9108" y="47442"/>
                    <a:pt x="9738" y="47390"/>
                    <a:pt x="10411" y="47279"/>
                  </a:cubicBezTo>
                  <a:cubicBezTo>
                    <a:pt x="16884" y="46238"/>
                    <a:pt x="24375" y="24013"/>
                    <a:pt x="25891" y="20709"/>
                  </a:cubicBezTo>
                  <a:cubicBezTo>
                    <a:pt x="27385" y="17404"/>
                    <a:pt x="29942" y="8080"/>
                    <a:pt x="27838" y="2829"/>
                  </a:cubicBezTo>
                  <a:cubicBezTo>
                    <a:pt x="26715" y="54"/>
                    <a:pt x="24986" y="2"/>
                    <a:pt x="23296" y="2"/>
                  </a:cubicBezTo>
                  <a:cubicBezTo>
                    <a:pt x="23230" y="2"/>
                    <a:pt x="23164" y="2"/>
                    <a:pt x="23099" y="2"/>
                  </a:cubicBezTo>
                  <a:cubicBezTo>
                    <a:pt x="22981" y="2"/>
                    <a:pt x="22863" y="2"/>
                    <a:pt x="22746"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1"/>
            <p:cNvSpPr/>
            <p:nvPr/>
          </p:nvSpPr>
          <p:spPr>
            <a:xfrm>
              <a:off x="4375975" y="2751400"/>
              <a:ext cx="247075" cy="455400"/>
            </a:xfrm>
            <a:custGeom>
              <a:avLst/>
              <a:gdLst/>
              <a:ahLst/>
              <a:cxnLst/>
              <a:rect l="l" t="t" r="r" b="b"/>
              <a:pathLst>
                <a:path w="9883" h="18216" extrusionOk="0">
                  <a:moveTo>
                    <a:pt x="2075" y="0"/>
                  </a:moveTo>
                  <a:lnTo>
                    <a:pt x="2867" y="6179"/>
                  </a:lnTo>
                  <a:cubicBezTo>
                    <a:pt x="988" y="7243"/>
                    <a:pt x="423" y="9529"/>
                    <a:pt x="196" y="10298"/>
                  </a:cubicBezTo>
                  <a:cubicBezTo>
                    <a:pt x="0" y="11038"/>
                    <a:pt x="181" y="13978"/>
                    <a:pt x="861" y="13978"/>
                  </a:cubicBezTo>
                  <a:cubicBezTo>
                    <a:pt x="887" y="13978"/>
                    <a:pt x="915" y="13974"/>
                    <a:pt x="943" y="13964"/>
                  </a:cubicBezTo>
                  <a:cubicBezTo>
                    <a:pt x="1690" y="13716"/>
                    <a:pt x="1871" y="10683"/>
                    <a:pt x="1871" y="10683"/>
                  </a:cubicBezTo>
                  <a:lnTo>
                    <a:pt x="2527" y="9325"/>
                  </a:lnTo>
                  <a:cubicBezTo>
                    <a:pt x="2527" y="9325"/>
                    <a:pt x="2573" y="16816"/>
                    <a:pt x="3387" y="17291"/>
                  </a:cubicBezTo>
                  <a:cubicBezTo>
                    <a:pt x="3435" y="17319"/>
                    <a:pt x="3479" y="17333"/>
                    <a:pt x="3521" y="17333"/>
                  </a:cubicBezTo>
                  <a:cubicBezTo>
                    <a:pt x="4383" y="17333"/>
                    <a:pt x="4024" y="11632"/>
                    <a:pt x="4395" y="11632"/>
                  </a:cubicBezTo>
                  <a:cubicBezTo>
                    <a:pt x="4399" y="11632"/>
                    <a:pt x="4402" y="11632"/>
                    <a:pt x="4406" y="11633"/>
                  </a:cubicBezTo>
                  <a:cubicBezTo>
                    <a:pt x="4791" y="11769"/>
                    <a:pt x="4179" y="17110"/>
                    <a:pt x="4655" y="17857"/>
                  </a:cubicBezTo>
                  <a:cubicBezTo>
                    <a:pt x="4820" y="18109"/>
                    <a:pt x="4966" y="18216"/>
                    <a:pt x="5095" y="18216"/>
                  </a:cubicBezTo>
                  <a:cubicBezTo>
                    <a:pt x="5337" y="18216"/>
                    <a:pt x="5518" y="17839"/>
                    <a:pt x="5651" y="17337"/>
                  </a:cubicBezTo>
                  <a:cubicBezTo>
                    <a:pt x="5877" y="16590"/>
                    <a:pt x="5786" y="11656"/>
                    <a:pt x="6148" y="11543"/>
                  </a:cubicBezTo>
                  <a:cubicBezTo>
                    <a:pt x="6153" y="11541"/>
                    <a:pt x="6157" y="11541"/>
                    <a:pt x="6161" y="11541"/>
                  </a:cubicBezTo>
                  <a:cubicBezTo>
                    <a:pt x="6519" y="11541"/>
                    <a:pt x="5886" y="17565"/>
                    <a:pt x="6737" y="17744"/>
                  </a:cubicBezTo>
                  <a:cubicBezTo>
                    <a:pt x="6748" y="17747"/>
                    <a:pt x="6760" y="17748"/>
                    <a:pt x="6771" y="17748"/>
                  </a:cubicBezTo>
                  <a:cubicBezTo>
                    <a:pt x="7571" y="17748"/>
                    <a:pt x="7444" y="11473"/>
                    <a:pt x="7868" y="11362"/>
                  </a:cubicBezTo>
                  <a:cubicBezTo>
                    <a:pt x="7872" y="11361"/>
                    <a:pt x="7876" y="11360"/>
                    <a:pt x="7879" y="11360"/>
                  </a:cubicBezTo>
                  <a:cubicBezTo>
                    <a:pt x="8263" y="11360"/>
                    <a:pt x="7437" y="17084"/>
                    <a:pt x="8062" y="17084"/>
                  </a:cubicBezTo>
                  <a:cubicBezTo>
                    <a:pt x="8092" y="17084"/>
                    <a:pt x="8126" y="17070"/>
                    <a:pt x="8163" y="17042"/>
                  </a:cubicBezTo>
                  <a:cubicBezTo>
                    <a:pt x="8593" y="16726"/>
                    <a:pt x="9883" y="11181"/>
                    <a:pt x="9204" y="8918"/>
                  </a:cubicBezTo>
                  <a:lnTo>
                    <a:pt x="9249" y="476"/>
                  </a:lnTo>
                  <a:lnTo>
                    <a:pt x="2075"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1"/>
            <p:cNvSpPr/>
            <p:nvPr/>
          </p:nvSpPr>
          <p:spPr>
            <a:xfrm>
              <a:off x="4018750" y="1178950"/>
              <a:ext cx="688050" cy="1669225"/>
            </a:xfrm>
            <a:custGeom>
              <a:avLst/>
              <a:gdLst/>
              <a:ahLst/>
              <a:cxnLst/>
              <a:rect l="l" t="t" r="r" b="b"/>
              <a:pathLst>
                <a:path w="27522" h="66769" extrusionOk="0">
                  <a:moveTo>
                    <a:pt x="7442" y="0"/>
                  </a:moveTo>
                  <a:cubicBezTo>
                    <a:pt x="7279" y="0"/>
                    <a:pt x="7122" y="24"/>
                    <a:pt x="6971" y="72"/>
                  </a:cubicBezTo>
                  <a:cubicBezTo>
                    <a:pt x="2377" y="1543"/>
                    <a:pt x="1" y="5255"/>
                    <a:pt x="1268" y="11795"/>
                  </a:cubicBezTo>
                  <a:cubicBezTo>
                    <a:pt x="2536" y="18336"/>
                    <a:pt x="11294" y="35808"/>
                    <a:pt x="11294" y="35808"/>
                  </a:cubicBezTo>
                  <a:lnTo>
                    <a:pt x="13897" y="65976"/>
                  </a:lnTo>
                  <a:lnTo>
                    <a:pt x="25847" y="66769"/>
                  </a:lnTo>
                  <a:cubicBezTo>
                    <a:pt x="25847" y="66769"/>
                    <a:pt x="27521" y="41602"/>
                    <a:pt x="26322" y="34043"/>
                  </a:cubicBezTo>
                  <a:cubicBezTo>
                    <a:pt x="25157" y="26723"/>
                    <a:pt x="12934" y="0"/>
                    <a:pt x="7442"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1"/>
            <p:cNvSpPr/>
            <p:nvPr/>
          </p:nvSpPr>
          <p:spPr>
            <a:xfrm>
              <a:off x="4071950" y="5173025"/>
              <a:ext cx="746300" cy="294250"/>
            </a:xfrm>
            <a:custGeom>
              <a:avLst/>
              <a:gdLst/>
              <a:ahLst/>
              <a:cxnLst/>
              <a:rect l="l" t="t" r="r" b="b"/>
              <a:pathLst>
                <a:path w="29852" h="11770" extrusionOk="0">
                  <a:moveTo>
                    <a:pt x="11248" y="1"/>
                  </a:moveTo>
                  <a:lnTo>
                    <a:pt x="0" y="861"/>
                  </a:lnTo>
                  <a:lnTo>
                    <a:pt x="815" y="6473"/>
                  </a:lnTo>
                  <a:lnTo>
                    <a:pt x="1607" y="11769"/>
                  </a:lnTo>
                  <a:lnTo>
                    <a:pt x="29852" y="11769"/>
                  </a:lnTo>
                  <a:cubicBezTo>
                    <a:pt x="28290" y="9438"/>
                    <a:pt x="25869" y="7809"/>
                    <a:pt x="23130" y="7265"/>
                  </a:cubicBezTo>
                  <a:cubicBezTo>
                    <a:pt x="21093" y="6835"/>
                    <a:pt x="19102" y="6224"/>
                    <a:pt x="17200" y="5432"/>
                  </a:cubicBezTo>
                  <a:cubicBezTo>
                    <a:pt x="11429" y="2943"/>
                    <a:pt x="11248" y="1"/>
                    <a:pt x="11248"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1"/>
            <p:cNvSpPr/>
            <p:nvPr/>
          </p:nvSpPr>
          <p:spPr>
            <a:xfrm>
              <a:off x="4092300" y="5308825"/>
              <a:ext cx="725950" cy="157875"/>
            </a:xfrm>
            <a:custGeom>
              <a:avLst/>
              <a:gdLst/>
              <a:ahLst/>
              <a:cxnLst/>
              <a:rect l="l" t="t" r="r" b="b"/>
              <a:pathLst>
                <a:path w="29038" h="6315" extrusionOk="0">
                  <a:moveTo>
                    <a:pt x="16386" y="0"/>
                  </a:moveTo>
                  <a:cubicBezTo>
                    <a:pt x="15278" y="1200"/>
                    <a:pt x="14146" y="2694"/>
                    <a:pt x="13625" y="4165"/>
                  </a:cubicBezTo>
                  <a:cubicBezTo>
                    <a:pt x="6836" y="3576"/>
                    <a:pt x="2694" y="1811"/>
                    <a:pt x="1" y="1041"/>
                  </a:cubicBezTo>
                  <a:lnTo>
                    <a:pt x="1" y="1041"/>
                  </a:lnTo>
                  <a:lnTo>
                    <a:pt x="793" y="6315"/>
                  </a:lnTo>
                  <a:lnTo>
                    <a:pt x="29038" y="6315"/>
                  </a:lnTo>
                  <a:cubicBezTo>
                    <a:pt x="27476" y="4006"/>
                    <a:pt x="25055" y="2377"/>
                    <a:pt x="22316" y="1833"/>
                  </a:cubicBezTo>
                  <a:cubicBezTo>
                    <a:pt x="20279" y="1403"/>
                    <a:pt x="18288" y="792"/>
                    <a:pt x="16386"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1"/>
            <p:cNvSpPr/>
            <p:nvPr/>
          </p:nvSpPr>
          <p:spPr>
            <a:xfrm>
              <a:off x="3777725" y="2730475"/>
              <a:ext cx="674450" cy="2621925"/>
            </a:xfrm>
            <a:custGeom>
              <a:avLst/>
              <a:gdLst/>
              <a:ahLst/>
              <a:cxnLst/>
              <a:rect l="l" t="t" r="r" b="b"/>
              <a:pathLst>
                <a:path w="26978" h="104877" extrusionOk="0">
                  <a:moveTo>
                    <a:pt x="18378" y="0"/>
                  </a:moveTo>
                  <a:lnTo>
                    <a:pt x="0" y="204"/>
                  </a:lnTo>
                  <a:lnTo>
                    <a:pt x="612" y="7039"/>
                  </a:lnTo>
                  <a:lnTo>
                    <a:pt x="9257" y="104877"/>
                  </a:lnTo>
                  <a:lnTo>
                    <a:pt x="26978" y="98721"/>
                  </a:lnTo>
                  <a:lnTo>
                    <a:pt x="18989" y="7039"/>
                  </a:lnTo>
                  <a:lnTo>
                    <a:pt x="18378"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1"/>
            <p:cNvSpPr/>
            <p:nvPr/>
          </p:nvSpPr>
          <p:spPr>
            <a:xfrm>
              <a:off x="3007675" y="5173025"/>
              <a:ext cx="716325" cy="294250"/>
            </a:xfrm>
            <a:custGeom>
              <a:avLst/>
              <a:gdLst/>
              <a:ahLst/>
              <a:cxnLst/>
              <a:rect l="l" t="t" r="r" b="b"/>
              <a:pathLst>
                <a:path w="28653" h="11770" extrusionOk="0">
                  <a:moveTo>
                    <a:pt x="17291" y="1"/>
                  </a:moveTo>
                  <a:lnTo>
                    <a:pt x="17291" y="1"/>
                  </a:lnTo>
                  <a:cubicBezTo>
                    <a:pt x="17291" y="1"/>
                    <a:pt x="17427" y="2943"/>
                    <a:pt x="11950" y="5432"/>
                  </a:cubicBezTo>
                  <a:cubicBezTo>
                    <a:pt x="10094" y="6224"/>
                    <a:pt x="8170" y="6835"/>
                    <a:pt x="6201" y="7265"/>
                  </a:cubicBezTo>
                  <a:cubicBezTo>
                    <a:pt x="1607" y="8261"/>
                    <a:pt x="0" y="11769"/>
                    <a:pt x="0" y="11769"/>
                  </a:cubicBezTo>
                  <a:lnTo>
                    <a:pt x="28245" y="11769"/>
                  </a:lnTo>
                  <a:lnTo>
                    <a:pt x="28426" y="6473"/>
                  </a:lnTo>
                  <a:lnTo>
                    <a:pt x="28652" y="861"/>
                  </a:lnTo>
                  <a:lnTo>
                    <a:pt x="17291" y="1"/>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1"/>
            <p:cNvSpPr/>
            <p:nvPr/>
          </p:nvSpPr>
          <p:spPr>
            <a:xfrm>
              <a:off x="3007675" y="5308825"/>
              <a:ext cx="710675" cy="157875"/>
            </a:xfrm>
            <a:custGeom>
              <a:avLst/>
              <a:gdLst/>
              <a:ahLst/>
              <a:cxnLst/>
              <a:rect l="l" t="t" r="r" b="b"/>
              <a:pathLst>
                <a:path w="28427" h="6315" extrusionOk="0">
                  <a:moveTo>
                    <a:pt x="11950" y="0"/>
                  </a:moveTo>
                  <a:cubicBezTo>
                    <a:pt x="10094" y="792"/>
                    <a:pt x="8170" y="1403"/>
                    <a:pt x="6201" y="1833"/>
                  </a:cubicBezTo>
                  <a:cubicBezTo>
                    <a:pt x="1607" y="2829"/>
                    <a:pt x="0" y="6315"/>
                    <a:pt x="0" y="6315"/>
                  </a:cubicBezTo>
                  <a:lnTo>
                    <a:pt x="28245" y="6315"/>
                  </a:lnTo>
                  <a:lnTo>
                    <a:pt x="28426" y="1041"/>
                  </a:lnTo>
                  <a:lnTo>
                    <a:pt x="28426" y="1041"/>
                  </a:lnTo>
                  <a:cubicBezTo>
                    <a:pt x="25846" y="1811"/>
                    <a:pt x="21863" y="3576"/>
                    <a:pt x="15164" y="4165"/>
                  </a:cubicBezTo>
                  <a:cubicBezTo>
                    <a:pt x="14462" y="2694"/>
                    <a:pt x="13172" y="1200"/>
                    <a:pt x="1195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1"/>
            <p:cNvSpPr/>
            <p:nvPr/>
          </p:nvSpPr>
          <p:spPr>
            <a:xfrm>
              <a:off x="3284900" y="2730475"/>
              <a:ext cx="518875" cy="2621925"/>
            </a:xfrm>
            <a:custGeom>
              <a:avLst/>
              <a:gdLst/>
              <a:ahLst/>
              <a:cxnLst/>
              <a:rect l="l" t="t" r="r" b="b"/>
              <a:pathLst>
                <a:path w="20755" h="104877" extrusionOk="0">
                  <a:moveTo>
                    <a:pt x="1" y="0"/>
                  </a:moveTo>
                  <a:lnTo>
                    <a:pt x="159" y="7039"/>
                  </a:lnTo>
                  <a:lnTo>
                    <a:pt x="2332" y="98721"/>
                  </a:lnTo>
                  <a:lnTo>
                    <a:pt x="20755" y="104877"/>
                  </a:lnTo>
                  <a:lnTo>
                    <a:pt x="18559" y="7039"/>
                  </a:lnTo>
                  <a:lnTo>
                    <a:pt x="18401" y="204"/>
                  </a:lnTo>
                  <a:lnTo>
                    <a:pt x="1"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1"/>
            <p:cNvSpPr/>
            <p:nvPr/>
          </p:nvSpPr>
          <p:spPr>
            <a:xfrm>
              <a:off x="3515200" y="365400"/>
              <a:ext cx="574875" cy="1005600"/>
            </a:xfrm>
            <a:custGeom>
              <a:avLst/>
              <a:gdLst/>
              <a:ahLst/>
              <a:cxnLst/>
              <a:rect l="l" t="t" r="r" b="b"/>
              <a:pathLst>
                <a:path w="22995" h="40224" extrusionOk="0">
                  <a:moveTo>
                    <a:pt x="12950" y="0"/>
                  </a:moveTo>
                  <a:cubicBezTo>
                    <a:pt x="12336" y="0"/>
                    <a:pt x="11720" y="61"/>
                    <a:pt x="11113" y="182"/>
                  </a:cubicBezTo>
                  <a:cubicBezTo>
                    <a:pt x="10592" y="295"/>
                    <a:pt x="10071" y="409"/>
                    <a:pt x="9551" y="544"/>
                  </a:cubicBezTo>
                  <a:cubicBezTo>
                    <a:pt x="6654" y="1291"/>
                    <a:pt x="4685" y="3079"/>
                    <a:pt x="3508" y="5818"/>
                  </a:cubicBezTo>
                  <a:cubicBezTo>
                    <a:pt x="2829" y="7470"/>
                    <a:pt x="2444" y="9235"/>
                    <a:pt x="2354" y="11023"/>
                  </a:cubicBezTo>
                  <a:cubicBezTo>
                    <a:pt x="2309" y="11747"/>
                    <a:pt x="2196" y="12358"/>
                    <a:pt x="1336" y="12517"/>
                  </a:cubicBezTo>
                  <a:cubicBezTo>
                    <a:pt x="1222" y="12562"/>
                    <a:pt x="1109" y="12653"/>
                    <a:pt x="1019" y="12743"/>
                  </a:cubicBezTo>
                  <a:cubicBezTo>
                    <a:pt x="91" y="13513"/>
                    <a:pt x="0" y="15663"/>
                    <a:pt x="1403" y="15957"/>
                  </a:cubicBezTo>
                  <a:cubicBezTo>
                    <a:pt x="2331" y="16138"/>
                    <a:pt x="2377" y="16704"/>
                    <a:pt x="2444" y="17360"/>
                  </a:cubicBezTo>
                  <a:cubicBezTo>
                    <a:pt x="2467" y="17586"/>
                    <a:pt x="2490" y="17813"/>
                    <a:pt x="2512" y="18039"/>
                  </a:cubicBezTo>
                  <a:cubicBezTo>
                    <a:pt x="2626" y="18831"/>
                    <a:pt x="2807" y="19623"/>
                    <a:pt x="3078" y="20393"/>
                  </a:cubicBezTo>
                  <a:cubicBezTo>
                    <a:pt x="3372" y="21207"/>
                    <a:pt x="4300" y="22045"/>
                    <a:pt x="5296" y="22520"/>
                  </a:cubicBezTo>
                  <a:cubicBezTo>
                    <a:pt x="5703" y="22724"/>
                    <a:pt x="5794" y="23244"/>
                    <a:pt x="5771" y="23720"/>
                  </a:cubicBezTo>
                  <a:cubicBezTo>
                    <a:pt x="5749" y="25055"/>
                    <a:pt x="5771" y="28110"/>
                    <a:pt x="5771" y="29445"/>
                  </a:cubicBezTo>
                  <a:cubicBezTo>
                    <a:pt x="5749" y="30124"/>
                    <a:pt x="5658" y="30192"/>
                    <a:pt x="5047" y="30396"/>
                  </a:cubicBezTo>
                  <a:cubicBezTo>
                    <a:pt x="4323" y="30622"/>
                    <a:pt x="2739" y="30803"/>
                    <a:pt x="2014" y="31075"/>
                  </a:cubicBezTo>
                  <a:cubicBezTo>
                    <a:pt x="1471" y="31256"/>
                    <a:pt x="1426" y="31709"/>
                    <a:pt x="1856" y="32116"/>
                  </a:cubicBezTo>
                  <a:cubicBezTo>
                    <a:pt x="1992" y="32229"/>
                    <a:pt x="2128" y="32342"/>
                    <a:pt x="2286" y="32433"/>
                  </a:cubicBezTo>
                  <a:cubicBezTo>
                    <a:pt x="5477" y="34809"/>
                    <a:pt x="8668" y="37186"/>
                    <a:pt x="11859" y="39562"/>
                  </a:cubicBezTo>
                  <a:cubicBezTo>
                    <a:pt x="12086" y="39720"/>
                    <a:pt x="12289" y="39901"/>
                    <a:pt x="12538" y="40037"/>
                  </a:cubicBezTo>
                  <a:cubicBezTo>
                    <a:pt x="12733" y="40160"/>
                    <a:pt x="12896" y="40223"/>
                    <a:pt x="13051" y="40223"/>
                  </a:cubicBezTo>
                  <a:cubicBezTo>
                    <a:pt x="13238" y="40223"/>
                    <a:pt x="13414" y="40132"/>
                    <a:pt x="13625" y="39947"/>
                  </a:cubicBezTo>
                  <a:cubicBezTo>
                    <a:pt x="13738" y="39811"/>
                    <a:pt x="13874" y="39698"/>
                    <a:pt x="13987" y="39562"/>
                  </a:cubicBezTo>
                  <a:cubicBezTo>
                    <a:pt x="16137" y="37072"/>
                    <a:pt x="18468" y="34787"/>
                    <a:pt x="20731" y="32433"/>
                  </a:cubicBezTo>
                  <a:cubicBezTo>
                    <a:pt x="21139" y="32026"/>
                    <a:pt x="21523" y="31573"/>
                    <a:pt x="21885" y="31120"/>
                  </a:cubicBezTo>
                  <a:cubicBezTo>
                    <a:pt x="22248" y="30690"/>
                    <a:pt x="22134" y="30419"/>
                    <a:pt x="21569" y="30283"/>
                  </a:cubicBezTo>
                  <a:cubicBezTo>
                    <a:pt x="19829" y="29911"/>
                    <a:pt x="18832" y="29726"/>
                    <a:pt x="18768" y="29726"/>
                  </a:cubicBezTo>
                  <a:cubicBezTo>
                    <a:pt x="18757" y="29726"/>
                    <a:pt x="18770" y="29730"/>
                    <a:pt x="18807" y="29740"/>
                  </a:cubicBezTo>
                  <a:cubicBezTo>
                    <a:pt x="18151" y="29604"/>
                    <a:pt x="16974" y="29581"/>
                    <a:pt x="16997" y="28970"/>
                  </a:cubicBezTo>
                  <a:cubicBezTo>
                    <a:pt x="17042" y="27590"/>
                    <a:pt x="17133" y="24512"/>
                    <a:pt x="17201" y="23131"/>
                  </a:cubicBezTo>
                  <a:cubicBezTo>
                    <a:pt x="17201" y="22814"/>
                    <a:pt x="17223" y="22452"/>
                    <a:pt x="17472" y="22248"/>
                  </a:cubicBezTo>
                  <a:cubicBezTo>
                    <a:pt x="18445" y="21479"/>
                    <a:pt x="19690" y="20008"/>
                    <a:pt x="19984" y="18786"/>
                  </a:cubicBezTo>
                  <a:cubicBezTo>
                    <a:pt x="20233" y="17722"/>
                    <a:pt x="20460" y="16681"/>
                    <a:pt x="20663" y="15640"/>
                  </a:cubicBezTo>
                  <a:cubicBezTo>
                    <a:pt x="20731" y="15233"/>
                    <a:pt x="20890" y="14961"/>
                    <a:pt x="21320" y="14893"/>
                  </a:cubicBezTo>
                  <a:cubicBezTo>
                    <a:pt x="21410" y="14870"/>
                    <a:pt x="21478" y="14848"/>
                    <a:pt x="21569" y="14803"/>
                  </a:cubicBezTo>
                  <a:cubicBezTo>
                    <a:pt x="22859" y="14191"/>
                    <a:pt x="22994" y="12404"/>
                    <a:pt x="21817" y="11611"/>
                  </a:cubicBezTo>
                  <a:cubicBezTo>
                    <a:pt x="21591" y="11453"/>
                    <a:pt x="21342" y="11317"/>
                    <a:pt x="21116" y="11204"/>
                  </a:cubicBezTo>
                  <a:cubicBezTo>
                    <a:pt x="21093" y="10955"/>
                    <a:pt x="21071" y="10751"/>
                    <a:pt x="21071" y="10525"/>
                  </a:cubicBezTo>
                  <a:cubicBezTo>
                    <a:pt x="21093" y="9212"/>
                    <a:pt x="20980" y="7922"/>
                    <a:pt x="20776" y="6632"/>
                  </a:cubicBezTo>
                  <a:cubicBezTo>
                    <a:pt x="20573" y="5320"/>
                    <a:pt x="20075" y="4052"/>
                    <a:pt x="19305" y="2921"/>
                  </a:cubicBezTo>
                  <a:cubicBezTo>
                    <a:pt x="18626" y="1902"/>
                    <a:pt x="17653" y="1133"/>
                    <a:pt x="16522" y="703"/>
                  </a:cubicBezTo>
                  <a:cubicBezTo>
                    <a:pt x="15379" y="237"/>
                    <a:pt x="14166" y="0"/>
                    <a:pt x="12950"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1"/>
            <p:cNvSpPr/>
            <p:nvPr/>
          </p:nvSpPr>
          <p:spPr>
            <a:xfrm>
              <a:off x="3478425" y="238100"/>
              <a:ext cx="574300" cy="420175"/>
            </a:xfrm>
            <a:custGeom>
              <a:avLst/>
              <a:gdLst/>
              <a:ahLst/>
              <a:cxnLst/>
              <a:rect l="l" t="t" r="r" b="b"/>
              <a:pathLst>
                <a:path w="22972" h="16807" extrusionOk="0">
                  <a:moveTo>
                    <a:pt x="6971" y="0"/>
                  </a:moveTo>
                  <a:cubicBezTo>
                    <a:pt x="6619" y="0"/>
                    <a:pt x="6265" y="56"/>
                    <a:pt x="5907" y="182"/>
                  </a:cubicBezTo>
                  <a:cubicBezTo>
                    <a:pt x="5228" y="408"/>
                    <a:pt x="4594" y="770"/>
                    <a:pt x="4051" y="1246"/>
                  </a:cubicBezTo>
                  <a:cubicBezTo>
                    <a:pt x="2648" y="2491"/>
                    <a:pt x="2309" y="3848"/>
                    <a:pt x="2739" y="5659"/>
                  </a:cubicBezTo>
                  <a:cubicBezTo>
                    <a:pt x="2784" y="5750"/>
                    <a:pt x="2807" y="5840"/>
                    <a:pt x="2829" y="5931"/>
                  </a:cubicBezTo>
                  <a:cubicBezTo>
                    <a:pt x="2852" y="6112"/>
                    <a:pt x="2761" y="6270"/>
                    <a:pt x="2603" y="6338"/>
                  </a:cubicBezTo>
                  <a:cubicBezTo>
                    <a:pt x="2399" y="6428"/>
                    <a:pt x="2195" y="6519"/>
                    <a:pt x="2014" y="6632"/>
                  </a:cubicBezTo>
                  <a:cubicBezTo>
                    <a:pt x="226" y="7854"/>
                    <a:pt x="0" y="9778"/>
                    <a:pt x="1403" y="11362"/>
                  </a:cubicBezTo>
                  <a:cubicBezTo>
                    <a:pt x="1765" y="11770"/>
                    <a:pt x="2218" y="12109"/>
                    <a:pt x="2716" y="12335"/>
                  </a:cubicBezTo>
                  <a:cubicBezTo>
                    <a:pt x="3214" y="12584"/>
                    <a:pt x="3508" y="13105"/>
                    <a:pt x="3440" y="13625"/>
                  </a:cubicBezTo>
                  <a:cubicBezTo>
                    <a:pt x="3440" y="14259"/>
                    <a:pt x="3440" y="14870"/>
                    <a:pt x="3485" y="15504"/>
                  </a:cubicBezTo>
                  <a:cubicBezTo>
                    <a:pt x="3463" y="15776"/>
                    <a:pt x="3485" y="16047"/>
                    <a:pt x="3508" y="16319"/>
                  </a:cubicBezTo>
                  <a:cubicBezTo>
                    <a:pt x="3548" y="16597"/>
                    <a:pt x="3780" y="16806"/>
                    <a:pt x="4051" y="16806"/>
                  </a:cubicBezTo>
                  <a:cubicBezTo>
                    <a:pt x="4088" y="16806"/>
                    <a:pt x="4126" y="16802"/>
                    <a:pt x="4164" y="16794"/>
                  </a:cubicBezTo>
                  <a:cubicBezTo>
                    <a:pt x="4527" y="16794"/>
                    <a:pt x="4843" y="16545"/>
                    <a:pt x="4957" y="16206"/>
                  </a:cubicBezTo>
                  <a:cubicBezTo>
                    <a:pt x="5070" y="15776"/>
                    <a:pt x="5138" y="15346"/>
                    <a:pt x="5138" y="14893"/>
                  </a:cubicBezTo>
                  <a:cubicBezTo>
                    <a:pt x="5183" y="14463"/>
                    <a:pt x="5183" y="14010"/>
                    <a:pt x="5251" y="13580"/>
                  </a:cubicBezTo>
                  <a:cubicBezTo>
                    <a:pt x="5271" y="13380"/>
                    <a:pt x="5432" y="13233"/>
                    <a:pt x="5626" y="13233"/>
                  </a:cubicBezTo>
                  <a:cubicBezTo>
                    <a:pt x="5651" y="13233"/>
                    <a:pt x="5677" y="13236"/>
                    <a:pt x="5703" y="13241"/>
                  </a:cubicBezTo>
                  <a:cubicBezTo>
                    <a:pt x="5794" y="13241"/>
                    <a:pt x="5884" y="13241"/>
                    <a:pt x="5975" y="13263"/>
                  </a:cubicBezTo>
                  <a:cubicBezTo>
                    <a:pt x="6390" y="13297"/>
                    <a:pt x="6806" y="13313"/>
                    <a:pt x="7221" y="13313"/>
                  </a:cubicBezTo>
                  <a:cubicBezTo>
                    <a:pt x="9071" y="13313"/>
                    <a:pt x="10914" y="12986"/>
                    <a:pt x="12651" y="12358"/>
                  </a:cubicBezTo>
                  <a:cubicBezTo>
                    <a:pt x="13851" y="11951"/>
                    <a:pt x="14937" y="11385"/>
                    <a:pt x="16092" y="10887"/>
                  </a:cubicBezTo>
                  <a:cubicBezTo>
                    <a:pt x="16612" y="10638"/>
                    <a:pt x="17110" y="10366"/>
                    <a:pt x="17653" y="10140"/>
                  </a:cubicBezTo>
                  <a:cubicBezTo>
                    <a:pt x="17732" y="10100"/>
                    <a:pt x="17816" y="10082"/>
                    <a:pt x="17897" y="10082"/>
                  </a:cubicBezTo>
                  <a:cubicBezTo>
                    <a:pt x="18092" y="10082"/>
                    <a:pt x="18275" y="10190"/>
                    <a:pt x="18355" y="10366"/>
                  </a:cubicBezTo>
                  <a:cubicBezTo>
                    <a:pt x="18785" y="10955"/>
                    <a:pt x="19283" y="11453"/>
                    <a:pt x="19871" y="11860"/>
                  </a:cubicBezTo>
                  <a:cubicBezTo>
                    <a:pt x="20527" y="12358"/>
                    <a:pt x="20957" y="13082"/>
                    <a:pt x="21093" y="13897"/>
                  </a:cubicBezTo>
                  <a:cubicBezTo>
                    <a:pt x="21161" y="14327"/>
                    <a:pt x="21206" y="14734"/>
                    <a:pt x="21297" y="15164"/>
                  </a:cubicBezTo>
                  <a:cubicBezTo>
                    <a:pt x="21297" y="15523"/>
                    <a:pt x="21592" y="15803"/>
                    <a:pt x="21925" y="15803"/>
                  </a:cubicBezTo>
                  <a:cubicBezTo>
                    <a:pt x="21949" y="15803"/>
                    <a:pt x="21974" y="15801"/>
                    <a:pt x="21998" y="15798"/>
                  </a:cubicBezTo>
                  <a:cubicBezTo>
                    <a:pt x="22089" y="15798"/>
                    <a:pt x="22180" y="15798"/>
                    <a:pt x="22270" y="15776"/>
                  </a:cubicBezTo>
                  <a:cubicBezTo>
                    <a:pt x="22655" y="15776"/>
                    <a:pt x="22949" y="15481"/>
                    <a:pt x="22949" y="15097"/>
                  </a:cubicBezTo>
                  <a:cubicBezTo>
                    <a:pt x="22972" y="14780"/>
                    <a:pt x="22972" y="14440"/>
                    <a:pt x="22949" y="14101"/>
                  </a:cubicBezTo>
                  <a:cubicBezTo>
                    <a:pt x="22926" y="13082"/>
                    <a:pt x="22858" y="12064"/>
                    <a:pt x="22813" y="11023"/>
                  </a:cubicBezTo>
                  <a:lnTo>
                    <a:pt x="22813" y="11023"/>
                  </a:lnTo>
                  <a:cubicBezTo>
                    <a:pt x="22813" y="11023"/>
                    <a:pt x="22823" y="11033"/>
                    <a:pt x="22830" y="11033"/>
                  </a:cubicBezTo>
                  <a:cubicBezTo>
                    <a:pt x="22833" y="11033"/>
                    <a:pt x="22836" y="11030"/>
                    <a:pt x="22836" y="11023"/>
                  </a:cubicBezTo>
                  <a:cubicBezTo>
                    <a:pt x="22813" y="9936"/>
                    <a:pt x="22858" y="8760"/>
                    <a:pt x="22791" y="7696"/>
                  </a:cubicBezTo>
                  <a:cubicBezTo>
                    <a:pt x="22700" y="6202"/>
                    <a:pt x="22496" y="4912"/>
                    <a:pt x="21863" y="3554"/>
                  </a:cubicBezTo>
                  <a:cubicBezTo>
                    <a:pt x="21268" y="2293"/>
                    <a:pt x="20330" y="1606"/>
                    <a:pt x="19093" y="1606"/>
                  </a:cubicBezTo>
                  <a:cubicBezTo>
                    <a:pt x="18776" y="1606"/>
                    <a:pt x="18439" y="1651"/>
                    <a:pt x="18083" y="1744"/>
                  </a:cubicBezTo>
                  <a:cubicBezTo>
                    <a:pt x="17936" y="1787"/>
                    <a:pt x="17808" y="1814"/>
                    <a:pt x="17691" y="1814"/>
                  </a:cubicBezTo>
                  <a:cubicBezTo>
                    <a:pt x="17501" y="1814"/>
                    <a:pt x="17337" y="1744"/>
                    <a:pt x="17155" y="1563"/>
                  </a:cubicBezTo>
                  <a:cubicBezTo>
                    <a:pt x="17033" y="1441"/>
                    <a:pt x="16910" y="1389"/>
                    <a:pt x="16783" y="1389"/>
                  </a:cubicBezTo>
                  <a:cubicBezTo>
                    <a:pt x="16043" y="1389"/>
                    <a:pt x="15219" y="3172"/>
                    <a:pt x="14252" y="3172"/>
                  </a:cubicBezTo>
                  <a:cubicBezTo>
                    <a:pt x="14187" y="3172"/>
                    <a:pt x="14121" y="3164"/>
                    <a:pt x="14055" y="3147"/>
                  </a:cubicBezTo>
                  <a:cubicBezTo>
                    <a:pt x="11592" y="2516"/>
                    <a:pt x="9336" y="0"/>
                    <a:pt x="6971" y="0"/>
                  </a:cubicBezTo>
                  <a:close/>
                </a:path>
              </a:pathLst>
            </a:custGeom>
            <a:solidFill>
              <a:srgbClr val="AD4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1"/>
            <p:cNvSpPr/>
            <p:nvPr/>
          </p:nvSpPr>
          <p:spPr>
            <a:xfrm>
              <a:off x="3021250" y="2089800"/>
              <a:ext cx="226900" cy="92400"/>
            </a:xfrm>
            <a:custGeom>
              <a:avLst/>
              <a:gdLst/>
              <a:ahLst/>
              <a:cxnLst/>
              <a:rect l="l" t="t" r="r" b="b"/>
              <a:pathLst>
                <a:path w="9076" h="3696" extrusionOk="0">
                  <a:moveTo>
                    <a:pt x="2676" y="0"/>
                  </a:moveTo>
                  <a:cubicBezTo>
                    <a:pt x="2628" y="0"/>
                    <a:pt x="2581" y="3"/>
                    <a:pt x="2535" y="8"/>
                  </a:cubicBezTo>
                  <a:cubicBezTo>
                    <a:pt x="1336" y="143"/>
                    <a:pt x="46" y="3289"/>
                    <a:pt x="0" y="3629"/>
                  </a:cubicBezTo>
                  <a:cubicBezTo>
                    <a:pt x="0" y="3629"/>
                    <a:pt x="3000" y="3696"/>
                    <a:pt x="4972" y="3696"/>
                  </a:cubicBezTo>
                  <a:cubicBezTo>
                    <a:pt x="5563" y="3696"/>
                    <a:pt x="6062" y="3690"/>
                    <a:pt x="6360" y="3674"/>
                  </a:cubicBezTo>
                  <a:cubicBezTo>
                    <a:pt x="7650" y="3584"/>
                    <a:pt x="9076" y="2271"/>
                    <a:pt x="8646" y="1569"/>
                  </a:cubicBezTo>
                  <a:cubicBezTo>
                    <a:pt x="8518" y="1350"/>
                    <a:pt x="8238" y="1274"/>
                    <a:pt x="7912" y="1274"/>
                  </a:cubicBezTo>
                  <a:cubicBezTo>
                    <a:pt x="7198" y="1274"/>
                    <a:pt x="6270" y="1637"/>
                    <a:pt x="6270" y="1637"/>
                  </a:cubicBezTo>
                  <a:cubicBezTo>
                    <a:pt x="6270" y="1637"/>
                    <a:pt x="3940" y="0"/>
                    <a:pt x="2676"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1"/>
            <p:cNvSpPr/>
            <p:nvPr/>
          </p:nvSpPr>
          <p:spPr>
            <a:xfrm>
              <a:off x="3196650" y="1118675"/>
              <a:ext cx="1122575" cy="2087300"/>
            </a:xfrm>
            <a:custGeom>
              <a:avLst/>
              <a:gdLst/>
              <a:ahLst/>
              <a:cxnLst/>
              <a:rect l="l" t="t" r="r" b="b"/>
              <a:pathLst>
                <a:path w="44903" h="83492" extrusionOk="0">
                  <a:moveTo>
                    <a:pt x="35049" y="1"/>
                  </a:moveTo>
                  <a:cubicBezTo>
                    <a:pt x="34640" y="1"/>
                    <a:pt x="34318" y="182"/>
                    <a:pt x="34016" y="605"/>
                  </a:cubicBezTo>
                  <a:cubicBezTo>
                    <a:pt x="33881" y="786"/>
                    <a:pt x="33699" y="944"/>
                    <a:pt x="33564" y="1102"/>
                  </a:cubicBezTo>
                  <a:cubicBezTo>
                    <a:pt x="31278" y="3773"/>
                    <a:pt x="28675" y="6104"/>
                    <a:pt x="26299" y="8662"/>
                  </a:cubicBezTo>
                  <a:cubicBezTo>
                    <a:pt x="26089" y="8882"/>
                    <a:pt x="25958" y="8990"/>
                    <a:pt x="25809" y="8990"/>
                  </a:cubicBezTo>
                  <a:cubicBezTo>
                    <a:pt x="25668" y="8990"/>
                    <a:pt x="25511" y="8894"/>
                    <a:pt x="25258" y="8707"/>
                  </a:cubicBezTo>
                  <a:cubicBezTo>
                    <a:pt x="23900" y="7711"/>
                    <a:pt x="22519" y="6693"/>
                    <a:pt x="21161" y="5651"/>
                  </a:cubicBezTo>
                  <a:cubicBezTo>
                    <a:pt x="19328" y="4248"/>
                    <a:pt x="17495" y="2800"/>
                    <a:pt x="15684" y="1329"/>
                  </a:cubicBezTo>
                  <a:cubicBezTo>
                    <a:pt x="15347" y="1008"/>
                    <a:pt x="14884" y="839"/>
                    <a:pt x="14417" y="839"/>
                  </a:cubicBezTo>
                  <a:cubicBezTo>
                    <a:pt x="14257" y="839"/>
                    <a:pt x="14097" y="858"/>
                    <a:pt x="13942" y="899"/>
                  </a:cubicBezTo>
                  <a:cubicBezTo>
                    <a:pt x="12086" y="1419"/>
                    <a:pt x="10366" y="1691"/>
                    <a:pt x="8555" y="2370"/>
                  </a:cubicBezTo>
                  <a:cubicBezTo>
                    <a:pt x="8012" y="2573"/>
                    <a:pt x="4889" y="3230"/>
                    <a:pt x="4889" y="4927"/>
                  </a:cubicBezTo>
                  <a:cubicBezTo>
                    <a:pt x="4889" y="9182"/>
                    <a:pt x="4844" y="13957"/>
                    <a:pt x="4595" y="18212"/>
                  </a:cubicBezTo>
                  <a:cubicBezTo>
                    <a:pt x="4300" y="23599"/>
                    <a:pt x="4730" y="29325"/>
                    <a:pt x="4300" y="34688"/>
                  </a:cubicBezTo>
                  <a:cubicBezTo>
                    <a:pt x="4165" y="36159"/>
                    <a:pt x="3984" y="37631"/>
                    <a:pt x="3735" y="39079"/>
                  </a:cubicBezTo>
                  <a:cubicBezTo>
                    <a:pt x="3214" y="42044"/>
                    <a:pt x="3146" y="44692"/>
                    <a:pt x="2626" y="47634"/>
                  </a:cubicBezTo>
                  <a:cubicBezTo>
                    <a:pt x="2083" y="50553"/>
                    <a:pt x="3282" y="54016"/>
                    <a:pt x="2784" y="56936"/>
                  </a:cubicBezTo>
                  <a:cubicBezTo>
                    <a:pt x="2490" y="58791"/>
                    <a:pt x="2286" y="60670"/>
                    <a:pt x="1969" y="62526"/>
                  </a:cubicBezTo>
                  <a:cubicBezTo>
                    <a:pt x="1155" y="67256"/>
                    <a:pt x="589" y="72009"/>
                    <a:pt x="227" y="76784"/>
                  </a:cubicBezTo>
                  <a:cubicBezTo>
                    <a:pt x="136" y="77780"/>
                    <a:pt x="136" y="78753"/>
                    <a:pt x="68" y="79749"/>
                  </a:cubicBezTo>
                  <a:cubicBezTo>
                    <a:pt x="0" y="80405"/>
                    <a:pt x="385" y="81016"/>
                    <a:pt x="996" y="81220"/>
                  </a:cubicBezTo>
                  <a:cubicBezTo>
                    <a:pt x="1381" y="81378"/>
                    <a:pt x="1766" y="81491"/>
                    <a:pt x="2150" y="81582"/>
                  </a:cubicBezTo>
                  <a:cubicBezTo>
                    <a:pt x="4685" y="82148"/>
                    <a:pt x="7265" y="82487"/>
                    <a:pt x="9868" y="82668"/>
                  </a:cubicBezTo>
                  <a:cubicBezTo>
                    <a:pt x="11973" y="82804"/>
                    <a:pt x="14055" y="82962"/>
                    <a:pt x="16160" y="83053"/>
                  </a:cubicBezTo>
                  <a:cubicBezTo>
                    <a:pt x="17744" y="83144"/>
                    <a:pt x="19306" y="83166"/>
                    <a:pt x="20867" y="83211"/>
                  </a:cubicBezTo>
                  <a:cubicBezTo>
                    <a:pt x="21478" y="83234"/>
                    <a:pt x="25077" y="83438"/>
                    <a:pt x="26140" y="83460"/>
                  </a:cubicBezTo>
                  <a:cubicBezTo>
                    <a:pt x="26638" y="83481"/>
                    <a:pt x="27137" y="83492"/>
                    <a:pt x="27638" y="83492"/>
                  </a:cubicBezTo>
                  <a:cubicBezTo>
                    <a:pt x="28754" y="83492"/>
                    <a:pt x="29874" y="83441"/>
                    <a:pt x="30984" y="83347"/>
                  </a:cubicBezTo>
                  <a:cubicBezTo>
                    <a:pt x="32749" y="83189"/>
                    <a:pt x="34537" y="83030"/>
                    <a:pt x="36325" y="82895"/>
                  </a:cubicBezTo>
                  <a:cubicBezTo>
                    <a:pt x="38520" y="82736"/>
                    <a:pt x="40715" y="82578"/>
                    <a:pt x="42911" y="82397"/>
                  </a:cubicBezTo>
                  <a:cubicBezTo>
                    <a:pt x="43295" y="82397"/>
                    <a:pt x="43703" y="82329"/>
                    <a:pt x="44088" y="82193"/>
                  </a:cubicBezTo>
                  <a:cubicBezTo>
                    <a:pt x="44540" y="82057"/>
                    <a:pt x="44857" y="81672"/>
                    <a:pt x="44880" y="81197"/>
                  </a:cubicBezTo>
                  <a:cubicBezTo>
                    <a:pt x="44902" y="80767"/>
                    <a:pt x="44902" y="80315"/>
                    <a:pt x="44902" y="79862"/>
                  </a:cubicBezTo>
                  <a:cubicBezTo>
                    <a:pt x="44857" y="76196"/>
                    <a:pt x="44608" y="72529"/>
                    <a:pt x="44269" y="68863"/>
                  </a:cubicBezTo>
                  <a:cubicBezTo>
                    <a:pt x="44133" y="67392"/>
                    <a:pt x="44088" y="65898"/>
                    <a:pt x="43907" y="64449"/>
                  </a:cubicBezTo>
                  <a:cubicBezTo>
                    <a:pt x="43386" y="60217"/>
                    <a:pt x="42820" y="56008"/>
                    <a:pt x="42322" y="51776"/>
                  </a:cubicBezTo>
                  <a:cubicBezTo>
                    <a:pt x="41892" y="48177"/>
                    <a:pt x="41711" y="44533"/>
                    <a:pt x="41779" y="40912"/>
                  </a:cubicBezTo>
                  <a:cubicBezTo>
                    <a:pt x="41824" y="37404"/>
                    <a:pt x="41938" y="33919"/>
                    <a:pt x="42164" y="30434"/>
                  </a:cubicBezTo>
                  <a:cubicBezTo>
                    <a:pt x="42254" y="28827"/>
                    <a:pt x="42368" y="27242"/>
                    <a:pt x="42458" y="25636"/>
                  </a:cubicBezTo>
                  <a:lnTo>
                    <a:pt x="43069" y="2777"/>
                  </a:lnTo>
                  <a:cubicBezTo>
                    <a:pt x="40693" y="1713"/>
                    <a:pt x="38203" y="967"/>
                    <a:pt x="35736" y="129"/>
                  </a:cubicBezTo>
                  <a:cubicBezTo>
                    <a:pt x="35480" y="46"/>
                    <a:pt x="35254" y="1"/>
                    <a:pt x="35049"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1"/>
            <p:cNvSpPr/>
            <p:nvPr/>
          </p:nvSpPr>
          <p:spPr>
            <a:xfrm>
              <a:off x="3519725" y="1114025"/>
              <a:ext cx="611075" cy="297075"/>
            </a:xfrm>
            <a:custGeom>
              <a:avLst/>
              <a:gdLst/>
              <a:ahLst/>
              <a:cxnLst/>
              <a:rect l="l" t="t" r="r" b="b"/>
              <a:pathLst>
                <a:path w="24443" h="11883" extrusionOk="0">
                  <a:moveTo>
                    <a:pt x="22064" y="0"/>
                  </a:moveTo>
                  <a:cubicBezTo>
                    <a:pt x="21673" y="0"/>
                    <a:pt x="21319" y="185"/>
                    <a:pt x="20980" y="564"/>
                  </a:cubicBezTo>
                  <a:cubicBezTo>
                    <a:pt x="20052" y="1605"/>
                    <a:pt x="19079" y="2578"/>
                    <a:pt x="18174" y="3642"/>
                  </a:cubicBezTo>
                  <a:cubicBezTo>
                    <a:pt x="16680" y="5407"/>
                    <a:pt x="15028" y="7060"/>
                    <a:pt x="13398" y="8712"/>
                  </a:cubicBezTo>
                  <a:cubicBezTo>
                    <a:pt x="13240" y="8938"/>
                    <a:pt x="12991" y="9096"/>
                    <a:pt x="12742" y="9187"/>
                  </a:cubicBezTo>
                  <a:cubicBezTo>
                    <a:pt x="12629" y="9142"/>
                    <a:pt x="12516" y="9096"/>
                    <a:pt x="12403" y="9029"/>
                  </a:cubicBezTo>
                  <a:cubicBezTo>
                    <a:pt x="9212" y="6562"/>
                    <a:pt x="5975" y="4163"/>
                    <a:pt x="2897" y="1515"/>
                  </a:cubicBezTo>
                  <a:cubicBezTo>
                    <a:pt x="2603" y="1266"/>
                    <a:pt x="2286" y="1017"/>
                    <a:pt x="1969" y="768"/>
                  </a:cubicBezTo>
                  <a:cubicBezTo>
                    <a:pt x="1850" y="664"/>
                    <a:pt x="1702" y="609"/>
                    <a:pt x="1557" y="609"/>
                  </a:cubicBezTo>
                  <a:cubicBezTo>
                    <a:pt x="1481" y="609"/>
                    <a:pt x="1405" y="624"/>
                    <a:pt x="1336" y="655"/>
                  </a:cubicBezTo>
                  <a:cubicBezTo>
                    <a:pt x="906" y="791"/>
                    <a:pt x="498" y="1017"/>
                    <a:pt x="159" y="1311"/>
                  </a:cubicBezTo>
                  <a:cubicBezTo>
                    <a:pt x="23" y="1424"/>
                    <a:pt x="0" y="1628"/>
                    <a:pt x="113" y="1786"/>
                  </a:cubicBezTo>
                  <a:cubicBezTo>
                    <a:pt x="204" y="1945"/>
                    <a:pt x="294" y="2081"/>
                    <a:pt x="408" y="2216"/>
                  </a:cubicBezTo>
                  <a:cubicBezTo>
                    <a:pt x="1947" y="4117"/>
                    <a:pt x="8035" y="8870"/>
                    <a:pt x="11226" y="11314"/>
                  </a:cubicBezTo>
                  <a:cubicBezTo>
                    <a:pt x="11720" y="11697"/>
                    <a:pt x="12303" y="11883"/>
                    <a:pt x="12885" y="11883"/>
                  </a:cubicBezTo>
                  <a:cubicBezTo>
                    <a:pt x="13609" y="11883"/>
                    <a:pt x="14330" y="11595"/>
                    <a:pt x="14870" y="11043"/>
                  </a:cubicBezTo>
                  <a:cubicBezTo>
                    <a:pt x="17902" y="7829"/>
                    <a:pt x="23990" y="1379"/>
                    <a:pt x="24194" y="994"/>
                  </a:cubicBezTo>
                  <a:cubicBezTo>
                    <a:pt x="24443" y="564"/>
                    <a:pt x="23787" y="677"/>
                    <a:pt x="23402" y="474"/>
                  </a:cubicBezTo>
                  <a:cubicBezTo>
                    <a:pt x="23243" y="383"/>
                    <a:pt x="23062" y="315"/>
                    <a:pt x="22904" y="247"/>
                  </a:cubicBezTo>
                  <a:cubicBezTo>
                    <a:pt x="22604" y="84"/>
                    <a:pt x="22326" y="0"/>
                    <a:pt x="22064"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1"/>
            <p:cNvSpPr/>
            <p:nvPr/>
          </p:nvSpPr>
          <p:spPr>
            <a:xfrm>
              <a:off x="3124225" y="1912550"/>
              <a:ext cx="922275" cy="667500"/>
            </a:xfrm>
            <a:custGeom>
              <a:avLst/>
              <a:gdLst/>
              <a:ahLst/>
              <a:cxnLst/>
              <a:rect l="l" t="t" r="r" b="b"/>
              <a:pathLst>
                <a:path w="36891" h="26700" extrusionOk="0">
                  <a:moveTo>
                    <a:pt x="35096" y="0"/>
                  </a:moveTo>
                  <a:cubicBezTo>
                    <a:pt x="34960" y="0"/>
                    <a:pt x="34798" y="6"/>
                    <a:pt x="34605" y="14"/>
                  </a:cubicBezTo>
                  <a:cubicBezTo>
                    <a:pt x="32183" y="104"/>
                    <a:pt x="29762" y="218"/>
                    <a:pt x="27363" y="308"/>
                  </a:cubicBezTo>
                  <a:lnTo>
                    <a:pt x="17970" y="715"/>
                  </a:lnTo>
                  <a:lnTo>
                    <a:pt x="17970" y="738"/>
                  </a:lnTo>
                  <a:cubicBezTo>
                    <a:pt x="15187" y="874"/>
                    <a:pt x="12425" y="987"/>
                    <a:pt x="9642" y="1123"/>
                  </a:cubicBezTo>
                  <a:cubicBezTo>
                    <a:pt x="6700" y="1236"/>
                    <a:pt x="3735" y="1349"/>
                    <a:pt x="793" y="1485"/>
                  </a:cubicBezTo>
                  <a:cubicBezTo>
                    <a:pt x="136" y="1508"/>
                    <a:pt x="0" y="1643"/>
                    <a:pt x="23" y="2300"/>
                  </a:cubicBezTo>
                  <a:cubicBezTo>
                    <a:pt x="68" y="3884"/>
                    <a:pt x="159" y="5446"/>
                    <a:pt x="227" y="7007"/>
                  </a:cubicBezTo>
                  <a:cubicBezTo>
                    <a:pt x="453" y="12416"/>
                    <a:pt x="679" y="17825"/>
                    <a:pt x="928" y="23234"/>
                  </a:cubicBezTo>
                  <a:cubicBezTo>
                    <a:pt x="974" y="24140"/>
                    <a:pt x="1019" y="25022"/>
                    <a:pt x="1087" y="25928"/>
                  </a:cubicBezTo>
                  <a:cubicBezTo>
                    <a:pt x="1128" y="26570"/>
                    <a:pt x="1208" y="26700"/>
                    <a:pt x="1725" y="26700"/>
                  </a:cubicBezTo>
                  <a:cubicBezTo>
                    <a:pt x="1772" y="26700"/>
                    <a:pt x="1824" y="26699"/>
                    <a:pt x="1879" y="26697"/>
                  </a:cubicBezTo>
                  <a:cubicBezTo>
                    <a:pt x="3237" y="26652"/>
                    <a:pt x="4572" y="26584"/>
                    <a:pt x="5907" y="26516"/>
                  </a:cubicBezTo>
                  <a:cubicBezTo>
                    <a:pt x="9981" y="26335"/>
                    <a:pt x="14055" y="26154"/>
                    <a:pt x="18129" y="25973"/>
                  </a:cubicBezTo>
                  <a:cubicBezTo>
                    <a:pt x="23447" y="25746"/>
                    <a:pt x="28766" y="25520"/>
                    <a:pt x="34084" y="25294"/>
                  </a:cubicBezTo>
                  <a:cubicBezTo>
                    <a:pt x="34763" y="25249"/>
                    <a:pt x="35442" y="25226"/>
                    <a:pt x="36099" y="25158"/>
                  </a:cubicBezTo>
                  <a:cubicBezTo>
                    <a:pt x="36800" y="25113"/>
                    <a:pt x="36891" y="25022"/>
                    <a:pt x="36891" y="24366"/>
                  </a:cubicBezTo>
                  <a:cubicBezTo>
                    <a:pt x="36891" y="23868"/>
                    <a:pt x="36868" y="23370"/>
                    <a:pt x="36845" y="22895"/>
                  </a:cubicBezTo>
                  <a:cubicBezTo>
                    <a:pt x="36710" y="19749"/>
                    <a:pt x="36551" y="16626"/>
                    <a:pt x="36393" y="13503"/>
                  </a:cubicBezTo>
                  <a:cubicBezTo>
                    <a:pt x="36212" y="9383"/>
                    <a:pt x="36031" y="5264"/>
                    <a:pt x="35850" y="1145"/>
                  </a:cubicBezTo>
                  <a:cubicBezTo>
                    <a:pt x="35812" y="162"/>
                    <a:pt x="35790" y="0"/>
                    <a:pt x="35096"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1"/>
            <p:cNvSpPr/>
            <p:nvPr/>
          </p:nvSpPr>
          <p:spPr>
            <a:xfrm>
              <a:off x="3232850" y="2034775"/>
              <a:ext cx="277275" cy="430525"/>
            </a:xfrm>
            <a:custGeom>
              <a:avLst/>
              <a:gdLst/>
              <a:ahLst/>
              <a:cxnLst/>
              <a:rect l="l" t="t" r="r" b="b"/>
              <a:pathLst>
                <a:path w="11091" h="17221" extrusionOk="0">
                  <a:moveTo>
                    <a:pt x="7874" y="0"/>
                  </a:moveTo>
                  <a:cubicBezTo>
                    <a:pt x="7784" y="0"/>
                    <a:pt x="7695" y="5"/>
                    <a:pt x="7605" y="13"/>
                  </a:cubicBezTo>
                  <a:cubicBezTo>
                    <a:pt x="5772" y="59"/>
                    <a:pt x="4550" y="466"/>
                    <a:pt x="3373" y="1620"/>
                  </a:cubicBezTo>
                  <a:cubicBezTo>
                    <a:pt x="2196" y="2797"/>
                    <a:pt x="1313" y="4246"/>
                    <a:pt x="816" y="5830"/>
                  </a:cubicBezTo>
                  <a:cubicBezTo>
                    <a:pt x="137" y="8002"/>
                    <a:pt x="69" y="10266"/>
                    <a:pt x="23" y="12506"/>
                  </a:cubicBezTo>
                  <a:cubicBezTo>
                    <a:pt x="23" y="13525"/>
                    <a:pt x="1" y="14543"/>
                    <a:pt x="272" y="15516"/>
                  </a:cubicBezTo>
                  <a:cubicBezTo>
                    <a:pt x="363" y="15833"/>
                    <a:pt x="476" y="16127"/>
                    <a:pt x="635" y="16422"/>
                  </a:cubicBezTo>
                  <a:cubicBezTo>
                    <a:pt x="913" y="16937"/>
                    <a:pt x="1525" y="17221"/>
                    <a:pt x="2166" y="17221"/>
                  </a:cubicBezTo>
                  <a:cubicBezTo>
                    <a:pt x="2567" y="17221"/>
                    <a:pt x="2979" y="17109"/>
                    <a:pt x="3328" y="16874"/>
                  </a:cubicBezTo>
                  <a:cubicBezTo>
                    <a:pt x="4247" y="16284"/>
                    <a:pt x="5334" y="15968"/>
                    <a:pt x="6449" y="15968"/>
                  </a:cubicBezTo>
                  <a:cubicBezTo>
                    <a:pt x="6487" y="15968"/>
                    <a:pt x="6526" y="15968"/>
                    <a:pt x="6564" y="15969"/>
                  </a:cubicBezTo>
                  <a:cubicBezTo>
                    <a:pt x="7105" y="15989"/>
                    <a:pt x="7673" y="16084"/>
                    <a:pt x="8218" y="16084"/>
                  </a:cubicBezTo>
                  <a:cubicBezTo>
                    <a:pt x="8904" y="16084"/>
                    <a:pt x="9555" y="15933"/>
                    <a:pt x="10072" y="15290"/>
                  </a:cubicBezTo>
                  <a:cubicBezTo>
                    <a:pt x="10321" y="14973"/>
                    <a:pt x="10502" y="14588"/>
                    <a:pt x="10547" y="14181"/>
                  </a:cubicBezTo>
                  <a:cubicBezTo>
                    <a:pt x="11091" y="10288"/>
                    <a:pt x="11045" y="6350"/>
                    <a:pt x="10457" y="2480"/>
                  </a:cubicBezTo>
                  <a:cubicBezTo>
                    <a:pt x="10366" y="1779"/>
                    <a:pt x="10208" y="1032"/>
                    <a:pt x="9597" y="534"/>
                  </a:cubicBezTo>
                  <a:cubicBezTo>
                    <a:pt x="9084" y="198"/>
                    <a:pt x="8484" y="0"/>
                    <a:pt x="7874" y="0"/>
                  </a:cubicBezTo>
                  <a:close/>
                </a:path>
              </a:pathLst>
            </a:custGeom>
            <a:solidFill>
              <a:srgbClr val="FFFFFF">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1"/>
            <p:cNvSpPr/>
            <p:nvPr/>
          </p:nvSpPr>
          <p:spPr>
            <a:xfrm rot="-1640950">
              <a:off x="3498658" y="2140552"/>
              <a:ext cx="88848" cy="72448"/>
            </a:xfrm>
            <a:custGeom>
              <a:avLst/>
              <a:gdLst/>
              <a:ahLst/>
              <a:cxnLst/>
              <a:rect l="l" t="t" r="r" b="b"/>
              <a:pathLst>
                <a:path w="3554" h="2898" extrusionOk="0">
                  <a:moveTo>
                    <a:pt x="3056" y="1"/>
                  </a:moveTo>
                  <a:lnTo>
                    <a:pt x="0" y="2490"/>
                  </a:lnTo>
                  <a:lnTo>
                    <a:pt x="521" y="2898"/>
                  </a:lnTo>
                  <a:lnTo>
                    <a:pt x="3554" y="431"/>
                  </a:lnTo>
                  <a:lnTo>
                    <a:pt x="3056" y="1"/>
                  </a:lnTo>
                  <a:close/>
                </a:path>
              </a:pathLst>
            </a:custGeom>
            <a:solidFill>
              <a:srgbClr val="FFFFFF">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1"/>
            <p:cNvSpPr/>
            <p:nvPr/>
          </p:nvSpPr>
          <p:spPr>
            <a:xfrm>
              <a:off x="3651550" y="2012450"/>
              <a:ext cx="302725" cy="409600"/>
            </a:xfrm>
            <a:custGeom>
              <a:avLst/>
              <a:gdLst/>
              <a:ahLst/>
              <a:cxnLst/>
              <a:rect l="l" t="t" r="r" b="b"/>
              <a:pathLst>
                <a:path w="12109" h="16384" extrusionOk="0">
                  <a:moveTo>
                    <a:pt x="3651" y="1"/>
                  </a:moveTo>
                  <a:cubicBezTo>
                    <a:pt x="3300" y="1"/>
                    <a:pt x="2930" y="25"/>
                    <a:pt x="2535" y="69"/>
                  </a:cubicBezTo>
                  <a:cubicBezTo>
                    <a:pt x="1834" y="114"/>
                    <a:pt x="1177" y="408"/>
                    <a:pt x="657" y="884"/>
                  </a:cubicBezTo>
                  <a:cubicBezTo>
                    <a:pt x="114" y="1450"/>
                    <a:pt x="68" y="2219"/>
                    <a:pt x="46" y="2921"/>
                  </a:cubicBezTo>
                  <a:cubicBezTo>
                    <a:pt x="1" y="6836"/>
                    <a:pt x="544" y="10751"/>
                    <a:pt x="1607" y="14531"/>
                  </a:cubicBezTo>
                  <a:cubicBezTo>
                    <a:pt x="1721" y="14916"/>
                    <a:pt x="1947" y="15278"/>
                    <a:pt x="2241" y="15549"/>
                  </a:cubicBezTo>
                  <a:cubicBezTo>
                    <a:pt x="2703" y="15973"/>
                    <a:pt x="3198" y="16110"/>
                    <a:pt x="3709" y="16110"/>
                  </a:cubicBezTo>
                  <a:cubicBezTo>
                    <a:pt x="4398" y="16110"/>
                    <a:pt x="5115" y="15860"/>
                    <a:pt x="5817" y="15730"/>
                  </a:cubicBezTo>
                  <a:cubicBezTo>
                    <a:pt x="6121" y="15682"/>
                    <a:pt x="6428" y="15657"/>
                    <a:pt x="6733" y="15657"/>
                  </a:cubicBezTo>
                  <a:cubicBezTo>
                    <a:pt x="7562" y="15657"/>
                    <a:pt x="8383" y="15836"/>
                    <a:pt x="9144" y="16183"/>
                  </a:cubicBezTo>
                  <a:cubicBezTo>
                    <a:pt x="9423" y="16319"/>
                    <a:pt x="9731" y="16383"/>
                    <a:pt x="10035" y="16383"/>
                  </a:cubicBezTo>
                  <a:cubicBezTo>
                    <a:pt x="10789" y="16383"/>
                    <a:pt x="11521" y="15991"/>
                    <a:pt x="11747" y="15346"/>
                  </a:cubicBezTo>
                  <a:cubicBezTo>
                    <a:pt x="11860" y="15029"/>
                    <a:pt x="11928" y="14735"/>
                    <a:pt x="11973" y="14418"/>
                  </a:cubicBezTo>
                  <a:cubicBezTo>
                    <a:pt x="12109" y="13399"/>
                    <a:pt x="11950" y="12381"/>
                    <a:pt x="11792" y="11385"/>
                  </a:cubicBezTo>
                  <a:cubicBezTo>
                    <a:pt x="11430" y="9190"/>
                    <a:pt x="11068" y="6949"/>
                    <a:pt x="10072" y="4890"/>
                  </a:cubicBezTo>
                  <a:cubicBezTo>
                    <a:pt x="9348" y="3373"/>
                    <a:pt x="8284" y="2083"/>
                    <a:pt x="6971" y="1087"/>
                  </a:cubicBezTo>
                  <a:cubicBezTo>
                    <a:pt x="5927" y="309"/>
                    <a:pt x="4911" y="1"/>
                    <a:pt x="3651" y="1"/>
                  </a:cubicBezTo>
                  <a:close/>
                </a:path>
              </a:pathLst>
            </a:custGeom>
            <a:solidFill>
              <a:srgbClr val="FFFFFF">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1"/>
            <p:cNvSpPr/>
            <p:nvPr/>
          </p:nvSpPr>
          <p:spPr>
            <a:xfrm rot="1277825">
              <a:off x="3568973" y="2138476"/>
              <a:ext cx="95099" cy="62824"/>
            </a:xfrm>
            <a:custGeom>
              <a:avLst/>
              <a:gdLst/>
              <a:ahLst/>
              <a:cxnLst/>
              <a:rect l="l" t="t" r="r" b="b"/>
              <a:pathLst>
                <a:path w="3804" h="2513" extrusionOk="0">
                  <a:moveTo>
                    <a:pt x="454" y="0"/>
                  </a:moveTo>
                  <a:lnTo>
                    <a:pt x="1" y="475"/>
                  </a:lnTo>
                  <a:lnTo>
                    <a:pt x="3350" y="2512"/>
                  </a:lnTo>
                  <a:lnTo>
                    <a:pt x="3803" y="2014"/>
                  </a:lnTo>
                  <a:lnTo>
                    <a:pt x="454" y="0"/>
                  </a:lnTo>
                  <a:close/>
                </a:path>
              </a:pathLst>
            </a:custGeom>
            <a:solidFill>
              <a:srgbClr val="FFFFFF">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1"/>
            <p:cNvSpPr/>
            <p:nvPr/>
          </p:nvSpPr>
          <p:spPr>
            <a:xfrm>
              <a:off x="3551975" y="2086575"/>
              <a:ext cx="44725" cy="26050"/>
            </a:xfrm>
            <a:custGeom>
              <a:avLst/>
              <a:gdLst/>
              <a:ahLst/>
              <a:cxnLst/>
              <a:rect l="l" t="t" r="r" b="b"/>
              <a:pathLst>
                <a:path w="1789" h="1042" extrusionOk="0">
                  <a:moveTo>
                    <a:pt x="1743" y="1"/>
                  </a:moveTo>
                  <a:lnTo>
                    <a:pt x="0" y="114"/>
                  </a:lnTo>
                  <a:lnTo>
                    <a:pt x="68" y="1042"/>
                  </a:lnTo>
                  <a:lnTo>
                    <a:pt x="1788" y="906"/>
                  </a:lnTo>
                  <a:lnTo>
                    <a:pt x="1743" y="1"/>
                  </a:lnTo>
                  <a:close/>
                </a:path>
              </a:pathLst>
            </a:custGeom>
            <a:solidFill>
              <a:srgbClr val="FFFFFF">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1"/>
            <p:cNvSpPr/>
            <p:nvPr/>
          </p:nvSpPr>
          <p:spPr>
            <a:xfrm>
              <a:off x="3548575" y="2040750"/>
              <a:ext cx="45300" cy="25500"/>
            </a:xfrm>
            <a:custGeom>
              <a:avLst/>
              <a:gdLst/>
              <a:ahLst/>
              <a:cxnLst/>
              <a:rect l="l" t="t" r="r" b="b"/>
              <a:pathLst>
                <a:path w="1812" h="1020" extrusionOk="0">
                  <a:moveTo>
                    <a:pt x="1743" y="1"/>
                  </a:moveTo>
                  <a:lnTo>
                    <a:pt x="1" y="114"/>
                  </a:lnTo>
                  <a:lnTo>
                    <a:pt x="68" y="1019"/>
                  </a:lnTo>
                  <a:lnTo>
                    <a:pt x="1811" y="906"/>
                  </a:lnTo>
                  <a:lnTo>
                    <a:pt x="1743" y="1"/>
                  </a:lnTo>
                  <a:close/>
                </a:path>
              </a:pathLst>
            </a:custGeom>
            <a:solidFill>
              <a:srgbClr val="FFFFFF">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1"/>
            <p:cNvSpPr/>
            <p:nvPr/>
          </p:nvSpPr>
          <p:spPr>
            <a:xfrm>
              <a:off x="3545750" y="1998875"/>
              <a:ext cx="44725" cy="25500"/>
            </a:xfrm>
            <a:custGeom>
              <a:avLst/>
              <a:gdLst/>
              <a:ahLst/>
              <a:cxnLst/>
              <a:rect l="l" t="t" r="r" b="b"/>
              <a:pathLst>
                <a:path w="1789" h="1020" extrusionOk="0">
                  <a:moveTo>
                    <a:pt x="1743" y="1"/>
                  </a:moveTo>
                  <a:lnTo>
                    <a:pt x="0" y="114"/>
                  </a:lnTo>
                  <a:lnTo>
                    <a:pt x="68" y="1019"/>
                  </a:lnTo>
                  <a:lnTo>
                    <a:pt x="1788" y="906"/>
                  </a:lnTo>
                  <a:lnTo>
                    <a:pt x="1743" y="1"/>
                  </a:lnTo>
                  <a:close/>
                </a:path>
              </a:pathLst>
            </a:custGeom>
            <a:solidFill>
              <a:srgbClr val="FFFFFF">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1"/>
            <p:cNvSpPr/>
            <p:nvPr/>
          </p:nvSpPr>
          <p:spPr>
            <a:xfrm>
              <a:off x="3708700" y="673225"/>
              <a:ext cx="39625" cy="39050"/>
            </a:xfrm>
            <a:custGeom>
              <a:avLst/>
              <a:gdLst/>
              <a:ahLst/>
              <a:cxnLst/>
              <a:rect l="l" t="t" r="r" b="b"/>
              <a:pathLst>
                <a:path w="1585" h="1562" extrusionOk="0">
                  <a:moveTo>
                    <a:pt x="770" y="0"/>
                  </a:moveTo>
                  <a:cubicBezTo>
                    <a:pt x="566" y="23"/>
                    <a:pt x="385" y="91"/>
                    <a:pt x="227" y="249"/>
                  </a:cubicBezTo>
                  <a:cubicBezTo>
                    <a:pt x="159" y="317"/>
                    <a:pt x="91" y="407"/>
                    <a:pt x="68" y="498"/>
                  </a:cubicBezTo>
                  <a:cubicBezTo>
                    <a:pt x="23" y="588"/>
                    <a:pt x="0" y="702"/>
                    <a:pt x="23" y="792"/>
                  </a:cubicBezTo>
                  <a:cubicBezTo>
                    <a:pt x="23" y="860"/>
                    <a:pt x="23" y="928"/>
                    <a:pt x="46" y="996"/>
                  </a:cubicBezTo>
                  <a:cubicBezTo>
                    <a:pt x="91" y="1132"/>
                    <a:pt x="159" y="1245"/>
                    <a:pt x="249" y="1358"/>
                  </a:cubicBezTo>
                  <a:cubicBezTo>
                    <a:pt x="317" y="1403"/>
                    <a:pt x="362" y="1426"/>
                    <a:pt x="430" y="1471"/>
                  </a:cubicBezTo>
                  <a:cubicBezTo>
                    <a:pt x="544" y="1539"/>
                    <a:pt x="679" y="1562"/>
                    <a:pt x="815" y="1562"/>
                  </a:cubicBezTo>
                  <a:cubicBezTo>
                    <a:pt x="1245" y="1539"/>
                    <a:pt x="1585" y="1200"/>
                    <a:pt x="1585" y="770"/>
                  </a:cubicBezTo>
                  <a:lnTo>
                    <a:pt x="1562" y="566"/>
                  </a:lnTo>
                  <a:cubicBezTo>
                    <a:pt x="1517" y="430"/>
                    <a:pt x="1449" y="317"/>
                    <a:pt x="1336" y="226"/>
                  </a:cubicBezTo>
                  <a:lnTo>
                    <a:pt x="1177" y="91"/>
                  </a:lnTo>
                  <a:cubicBezTo>
                    <a:pt x="1041" y="23"/>
                    <a:pt x="906" y="0"/>
                    <a:pt x="77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1"/>
            <p:cNvSpPr/>
            <p:nvPr/>
          </p:nvSpPr>
          <p:spPr>
            <a:xfrm>
              <a:off x="3873350" y="667550"/>
              <a:ext cx="39625" cy="39075"/>
            </a:xfrm>
            <a:custGeom>
              <a:avLst/>
              <a:gdLst/>
              <a:ahLst/>
              <a:cxnLst/>
              <a:rect l="l" t="t" r="r" b="b"/>
              <a:pathLst>
                <a:path w="1585" h="1563" extrusionOk="0">
                  <a:moveTo>
                    <a:pt x="770" y="1"/>
                  </a:moveTo>
                  <a:cubicBezTo>
                    <a:pt x="657" y="1"/>
                    <a:pt x="566" y="23"/>
                    <a:pt x="476" y="69"/>
                  </a:cubicBezTo>
                  <a:cubicBezTo>
                    <a:pt x="385" y="114"/>
                    <a:pt x="295" y="159"/>
                    <a:pt x="227" y="250"/>
                  </a:cubicBezTo>
                  <a:cubicBezTo>
                    <a:pt x="136" y="318"/>
                    <a:pt x="91" y="408"/>
                    <a:pt x="46" y="499"/>
                  </a:cubicBezTo>
                  <a:cubicBezTo>
                    <a:pt x="0" y="589"/>
                    <a:pt x="0" y="702"/>
                    <a:pt x="0" y="793"/>
                  </a:cubicBezTo>
                  <a:cubicBezTo>
                    <a:pt x="0" y="861"/>
                    <a:pt x="23" y="929"/>
                    <a:pt x="23" y="997"/>
                  </a:cubicBezTo>
                  <a:cubicBezTo>
                    <a:pt x="68" y="1132"/>
                    <a:pt x="136" y="1245"/>
                    <a:pt x="249" y="1359"/>
                  </a:cubicBezTo>
                  <a:lnTo>
                    <a:pt x="408" y="1472"/>
                  </a:lnTo>
                  <a:cubicBezTo>
                    <a:pt x="521" y="1540"/>
                    <a:pt x="657" y="1562"/>
                    <a:pt x="792" y="1562"/>
                  </a:cubicBezTo>
                  <a:cubicBezTo>
                    <a:pt x="906" y="1562"/>
                    <a:pt x="996" y="1540"/>
                    <a:pt x="1087" y="1494"/>
                  </a:cubicBezTo>
                  <a:cubicBezTo>
                    <a:pt x="1290" y="1427"/>
                    <a:pt x="1449" y="1268"/>
                    <a:pt x="1517" y="1064"/>
                  </a:cubicBezTo>
                  <a:cubicBezTo>
                    <a:pt x="1562" y="974"/>
                    <a:pt x="1585" y="861"/>
                    <a:pt x="1562" y="770"/>
                  </a:cubicBezTo>
                  <a:cubicBezTo>
                    <a:pt x="1562" y="702"/>
                    <a:pt x="1539" y="634"/>
                    <a:pt x="1539" y="567"/>
                  </a:cubicBezTo>
                  <a:cubicBezTo>
                    <a:pt x="1494" y="431"/>
                    <a:pt x="1426" y="318"/>
                    <a:pt x="1336" y="227"/>
                  </a:cubicBezTo>
                  <a:lnTo>
                    <a:pt x="1155" y="91"/>
                  </a:lnTo>
                  <a:cubicBezTo>
                    <a:pt x="1041" y="23"/>
                    <a:pt x="906" y="1"/>
                    <a:pt x="770"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1"/>
            <p:cNvSpPr/>
            <p:nvPr/>
          </p:nvSpPr>
          <p:spPr>
            <a:xfrm>
              <a:off x="3760750" y="798825"/>
              <a:ext cx="113750" cy="55575"/>
            </a:xfrm>
            <a:custGeom>
              <a:avLst/>
              <a:gdLst/>
              <a:ahLst/>
              <a:cxnLst/>
              <a:rect l="l" t="t" r="r" b="b"/>
              <a:pathLst>
                <a:path w="4550" h="2223" extrusionOk="0">
                  <a:moveTo>
                    <a:pt x="4550" y="0"/>
                  </a:moveTo>
                  <a:cubicBezTo>
                    <a:pt x="4549" y="0"/>
                    <a:pt x="3237" y="792"/>
                    <a:pt x="1924" y="792"/>
                  </a:cubicBezTo>
                  <a:cubicBezTo>
                    <a:pt x="1851" y="798"/>
                    <a:pt x="1777" y="800"/>
                    <a:pt x="1703" y="800"/>
                  </a:cubicBezTo>
                  <a:cubicBezTo>
                    <a:pt x="1117" y="800"/>
                    <a:pt x="523" y="641"/>
                    <a:pt x="1" y="340"/>
                  </a:cubicBezTo>
                  <a:lnTo>
                    <a:pt x="1" y="340"/>
                  </a:lnTo>
                  <a:cubicBezTo>
                    <a:pt x="109" y="1427"/>
                    <a:pt x="1012" y="2222"/>
                    <a:pt x="2087" y="2222"/>
                  </a:cubicBezTo>
                  <a:cubicBezTo>
                    <a:pt x="2131" y="2222"/>
                    <a:pt x="2174" y="2221"/>
                    <a:pt x="2218" y="2218"/>
                  </a:cubicBezTo>
                  <a:cubicBezTo>
                    <a:pt x="2229" y="2218"/>
                    <a:pt x="2239" y="2218"/>
                    <a:pt x="2249" y="2218"/>
                  </a:cubicBezTo>
                  <a:cubicBezTo>
                    <a:pt x="4258" y="2218"/>
                    <a:pt x="4550" y="1"/>
                    <a:pt x="4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1"/>
            <p:cNvSpPr/>
            <p:nvPr/>
          </p:nvSpPr>
          <p:spPr>
            <a:xfrm>
              <a:off x="3771500" y="625175"/>
              <a:ext cx="43600" cy="146300"/>
            </a:xfrm>
            <a:custGeom>
              <a:avLst/>
              <a:gdLst/>
              <a:ahLst/>
              <a:cxnLst/>
              <a:rect l="l" t="t" r="r" b="b"/>
              <a:pathLst>
                <a:path w="1744" h="5852" extrusionOk="0">
                  <a:moveTo>
                    <a:pt x="980" y="1"/>
                  </a:moveTo>
                  <a:cubicBezTo>
                    <a:pt x="931" y="1"/>
                    <a:pt x="883" y="44"/>
                    <a:pt x="883" y="111"/>
                  </a:cubicBezTo>
                  <a:cubicBezTo>
                    <a:pt x="883" y="813"/>
                    <a:pt x="1064" y="1537"/>
                    <a:pt x="1042" y="2262"/>
                  </a:cubicBezTo>
                  <a:cubicBezTo>
                    <a:pt x="1042" y="2873"/>
                    <a:pt x="906" y="3484"/>
                    <a:pt x="634" y="4049"/>
                  </a:cubicBezTo>
                  <a:cubicBezTo>
                    <a:pt x="453" y="4457"/>
                    <a:pt x="1" y="4842"/>
                    <a:pt x="204" y="5317"/>
                  </a:cubicBezTo>
                  <a:cubicBezTo>
                    <a:pt x="374" y="5724"/>
                    <a:pt x="786" y="5852"/>
                    <a:pt x="1191" y="5852"/>
                  </a:cubicBezTo>
                  <a:cubicBezTo>
                    <a:pt x="1326" y="5852"/>
                    <a:pt x="1460" y="5837"/>
                    <a:pt x="1585" y="5815"/>
                  </a:cubicBezTo>
                  <a:cubicBezTo>
                    <a:pt x="1743" y="5792"/>
                    <a:pt x="1721" y="5588"/>
                    <a:pt x="1585" y="5566"/>
                  </a:cubicBezTo>
                  <a:cubicBezTo>
                    <a:pt x="1245" y="5543"/>
                    <a:pt x="861" y="5588"/>
                    <a:pt x="612" y="5339"/>
                  </a:cubicBezTo>
                  <a:cubicBezTo>
                    <a:pt x="385" y="5091"/>
                    <a:pt x="521" y="4864"/>
                    <a:pt x="679" y="4615"/>
                  </a:cubicBezTo>
                  <a:cubicBezTo>
                    <a:pt x="951" y="4208"/>
                    <a:pt x="1132" y="3778"/>
                    <a:pt x="1245" y="3303"/>
                  </a:cubicBezTo>
                  <a:cubicBezTo>
                    <a:pt x="1336" y="2805"/>
                    <a:pt x="1381" y="2307"/>
                    <a:pt x="1336" y="1786"/>
                  </a:cubicBezTo>
                  <a:cubicBezTo>
                    <a:pt x="1313" y="1198"/>
                    <a:pt x="1223" y="632"/>
                    <a:pt x="1064" y="66"/>
                  </a:cubicBezTo>
                  <a:cubicBezTo>
                    <a:pt x="1046" y="21"/>
                    <a:pt x="1013" y="1"/>
                    <a:pt x="98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1"/>
            <p:cNvSpPr/>
            <p:nvPr/>
          </p:nvSpPr>
          <p:spPr>
            <a:xfrm>
              <a:off x="3553675" y="628525"/>
              <a:ext cx="499050" cy="119975"/>
            </a:xfrm>
            <a:custGeom>
              <a:avLst/>
              <a:gdLst/>
              <a:ahLst/>
              <a:cxnLst/>
              <a:rect l="l" t="t" r="r" b="b"/>
              <a:pathLst>
                <a:path w="19962" h="4799" extrusionOk="0">
                  <a:moveTo>
                    <a:pt x="15164" y="837"/>
                  </a:moveTo>
                  <a:lnTo>
                    <a:pt x="15164" y="860"/>
                  </a:lnTo>
                  <a:lnTo>
                    <a:pt x="17201" y="860"/>
                  </a:lnTo>
                  <a:cubicBezTo>
                    <a:pt x="17449" y="860"/>
                    <a:pt x="17631" y="1041"/>
                    <a:pt x="17653" y="1290"/>
                  </a:cubicBezTo>
                  <a:cubicBezTo>
                    <a:pt x="17653" y="1426"/>
                    <a:pt x="17676" y="1562"/>
                    <a:pt x="17676" y="1675"/>
                  </a:cubicBezTo>
                  <a:cubicBezTo>
                    <a:pt x="17721" y="3463"/>
                    <a:pt x="17721" y="3463"/>
                    <a:pt x="15933" y="3508"/>
                  </a:cubicBezTo>
                  <a:cubicBezTo>
                    <a:pt x="15182" y="3526"/>
                    <a:pt x="14447" y="3560"/>
                    <a:pt x="13714" y="3560"/>
                  </a:cubicBezTo>
                  <a:cubicBezTo>
                    <a:pt x="13540" y="3560"/>
                    <a:pt x="13368" y="3558"/>
                    <a:pt x="13195" y="3553"/>
                  </a:cubicBezTo>
                  <a:cubicBezTo>
                    <a:pt x="12470" y="3531"/>
                    <a:pt x="12357" y="3395"/>
                    <a:pt x="12335" y="2648"/>
                  </a:cubicBezTo>
                  <a:cubicBezTo>
                    <a:pt x="12312" y="815"/>
                    <a:pt x="12199" y="860"/>
                    <a:pt x="14077" y="837"/>
                  </a:cubicBezTo>
                  <a:close/>
                  <a:moveTo>
                    <a:pt x="6212" y="1275"/>
                  </a:moveTo>
                  <a:cubicBezTo>
                    <a:pt x="6648" y="1275"/>
                    <a:pt x="7083" y="1281"/>
                    <a:pt x="7514" y="1290"/>
                  </a:cubicBezTo>
                  <a:cubicBezTo>
                    <a:pt x="7944" y="1290"/>
                    <a:pt x="8080" y="1426"/>
                    <a:pt x="8148" y="1811"/>
                  </a:cubicBezTo>
                  <a:cubicBezTo>
                    <a:pt x="8193" y="1992"/>
                    <a:pt x="8216" y="2173"/>
                    <a:pt x="8238" y="2354"/>
                  </a:cubicBezTo>
                  <a:cubicBezTo>
                    <a:pt x="8374" y="3712"/>
                    <a:pt x="8216" y="3870"/>
                    <a:pt x="6790" y="3938"/>
                  </a:cubicBezTo>
                  <a:cubicBezTo>
                    <a:pt x="6609" y="3946"/>
                    <a:pt x="6428" y="3948"/>
                    <a:pt x="6247" y="3948"/>
                  </a:cubicBezTo>
                  <a:cubicBezTo>
                    <a:pt x="5885" y="3948"/>
                    <a:pt x="5522" y="3938"/>
                    <a:pt x="5160" y="3938"/>
                  </a:cubicBezTo>
                  <a:cubicBezTo>
                    <a:pt x="4768" y="3938"/>
                    <a:pt x="4376" y="3948"/>
                    <a:pt x="3983" y="3948"/>
                  </a:cubicBezTo>
                  <a:cubicBezTo>
                    <a:pt x="3787" y="3948"/>
                    <a:pt x="3591" y="3946"/>
                    <a:pt x="3395" y="3938"/>
                  </a:cubicBezTo>
                  <a:cubicBezTo>
                    <a:pt x="2897" y="3915"/>
                    <a:pt x="2693" y="3757"/>
                    <a:pt x="2671" y="3304"/>
                  </a:cubicBezTo>
                  <a:cubicBezTo>
                    <a:pt x="2603" y="1494"/>
                    <a:pt x="2422" y="1358"/>
                    <a:pt x="4368" y="1313"/>
                  </a:cubicBezTo>
                  <a:cubicBezTo>
                    <a:pt x="4978" y="1286"/>
                    <a:pt x="5596" y="1275"/>
                    <a:pt x="6212" y="1275"/>
                  </a:cubicBezTo>
                  <a:close/>
                  <a:moveTo>
                    <a:pt x="13376" y="0"/>
                  </a:moveTo>
                  <a:cubicBezTo>
                    <a:pt x="13014" y="0"/>
                    <a:pt x="12652" y="45"/>
                    <a:pt x="12289" y="91"/>
                  </a:cubicBezTo>
                  <a:cubicBezTo>
                    <a:pt x="11905" y="136"/>
                    <a:pt x="11588" y="294"/>
                    <a:pt x="11497" y="702"/>
                  </a:cubicBezTo>
                  <a:cubicBezTo>
                    <a:pt x="11457" y="1044"/>
                    <a:pt x="11184" y="1279"/>
                    <a:pt x="10853" y="1279"/>
                  </a:cubicBezTo>
                  <a:cubicBezTo>
                    <a:pt x="10812" y="1279"/>
                    <a:pt x="10770" y="1275"/>
                    <a:pt x="10728" y="1267"/>
                  </a:cubicBezTo>
                  <a:cubicBezTo>
                    <a:pt x="10411" y="1267"/>
                    <a:pt x="10094" y="1290"/>
                    <a:pt x="9777" y="1290"/>
                  </a:cubicBezTo>
                  <a:cubicBezTo>
                    <a:pt x="9712" y="1294"/>
                    <a:pt x="9648" y="1296"/>
                    <a:pt x="9586" y="1296"/>
                  </a:cubicBezTo>
                  <a:cubicBezTo>
                    <a:pt x="9240" y="1296"/>
                    <a:pt x="8947" y="1221"/>
                    <a:pt x="8736" y="837"/>
                  </a:cubicBezTo>
                  <a:cubicBezTo>
                    <a:pt x="8568" y="585"/>
                    <a:pt x="8283" y="450"/>
                    <a:pt x="7990" y="450"/>
                  </a:cubicBezTo>
                  <a:cubicBezTo>
                    <a:pt x="7967" y="450"/>
                    <a:pt x="7944" y="451"/>
                    <a:pt x="7921" y="453"/>
                  </a:cubicBezTo>
                  <a:cubicBezTo>
                    <a:pt x="7420" y="438"/>
                    <a:pt x="6918" y="431"/>
                    <a:pt x="6417" y="431"/>
                  </a:cubicBezTo>
                  <a:cubicBezTo>
                    <a:pt x="5334" y="431"/>
                    <a:pt x="4251" y="466"/>
                    <a:pt x="3169" y="543"/>
                  </a:cubicBezTo>
                  <a:cubicBezTo>
                    <a:pt x="2716" y="589"/>
                    <a:pt x="2241" y="656"/>
                    <a:pt x="1969" y="1064"/>
                  </a:cubicBezTo>
                  <a:cubicBezTo>
                    <a:pt x="1780" y="1317"/>
                    <a:pt x="1568" y="1393"/>
                    <a:pt x="1327" y="1393"/>
                  </a:cubicBezTo>
                  <a:cubicBezTo>
                    <a:pt x="1222" y="1393"/>
                    <a:pt x="1112" y="1379"/>
                    <a:pt x="996" y="1358"/>
                  </a:cubicBezTo>
                  <a:cubicBezTo>
                    <a:pt x="892" y="1320"/>
                    <a:pt x="780" y="1302"/>
                    <a:pt x="667" y="1302"/>
                  </a:cubicBezTo>
                  <a:cubicBezTo>
                    <a:pt x="509" y="1302"/>
                    <a:pt x="349" y="1337"/>
                    <a:pt x="204" y="1403"/>
                  </a:cubicBezTo>
                  <a:cubicBezTo>
                    <a:pt x="113" y="1494"/>
                    <a:pt x="45" y="1607"/>
                    <a:pt x="0" y="1720"/>
                  </a:cubicBezTo>
                  <a:cubicBezTo>
                    <a:pt x="0" y="1788"/>
                    <a:pt x="68" y="1901"/>
                    <a:pt x="136" y="1946"/>
                  </a:cubicBezTo>
                  <a:cubicBezTo>
                    <a:pt x="227" y="2037"/>
                    <a:pt x="340" y="2105"/>
                    <a:pt x="475" y="2128"/>
                  </a:cubicBezTo>
                  <a:cubicBezTo>
                    <a:pt x="1403" y="2173"/>
                    <a:pt x="1833" y="2512"/>
                    <a:pt x="1833" y="3531"/>
                  </a:cubicBezTo>
                  <a:cubicBezTo>
                    <a:pt x="1811" y="4368"/>
                    <a:pt x="2263" y="4708"/>
                    <a:pt x="3123" y="4775"/>
                  </a:cubicBezTo>
                  <a:cubicBezTo>
                    <a:pt x="3365" y="4783"/>
                    <a:pt x="3606" y="4786"/>
                    <a:pt x="3848" y="4786"/>
                  </a:cubicBezTo>
                  <a:cubicBezTo>
                    <a:pt x="4330" y="4786"/>
                    <a:pt x="4813" y="4775"/>
                    <a:pt x="5296" y="4775"/>
                  </a:cubicBezTo>
                  <a:lnTo>
                    <a:pt x="5296" y="4798"/>
                  </a:lnTo>
                  <a:lnTo>
                    <a:pt x="6111" y="4798"/>
                  </a:lnTo>
                  <a:cubicBezTo>
                    <a:pt x="6745" y="4753"/>
                    <a:pt x="7378" y="4753"/>
                    <a:pt x="8012" y="4662"/>
                  </a:cubicBezTo>
                  <a:cubicBezTo>
                    <a:pt x="8578" y="4640"/>
                    <a:pt x="9030" y="4187"/>
                    <a:pt x="9076" y="3621"/>
                  </a:cubicBezTo>
                  <a:cubicBezTo>
                    <a:pt x="9098" y="3485"/>
                    <a:pt x="9121" y="3372"/>
                    <a:pt x="9121" y="3236"/>
                  </a:cubicBezTo>
                  <a:cubicBezTo>
                    <a:pt x="9121" y="2467"/>
                    <a:pt x="9098" y="2376"/>
                    <a:pt x="10094" y="2354"/>
                  </a:cubicBezTo>
                  <a:cubicBezTo>
                    <a:pt x="10411" y="2354"/>
                    <a:pt x="10728" y="2354"/>
                    <a:pt x="11045" y="2376"/>
                  </a:cubicBezTo>
                  <a:cubicBezTo>
                    <a:pt x="11226" y="2376"/>
                    <a:pt x="11384" y="2512"/>
                    <a:pt x="11407" y="2693"/>
                  </a:cubicBezTo>
                  <a:cubicBezTo>
                    <a:pt x="11475" y="2920"/>
                    <a:pt x="11497" y="3146"/>
                    <a:pt x="11520" y="3350"/>
                  </a:cubicBezTo>
                  <a:cubicBezTo>
                    <a:pt x="11610" y="3983"/>
                    <a:pt x="11973" y="4278"/>
                    <a:pt x="12606" y="4368"/>
                  </a:cubicBezTo>
                  <a:cubicBezTo>
                    <a:pt x="13085" y="4428"/>
                    <a:pt x="13563" y="4451"/>
                    <a:pt x="14041" y="4451"/>
                  </a:cubicBezTo>
                  <a:cubicBezTo>
                    <a:pt x="15192" y="4451"/>
                    <a:pt x="16344" y="4319"/>
                    <a:pt x="17495" y="4255"/>
                  </a:cubicBezTo>
                  <a:cubicBezTo>
                    <a:pt x="18015" y="4232"/>
                    <a:pt x="18445" y="3825"/>
                    <a:pt x="18468" y="3304"/>
                  </a:cubicBezTo>
                  <a:cubicBezTo>
                    <a:pt x="18513" y="2942"/>
                    <a:pt x="18536" y="2580"/>
                    <a:pt x="18536" y="2241"/>
                  </a:cubicBezTo>
                  <a:cubicBezTo>
                    <a:pt x="18513" y="1856"/>
                    <a:pt x="18717" y="1516"/>
                    <a:pt x="19056" y="1358"/>
                  </a:cubicBezTo>
                  <a:cubicBezTo>
                    <a:pt x="19373" y="1200"/>
                    <a:pt x="19735" y="1086"/>
                    <a:pt x="19916" y="747"/>
                  </a:cubicBezTo>
                  <a:cubicBezTo>
                    <a:pt x="19962" y="634"/>
                    <a:pt x="19962" y="498"/>
                    <a:pt x="19916" y="385"/>
                  </a:cubicBezTo>
                  <a:cubicBezTo>
                    <a:pt x="19894" y="317"/>
                    <a:pt x="19781" y="272"/>
                    <a:pt x="19690" y="249"/>
                  </a:cubicBezTo>
                  <a:cubicBezTo>
                    <a:pt x="19643" y="235"/>
                    <a:pt x="19597" y="229"/>
                    <a:pt x="19553" y="229"/>
                  </a:cubicBezTo>
                  <a:cubicBezTo>
                    <a:pt x="19265" y="229"/>
                    <a:pt x="19034" y="483"/>
                    <a:pt x="18755" y="483"/>
                  </a:cubicBezTo>
                  <a:cubicBezTo>
                    <a:pt x="18727" y="483"/>
                    <a:pt x="18700" y="481"/>
                    <a:pt x="18672" y="475"/>
                  </a:cubicBezTo>
                  <a:cubicBezTo>
                    <a:pt x="18341" y="409"/>
                    <a:pt x="18140" y="22"/>
                    <a:pt x="17754" y="22"/>
                  </a:cubicBezTo>
                  <a:cubicBezTo>
                    <a:pt x="17743" y="22"/>
                    <a:pt x="17732" y="22"/>
                    <a:pt x="17721" y="23"/>
                  </a:cubicBezTo>
                  <a:cubicBezTo>
                    <a:pt x="17685" y="27"/>
                    <a:pt x="17649" y="29"/>
                    <a:pt x="17612" y="29"/>
                  </a:cubicBezTo>
                  <a:cubicBezTo>
                    <a:pt x="17468" y="29"/>
                    <a:pt x="17323" y="0"/>
                    <a:pt x="17178"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1"/>
            <p:cNvSpPr/>
            <p:nvPr/>
          </p:nvSpPr>
          <p:spPr>
            <a:xfrm>
              <a:off x="2957325" y="2137650"/>
              <a:ext cx="286300" cy="262050"/>
            </a:xfrm>
            <a:custGeom>
              <a:avLst/>
              <a:gdLst/>
              <a:ahLst/>
              <a:cxnLst/>
              <a:rect l="l" t="t" r="r" b="b"/>
              <a:pathLst>
                <a:path w="11452" h="10482" extrusionOk="0">
                  <a:moveTo>
                    <a:pt x="3915" y="1"/>
                  </a:moveTo>
                  <a:cubicBezTo>
                    <a:pt x="3285" y="1"/>
                    <a:pt x="2782" y="67"/>
                    <a:pt x="2512" y="221"/>
                  </a:cubicBezTo>
                  <a:cubicBezTo>
                    <a:pt x="1018" y="1081"/>
                    <a:pt x="0" y="9817"/>
                    <a:pt x="837" y="10224"/>
                  </a:cubicBezTo>
                  <a:cubicBezTo>
                    <a:pt x="1189" y="10405"/>
                    <a:pt x="2269" y="10482"/>
                    <a:pt x="3447" y="10482"/>
                  </a:cubicBezTo>
                  <a:cubicBezTo>
                    <a:pt x="5076" y="10482"/>
                    <a:pt x="6891" y="10335"/>
                    <a:pt x="7220" y="10111"/>
                  </a:cubicBezTo>
                  <a:cubicBezTo>
                    <a:pt x="7604" y="9885"/>
                    <a:pt x="7899" y="9545"/>
                    <a:pt x="8057" y="9138"/>
                  </a:cubicBezTo>
                  <a:cubicBezTo>
                    <a:pt x="8193" y="8821"/>
                    <a:pt x="8261" y="8459"/>
                    <a:pt x="8261" y="8097"/>
                  </a:cubicBezTo>
                  <a:cubicBezTo>
                    <a:pt x="9098" y="7780"/>
                    <a:pt x="9596" y="7350"/>
                    <a:pt x="9460" y="6037"/>
                  </a:cubicBezTo>
                  <a:cubicBezTo>
                    <a:pt x="9732" y="5992"/>
                    <a:pt x="10003" y="5879"/>
                    <a:pt x="10252" y="5721"/>
                  </a:cubicBezTo>
                  <a:cubicBezTo>
                    <a:pt x="11339" y="5019"/>
                    <a:pt x="10569" y="3887"/>
                    <a:pt x="10569" y="3887"/>
                  </a:cubicBezTo>
                  <a:cubicBezTo>
                    <a:pt x="10728" y="3729"/>
                    <a:pt x="10863" y="3548"/>
                    <a:pt x="10954" y="3344"/>
                  </a:cubicBezTo>
                  <a:cubicBezTo>
                    <a:pt x="11248" y="2824"/>
                    <a:pt x="11452" y="2032"/>
                    <a:pt x="10524" y="1443"/>
                  </a:cubicBezTo>
                  <a:cubicBezTo>
                    <a:pt x="9397" y="715"/>
                    <a:pt x="5974" y="1"/>
                    <a:pt x="3915"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1"/>
            <p:cNvSpPr/>
            <p:nvPr/>
          </p:nvSpPr>
          <p:spPr>
            <a:xfrm>
              <a:off x="3031425" y="2191075"/>
              <a:ext cx="199750" cy="43775"/>
            </a:xfrm>
            <a:custGeom>
              <a:avLst/>
              <a:gdLst/>
              <a:ahLst/>
              <a:cxnLst/>
              <a:rect l="l" t="t" r="r" b="b"/>
              <a:pathLst>
                <a:path w="7990" h="1751" extrusionOk="0">
                  <a:moveTo>
                    <a:pt x="4133" y="1"/>
                  </a:moveTo>
                  <a:cubicBezTo>
                    <a:pt x="4030" y="1"/>
                    <a:pt x="3928" y="3"/>
                    <a:pt x="3826" y="8"/>
                  </a:cubicBezTo>
                  <a:cubicBezTo>
                    <a:pt x="2739" y="121"/>
                    <a:pt x="91" y="755"/>
                    <a:pt x="1" y="755"/>
                  </a:cubicBezTo>
                  <a:cubicBezTo>
                    <a:pt x="114" y="755"/>
                    <a:pt x="4391" y="823"/>
                    <a:pt x="5297" y="981"/>
                  </a:cubicBezTo>
                  <a:cubicBezTo>
                    <a:pt x="6225" y="1162"/>
                    <a:pt x="7266" y="1434"/>
                    <a:pt x="7605" y="1750"/>
                  </a:cubicBezTo>
                  <a:cubicBezTo>
                    <a:pt x="7764" y="1592"/>
                    <a:pt x="7899" y="1411"/>
                    <a:pt x="7990" y="1207"/>
                  </a:cubicBezTo>
                  <a:cubicBezTo>
                    <a:pt x="6873" y="427"/>
                    <a:pt x="5520" y="1"/>
                    <a:pt x="413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1"/>
            <p:cNvSpPr/>
            <p:nvPr/>
          </p:nvSpPr>
          <p:spPr>
            <a:xfrm>
              <a:off x="3043325" y="2262025"/>
              <a:ext cx="170325" cy="26575"/>
            </a:xfrm>
            <a:custGeom>
              <a:avLst/>
              <a:gdLst/>
              <a:ahLst/>
              <a:cxnLst/>
              <a:rect l="l" t="t" r="r" b="b"/>
              <a:pathLst>
                <a:path w="6813" h="1063" extrusionOk="0">
                  <a:moveTo>
                    <a:pt x="3980" y="1"/>
                  </a:moveTo>
                  <a:cubicBezTo>
                    <a:pt x="2336" y="1"/>
                    <a:pt x="77" y="681"/>
                    <a:pt x="0" y="700"/>
                  </a:cubicBezTo>
                  <a:lnTo>
                    <a:pt x="6020" y="1062"/>
                  </a:lnTo>
                  <a:cubicBezTo>
                    <a:pt x="6292" y="1017"/>
                    <a:pt x="6563" y="904"/>
                    <a:pt x="6812" y="746"/>
                  </a:cubicBezTo>
                  <a:cubicBezTo>
                    <a:pt x="6156" y="429"/>
                    <a:pt x="5454" y="202"/>
                    <a:pt x="4753" y="67"/>
                  </a:cubicBezTo>
                  <a:cubicBezTo>
                    <a:pt x="4522" y="21"/>
                    <a:pt x="4260" y="1"/>
                    <a:pt x="398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1"/>
            <p:cNvSpPr/>
            <p:nvPr/>
          </p:nvSpPr>
          <p:spPr>
            <a:xfrm>
              <a:off x="3056325" y="2340075"/>
              <a:ext cx="107525" cy="26100"/>
            </a:xfrm>
            <a:custGeom>
              <a:avLst/>
              <a:gdLst/>
              <a:ahLst/>
              <a:cxnLst/>
              <a:rect l="l" t="t" r="r" b="b"/>
              <a:pathLst>
                <a:path w="4301" h="1044" extrusionOk="0">
                  <a:moveTo>
                    <a:pt x="4301" y="0"/>
                  </a:moveTo>
                  <a:lnTo>
                    <a:pt x="1" y="407"/>
                  </a:lnTo>
                  <a:cubicBezTo>
                    <a:pt x="1" y="407"/>
                    <a:pt x="2375" y="1043"/>
                    <a:pt x="3964" y="1043"/>
                  </a:cubicBezTo>
                  <a:cubicBezTo>
                    <a:pt x="4016" y="1043"/>
                    <a:pt x="4069" y="1043"/>
                    <a:pt x="4120" y="1041"/>
                  </a:cubicBezTo>
                  <a:cubicBezTo>
                    <a:pt x="4233" y="702"/>
                    <a:pt x="4301" y="362"/>
                    <a:pt x="4301"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1"/>
            <p:cNvSpPr/>
            <p:nvPr/>
          </p:nvSpPr>
          <p:spPr>
            <a:xfrm>
              <a:off x="3927100" y="1510600"/>
              <a:ext cx="200325" cy="229950"/>
            </a:xfrm>
            <a:custGeom>
              <a:avLst/>
              <a:gdLst/>
              <a:ahLst/>
              <a:cxnLst/>
              <a:rect l="l" t="t" r="r" b="b"/>
              <a:pathLst>
                <a:path w="8013" h="9198" extrusionOk="0">
                  <a:moveTo>
                    <a:pt x="0" y="0"/>
                  </a:moveTo>
                  <a:lnTo>
                    <a:pt x="0" y="6405"/>
                  </a:lnTo>
                  <a:cubicBezTo>
                    <a:pt x="0" y="6405"/>
                    <a:pt x="181" y="8284"/>
                    <a:pt x="2671" y="8985"/>
                  </a:cubicBezTo>
                  <a:cubicBezTo>
                    <a:pt x="3176" y="9132"/>
                    <a:pt x="3674" y="9197"/>
                    <a:pt x="4150" y="9197"/>
                  </a:cubicBezTo>
                  <a:cubicBezTo>
                    <a:pt x="6021" y="9197"/>
                    <a:pt x="7542" y="8194"/>
                    <a:pt x="7740" y="7220"/>
                  </a:cubicBezTo>
                  <a:cubicBezTo>
                    <a:pt x="8012" y="5885"/>
                    <a:pt x="7854" y="295"/>
                    <a:pt x="7831" y="182"/>
                  </a:cubicBezTo>
                  <a:lnTo>
                    <a:pt x="0"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1"/>
            <p:cNvSpPr/>
            <p:nvPr/>
          </p:nvSpPr>
          <p:spPr>
            <a:xfrm>
              <a:off x="3819025" y="3178025"/>
              <a:ext cx="475875" cy="213875"/>
            </a:xfrm>
            <a:custGeom>
              <a:avLst/>
              <a:gdLst/>
              <a:ahLst/>
              <a:cxnLst/>
              <a:rect l="l" t="t" r="r" b="b"/>
              <a:pathLst>
                <a:path w="19035" h="8555" extrusionOk="0">
                  <a:moveTo>
                    <a:pt x="18287" y="0"/>
                  </a:moveTo>
                  <a:cubicBezTo>
                    <a:pt x="18197" y="23"/>
                    <a:pt x="18106" y="23"/>
                    <a:pt x="18016" y="23"/>
                  </a:cubicBezTo>
                  <a:cubicBezTo>
                    <a:pt x="15820" y="204"/>
                    <a:pt x="13625" y="362"/>
                    <a:pt x="11430" y="521"/>
                  </a:cubicBezTo>
                  <a:cubicBezTo>
                    <a:pt x="9642" y="656"/>
                    <a:pt x="7854" y="815"/>
                    <a:pt x="6089" y="973"/>
                  </a:cubicBezTo>
                  <a:cubicBezTo>
                    <a:pt x="4979" y="1067"/>
                    <a:pt x="3859" y="1118"/>
                    <a:pt x="2743" y="1118"/>
                  </a:cubicBezTo>
                  <a:cubicBezTo>
                    <a:pt x="2242" y="1118"/>
                    <a:pt x="1743" y="1107"/>
                    <a:pt x="1245" y="1086"/>
                  </a:cubicBezTo>
                  <a:cubicBezTo>
                    <a:pt x="974" y="1086"/>
                    <a:pt x="521" y="1064"/>
                    <a:pt x="1" y="1041"/>
                  </a:cubicBezTo>
                  <a:lnTo>
                    <a:pt x="1" y="1041"/>
                  </a:lnTo>
                  <a:lnTo>
                    <a:pt x="680" y="8555"/>
                  </a:lnTo>
                  <a:lnTo>
                    <a:pt x="19034" y="8555"/>
                  </a:lnTo>
                  <a:lnTo>
                    <a:pt x="18287"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1"/>
            <p:cNvSpPr/>
            <p:nvPr/>
          </p:nvSpPr>
          <p:spPr>
            <a:xfrm>
              <a:off x="3295100" y="3167275"/>
              <a:ext cx="464550" cy="224625"/>
            </a:xfrm>
            <a:custGeom>
              <a:avLst/>
              <a:gdLst/>
              <a:ahLst/>
              <a:cxnLst/>
              <a:rect l="l" t="t" r="r" b="b"/>
              <a:pathLst>
                <a:path w="18582" h="8985" extrusionOk="0">
                  <a:moveTo>
                    <a:pt x="0" y="0"/>
                  </a:moveTo>
                  <a:lnTo>
                    <a:pt x="204" y="8985"/>
                  </a:lnTo>
                  <a:lnTo>
                    <a:pt x="18581" y="8985"/>
                  </a:lnTo>
                  <a:lnTo>
                    <a:pt x="18400" y="1335"/>
                  </a:lnTo>
                  <a:cubicBezTo>
                    <a:pt x="17721" y="1313"/>
                    <a:pt x="17155" y="1290"/>
                    <a:pt x="16929" y="1267"/>
                  </a:cubicBezTo>
                  <a:cubicBezTo>
                    <a:pt x="15368" y="1222"/>
                    <a:pt x="13806" y="1200"/>
                    <a:pt x="12222" y="1109"/>
                  </a:cubicBezTo>
                  <a:cubicBezTo>
                    <a:pt x="10117" y="1018"/>
                    <a:pt x="8035" y="860"/>
                    <a:pt x="5930" y="724"/>
                  </a:cubicBezTo>
                  <a:cubicBezTo>
                    <a:pt x="3938" y="588"/>
                    <a:pt x="1969" y="340"/>
                    <a:pt x="0"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p:cNvPicPr>
            <a:picLocks noChangeAspect="1"/>
          </p:cNvPicPr>
          <p:nvPr/>
        </p:nvPicPr>
        <p:blipFill>
          <a:blip r:embed="rId4"/>
          <a:stretch>
            <a:fillRect/>
          </a:stretch>
        </p:blipFill>
        <p:spPr>
          <a:xfrm>
            <a:off x="5682600" y="1416185"/>
            <a:ext cx="3011785" cy="330908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39"/>
          <p:cNvSpPr txBox="1">
            <a:spLocks noGrp="1"/>
          </p:cNvSpPr>
          <p:nvPr>
            <p:ph type="title"/>
          </p:nvPr>
        </p:nvSpPr>
        <p:spPr>
          <a:xfrm>
            <a:off x="4427593" y="3102404"/>
            <a:ext cx="3993600" cy="6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About the </a:t>
            </a:r>
            <a:r>
              <a:rPr lang="en" dirty="0" smtClean="0"/>
              <a:t>Admin</a:t>
            </a:r>
            <a:endParaRPr dirty="0"/>
          </a:p>
        </p:txBody>
      </p:sp>
      <p:sp>
        <p:nvSpPr>
          <p:cNvPr id="534" name="Google Shape;534;p39"/>
          <p:cNvSpPr txBox="1">
            <a:spLocks noGrp="1"/>
          </p:cNvSpPr>
          <p:nvPr>
            <p:ph type="title" idx="2"/>
          </p:nvPr>
        </p:nvSpPr>
        <p:spPr>
          <a:xfrm>
            <a:off x="4430425" y="2103825"/>
            <a:ext cx="3993600" cy="95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01</a:t>
            </a:r>
            <a:endParaRPr/>
          </a:p>
        </p:txBody>
      </p:sp>
      <p:sp>
        <p:nvSpPr>
          <p:cNvPr id="535" name="Google Shape;535;p39"/>
          <p:cNvSpPr txBox="1">
            <a:spLocks noGrp="1"/>
          </p:cNvSpPr>
          <p:nvPr>
            <p:ph type="subTitle" idx="1"/>
          </p:nvPr>
        </p:nvSpPr>
        <p:spPr>
          <a:xfrm>
            <a:off x="4427475" y="3887049"/>
            <a:ext cx="3993600" cy="29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smtClean="0"/>
              <a:t>T</a:t>
            </a:r>
            <a:r>
              <a:rPr lang="en" dirty="0" smtClean="0"/>
              <a:t>he main Admin person of the whole project.</a:t>
            </a:r>
            <a:endParaRPr dirty="0"/>
          </a:p>
        </p:txBody>
      </p:sp>
      <p:grpSp>
        <p:nvGrpSpPr>
          <p:cNvPr id="536" name="Google Shape;536;p39"/>
          <p:cNvGrpSpPr/>
          <p:nvPr/>
        </p:nvGrpSpPr>
        <p:grpSpPr>
          <a:xfrm>
            <a:off x="6955526" y="308689"/>
            <a:ext cx="1465547" cy="1458915"/>
            <a:chOff x="7019104" y="3218529"/>
            <a:chExt cx="1577383" cy="1570077"/>
          </a:xfrm>
        </p:grpSpPr>
        <p:sp>
          <p:nvSpPr>
            <p:cNvPr id="537" name="Google Shape;537;p39"/>
            <p:cNvSpPr/>
            <p:nvPr/>
          </p:nvSpPr>
          <p:spPr>
            <a:xfrm>
              <a:off x="7021796" y="3218529"/>
              <a:ext cx="1572576" cy="1570077"/>
            </a:xfrm>
            <a:custGeom>
              <a:avLst/>
              <a:gdLst/>
              <a:ahLst/>
              <a:cxnLst/>
              <a:rect l="l" t="t" r="r" b="b"/>
              <a:pathLst>
                <a:path w="49074" h="48996" extrusionOk="0">
                  <a:moveTo>
                    <a:pt x="37179" y="0"/>
                  </a:moveTo>
                  <a:cubicBezTo>
                    <a:pt x="36884" y="0"/>
                    <a:pt x="36592" y="113"/>
                    <a:pt x="36375" y="339"/>
                  </a:cubicBezTo>
                  <a:lnTo>
                    <a:pt x="451" y="36462"/>
                  </a:lnTo>
                  <a:cubicBezTo>
                    <a:pt x="0" y="36914"/>
                    <a:pt x="0" y="37649"/>
                    <a:pt x="451" y="38100"/>
                  </a:cubicBezTo>
                  <a:lnTo>
                    <a:pt x="11061" y="48660"/>
                  </a:lnTo>
                  <a:cubicBezTo>
                    <a:pt x="11285" y="48883"/>
                    <a:pt x="11578" y="48996"/>
                    <a:pt x="11872" y="48996"/>
                  </a:cubicBezTo>
                  <a:cubicBezTo>
                    <a:pt x="12171" y="48996"/>
                    <a:pt x="12471" y="48879"/>
                    <a:pt x="12699" y="48643"/>
                  </a:cubicBezTo>
                  <a:lnTo>
                    <a:pt x="48622" y="12519"/>
                  </a:lnTo>
                  <a:cubicBezTo>
                    <a:pt x="49073" y="12068"/>
                    <a:pt x="49073" y="11333"/>
                    <a:pt x="48605" y="10882"/>
                  </a:cubicBezTo>
                  <a:lnTo>
                    <a:pt x="37995" y="339"/>
                  </a:lnTo>
                  <a:cubicBezTo>
                    <a:pt x="37770" y="113"/>
                    <a:pt x="37473" y="0"/>
                    <a:pt x="37179" y="0"/>
                  </a:cubicBezTo>
                  <a:close/>
                </a:path>
              </a:pathLst>
            </a:custGeom>
            <a:solidFill>
              <a:srgbClr val="F3E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7502054" y="3701671"/>
              <a:ext cx="611483" cy="603536"/>
            </a:xfrm>
            <a:custGeom>
              <a:avLst/>
              <a:gdLst/>
              <a:ahLst/>
              <a:cxnLst/>
              <a:rect l="l" t="t" r="r" b="b"/>
              <a:pathLst>
                <a:path w="19082" h="18834" extrusionOk="0">
                  <a:moveTo>
                    <a:pt x="10929" y="1"/>
                  </a:moveTo>
                  <a:cubicBezTo>
                    <a:pt x="10677" y="1"/>
                    <a:pt x="10436" y="89"/>
                    <a:pt x="10260" y="266"/>
                  </a:cubicBezTo>
                  <a:lnTo>
                    <a:pt x="402" y="10191"/>
                  </a:lnTo>
                  <a:cubicBezTo>
                    <a:pt x="1" y="10575"/>
                    <a:pt x="51" y="11260"/>
                    <a:pt x="519" y="11711"/>
                  </a:cubicBezTo>
                  <a:lnTo>
                    <a:pt x="7302" y="18461"/>
                  </a:lnTo>
                  <a:cubicBezTo>
                    <a:pt x="7548" y="18707"/>
                    <a:pt x="7862" y="18834"/>
                    <a:pt x="8160" y="18834"/>
                  </a:cubicBezTo>
                  <a:cubicBezTo>
                    <a:pt x="8410" y="18834"/>
                    <a:pt x="8648" y="18745"/>
                    <a:pt x="8823" y="18562"/>
                  </a:cubicBezTo>
                  <a:lnTo>
                    <a:pt x="18681" y="8637"/>
                  </a:lnTo>
                  <a:cubicBezTo>
                    <a:pt x="19082" y="8253"/>
                    <a:pt x="19032" y="7568"/>
                    <a:pt x="18581" y="7116"/>
                  </a:cubicBezTo>
                  <a:lnTo>
                    <a:pt x="11780" y="366"/>
                  </a:lnTo>
                  <a:cubicBezTo>
                    <a:pt x="11537" y="123"/>
                    <a:pt x="11225" y="1"/>
                    <a:pt x="10929"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8131194" y="3500973"/>
              <a:ext cx="61590" cy="58578"/>
            </a:xfrm>
            <a:custGeom>
              <a:avLst/>
              <a:gdLst/>
              <a:ahLst/>
              <a:cxnLst/>
              <a:rect l="l" t="t" r="r" b="b"/>
              <a:pathLst>
                <a:path w="1922" h="1828" extrusionOk="0">
                  <a:moveTo>
                    <a:pt x="928" y="1"/>
                  </a:moveTo>
                  <a:cubicBezTo>
                    <a:pt x="457" y="1"/>
                    <a:pt x="0" y="369"/>
                    <a:pt x="0" y="915"/>
                  </a:cubicBezTo>
                  <a:cubicBezTo>
                    <a:pt x="11" y="1465"/>
                    <a:pt x="453" y="1827"/>
                    <a:pt x="914" y="1827"/>
                  </a:cubicBezTo>
                  <a:cubicBezTo>
                    <a:pt x="1139" y="1827"/>
                    <a:pt x="1368" y="1741"/>
                    <a:pt x="1554" y="1550"/>
                  </a:cubicBezTo>
                  <a:cubicBezTo>
                    <a:pt x="1922" y="1199"/>
                    <a:pt x="1922" y="614"/>
                    <a:pt x="1554" y="263"/>
                  </a:cubicBezTo>
                  <a:cubicBezTo>
                    <a:pt x="1373" y="82"/>
                    <a:pt x="1149" y="1"/>
                    <a:pt x="928"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8249696" y="3618771"/>
              <a:ext cx="61430" cy="58450"/>
            </a:xfrm>
            <a:custGeom>
              <a:avLst/>
              <a:gdLst/>
              <a:ahLst/>
              <a:cxnLst/>
              <a:rect l="l" t="t" r="r" b="b"/>
              <a:pathLst>
                <a:path w="1917" h="1824" extrusionOk="0">
                  <a:moveTo>
                    <a:pt x="923" y="1"/>
                  </a:moveTo>
                  <a:cubicBezTo>
                    <a:pt x="453" y="1"/>
                    <a:pt x="0" y="369"/>
                    <a:pt x="12" y="915"/>
                  </a:cubicBezTo>
                  <a:cubicBezTo>
                    <a:pt x="12" y="1457"/>
                    <a:pt x="454" y="1823"/>
                    <a:pt x="922" y="1823"/>
                  </a:cubicBezTo>
                  <a:cubicBezTo>
                    <a:pt x="1146" y="1823"/>
                    <a:pt x="1376" y="1739"/>
                    <a:pt x="1565" y="1550"/>
                  </a:cubicBezTo>
                  <a:cubicBezTo>
                    <a:pt x="1916" y="1199"/>
                    <a:pt x="1916" y="614"/>
                    <a:pt x="1549" y="263"/>
                  </a:cubicBezTo>
                  <a:cubicBezTo>
                    <a:pt x="1367" y="82"/>
                    <a:pt x="1143" y="1"/>
                    <a:pt x="923"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8108698" y="3642516"/>
              <a:ext cx="61078" cy="58386"/>
            </a:xfrm>
            <a:custGeom>
              <a:avLst/>
              <a:gdLst/>
              <a:ahLst/>
              <a:cxnLst/>
              <a:rect l="l" t="t" r="r" b="b"/>
              <a:pathLst>
                <a:path w="1906" h="1822" extrusionOk="0">
                  <a:moveTo>
                    <a:pt x="906" y="0"/>
                  </a:moveTo>
                  <a:cubicBezTo>
                    <a:pt x="443" y="0"/>
                    <a:pt x="0" y="367"/>
                    <a:pt x="0" y="909"/>
                  </a:cubicBezTo>
                  <a:cubicBezTo>
                    <a:pt x="0" y="1459"/>
                    <a:pt x="446" y="1821"/>
                    <a:pt x="911" y="1821"/>
                  </a:cubicBezTo>
                  <a:cubicBezTo>
                    <a:pt x="1137" y="1821"/>
                    <a:pt x="1368" y="1735"/>
                    <a:pt x="1554" y="1544"/>
                  </a:cubicBezTo>
                  <a:cubicBezTo>
                    <a:pt x="1905" y="1193"/>
                    <a:pt x="1905" y="625"/>
                    <a:pt x="1538" y="274"/>
                  </a:cubicBezTo>
                  <a:cubicBezTo>
                    <a:pt x="1354" y="84"/>
                    <a:pt x="1127" y="0"/>
                    <a:pt x="906"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7422807" y="4447486"/>
              <a:ext cx="61623" cy="58322"/>
            </a:xfrm>
            <a:custGeom>
              <a:avLst/>
              <a:gdLst/>
              <a:ahLst/>
              <a:cxnLst/>
              <a:rect l="l" t="t" r="r" b="b"/>
              <a:pathLst>
                <a:path w="1923" h="1820" extrusionOk="0">
                  <a:moveTo>
                    <a:pt x="1004" y="1"/>
                  </a:moveTo>
                  <a:cubicBezTo>
                    <a:pt x="780" y="1"/>
                    <a:pt x="552" y="83"/>
                    <a:pt x="368" y="267"/>
                  </a:cubicBezTo>
                  <a:cubicBezTo>
                    <a:pt x="1" y="618"/>
                    <a:pt x="17" y="1203"/>
                    <a:pt x="368" y="1553"/>
                  </a:cubicBezTo>
                  <a:cubicBezTo>
                    <a:pt x="552" y="1737"/>
                    <a:pt x="779" y="1819"/>
                    <a:pt x="1002" y="1819"/>
                  </a:cubicBezTo>
                  <a:cubicBezTo>
                    <a:pt x="1470" y="1819"/>
                    <a:pt x="1922" y="1456"/>
                    <a:pt x="1922" y="902"/>
                  </a:cubicBezTo>
                  <a:cubicBezTo>
                    <a:pt x="1922" y="360"/>
                    <a:pt x="1472" y="1"/>
                    <a:pt x="1004"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7304497" y="4329689"/>
              <a:ext cx="61590" cy="58322"/>
            </a:xfrm>
            <a:custGeom>
              <a:avLst/>
              <a:gdLst/>
              <a:ahLst/>
              <a:cxnLst/>
              <a:rect l="l" t="t" r="r" b="b"/>
              <a:pathLst>
                <a:path w="1922" h="1820" extrusionOk="0">
                  <a:moveTo>
                    <a:pt x="1000" y="1"/>
                  </a:moveTo>
                  <a:cubicBezTo>
                    <a:pt x="778" y="1"/>
                    <a:pt x="552" y="83"/>
                    <a:pt x="368" y="267"/>
                  </a:cubicBezTo>
                  <a:cubicBezTo>
                    <a:pt x="0" y="618"/>
                    <a:pt x="0" y="1203"/>
                    <a:pt x="368" y="1554"/>
                  </a:cubicBezTo>
                  <a:cubicBezTo>
                    <a:pt x="551" y="1737"/>
                    <a:pt x="778" y="1819"/>
                    <a:pt x="1001" y="1819"/>
                  </a:cubicBezTo>
                  <a:cubicBezTo>
                    <a:pt x="1469" y="1819"/>
                    <a:pt x="1922" y="1456"/>
                    <a:pt x="1922" y="902"/>
                  </a:cubicBezTo>
                  <a:cubicBezTo>
                    <a:pt x="1910" y="360"/>
                    <a:pt x="1464" y="1"/>
                    <a:pt x="100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9"/>
            <p:cNvSpPr/>
            <p:nvPr/>
          </p:nvSpPr>
          <p:spPr>
            <a:xfrm>
              <a:off x="7445847" y="4305911"/>
              <a:ext cx="61430" cy="58418"/>
            </a:xfrm>
            <a:custGeom>
              <a:avLst/>
              <a:gdLst/>
              <a:ahLst/>
              <a:cxnLst/>
              <a:rect l="l" t="t" r="r" b="b"/>
              <a:pathLst>
                <a:path w="1917" h="1823" extrusionOk="0">
                  <a:moveTo>
                    <a:pt x="1000" y="0"/>
                  </a:moveTo>
                  <a:cubicBezTo>
                    <a:pt x="778" y="0"/>
                    <a:pt x="552" y="84"/>
                    <a:pt x="368" y="274"/>
                  </a:cubicBezTo>
                  <a:cubicBezTo>
                    <a:pt x="0" y="625"/>
                    <a:pt x="0" y="1210"/>
                    <a:pt x="368" y="1560"/>
                  </a:cubicBezTo>
                  <a:cubicBezTo>
                    <a:pt x="549" y="1742"/>
                    <a:pt x="773" y="1823"/>
                    <a:pt x="993" y="1823"/>
                  </a:cubicBezTo>
                  <a:cubicBezTo>
                    <a:pt x="1463" y="1823"/>
                    <a:pt x="1916" y="1455"/>
                    <a:pt x="1905" y="909"/>
                  </a:cubicBezTo>
                  <a:cubicBezTo>
                    <a:pt x="1905" y="367"/>
                    <a:pt x="1462" y="0"/>
                    <a:pt x="1000"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9"/>
            <p:cNvSpPr/>
            <p:nvPr/>
          </p:nvSpPr>
          <p:spPr>
            <a:xfrm>
              <a:off x="7019104" y="3220676"/>
              <a:ext cx="1577383" cy="1565334"/>
            </a:xfrm>
            <a:custGeom>
              <a:avLst/>
              <a:gdLst/>
              <a:ahLst/>
              <a:cxnLst/>
              <a:rect l="l" t="t" r="r" b="b"/>
              <a:pathLst>
                <a:path w="49224" h="48848" extrusionOk="0">
                  <a:moveTo>
                    <a:pt x="11822" y="0"/>
                  </a:moveTo>
                  <a:cubicBezTo>
                    <a:pt x="11529" y="0"/>
                    <a:pt x="11237" y="113"/>
                    <a:pt x="11011" y="339"/>
                  </a:cubicBezTo>
                  <a:lnTo>
                    <a:pt x="452" y="10948"/>
                  </a:lnTo>
                  <a:cubicBezTo>
                    <a:pt x="1" y="11416"/>
                    <a:pt x="1" y="12135"/>
                    <a:pt x="452" y="12586"/>
                  </a:cubicBezTo>
                  <a:lnTo>
                    <a:pt x="36592" y="48509"/>
                  </a:lnTo>
                  <a:cubicBezTo>
                    <a:pt x="36818" y="48735"/>
                    <a:pt x="37114" y="48848"/>
                    <a:pt x="37411" y="48848"/>
                  </a:cubicBezTo>
                  <a:cubicBezTo>
                    <a:pt x="37708" y="48848"/>
                    <a:pt x="38004" y="48735"/>
                    <a:pt x="38230" y="48509"/>
                  </a:cubicBezTo>
                  <a:lnTo>
                    <a:pt x="48773" y="37899"/>
                  </a:lnTo>
                  <a:cubicBezTo>
                    <a:pt x="49224" y="37448"/>
                    <a:pt x="49224" y="36713"/>
                    <a:pt x="48773" y="36262"/>
                  </a:cubicBezTo>
                  <a:lnTo>
                    <a:pt x="12632" y="339"/>
                  </a:lnTo>
                  <a:cubicBezTo>
                    <a:pt x="12407" y="113"/>
                    <a:pt x="12114" y="0"/>
                    <a:pt x="11822" y="0"/>
                  </a:cubicBezTo>
                  <a:close/>
                </a:path>
              </a:pathLst>
            </a:custGeom>
            <a:solidFill>
              <a:srgbClr val="F3E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9"/>
            <p:cNvSpPr/>
            <p:nvPr/>
          </p:nvSpPr>
          <p:spPr>
            <a:xfrm>
              <a:off x="7502054" y="3701895"/>
              <a:ext cx="611483" cy="602863"/>
            </a:xfrm>
            <a:custGeom>
              <a:avLst/>
              <a:gdLst/>
              <a:ahLst/>
              <a:cxnLst/>
              <a:rect l="l" t="t" r="r" b="b"/>
              <a:pathLst>
                <a:path w="19082" h="18813" extrusionOk="0">
                  <a:moveTo>
                    <a:pt x="8113" y="1"/>
                  </a:moveTo>
                  <a:cubicBezTo>
                    <a:pt x="7814" y="1"/>
                    <a:pt x="7500" y="128"/>
                    <a:pt x="7252" y="376"/>
                  </a:cubicBezTo>
                  <a:lnTo>
                    <a:pt x="502" y="7160"/>
                  </a:lnTo>
                  <a:cubicBezTo>
                    <a:pt x="51" y="7611"/>
                    <a:pt x="1" y="8296"/>
                    <a:pt x="402" y="8697"/>
                  </a:cubicBezTo>
                  <a:lnTo>
                    <a:pt x="10310" y="18555"/>
                  </a:lnTo>
                  <a:cubicBezTo>
                    <a:pt x="10490" y="18728"/>
                    <a:pt x="10728" y="18813"/>
                    <a:pt x="10977" y="18813"/>
                  </a:cubicBezTo>
                  <a:cubicBezTo>
                    <a:pt x="11280" y="18813"/>
                    <a:pt x="11599" y="18686"/>
                    <a:pt x="11847" y="18438"/>
                  </a:cubicBezTo>
                  <a:lnTo>
                    <a:pt x="18581" y="11654"/>
                  </a:lnTo>
                  <a:cubicBezTo>
                    <a:pt x="19032" y="11203"/>
                    <a:pt x="19082" y="10518"/>
                    <a:pt x="18698" y="10117"/>
                  </a:cubicBezTo>
                  <a:lnTo>
                    <a:pt x="8773" y="259"/>
                  </a:lnTo>
                  <a:cubicBezTo>
                    <a:pt x="8592" y="86"/>
                    <a:pt x="8358" y="1"/>
                    <a:pt x="8113"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9"/>
            <p:cNvSpPr/>
            <p:nvPr/>
          </p:nvSpPr>
          <p:spPr>
            <a:xfrm>
              <a:off x="8242005" y="4326997"/>
              <a:ext cx="78222" cy="58258"/>
            </a:xfrm>
            <a:custGeom>
              <a:avLst/>
              <a:gdLst/>
              <a:ahLst/>
              <a:cxnLst/>
              <a:rect l="l" t="t" r="r" b="b"/>
              <a:pathLst>
                <a:path w="2441" h="1818" extrusionOk="0">
                  <a:moveTo>
                    <a:pt x="1221" y="0"/>
                  </a:moveTo>
                  <a:cubicBezTo>
                    <a:pt x="402" y="0"/>
                    <a:pt x="1" y="986"/>
                    <a:pt x="586" y="1554"/>
                  </a:cubicBezTo>
                  <a:cubicBezTo>
                    <a:pt x="761" y="1729"/>
                    <a:pt x="991" y="1817"/>
                    <a:pt x="1221" y="1817"/>
                  </a:cubicBezTo>
                  <a:cubicBezTo>
                    <a:pt x="1450" y="1817"/>
                    <a:pt x="1680" y="1729"/>
                    <a:pt x="1856" y="1554"/>
                  </a:cubicBezTo>
                  <a:cubicBezTo>
                    <a:pt x="2440" y="986"/>
                    <a:pt x="2023" y="0"/>
                    <a:pt x="1221"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9"/>
            <p:cNvSpPr/>
            <p:nvPr/>
          </p:nvSpPr>
          <p:spPr>
            <a:xfrm>
              <a:off x="8124240" y="4445307"/>
              <a:ext cx="78190" cy="58258"/>
            </a:xfrm>
            <a:custGeom>
              <a:avLst/>
              <a:gdLst/>
              <a:ahLst/>
              <a:cxnLst/>
              <a:rect l="l" t="t" r="r" b="b"/>
              <a:pathLst>
                <a:path w="2440" h="1818" extrusionOk="0">
                  <a:moveTo>
                    <a:pt x="1220" y="1"/>
                  </a:moveTo>
                  <a:cubicBezTo>
                    <a:pt x="401" y="1"/>
                    <a:pt x="0" y="987"/>
                    <a:pt x="585" y="1555"/>
                  </a:cubicBezTo>
                  <a:cubicBezTo>
                    <a:pt x="760" y="1730"/>
                    <a:pt x="990" y="1818"/>
                    <a:pt x="1222" y="1818"/>
                  </a:cubicBezTo>
                  <a:cubicBezTo>
                    <a:pt x="1454" y="1818"/>
                    <a:pt x="1688" y="1730"/>
                    <a:pt x="1871" y="1555"/>
                  </a:cubicBezTo>
                  <a:cubicBezTo>
                    <a:pt x="2439" y="987"/>
                    <a:pt x="2022" y="1"/>
                    <a:pt x="122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9"/>
            <p:cNvSpPr/>
            <p:nvPr/>
          </p:nvSpPr>
          <p:spPr>
            <a:xfrm>
              <a:off x="8100655" y="4303957"/>
              <a:ext cx="78222" cy="58258"/>
            </a:xfrm>
            <a:custGeom>
              <a:avLst/>
              <a:gdLst/>
              <a:ahLst/>
              <a:cxnLst/>
              <a:rect l="l" t="t" r="r" b="b"/>
              <a:pathLst>
                <a:path w="2441" h="1818" extrusionOk="0">
                  <a:moveTo>
                    <a:pt x="1221" y="1"/>
                  </a:moveTo>
                  <a:cubicBezTo>
                    <a:pt x="402" y="1"/>
                    <a:pt x="1" y="986"/>
                    <a:pt x="586" y="1555"/>
                  </a:cubicBezTo>
                  <a:cubicBezTo>
                    <a:pt x="761" y="1730"/>
                    <a:pt x="991" y="1818"/>
                    <a:pt x="1221" y="1818"/>
                  </a:cubicBezTo>
                  <a:cubicBezTo>
                    <a:pt x="1450" y="1818"/>
                    <a:pt x="1680" y="1730"/>
                    <a:pt x="1855" y="1555"/>
                  </a:cubicBezTo>
                  <a:cubicBezTo>
                    <a:pt x="2440" y="986"/>
                    <a:pt x="2023" y="1"/>
                    <a:pt x="1221"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9"/>
            <p:cNvSpPr/>
            <p:nvPr/>
          </p:nvSpPr>
          <p:spPr>
            <a:xfrm>
              <a:off x="7295909" y="3621430"/>
              <a:ext cx="77677" cy="58258"/>
            </a:xfrm>
            <a:custGeom>
              <a:avLst/>
              <a:gdLst/>
              <a:ahLst/>
              <a:cxnLst/>
              <a:rect l="l" t="t" r="r" b="b"/>
              <a:pathLst>
                <a:path w="2424" h="1818" extrusionOk="0">
                  <a:moveTo>
                    <a:pt x="1206" y="0"/>
                  </a:moveTo>
                  <a:cubicBezTo>
                    <a:pt x="974" y="0"/>
                    <a:pt x="744" y="88"/>
                    <a:pt x="569" y="264"/>
                  </a:cubicBezTo>
                  <a:cubicBezTo>
                    <a:pt x="1" y="848"/>
                    <a:pt x="402" y="1818"/>
                    <a:pt x="1204" y="1818"/>
                  </a:cubicBezTo>
                  <a:cubicBezTo>
                    <a:pt x="2023" y="1818"/>
                    <a:pt x="2424" y="832"/>
                    <a:pt x="1855" y="264"/>
                  </a:cubicBezTo>
                  <a:cubicBezTo>
                    <a:pt x="1672" y="88"/>
                    <a:pt x="1438" y="0"/>
                    <a:pt x="1206"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9"/>
            <p:cNvSpPr/>
            <p:nvPr/>
          </p:nvSpPr>
          <p:spPr>
            <a:xfrm>
              <a:off x="7413194" y="3503088"/>
              <a:ext cx="78190" cy="58258"/>
            </a:xfrm>
            <a:custGeom>
              <a:avLst/>
              <a:gdLst/>
              <a:ahLst/>
              <a:cxnLst/>
              <a:rect l="l" t="t" r="r" b="b"/>
              <a:pathLst>
                <a:path w="2440" h="1818" extrusionOk="0">
                  <a:moveTo>
                    <a:pt x="1222" y="1"/>
                  </a:moveTo>
                  <a:cubicBezTo>
                    <a:pt x="990" y="1"/>
                    <a:pt x="760" y="89"/>
                    <a:pt x="585" y="264"/>
                  </a:cubicBezTo>
                  <a:cubicBezTo>
                    <a:pt x="0" y="849"/>
                    <a:pt x="418" y="1818"/>
                    <a:pt x="1236" y="1818"/>
                  </a:cubicBezTo>
                  <a:cubicBezTo>
                    <a:pt x="2038" y="1818"/>
                    <a:pt x="2439" y="832"/>
                    <a:pt x="1871" y="264"/>
                  </a:cubicBezTo>
                  <a:cubicBezTo>
                    <a:pt x="1688" y="89"/>
                    <a:pt x="1454" y="1"/>
                    <a:pt x="1222"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9"/>
            <p:cNvSpPr/>
            <p:nvPr/>
          </p:nvSpPr>
          <p:spPr>
            <a:xfrm>
              <a:off x="7437259" y="3644439"/>
              <a:ext cx="77677" cy="58258"/>
            </a:xfrm>
            <a:custGeom>
              <a:avLst/>
              <a:gdLst/>
              <a:ahLst/>
              <a:cxnLst/>
              <a:rect l="l" t="t" r="r" b="b"/>
              <a:pathLst>
                <a:path w="2424" h="1818" extrusionOk="0">
                  <a:moveTo>
                    <a:pt x="1212" y="1"/>
                  </a:moveTo>
                  <a:cubicBezTo>
                    <a:pt x="978" y="1"/>
                    <a:pt x="744" y="89"/>
                    <a:pt x="569" y="264"/>
                  </a:cubicBezTo>
                  <a:cubicBezTo>
                    <a:pt x="1" y="849"/>
                    <a:pt x="402" y="1818"/>
                    <a:pt x="1221" y="1818"/>
                  </a:cubicBezTo>
                  <a:cubicBezTo>
                    <a:pt x="2023" y="1818"/>
                    <a:pt x="2424" y="832"/>
                    <a:pt x="1856" y="264"/>
                  </a:cubicBezTo>
                  <a:cubicBezTo>
                    <a:pt x="1680" y="89"/>
                    <a:pt x="1446" y="1"/>
                    <a:pt x="1212"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39"/>
          <p:cNvGrpSpPr/>
          <p:nvPr/>
        </p:nvGrpSpPr>
        <p:grpSpPr>
          <a:xfrm>
            <a:off x="720000" y="2258601"/>
            <a:ext cx="3481228" cy="2303176"/>
            <a:chOff x="720000" y="2258601"/>
            <a:chExt cx="3481228" cy="2303176"/>
          </a:xfrm>
        </p:grpSpPr>
        <p:grpSp>
          <p:nvGrpSpPr>
            <p:cNvPr id="554" name="Google Shape;554;p39"/>
            <p:cNvGrpSpPr/>
            <p:nvPr/>
          </p:nvGrpSpPr>
          <p:grpSpPr>
            <a:xfrm>
              <a:off x="720000" y="2258601"/>
              <a:ext cx="3481228" cy="2303176"/>
              <a:chOff x="4439941" y="2113720"/>
              <a:chExt cx="3760238" cy="2487768"/>
            </a:xfrm>
          </p:grpSpPr>
          <p:sp>
            <p:nvSpPr>
              <p:cNvPr id="555" name="Google Shape;555;p39"/>
              <p:cNvSpPr/>
              <p:nvPr/>
            </p:nvSpPr>
            <p:spPr>
              <a:xfrm>
                <a:off x="4518174" y="2560578"/>
                <a:ext cx="920533" cy="1660999"/>
              </a:xfrm>
              <a:custGeom>
                <a:avLst/>
                <a:gdLst/>
                <a:ahLst/>
                <a:cxnLst/>
                <a:rect l="l" t="t" r="r" b="b"/>
                <a:pathLst>
                  <a:path w="28628" h="51656" extrusionOk="0">
                    <a:moveTo>
                      <a:pt x="24262" y="6099"/>
                    </a:moveTo>
                    <a:lnTo>
                      <a:pt x="24262" y="21279"/>
                    </a:lnTo>
                    <a:lnTo>
                      <a:pt x="5849" y="21279"/>
                    </a:lnTo>
                    <a:lnTo>
                      <a:pt x="5849" y="19513"/>
                    </a:lnTo>
                    <a:cubicBezTo>
                      <a:pt x="5949" y="19046"/>
                      <a:pt x="6132" y="18596"/>
                      <a:pt x="6382" y="18196"/>
                    </a:cubicBezTo>
                    <a:lnTo>
                      <a:pt x="17946" y="6632"/>
                    </a:lnTo>
                    <a:cubicBezTo>
                      <a:pt x="18330" y="6333"/>
                      <a:pt x="18780" y="6149"/>
                      <a:pt x="19263" y="6099"/>
                    </a:cubicBezTo>
                    <a:close/>
                    <a:moveTo>
                      <a:pt x="19129" y="1"/>
                    </a:moveTo>
                    <a:cubicBezTo>
                      <a:pt x="17946" y="34"/>
                      <a:pt x="16780" y="301"/>
                      <a:pt x="15697" y="767"/>
                    </a:cubicBezTo>
                    <a:cubicBezTo>
                      <a:pt x="14580" y="1200"/>
                      <a:pt x="13547" y="1834"/>
                      <a:pt x="12681" y="2667"/>
                    </a:cubicBezTo>
                    <a:lnTo>
                      <a:pt x="2667" y="12931"/>
                    </a:lnTo>
                    <a:cubicBezTo>
                      <a:pt x="1850" y="13797"/>
                      <a:pt x="1200" y="14831"/>
                      <a:pt x="784" y="15947"/>
                    </a:cubicBezTo>
                    <a:cubicBezTo>
                      <a:pt x="300" y="17030"/>
                      <a:pt x="34" y="18196"/>
                      <a:pt x="1" y="19396"/>
                    </a:cubicBezTo>
                    <a:lnTo>
                      <a:pt x="1" y="50705"/>
                    </a:lnTo>
                    <a:lnTo>
                      <a:pt x="5849" y="50705"/>
                    </a:lnTo>
                    <a:lnTo>
                      <a:pt x="5849" y="51655"/>
                    </a:lnTo>
                    <a:lnTo>
                      <a:pt x="28627" y="51655"/>
                    </a:lnTo>
                    <a:lnTo>
                      <a:pt x="28627"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9"/>
              <p:cNvSpPr/>
              <p:nvPr/>
            </p:nvSpPr>
            <p:spPr>
              <a:xfrm>
                <a:off x="5435974" y="2113720"/>
                <a:ext cx="2685971" cy="2107857"/>
              </a:xfrm>
              <a:custGeom>
                <a:avLst/>
                <a:gdLst/>
                <a:ahLst/>
                <a:cxnLst/>
                <a:rect l="l" t="t" r="r" b="b"/>
                <a:pathLst>
                  <a:path w="83532" h="65553" extrusionOk="0">
                    <a:moveTo>
                      <a:pt x="79777" y="0"/>
                    </a:moveTo>
                    <a:cubicBezTo>
                      <a:pt x="79756" y="0"/>
                      <a:pt x="79736" y="1"/>
                      <a:pt x="79716" y="1"/>
                    </a:cubicBezTo>
                    <a:lnTo>
                      <a:pt x="3800" y="1"/>
                    </a:lnTo>
                    <a:cubicBezTo>
                      <a:pt x="1717" y="18"/>
                      <a:pt x="34" y="1701"/>
                      <a:pt x="1" y="3783"/>
                    </a:cubicBezTo>
                    <a:lnTo>
                      <a:pt x="1" y="65552"/>
                    </a:lnTo>
                    <a:lnTo>
                      <a:pt x="79716" y="65552"/>
                    </a:lnTo>
                    <a:cubicBezTo>
                      <a:pt x="81798" y="65519"/>
                      <a:pt x="83481" y="63836"/>
                      <a:pt x="83515" y="61753"/>
                    </a:cubicBezTo>
                    <a:lnTo>
                      <a:pt x="83515" y="3783"/>
                    </a:lnTo>
                    <a:cubicBezTo>
                      <a:pt x="83531" y="2784"/>
                      <a:pt x="83115" y="1817"/>
                      <a:pt x="82398" y="1117"/>
                    </a:cubicBezTo>
                    <a:cubicBezTo>
                      <a:pt x="81713" y="399"/>
                      <a:pt x="80771" y="0"/>
                      <a:pt x="79777"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9"/>
              <p:cNvSpPr/>
              <p:nvPr/>
            </p:nvSpPr>
            <p:spPr>
              <a:xfrm>
                <a:off x="4984839" y="3436609"/>
                <a:ext cx="321518" cy="64310"/>
              </a:xfrm>
              <a:custGeom>
                <a:avLst/>
                <a:gdLst/>
                <a:ahLst/>
                <a:cxnLst/>
                <a:rect l="l" t="t" r="r" b="b"/>
                <a:pathLst>
                  <a:path w="9999" h="2000" extrusionOk="0">
                    <a:moveTo>
                      <a:pt x="1334" y="0"/>
                    </a:moveTo>
                    <a:cubicBezTo>
                      <a:pt x="1" y="0"/>
                      <a:pt x="1" y="2000"/>
                      <a:pt x="1334" y="2000"/>
                    </a:cubicBezTo>
                    <a:lnTo>
                      <a:pt x="8999" y="2000"/>
                    </a:lnTo>
                    <a:cubicBezTo>
                      <a:pt x="9549" y="2000"/>
                      <a:pt x="9998" y="1550"/>
                      <a:pt x="9998" y="1000"/>
                    </a:cubicBezTo>
                    <a:cubicBezTo>
                      <a:pt x="9998" y="450"/>
                      <a:pt x="9549" y="0"/>
                      <a:pt x="899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5435974" y="2113720"/>
                <a:ext cx="2685971" cy="2107857"/>
              </a:xfrm>
              <a:custGeom>
                <a:avLst/>
                <a:gdLst/>
                <a:ahLst/>
                <a:cxnLst/>
                <a:rect l="l" t="t" r="r" b="b"/>
                <a:pathLst>
                  <a:path w="83532" h="65553" extrusionOk="0">
                    <a:moveTo>
                      <a:pt x="79777" y="0"/>
                    </a:moveTo>
                    <a:cubicBezTo>
                      <a:pt x="79756" y="0"/>
                      <a:pt x="79736" y="1"/>
                      <a:pt x="79716" y="1"/>
                    </a:cubicBezTo>
                    <a:lnTo>
                      <a:pt x="3800" y="1"/>
                    </a:lnTo>
                    <a:cubicBezTo>
                      <a:pt x="1717" y="18"/>
                      <a:pt x="34" y="1701"/>
                      <a:pt x="1" y="3783"/>
                    </a:cubicBezTo>
                    <a:lnTo>
                      <a:pt x="1" y="65552"/>
                    </a:lnTo>
                    <a:lnTo>
                      <a:pt x="79716" y="65552"/>
                    </a:lnTo>
                    <a:cubicBezTo>
                      <a:pt x="81798" y="65519"/>
                      <a:pt x="83481" y="63836"/>
                      <a:pt x="83515" y="61753"/>
                    </a:cubicBezTo>
                    <a:lnTo>
                      <a:pt x="83515" y="3783"/>
                    </a:lnTo>
                    <a:cubicBezTo>
                      <a:pt x="83531" y="2784"/>
                      <a:pt x="83115" y="1817"/>
                      <a:pt x="82398" y="1117"/>
                    </a:cubicBezTo>
                    <a:cubicBezTo>
                      <a:pt x="81713" y="399"/>
                      <a:pt x="80771" y="0"/>
                      <a:pt x="79777" y="0"/>
                    </a:cubicBezTo>
                    <a:close/>
                  </a:path>
                </a:pathLst>
              </a:custGeom>
              <a:solidFill>
                <a:srgbClr val="FFFFFF">
                  <a:alpha val="4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a:off x="6071968" y="2475914"/>
                <a:ext cx="1290219" cy="1240958"/>
              </a:xfrm>
              <a:custGeom>
                <a:avLst/>
                <a:gdLst/>
                <a:ahLst/>
                <a:cxnLst/>
                <a:rect l="l" t="t" r="r" b="b"/>
                <a:pathLst>
                  <a:path w="40125" h="38593" extrusionOk="0">
                    <a:moveTo>
                      <a:pt x="20829" y="1"/>
                    </a:moveTo>
                    <a:cubicBezTo>
                      <a:pt x="13014" y="1"/>
                      <a:pt x="5983" y="4700"/>
                      <a:pt x="3000" y="11915"/>
                    </a:cubicBezTo>
                    <a:cubicBezTo>
                      <a:pt x="1" y="19113"/>
                      <a:pt x="1667" y="27428"/>
                      <a:pt x="7182" y="32943"/>
                    </a:cubicBezTo>
                    <a:cubicBezTo>
                      <a:pt x="10872" y="36633"/>
                      <a:pt x="15807" y="38593"/>
                      <a:pt x="20830" y="38593"/>
                    </a:cubicBezTo>
                    <a:cubicBezTo>
                      <a:pt x="23316" y="38593"/>
                      <a:pt x="25822" y="38113"/>
                      <a:pt x="28211" y="37126"/>
                    </a:cubicBezTo>
                    <a:cubicBezTo>
                      <a:pt x="35426" y="34143"/>
                      <a:pt x="40125" y="27095"/>
                      <a:pt x="40125" y="19296"/>
                    </a:cubicBezTo>
                    <a:cubicBezTo>
                      <a:pt x="40125" y="8632"/>
                      <a:pt x="31477" y="1"/>
                      <a:pt x="208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9"/>
              <p:cNvSpPr/>
              <p:nvPr/>
            </p:nvSpPr>
            <p:spPr>
              <a:xfrm>
                <a:off x="6384868" y="2740067"/>
                <a:ext cx="713166" cy="712651"/>
              </a:xfrm>
              <a:custGeom>
                <a:avLst/>
                <a:gdLst/>
                <a:ahLst/>
                <a:cxnLst/>
                <a:rect l="l" t="t" r="r" b="b"/>
                <a:pathLst>
                  <a:path w="22179" h="22163" extrusionOk="0">
                    <a:moveTo>
                      <a:pt x="8682" y="1"/>
                    </a:moveTo>
                    <a:cubicBezTo>
                      <a:pt x="8149" y="1"/>
                      <a:pt x="7716" y="434"/>
                      <a:pt x="7716" y="967"/>
                    </a:cubicBezTo>
                    <a:lnTo>
                      <a:pt x="7716" y="7716"/>
                    </a:lnTo>
                    <a:lnTo>
                      <a:pt x="967" y="7716"/>
                    </a:lnTo>
                    <a:cubicBezTo>
                      <a:pt x="957" y="7715"/>
                      <a:pt x="947" y="7715"/>
                      <a:pt x="937" y="7715"/>
                    </a:cubicBezTo>
                    <a:cubicBezTo>
                      <a:pt x="418" y="7715"/>
                      <a:pt x="1" y="8142"/>
                      <a:pt x="1" y="8665"/>
                    </a:cubicBezTo>
                    <a:lnTo>
                      <a:pt x="1" y="13498"/>
                    </a:lnTo>
                    <a:cubicBezTo>
                      <a:pt x="1" y="14014"/>
                      <a:pt x="434" y="14447"/>
                      <a:pt x="967" y="14447"/>
                    </a:cubicBezTo>
                    <a:lnTo>
                      <a:pt x="7716" y="14447"/>
                    </a:lnTo>
                    <a:lnTo>
                      <a:pt x="7716" y="21196"/>
                    </a:lnTo>
                    <a:cubicBezTo>
                      <a:pt x="7716" y="21729"/>
                      <a:pt x="8149" y="22162"/>
                      <a:pt x="8682" y="22162"/>
                    </a:cubicBezTo>
                    <a:lnTo>
                      <a:pt x="13498" y="22162"/>
                    </a:lnTo>
                    <a:cubicBezTo>
                      <a:pt x="14031" y="22162"/>
                      <a:pt x="14464" y="21729"/>
                      <a:pt x="14464" y="21196"/>
                    </a:cubicBezTo>
                    <a:lnTo>
                      <a:pt x="14464" y="14447"/>
                    </a:lnTo>
                    <a:lnTo>
                      <a:pt x="21212" y="14447"/>
                    </a:lnTo>
                    <a:cubicBezTo>
                      <a:pt x="21746" y="14447"/>
                      <a:pt x="22179" y="14014"/>
                      <a:pt x="22179" y="13498"/>
                    </a:cubicBezTo>
                    <a:lnTo>
                      <a:pt x="22179" y="8665"/>
                    </a:lnTo>
                    <a:cubicBezTo>
                      <a:pt x="22179" y="8142"/>
                      <a:pt x="21762" y="7715"/>
                      <a:pt x="21242" y="7715"/>
                    </a:cubicBezTo>
                    <a:cubicBezTo>
                      <a:pt x="21232" y="7715"/>
                      <a:pt x="21222" y="7715"/>
                      <a:pt x="21212" y="7716"/>
                    </a:cubicBezTo>
                    <a:lnTo>
                      <a:pt x="14464" y="7716"/>
                    </a:lnTo>
                    <a:lnTo>
                      <a:pt x="14464" y="967"/>
                    </a:lnTo>
                    <a:cubicBezTo>
                      <a:pt x="14464" y="434"/>
                      <a:pt x="14031" y="1"/>
                      <a:pt x="13498" y="1"/>
                    </a:cubicBezTo>
                    <a:close/>
                  </a:path>
                </a:pathLst>
              </a:custGeom>
              <a:solidFill>
                <a:srgbClr val="ED30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9"/>
              <p:cNvSpPr/>
              <p:nvPr/>
            </p:nvSpPr>
            <p:spPr>
              <a:xfrm>
                <a:off x="4439941" y="4099387"/>
                <a:ext cx="3760238" cy="122189"/>
              </a:xfrm>
              <a:custGeom>
                <a:avLst/>
                <a:gdLst/>
                <a:ahLst/>
                <a:cxnLst/>
                <a:rect l="l" t="t" r="r" b="b"/>
                <a:pathLst>
                  <a:path w="116941" h="3800" extrusionOk="0">
                    <a:moveTo>
                      <a:pt x="1900" y="0"/>
                    </a:moveTo>
                    <a:cubicBezTo>
                      <a:pt x="851" y="0"/>
                      <a:pt x="1" y="850"/>
                      <a:pt x="1" y="1900"/>
                    </a:cubicBezTo>
                    <a:cubicBezTo>
                      <a:pt x="1" y="2949"/>
                      <a:pt x="851" y="3799"/>
                      <a:pt x="1900" y="3799"/>
                    </a:cubicBezTo>
                    <a:lnTo>
                      <a:pt x="115041" y="3799"/>
                    </a:lnTo>
                    <a:cubicBezTo>
                      <a:pt x="116090" y="3799"/>
                      <a:pt x="116940" y="2949"/>
                      <a:pt x="116940" y="1900"/>
                    </a:cubicBezTo>
                    <a:cubicBezTo>
                      <a:pt x="116940" y="850"/>
                      <a:pt x="116090" y="0"/>
                      <a:pt x="115041"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9"/>
              <p:cNvSpPr/>
              <p:nvPr/>
            </p:nvSpPr>
            <p:spPr>
              <a:xfrm>
                <a:off x="4439941" y="4099387"/>
                <a:ext cx="3760238" cy="122189"/>
              </a:xfrm>
              <a:custGeom>
                <a:avLst/>
                <a:gdLst/>
                <a:ahLst/>
                <a:cxnLst/>
                <a:rect l="l" t="t" r="r" b="b"/>
                <a:pathLst>
                  <a:path w="116941" h="3800" extrusionOk="0">
                    <a:moveTo>
                      <a:pt x="1900" y="0"/>
                    </a:moveTo>
                    <a:cubicBezTo>
                      <a:pt x="851" y="0"/>
                      <a:pt x="1" y="850"/>
                      <a:pt x="1" y="1900"/>
                    </a:cubicBezTo>
                    <a:cubicBezTo>
                      <a:pt x="1" y="2949"/>
                      <a:pt x="851" y="3799"/>
                      <a:pt x="1900" y="3799"/>
                    </a:cubicBezTo>
                    <a:lnTo>
                      <a:pt x="115041" y="3799"/>
                    </a:lnTo>
                    <a:cubicBezTo>
                      <a:pt x="116090" y="3799"/>
                      <a:pt x="116940" y="2949"/>
                      <a:pt x="116940" y="1900"/>
                    </a:cubicBezTo>
                    <a:cubicBezTo>
                      <a:pt x="116940" y="850"/>
                      <a:pt x="116090" y="0"/>
                      <a:pt x="115041" y="0"/>
                    </a:cubicBezTo>
                    <a:close/>
                  </a:path>
                </a:pathLst>
              </a:custGeom>
              <a:solidFill>
                <a:srgbClr val="0B1F2C">
                  <a:alpha val="1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5027187" y="3780056"/>
                <a:ext cx="853522" cy="821432"/>
              </a:xfrm>
              <a:custGeom>
                <a:avLst/>
                <a:gdLst/>
                <a:ahLst/>
                <a:cxnLst/>
                <a:rect l="l" t="t" r="r" b="b"/>
                <a:pathLst>
                  <a:path w="26544" h="25546" extrusionOk="0">
                    <a:moveTo>
                      <a:pt x="13780" y="0"/>
                    </a:moveTo>
                    <a:cubicBezTo>
                      <a:pt x="8615" y="0"/>
                      <a:pt x="3949" y="3116"/>
                      <a:pt x="1966" y="7882"/>
                    </a:cubicBezTo>
                    <a:cubicBezTo>
                      <a:pt x="0" y="12664"/>
                      <a:pt x="1083" y="18146"/>
                      <a:pt x="4749" y="21812"/>
                    </a:cubicBezTo>
                    <a:cubicBezTo>
                      <a:pt x="7190" y="24253"/>
                      <a:pt x="10459" y="25545"/>
                      <a:pt x="13782" y="25545"/>
                    </a:cubicBezTo>
                    <a:cubicBezTo>
                      <a:pt x="15426" y="25545"/>
                      <a:pt x="17085" y="25229"/>
                      <a:pt x="18663" y="24578"/>
                    </a:cubicBezTo>
                    <a:cubicBezTo>
                      <a:pt x="23445" y="22595"/>
                      <a:pt x="26544" y="17946"/>
                      <a:pt x="26544" y="12780"/>
                    </a:cubicBezTo>
                    <a:cubicBezTo>
                      <a:pt x="26544" y="5715"/>
                      <a:pt x="20829" y="0"/>
                      <a:pt x="1378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5163814" y="3907036"/>
                <a:ext cx="590462" cy="567632"/>
              </a:xfrm>
              <a:custGeom>
                <a:avLst/>
                <a:gdLst/>
                <a:ahLst/>
                <a:cxnLst/>
                <a:rect l="l" t="t" r="r" b="b"/>
                <a:pathLst>
                  <a:path w="18363" h="17653" extrusionOk="0">
                    <a:moveTo>
                      <a:pt x="9531" y="0"/>
                    </a:moveTo>
                    <a:cubicBezTo>
                      <a:pt x="5949" y="0"/>
                      <a:pt x="2733" y="2150"/>
                      <a:pt x="1367" y="5449"/>
                    </a:cubicBezTo>
                    <a:cubicBezTo>
                      <a:pt x="0" y="8748"/>
                      <a:pt x="750" y="12547"/>
                      <a:pt x="3283" y="15063"/>
                    </a:cubicBezTo>
                    <a:cubicBezTo>
                      <a:pt x="4976" y="16757"/>
                      <a:pt x="7235" y="17653"/>
                      <a:pt x="9532" y="17653"/>
                    </a:cubicBezTo>
                    <a:cubicBezTo>
                      <a:pt x="10672" y="17653"/>
                      <a:pt x="11820" y="17432"/>
                      <a:pt x="12914" y="16980"/>
                    </a:cubicBezTo>
                    <a:cubicBezTo>
                      <a:pt x="16213" y="15613"/>
                      <a:pt x="18363" y="12397"/>
                      <a:pt x="18363" y="8831"/>
                    </a:cubicBezTo>
                    <a:cubicBezTo>
                      <a:pt x="18363" y="3949"/>
                      <a:pt x="14397" y="0"/>
                      <a:pt x="9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5344911" y="4097233"/>
                <a:ext cx="218622" cy="187271"/>
              </a:xfrm>
              <a:custGeom>
                <a:avLst/>
                <a:gdLst/>
                <a:ahLst/>
                <a:cxnLst/>
                <a:rect l="l" t="t" r="r" b="b"/>
                <a:pathLst>
                  <a:path w="6799" h="5824" extrusionOk="0">
                    <a:moveTo>
                      <a:pt x="3899" y="0"/>
                    </a:moveTo>
                    <a:cubicBezTo>
                      <a:pt x="1300" y="0"/>
                      <a:pt x="0" y="3133"/>
                      <a:pt x="1833" y="4966"/>
                    </a:cubicBezTo>
                    <a:cubicBezTo>
                      <a:pt x="2426" y="5559"/>
                      <a:pt x="3155" y="5824"/>
                      <a:pt x="3870" y="5824"/>
                    </a:cubicBezTo>
                    <a:cubicBezTo>
                      <a:pt x="5365" y="5824"/>
                      <a:pt x="6799" y="4664"/>
                      <a:pt x="6799" y="2916"/>
                    </a:cubicBezTo>
                    <a:cubicBezTo>
                      <a:pt x="6799" y="1300"/>
                      <a:pt x="5499" y="0"/>
                      <a:pt x="389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6917998" y="3780056"/>
                <a:ext cx="854069" cy="821432"/>
              </a:xfrm>
              <a:custGeom>
                <a:avLst/>
                <a:gdLst/>
                <a:ahLst/>
                <a:cxnLst/>
                <a:rect l="l" t="t" r="r" b="b"/>
                <a:pathLst>
                  <a:path w="26561" h="25546" extrusionOk="0">
                    <a:moveTo>
                      <a:pt x="13780" y="0"/>
                    </a:moveTo>
                    <a:cubicBezTo>
                      <a:pt x="8615" y="0"/>
                      <a:pt x="3949" y="3116"/>
                      <a:pt x="1983" y="7882"/>
                    </a:cubicBezTo>
                    <a:cubicBezTo>
                      <a:pt x="0" y="12664"/>
                      <a:pt x="1100" y="18146"/>
                      <a:pt x="4749" y="21812"/>
                    </a:cubicBezTo>
                    <a:cubicBezTo>
                      <a:pt x="7190" y="24253"/>
                      <a:pt x="10459" y="25545"/>
                      <a:pt x="13782" y="25545"/>
                    </a:cubicBezTo>
                    <a:cubicBezTo>
                      <a:pt x="15426" y="25545"/>
                      <a:pt x="17085" y="25229"/>
                      <a:pt x="18662" y="24578"/>
                    </a:cubicBezTo>
                    <a:cubicBezTo>
                      <a:pt x="23445" y="22595"/>
                      <a:pt x="26561" y="17946"/>
                      <a:pt x="26561" y="12780"/>
                    </a:cubicBezTo>
                    <a:cubicBezTo>
                      <a:pt x="26561" y="5715"/>
                      <a:pt x="20829" y="0"/>
                      <a:pt x="1378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7054624" y="3907036"/>
                <a:ext cx="590462" cy="567632"/>
              </a:xfrm>
              <a:custGeom>
                <a:avLst/>
                <a:gdLst/>
                <a:ahLst/>
                <a:cxnLst/>
                <a:rect l="l" t="t" r="r" b="b"/>
                <a:pathLst>
                  <a:path w="18363" h="17653" extrusionOk="0">
                    <a:moveTo>
                      <a:pt x="9531" y="0"/>
                    </a:moveTo>
                    <a:cubicBezTo>
                      <a:pt x="5965" y="0"/>
                      <a:pt x="2733" y="2150"/>
                      <a:pt x="1366" y="5449"/>
                    </a:cubicBezTo>
                    <a:cubicBezTo>
                      <a:pt x="0" y="8748"/>
                      <a:pt x="767" y="12547"/>
                      <a:pt x="3283" y="15063"/>
                    </a:cubicBezTo>
                    <a:cubicBezTo>
                      <a:pt x="4976" y="16757"/>
                      <a:pt x="7235" y="17653"/>
                      <a:pt x="9532" y="17653"/>
                    </a:cubicBezTo>
                    <a:cubicBezTo>
                      <a:pt x="10672" y="17653"/>
                      <a:pt x="11820" y="17432"/>
                      <a:pt x="12914" y="16980"/>
                    </a:cubicBezTo>
                    <a:cubicBezTo>
                      <a:pt x="16213" y="15613"/>
                      <a:pt x="18363" y="12397"/>
                      <a:pt x="18363" y="8831"/>
                    </a:cubicBezTo>
                    <a:cubicBezTo>
                      <a:pt x="18363" y="3949"/>
                      <a:pt x="14413" y="0"/>
                      <a:pt x="9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7235721" y="4097233"/>
                <a:ext cx="219168" cy="187271"/>
              </a:xfrm>
              <a:custGeom>
                <a:avLst/>
                <a:gdLst/>
                <a:ahLst/>
                <a:cxnLst/>
                <a:rect l="l" t="t" r="r" b="b"/>
                <a:pathLst>
                  <a:path w="6816" h="5824" extrusionOk="0">
                    <a:moveTo>
                      <a:pt x="3899" y="0"/>
                    </a:moveTo>
                    <a:cubicBezTo>
                      <a:pt x="1300" y="0"/>
                      <a:pt x="0" y="3133"/>
                      <a:pt x="1833" y="4966"/>
                    </a:cubicBezTo>
                    <a:cubicBezTo>
                      <a:pt x="2426" y="5559"/>
                      <a:pt x="3155" y="5824"/>
                      <a:pt x="3870" y="5824"/>
                    </a:cubicBezTo>
                    <a:cubicBezTo>
                      <a:pt x="5366" y="5824"/>
                      <a:pt x="6804" y="4664"/>
                      <a:pt x="6815" y="2916"/>
                    </a:cubicBezTo>
                    <a:cubicBezTo>
                      <a:pt x="6815" y="1300"/>
                      <a:pt x="5499" y="0"/>
                      <a:pt x="389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9" name="Google Shape;569;p39"/>
            <p:cNvSpPr/>
            <p:nvPr/>
          </p:nvSpPr>
          <p:spPr>
            <a:xfrm>
              <a:off x="962900" y="2853050"/>
              <a:ext cx="556925" cy="456390"/>
            </a:xfrm>
            <a:custGeom>
              <a:avLst/>
              <a:gdLst/>
              <a:ahLst/>
              <a:cxnLst/>
              <a:rect l="l" t="t" r="r" b="b"/>
              <a:pathLst>
                <a:path w="22175" h="18172" extrusionOk="0">
                  <a:moveTo>
                    <a:pt x="0" y="18172"/>
                  </a:moveTo>
                  <a:lnTo>
                    <a:pt x="22175" y="18172"/>
                  </a:lnTo>
                  <a:lnTo>
                    <a:pt x="22175" y="0"/>
                  </a:lnTo>
                  <a:lnTo>
                    <a:pt x="15090" y="0"/>
                  </a:lnTo>
                  <a:lnTo>
                    <a:pt x="69" y="15021"/>
                  </a:lnTo>
                  <a:close/>
                </a:path>
              </a:pathLst>
            </a:custGeom>
            <a:solidFill>
              <a:srgbClr val="FFFFFF"/>
            </a:solidFill>
            <a:ln>
              <a:noFill/>
            </a:ln>
          </p:spPr>
        </p:sp>
      </p:grpSp>
      <p:grpSp>
        <p:nvGrpSpPr>
          <p:cNvPr id="39" name="Google Shape;12239;p80"/>
          <p:cNvGrpSpPr/>
          <p:nvPr/>
        </p:nvGrpSpPr>
        <p:grpSpPr>
          <a:xfrm>
            <a:off x="6896742" y="3062625"/>
            <a:ext cx="519462" cy="551610"/>
            <a:chOff x="6974158" y="2789537"/>
            <a:chExt cx="255247" cy="327458"/>
          </a:xfrm>
        </p:grpSpPr>
        <p:sp>
          <p:nvSpPr>
            <p:cNvPr id="40" name="Google Shape;12240;p80"/>
            <p:cNvSpPr/>
            <p:nvPr/>
          </p:nvSpPr>
          <p:spPr>
            <a:xfrm>
              <a:off x="7066407" y="2897282"/>
              <a:ext cx="9876" cy="14798"/>
            </a:xfrm>
            <a:custGeom>
              <a:avLst/>
              <a:gdLst/>
              <a:ahLst/>
              <a:cxnLst/>
              <a:rect l="l" t="t" r="r" b="b"/>
              <a:pathLst>
                <a:path w="311" h="466" extrusionOk="0">
                  <a:moveTo>
                    <a:pt x="144" y="1"/>
                  </a:moveTo>
                  <a:cubicBezTo>
                    <a:pt x="60" y="1"/>
                    <a:pt x="1" y="84"/>
                    <a:pt x="1" y="155"/>
                  </a:cubicBezTo>
                  <a:lnTo>
                    <a:pt x="1" y="322"/>
                  </a:lnTo>
                  <a:cubicBezTo>
                    <a:pt x="1" y="405"/>
                    <a:pt x="72" y="465"/>
                    <a:pt x="144" y="465"/>
                  </a:cubicBezTo>
                  <a:cubicBezTo>
                    <a:pt x="227" y="465"/>
                    <a:pt x="299" y="394"/>
                    <a:pt x="299" y="322"/>
                  </a:cubicBezTo>
                  <a:lnTo>
                    <a:pt x="299" y="155"/>
                  </a:lnTo>
                  <a:cubicBezTo>
                    <a:pt x="310" y="60"/>
                    <a:pt x="239" y="1"/>
                    <a:pt x="1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241;p80"/>
            <p:cNvSpPr/>
            <p:nvPr/>
          </p:nvSpPr>
          <p:spPr>
            <a:xfrm>
              <a:off x="7127662" y="2897282"/>
              <a:ext cx="9495" cy="14798"/>
            </a:xfrm>
            <a:custGeom>
              <a:avLst/>
              <a:gdLst/>
              <a:ahLst/>
              <a:cxnLst/>
              <a:rect l="l" t="t" r="r" b="b"/>
              <a:pathLst>
                <a:path w="299" h="466" extrusionOk="0">
                  <a:moveTo>
                    <a:pt x="155" y="1"/>
                  </a:moveTo>
                  <a:cubicBezTo>
                    <a:pt x="60" y="1"/>
                    <a:pt x="1" y="84"/>
                    <a:pt x="1" y="155"/>
                  </a:cubicBezTo>
                  <a:lnTo>
                    <a:pt x="1" y="322"/>
                  </a:lnTo>
                  <a:cubicBezTo>
                    <a:pt x="1" y="405"/>
                    <a:pt x="84" y="465"/>
                    <a:pt x="155" y="465"/>
                  </a:cubicBezTo>
                  <a:cubicBezTo>
                    <a:pt x="227" y="465"/>
                    <a:pt x="298" y="394"/>
                    <a:pt x="298" y="322"/>
                  </a:cubicBezTo>
                  <a:lnTo>
                    <a:pt x="298" y="155"/>
                  </a:lnTo>
                  <a:cubicBezTo>
                    <a:pt x="298" y="60"/>
                    <a:pt x="239" y="1"/>
                    <a:pt x="15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242;p80"/>
            <p:cNvSpPr/>
            <p:nvPr/>
          </p:nvSpPr>
          <p:spPr>
            <a:xfrm>
              <a:off x="7081935" y="2933292"/>
              <a:ext cx="40837" cy="14703"/>
            </a:xfrm>
            <a:custGeom>
              <a:avLst/>
              <a:gdLst/>
              <a:ahLst/>
              <a:cxnLst/>
              <a:rect l="l" t="t" r="r" b="b"/>
              <a:pathLst>
                <a:path w="1286" h="463" extrusionOk="0">
                  <a:moveTo>
                    <a:pt x="162" y="1"/>
                  </a:moveTo>
                  <a:cubicBezTo>
                    <a:pt x="125" y="1"/>
                    <a:pt x="89" y="16"/>
                    <a:pt x="60" y="45"/>
                  </a:cubicBezTo>
                  <a:cubicBezTo>
                    <a:pt x="0" y="105"/>
                    <a:pt x="0" y="200"/>
                    <a:pt x="60" y="260"/>
                  </a:cubicBezTo>
                  <a:cubicBezTo>
                    <a:pt x="191" y="391"/>
                    <a:pt x="417" y="462"/>
                    <a:pt x="655" y="462"/>
                  </a:cubicBezTo>
                  <a:cubicBezTo>
                    <a:pt x="893" y="462"/>
                    <a:pt x="1119" y="391"/>
                    <a:pt x="1250" y="260"/>
                  </a:cubicBezTo>
                  <a:cubicBezTo>
                    <a:pt x="1286" y="200"/>
                    <a:pt x="1286" y="105"/>
                    <a:pt x="1226" y="45"/>
                  </a:cubicBezTo>
                  <a:cubicBezTo>
                    <a:pt x="1197" y="16"/>
                    <a:pt x="1158" y="1"/>
                    <a:pt x="1119" y="1"/>
                  </a:cubicBezTo>
                  <a:cubicBezTo>
                    <a:pt x="1081" y="1"/>
                    <a:pt x="1042" y="16"/>
                    <a:pt x="1012" y="45"/>
                  </a:cubicBezTo>
                  <a:cubicBezTo>
                    <a:pt x="953" y="105"/>
                    <a:pt x="822" y="164"/>
                    <a:pt x="643" y="164"/>
                  </a:cubicBezTo>
                  <a:cubicBezTo>
                    <a:pt x="464" y="164"/>
                    <a:pt x="310" y="105"/>
                    <a:pt x="274" y="45"/>
                  </a:cubicBezTo>
                  <a:cubicBezTo>
                    <a:pt x="238" y="16"/>
                    <a:pt x="199" y="1"/>
                    <a:pt x="1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243;p80"/>
            <p:cNvSpPr/>
            <p:nvPr/>
          </p:nvSpPr>
          <p:spPr>
            <a:xfrm>
              <a:off x="6974158" y="2789537"/>
              <a:ext cx="255247" cy="327458"/>
            </a:xfrm>
            <a:custGeom>
              <a:avLst/>
              <a:gdLst/>
              <a:ahLst/>
              <a:cxnLst/>
              <a:rect l="l" t="t" r="r" b="b"/>
              <a:pathLst>
                <a:path w="8038" h="10312" extrusionOk="0">
                  <a:moveTo>
                    <a:pt x="6228" y="2167"/>
                  </a:moveTo>
                  <a:lnTo>
                    <a:pt x="6132" y="3239"/>
                  </a:lnTo>
                  <a:lnTo>
                    <a:pt x="6121" y="3239"/>
                  </a:lnTo>
                  <a:cubicBezTo>
                    <a:pt x="6025" y="3239"/>
                    <a:pt x="5942" y="3156"/>
                    <a:pt x="5942" y="3060"/>
                  </a:cubicBezTo>
                  <a:lnTo>
                    <a:pt x="5942" y="2227"/>
                  </a:lnTo>
                  <a:cubicBezTo>
                    <a:pt x="6049" y="2227"/>
                    <a:pt x="6132" y="2191"/>
                    <a:pt x="6228" y="2167"/>
                  </a:cubicBezTo>
                  <a:close/>
                  <a:moveTo>
                    <a:pt x="5787" y="322"/>
                  </a:moveTo>
                  <a:cubicBezTo>
                    <a:pt x="6240" y="322"/>
                    <a:pt x="6609" y="691"/>
                    <a:pt x="6609" y="1131"/>
                  </a:cubicBezTo>
                  <a:cubicBezTo>
                    <a:pt x="6609" y="1584"/>
                    <a:pt x="6240" y="1953"/>
                    <a:pt x="5787" y="1953"/>
                  </a:cubicBezTo>
                  <a:cubicBezTo>
                    <a:pt x="5490" y="1953"/>
                    <a:pt x="5228" y="1786"/>
                    <a:pt x="5073" y="1536"/>
                  </a:cubicBezTo>
                  <a:cubicBezTo>
                    <a:pt x="5048" y="1487"/>
                    <a:pt x="4996" y="1455"/>
                    <a:pt x="4942" y="1455"/>
                  </a:cubicBezTo>
                  <a:cubicBezTo>
                    <a:pt x="4918" y="1455"/>
                    <a:pt x="4893" y="1462"/>
                    <a:pt x="4870" y="1477"/>
                  </a:cubicBezTo>
                  <a:cubicBezTo>
                    <a:pt x="4799" y="1524"/>
                    <a:pt x="4763" y="1608"/>
                    <a:pt x="4811" y="1691"/>
                  </a:cubicBezTo>
                  <a:cubicBezTo>
                    <a:pt x="4823" y="1703"/>
                    <a:pt x="4823" y="1715"/>
                    <a:pt x="4835" y="1727"/>
                  </a:cubicBezTo>
                  <a:cubicBezTo>
                    <a:pt x="4775" y="1763"/>
                    <a:pt x="4716" y="1786"/>
                    <a:pt x="4656" y="1786"/>
                  </a:cubicBezTo>
                  <a:cubicBezTo>
                    <a:pt x="4477" y="1786"/>
                    <a:pt x="4335" y="1643"/>
                    <a:pt x="4335" y="1465"/>
                  </a:cubicBezTo>
                  <a:cubicBezTo>
                    <a:pt x="4335" y="1370"/>
                    <a:pt x="4263" y="1310"/>
                    <a:pt x="4180" y="1310"/>
                  </a:cubicBezTo>
                  <a:cubicBezTo>
                    <a:pt x="4108" y="1310"/>
                    <a:pt x="4037" y="1393"/>
                    <a:pt x="4037" y="1465"/>
                  </a:cubicBezTo>
                  <a:cubicBezTo>
                    <a:pt x="4037" y="1810"/>
                    <a:pt x="4323" y="2108"/>
                    <a:pt x="4680" y="2108"/>
                  </a:cubicBezTo>
                  <a:cubicBezTo>
                    <a:pt x="4811" y="2108"/>
                    <a:pt x="4942" y="2060"/>
                    <a:pt x="5061" y="1965"/>
                  </a:cubicBezTo>
                  <a:cubicBezTo>
                    <a:pt x="5228" y="2120"/>
                    <a:pt x="5442" y="2227"/>
                    <a:pt x="5668" y="2251"/>
                  </a:cubicBezTo>
                  <a:lnTo>
                    <a:pt x="5668" y="3072"/>
                  </a:lnTo>
                  <a:cubicBezTo>
                    <a:pt x="5668" y="3334"/>
                    <a:pt x="5882" y="3548"/>
                    <a:pt x="6144" y="3548"/>
                  </a:cubicBezTo>
                  <a:lnTo>
                    <a:pt x="6382" y="3548"/>
                  </a:lnTo>
                  <a:cubicBezTo>
                    <a:pt x="6454" y="3548"/>
                    <a:pt x="6513" y="3572"/>
                    <a:pt x="6573" y="3632"/>
                  </a:cubicBezTo>
                  <a:cubicBezTo>
                    <a:pt x="6621" y="3691"/>
                    <a:pt x="6656" y="3751"/>
                    <a:pt x="6633" y="3834"/>
                  </a:cubicBezTo>
                  <a:cubicBezTo>
                    <a:pt x="6621" y="3953"/>
                    <a:pt x="6502" y="4049"/>
                    <a:pt x="6371" y="4049"/>
                  </a:cubicBezTo>
                  <a:lnTo>
                    <a:pt x="6299" y="4049"/>
                  </a:lnTo>
                  <a:lnTo>
                    <a:pt x="6299" y="4037"/>
                  </a:lnTo>
                  <a:cubicBezTo>
                    <a:pt x="6299" y="3953"/>
                    <a:pt x="6216" y="3894"/>
                    <a:pt x="6144" y="3894"/>
                  </a:cubicBezTo>
                  <a:cubicBezTo>
                    <a:pt x="6061" y="3894"/>
                    <a:pt x="6001" y="3965"/>
                    <a:pt x="6001" y="4037"/>
                  </a:cubicBezTo>
                  <a:cubicBezTo>
                    <a:pt x="6001" y="5108"/>
                    <a:pt x="5120" y="5977"/>
                    <a:pt x="4049" y="5977"/>
                  </a:cubicBezTo>
                  <a:cubicBezTo>
                    <a:pt x="2953" y="5977"/>
                    <a:pt x="2084" y="5096"/>
                    <a:pt x="2084" y="4025"/>
                  </a:cubicBezTo>
                  <a:cubicBezTo>
                    <a:pt x="2084" y="3929"/>
                    <a:pt x="2013" y="3870"/>
                    <a:pt x="1941" y="3870"/>
                  </a:cubicBezTo>
                  <a:cubicBezTo>
                    <a:pt x="1858" y="3870"/>
                    <a:pt x="1787" y="3953"/>
                    <a:pt x="1787" y="4025"/>
                  </a:cubicBezTo>
                  <a:lnTo>
                    <a:pt x="1787" y="4037"/>
                  </a:lnTo>
                  <a:lnTo>
                    <a:pt x="1703" y="4037"/>
                  </a:lnTo>
                  <a:cubicBezTo>
                    <a:pt x="1620" y="4037"/>
                    <a:pt x="1560" y="4013"/>
                    <a:pt x="1501" y="3953"/>
                  </a:cubicBezTo>
                  <a:cubicBezTo>
                    <a:pt x="1465" y="3894"/>
                    <a:pt x="1429" y="3834"/>
                    <a:pt x="1441" y="3751"/>
                  </a:cubicBezTo>
                  <a:cubicBezTo>
                    <a:pt x="1465" y="3632"/>
                    <a:pt x="1584" y="3537"/>
                    <a:pt x="1715" y="3537"/>
                  </a:cubicBezTo>
                  <a:lnTo>
                    <a:pt x="1941" y="3537"/>
                  </a:lnTo>
                  <a:cubicBezTo>
                    <a:pt x="2203" y="3537"/>
                    <a:pt x="2418" y="3322"/>
                    <a:pt x="2418" y="3060"/>
                  </a:cubicBezTo>
                  <a:lnTo>
                    <a:pt x="2418" y="2358"/>
                  </a:lnTo>
                  <a:cubicBezTo>
                    <a:pt x="2418" y="2084"/>
                    <a:pt x="2632" y="1870"/>
                    <a:pt x="2906" y="1870"/>
                  </a:cubicBezTo>
                  <a:lnTo>
                    <a:pt x="3525" y="1870"/>
                  </a:lnTo>
                  <a:cubicBezTo>
                    <a:pt x="3620" y="1870"/>
                    <a:pt x="3680" y="1786"/>
                    <a:pt x="3680" y="1715"/>
                  </a:cubicBezTo>
                  <a:cubicBezTo>
                    <a:pt x="3680" y="1632"/>
                    <a:pt x="3608" y="1572"/>
                    <a:pt x="3525" y="1572"/>
                  </a:cubicBezTo>
                  <a:lnTo>
                    <a:pt x="2906" y="1572"/>
                  </a:lnTo>
                  <a:cubicBezTo>
                    <a:pt x="2477" y="1572"/>
                    <a:pt x="2120" y="1929"/>
                    <a:pt x="2120" y="2358"/>
                  </a:cubicBezTo>
                  <a:lnTo>
                    <a:pt x="2120" y="3060"/>
                  </a:lnTo>
                  <a:cubicBezTo>
                    <a:pt x="2120" y="3144"/>
                    <a:pt x="2037" y="3239"/>
                    <a:pt x="1941" y="3239"/>
                  </a:cubicBezTo>
                  <a:lnTo>
                    <a:pt x="1906" y="3239"/>
                  </a:lnTo>
                  <a:lnTo>
                    <a:pt x="1739" y="1572"/>
                  </a:lnTo>
                  <a:cubicBezTo>
                    <a:pt x="1715" y="1251"/>
                    <a:pt x="1822" y="929"/>
                    <a:pt x="2025" y="691"/>
                  </a:cubicBezTo>
                  <a:cubicBezTo>
                    <a:pt x="2239" y="453"/>
                    <a:pt x="2549" y="322"/>
                    <a:pt x="2870" y="322"/>
                  </a:cubicBezTo>
                  <a:close/>
                  <a:moveTo>
                    <a:pt x="5013" y="6013"/>
                  </a:moveTo>
                  <a:lnTo>
                    <a:pt x="5013" y="6537"/>
                  </a:lnTo>
                  <a:cubicBezTo>
                    <a:pt x="5013" y="6823"/>
                    <a:pt x="5204" y="7073"/>
                    <a:pt x="5478" y="7144"/>
                  </a:cubicBezTo>
                  <a:lnTo>
                    <a:pt x="5740" y="7227"/>
                  </a:lnTo>
                  <a:cubicBezTo>
                    <a:pt x="5668" y="7478"/>
                    <a:pt x="5537" y="7716"/>
                    <a:pt x="5370" y="7906"/>
                  </a:cubicBezTo>
                  <a:cubicBezTo>
                    <a:pt x="5311" y="7966"/>
                    <a:pt x="5323" y="8073"/>
                    <a:pt x="5382" y="8120"/>
                  </a:cubicBezTo>
                  <a:cubicBezTo>
                    <a:pt x="5418" y="8144"/>
                    <a:pt x="5442" y="8156"/>
                    <a:pt x="5490" y="8156"/>
                  </a:cubicBezTo>
                  <a:cubicBezTo>
                    <a:pt x="5537" y="8156"/>
                    <a:pt x="5585" y="8144"/>
                    <a:pt x="5609" y="8120"/>
                  </a:cubicBezTo>
                  <a:cubicBezTo>
                    <a:pt x="5823" y="7882"/>
                    <a:pt x="5966" y="7608"/>
                    <a:pt x="6061" y="7311"/>
                  </a:cubicBezTo>
                  <a:lnTo>
                    <a:pt x="6382" y="7418"/>
                  </a:lnTo>
                  <a:cubicBezTo>
                    <a:pt x="6204" y="7906"/>
                    <a:pt x="5930" y="8335"/>
                    <a:pt x="5525" y="8668"/>
                  </a:cubicBezTo>
                  <a:cubicBezTo>
                    <a:pt x="5085" y="9013"/>
                    <a:pt x="4573" y="9204"/>
                    <a:pt x="4001" y="9204"/>
                  </a:cubicBezTo>
                  <a:cubicBezTo>
                    <a:pt x="3442" y="9204"/>
                    <a:pt x="2918" y="9025"/>
                    <a:pt x="2489" y="8668"/>
                  </a:cubicBezTo>
                  <a:cubicBezTo>
                    <a:pt x="2096" y="8359"/>
                    <a:pt x="1810" y="7918"/>
                    <a:pt x="1668" y="7442"/>
                  </a:cubicBezTo>
                  <a:lnTo>
                    <a:pt x="2001" y="7347"/>
                  </a:lnTo>
                  <a:cubicBezTo>
                    <a:pt x="2108" y="7739"/>
                    <a:pt x="2358" y="8097"/>
                    <a:pt x="2680" y="8370"/>
                  </a:cubicBezTo>
                  <a:cubicBezTo>
                    <a:pt x="3049" y="8668"/>
                    <a:pt x="3513" y="8847"/>
                    <a:pt x="4001" y="8847"/>
                  </a:cubicBezTo>
                  <a:cubicBezTo>
                    <a:pt x="4382" y="8847"/>
                    <a:pt x="4739" y="8751"/>
                    <a:pt x="5049" y="8561"/>
                  </a:cubicBezTo>
                  <a:cubicBezTo>
                    <a:pt x="5120" y="8513"/>
                    <a:pt x="5132" y="8430"/>
                    <a:pt x="5109" y="8359"/>
                  </a:cubicBezTo>
                  <a:cubicBezTo>
                    <a:pt x="5077" y="8304"/>
                    <a:pt x="5031" y="8280"/>
                    <a:pt x="4979" y="8280"/>
                  </a:cubicBezTo>
                  <a:cubicBezTo>
                    <a:pt x="4952" y="8280"/>
                    <a:pt x="4923" y="8287"/>
                    <a:pt x="4894" y="8299"/>
                  </a:cubicBezTo>
                  <a:cubicBezTo>
                    <a:pt x="4632" y="8442"/>
                    <a:pt x="4311" y="8537"/>
                    <a:pt x="4001" y="8537"/>
                  </a:cubicBezTo>
                  <a:cubicBezTo>
                    <a:pt x="3215" y="8537"/>
                    <a:pt x="2513" y="8001"/>
                    <a:pt x="2299" y="7239"/>
                  </a:cubicBezTo>
                  <a:lnTo>
                    <a:pt x="2596" y="7144"/>
                  </a:lnTo>
                  <a:cubicBezTo>
                    <a:pt x="2858" y="7073"/>
                    <a:pt x="3049" y="6823"/>
                    <a:pt x="3049" y="6537"/>
                  </a:cubicBezTo>
                  <a:lnTo>
                    <a:pt x="3049" y="6013"/>
                  </a:lnTo>
                  <a:cubicBezTo>
                    <a:pt x="3346" y="6168"/>
                    <a:pt x="3680" y="6239"/>
                    <a:pt x="4037" y="6239"/>
                  </a:cubicBezTo>
                  <a:cubicBezTo>
                    <a:pt x="4394" y="6239"/>
                    <a:pt x="4716" y="6168"/>
                    <a:pt x="5013" y="6013"/>
                  </a:cubicBezTo>
                  <a:close/>
                  <a:moveTo>
                    <a:pt x="2870" y="0"/>
                  </a:moveTo>
                  <a:cubicBezTo>
                    <a:pt x="2477" y="0"/>
                    <a:pt x="2084" y="179"/>
                    <a:pt x="1799" y="477"/>
                  </a:cubicBezTo>
                  <a:cubicBezTo>
                    <a:pt x="1537" y="774"/>
                    <a:pt x="1406" y="1179"/>
                    <a:pt x="1429" y="1596"/>
                  </a:cubicBezTo>
                  <a:lnTo>
                    <a:pt x="1596" y="3251"/>
                  </a:lnTo>
                  <a:cubicBezTo>
                    <a:pt x="1358" y="3298"/>
                    <a:pt x="1144" y="3489"/>
                    <a:pt x="1132" y="3739"/>
                  </a:cubicBezTo>
                  <a:cubicBezTo>
                    <a:pt x="1120" y="3894"/>
                    <a:pt x="1168" y="4049"/>
                    <a:pt x="1263" y="4168"/>
                  </a:cubicBezTo>
                  <a:cubicBezTo>
                    <a:pt x="1370" y="4287"/>
                    <a:pt x="1525" y="4346"/>
                    <a:pt x="1680" y="4346"/>
                  </a:cubicBezTo>
                  <a:lnTo>
                    <a:pt x="1799" y="4346"/>
                  </a:lnTo>
                  <a:cubicBezTo>
                    <a:pt x="1894" y="4989"/>
                    <a:pt x="2251" y="5525"/>
                    <a:pt x="2739" y="5882"/>
                  </a:cubicBezTo>
                  <a:lnTo>
                    <a:pt x="2739" y="6585"/>
                  </a:lnTo>
                  <a:cubicBezTo>
                    <a:pt x="2739" y="6727"/>
                    <a:pt x="2632" y="6870"/>
                    <a:pt x="2501" y="6894"/>
                  </a:cubicBezTo>
                  <a:lnTo>
                    <a:pt x="810" y="7406"/>
                  </a:lnTo>
                  <a:cubicBezTo>
                    <a:pt x="322" y="7537"/>
                    <a:pt x="1" y="7978"/>
                    <a:pt x="1" y="8478"/>
                  </a:cubicBezTo>
                  <a:lnTo>
                    <a:pt x="1" y="10168"/>
                  </a:lnTo>
                  <a:cubicBezTo>
                    <a:pt x="1" y="10252"/>
                    <a:pt x="72" y="10311"/>
                    <a:pt x="144" y="10311"/>
                  </a:cubicBezTo>
                  <a:cubicBezTo>
                    <a:pt x="227" y="10311"/>
                    <a:pt x="298" y="10240"/>
                    <a:pt x="298" y="10168"/>
                  </a:cubicBezTo>
                  <a:lnTo>
                    <a:pt x="298" y="8466"/>
                  </a:lnTo>
                  <a:cubicBezTo>
                    <a:pt x="298" y="8109"/>
                    <a:pt x="537" y="7787"/>
                    <a:pt x="882" y="7680"/>
                  </a:cubicBezTo>
                  <a:lnTo>
                    <a:pt x="1370" y="7537"/>
                  </a:lnTo>
                  <a:cubicBezTo>
                    <a:pt x="1513" y="8073"/>
                    <a:pt x="1846" y="8549"/>
                    <a:pt x="2275" y="8906"/>
                  </a:cubicBezTo>
                  <a:cubicBezTo>
                    <a:pt x="2751" y="9287"/>
                    <a:pt x="3358" y="9502"/>
                    <a:pt x="3989" y="9502"/>
                  </a:cubicBezTo>
                  <a:cubicBezTo>
                    <a:pt x="4608" y="9502"/>
                    <a:pt x="5204" y="9287"/>
                    <a:pt x="5704" y="8906"/>
                  </a:cubicBezTo>
                  <a:cubicBezTo>
                    <a:pt x="6144" y="8549"/>
                    <a:pt x="6454" y="8073"/>
                    <a:pt x="6621" y="7537"/>
                  </a:cubicBezTo>
                  <a:lnTo>
                    <a:pt x="7144" y="7680"/>
                  </a:lnTo>
                  <a:cubicBezTo>
                    <a:pt x="7490" y="7787"/>
                    <a:pt x="7728" y="8097"/>
                    <a:pt x="7728" y="8466"/>
                  </a:cubicBezTo>
                  <a:lnTo>
                    <a:pt x="7728" y="10168"/>
                  </a:lnTo>
                  <a:cubicBezTo>
                    <a:pt x="7728" y="10252"/>
                    <a:pt x="7799" y="10311"/>
                    <a:pt x="7871" y="10311"/>
                  </a:cubicBezTo>
                  <a:cubicBezTo>
                    <a:pt x="7966" y="10311"/>
                    <a:pt x="8026" y="10240"/>
                    <a:pt x="8026" y="10168"/>
                  </a:cubicBezTo>
                  <a:lnTo>
                    <a:pt x="8026" y="8466"/>
                  </a:lnTo>
                  <a:cubicBezTo>
                    <a:pt x="8037" y="7966"/>
                    <a:pt x="7716" y="7525"/>
                    <a:pt x="7240" y="7382"/>
                  </a:cubicBezTo>
                  <a:lnTo>
                    <a:pt x="5537" y="6882"/>
                  </a:lnTo>
                  <a:cubicBezTo>
                    <a:pt x="5406" y="6835"/>
                    <a:pt x="5299" y="6704"/>
                    <a:pt x="5299" y="6573"/>
                  </a:cubicBezTo>
                  <a:lnTo>
                    <a:pt x="5299" y="5870"/>
                  </a:lnTo>
                  <a:cubicBezTo>
                    <a:pt x="5811" y="5525"/>
                    <a:pt x="6168" y="4977"/>
                    <a:pt x="6240" y="4334"/>
                  </a:cubicBezTo>
                  <a:lnTo>
                    <a:pt x="6323" y="4334"/>
                  </a:lnTo>
                  <a:cubicBezTo>
                    <a:pt x="6621" y="4334"/>
                    <a:pt x="6871" y="4108"/>
                    <a:pt x="6906" y="3846"/>
                  </a:cubicBezTo>
                  <a:cubicBezTo>
                    <a:pt x="6918" y="3691"/>
                    <a:pt x="6871" y="3525"/>
                    <a:pt x="6775" y="3417"/>
                  </a:cubicBezTo>
                  <a:cubicBezTo>
                    <a:pt x="6680" y="3322"/>
                    <a:pt x="6561" y="3251"/>
                    <a:pt x="6442" y="3239"/>
                  </a:cubicBezTo>
                  <a:lnTo>
                    <a:pt x="6549" y="1941"/>
                  </a:lnTo>
                  <a:cubicBezTo>
                    <a:pt x="6775" y="1727"/>
                    <a:pt x="6906" y="1453"/>
                    <a:pt x="6906" y="1120"/>
                  </a:cubicBezTo>
                  <a:cubicBezTo>
                    <a:pt x="6906" y="512"/>
                    <a:pt x="6394" y="0"/>
                    <a:pt x="578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244;p80"/>
            <p:cNvSpPr/>
            <p:nvPr/>
          </p:nvSpPr>
          <p:spPr>
            <a:xfrm>
              <a:off x="7061135" y="2881785"/>
              <a:ext cx="20069" cy="9495"/>
            </a:xfrm>
            <a:custGeom>
              <a:avLst/>
              <a:gdLst/>
              <a:ahLst/>
              <a:cxnLst/>
              <a:rect l="l" t="t" r="r" b="b"/>
              <a:pathLst>
                <a:path w="632" h="299" extrusionOk="0">
                  <a:moveTo>
                    <a:pt x="155" y="1"/>
                  </a:moveTo>
                  <a:cubicBezTo>
                    <a:pt x="60" y="1"/>
                    <a:pt x="0" y="72"/>
                    <a:pt x="0" y="155"/>
                  </a:cubicBezTo>
                  <a:cubicBezTo>
                    <a:pt x="0" y="227"/>
                    <a:pt x="72" y="298"/>
                    <a:pt x="155" y="298"/>
                  </a:cubicBezTo>
                  <a:lnTo>
                    <a:pt x="476" y="298"/>
                  </a:lnTo>
                  <a:cubicBezTo>
                    <a:pt x="560" y="298"/>
                    <a:pt x="631" y="227"/>
                    <a:pt x="631" y="155"/>
                  </a:cubicBezTo>
                  <a:cubicBezTo>
                    <a:pt x="631" y="72"/>
                    <a:pt x="572" y="1"/>
                    <a:pt x="47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245;p80"/>
            <p:cNvSpPr/>
            <p:nvPr/>
          </p:nvSpPr>
          <p:spPr>
            <a:xfrm>
              <a:off x="7122740" y="2881785"/>
              <a:ext cx="19688" cy="9495"/>
            </a:xfrm>
            <a:custGeom>
              <a:avLst/>
              <a:gdLst/>
              <a:ahLst/>
              <a:cxnLst/>
              <a:rect l="l" t="t" r="r" b="b"/>
              <a:pathLst>
                <a:path w="620" h="299" extrusionOk="0">
                  <a:moveTo>
                    <a:pt x="144" y="1"/>
                  </a:moveTo>
                  <a:cubicBezTo>
                    <a:pt x="60" y="1"/>
                    <a:pt x="1" y="72"/>
                    <a:pt x="1" y="155"/>
                  </a:cubicBezTo>
                  <a:cubicBezTo>
                    <a:pt x="1" y="227"/>
                    <a:pt x="72" y="298"/>
                    <a:pt x="144" y="298"/>
                  </a:cubicBezTo>
                  <a:lnTo>
                    <a:pt x="477" y="298"/>
                  </a:lnTo>
                  <a:cubicBezTo>
                    <a:pt x="560" y="298"/>
                    <a:pt x="620" y="227"/>
                    <a:pt x="620" y="155"/>
                  </a:cubicBezTo>
                  <a:cubicBezTo>
                    <a:pt x="620" y="72"/>
                    <a:pt x="560" y="1"/>
                    <a:pt x="47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292643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14" name="Google Shape;714;p43"/>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Module of Admin</a:t>
            </a:r>
            <a:endParaRPr dirty="0"/>
          </a:p>
        </p:txBody>
      </p:sp>
      <p:sp>
        <p:nvSpPr>
          <p:cNvPr id="717" name="Google Shape;717;p43"/>
          <p:cNvSpPr txBox="1">
            <a:spLocks noGrp="1"/>
          </p:cNvSpPr>
          <p:nvPr>
            <p:ph type="title" idx="14"/>
          </p:nvPr>
        </p:nvSpPr>
        <p:spPr>
          <a:xfrm>
            <a:off x="2403790" y="1997306"/>
            <a:ext cx="1071600" cy="351300"/>
          </a:xfrm>
          <a:prstGeom prst="rect">
            <a:avLst/>
          </a:prstGeom>
        </p:spPr>
        <p:txBody>
          <a:bodyPr spcFirstLastPara="1" wrap="square" lIns="91425" tIns="91425" rIns="91425" bIns="91425" anchor="t" anchorCtr="0">
            <a:noAutofit/>
          </a:bodyPr>
          <a:lstStyle/>
          <a:p>
            <a:pPr lvl="0"/>
            <a:r>
              <a:rPr lang="en" dirty="0" smtClean="0"/>
              <a:t>01</a:t>
            </a:r>
            <a:r>
              <a:rPr lang="en-IN" b="1" cap="all" dirty="0"/>
              <a:t>DOCTORS</a:t>
            </a:r>
            <a:endParaRPr dirty="0"/>
          </a:p>
        </p:txBody>
      </p:sp>
      <p:sp>
        <p:nvSpPr>
          <p:cNvPr id="721" name="Google Shape;721;p43"/>
          <p:cNvSpPr txBox="1">
            <a:spLocks noGrp="1"/>
          </p:cNvSpPr>
          <p:nvPr>
            <p:ph type="title" idx="16"/>
          </p:nvPr>
        </p:nvSpPr>
        <p:spPr>
          <a:xfrm>
            <a:off x="5684726" y="3724675"/>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0</a:t>
            </a:r>
            <a:endParaRPr dirty="0"/>
          </a:p>
        </p:txBody>
      </p:sp>
      <p:sp>
        <p:nvSpPr>
          <p:cNvPr id="724" name="Google Shape;724;p43"/>
          <p:cNvSpPr txBox="1">
            <a:spLocks noGrp="1"/>
          </p:cNvSpPr>
          <p:nvPr>
            <p:ph type="title" idx="17"/>
          </p:nvPr>
        </p:nvSpPr>
        <p:spPr>
          <a:xfrm>
            <a:off x="3278200" y="3724675"/>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dirty="0"/>
          </a:p>
        </p:txBody>
      </p:sp>
      <p:sp>
        <p:nvSpPr>
          <p:cNvPr id="727" name="Google Shape;727;p43"/>
          <p:cNvSpPr txBox="1">
            <a:spLocks noGrp="1"/>
          </p:cNvSpPr>
          <p:nvPr>
            <p:ph type="title" idx="18"/>
          </p:nvPr>
        </p:nvSpPr>
        <p:spPr>
          <a:xfrm>
            <a:off x="872625" y="3724675"/>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03</a:t>
            </a:r>
            <a:endParaRPr dirty="0"/>
          </a:p>
        </p:txBody>
      </p:sp>
      <p:sp>
        <p:nvSpPr>
          <p:cNvPr id="728" name="Google Shape;728;p43"/>
          <p:cNvSpPr txBox="1">
            <a:spLocks noGrp="1"/>
          </p:cNvSpPr>
          <p:nvPr>
            <p:ph type="subTitle" idx="9"/>
          </p:nvPr>
        </p:nvSpPr>
        <p:spPr>
          <a:xfrm>
            <a:off x="1662298" y="4075974"/>
            <a:ext cx="1697936" cy="189545"/>
          </a:xfrm>
          <a:prstGeom prst="rect">
            <a:avLst/>
          </a:prstGeom>
        </p:spPr>
        <p:txBody>
          <a:bodyPr spcFirstLastPara="1" wrap="square" lIns="91425" tIns="91425" rIns="91425" bIns="91425" anchor="ctr" anchorCtr="0">
            <a:noAutofit/>
          </a:bodyPr>
          <a:lstStyle/>
          <a:p>
            <a:r>
              <a:rPr lang="en-IN" b="1" cap="all" dirty="0" smtClean="0"/>
              <a:t>Announcement</a:t>
            </a:r>
            <a:endParaRPr lang="en-IN" dirty="0"/>
          </a:p>
          <a:p>
            <a:pPr marL="0" lvl="0" indent="0" algn="l" rtl="0">
              <a:spcBef>
                <a:spcPts val="0"/>
              </a:spcBef>
              <a:spcAft>
                <a:spcPts val="0"/>
              </a:spcAft>
              <a:buNone/>
            </a:pPr>
            <a:endParaRPr dirty="0"/>
          </a:p>
        </p:txBody>
      </p:sp>
      <p:cxnSp>
        <p:nvCxnSpPr>
          <p:cNvPr id="35" name="Google Shape;1412;p53"/>
          <p:cNvCxnSpPr/>
          <p:nvPr/>
        </p:nvCxnSpPr>
        <p:spPr>
          <a:xfrm flipV="1">
            <a:off x="651749" y="1863395"/>
            <a:ext cx="912694" cy="13670"/>
          </a:xfrm>
          <a:prstGeom prst="straightConnector1">
            <a:avLst/>
          </a:prstGeom>
          <a:noFill/>
          <a:ln w="19050" cap="flat" cmpd="sng">
            <a:solidFill>
              <a:schemeClr val="dk1"/>
            </a:solidFill>
            <a:prstDash val="solid"/>
            <a:round/>
            <a:headEnd type="none" w="med" len="med"/>
            <a:tailEnd type="none" w="med" len="med"/>
          </a:ln>
        </p:spPr>
      </p:cxnSp>
      <p:cxnSp>
        <p:nvCxnSpPr>
          <p:cNvPr id="39" name="Google Shape;1412;p53"/>
          <p:cNvCxnSpPr/>
          <p:nvPr/>
        </p:nvCxnSpPr>
        <p:spPr>
          <a:xfrm flipV="1">
            <a:off x="646059" y="2389232"/>
            <a:ext cx="912694" cy="13670"/>
          </a:xfrm>
          <a:prstGeom prst="straightConnector1">
            <a:avLst/>
          </a:prstGeom>
          <a:noFill/>
          <a:ln w="19050" cap="flat" cmpd="sng">
            <a:solidFill>
              <a:schemeClr val="dk1"/>
            </a:solidFill>
            <a:prstDash val="solid"/>
            <a:round/>
            <a:headEnd type="none" w="med" len="med"/>
            <a:tailEnd type="none" w="med" len="med"/>
          </a:ln>
        </p:spPr>
      </p:cxnSp>
      <p:cxnSp>
        <p:nvCxnSpPr>
          <p:cNvPr id="41" name="Google Shape;1412;p53"/>
          <p:cNvCxnSpPr/>
          <p:nvPr/>
        </p:nvCxnSpPr>
        <p:spPr>
          <a:xfrm flipV="1">
            <a:off x="651749" y="2921382"/>
            <a:ext cx="912694" cy="13670"/>
          </a:xfrm>
          <a:prstGeom prst="straightConnector1">
            <a:avLst/>
          </a:prstGeom>
          <a:noFill/>
          <a:ln w="19050" cap="flat" cmpd="sng">
            <a:solidFill>
              <a:schemeClr val="dk1"/>
            </a:solidFill>
            <a:prstDash val="solid"/>
            <a:round/>
            <a:headEnd type="none" w="med" len="med"/>
            <a:tailEnd type="none" w="med" len="med"/>
          </a:ln>
        </p:spPr>
      </p:cxnSp>
      <p:cxnSp>
        <p:nvCxnSpPr>
          <p:cNvPr id="42" name="Google Shape;1412;p53"/>
          <p:cNvCxnSpPr/>
          <p:nvPr/>
        </p:nvCxnSpPr>
        <p:spPr>
          <a:xfrm flipV="1">
            <a:off x="651749" y="3460646"/>
            <a:ext cx="912694" cy="13670"/>
          </a:xfrm>
          <a:prstGeom prst="straightConnector1">
            <a:avLst/>
          </a:prstGeom>
          <a:noFill/>
          <a:ln w="19050" cap="flat" cmpd="sng">
            <a:solidFill>
              <a:schemeClr val="dk1"/>
            </a:solidFill>
            <a:prstDash val="solid"/>
            <a:round/>
            <a:headEnd type="none" w="med" len="med"/>
            <a:tailEnd type="none" w="med" len="med"/>
          </a:ln>
        </p:spPr>
      </p:cxnSp>
      <p:cxnSp>
        <p:nvCxnSpPr>
          <p:cNvPr id="43" name="Google Shape;1412;p53"/>
          <p:cNvCxnSpPr/>
          <p:nvPr/>
        </p:nvCxnSpPr>
        <p:spPr>
          <a:xfrm flipV="1">
            <a:off x="662554" y="4013580"/>
            <a:ext cx="912694" cy="13670"/>
          </a:xfrm>
          <a:prstGeom prst="straightConnector1">
            <a:avLst/>
          </a:prstGeom>
          <a:noFill/>
          <a:ln w="19050" cap="flat" cmpd="sng">
            <a:solidFill>
              <a:schemeClr val="dk1"/>
            </a:solidFill>
            <a:prstDash val="solid"/>
            <a:round/>
            <a:headEnd type="none" w="med" len="med"/>
            <a:tailEnd type="none" w="med" len="med"/>
          </a:ln>
        </p:spPr>
      </p:cxnSp>
      <p:sp>
        <p:nvSpPr>
          <p:cNvPr id="6" name="Subtitle 5"/>
          <p:cNvSpPr>
            <a:spLocks noGrp="1"/>
          </p:cNvSpPr>
          <p:nvPr>
            <p:ph type="subTitle" idx="1"/>
          </p:nvPr>
        </p:nvSpPr>
        <p:spPr>
          <a:xfrm>
            <a:off x="1668686" y="1642961"/>
            <a:ext cx="1587362" cy="454538"/>
          </a:xfrm>
        </p:spPr>
        <p:txBody>
          <a:bodyPr/>
          <a:lstStyle/>
          <a:p>
            <a:r>
              <a:rPr lang="en-IN" b="1" cap="all" dirty="0" smtClean="0"/>
              <a:t>DEPARTMENTS</a:t>
            </a:r>
            <a:endParaRPr lang="en-IN" dirty="0"/>
          </a:p>
        </p:txBody>
      </p:sp>
      <p:sp>
        <p:nvSpPr>
          <p:cNvPr id="9" name="Subtitle 8"/>
          <p:cNvSpPr>
            <a:spLocks noGrp="1"/>
          </p:cNvSpPr>
          <p:nvPr>
            <p:ph type="subTitle" idx="3"/>
          </p:nvPr>
        </p:nvSpPr>
        <p:spPr>
          <a:xfrm>
            <a:off x="5077516" y="2240122"/>
            <a:ext cx="1558032" cy="284968"/>
          </a:xfrm>
        </p:spPr>
        <p:txBody>
          <a:bodyPr/>
          <a:lstStyle/>
          <a:p>
            <a:r>
              <a:rPr lang="en-IN" b="1" cap="all" dirty="0" smtClean="0"/>
              <a:t>Complaint</a:t>
            </a:r>
            <a:endParaRPr lang="en-IN" dirty="0"/>
          </a:p>
        </p:txBody>
      </p:sp>
      <p:sp>
        <p:nvSpPr>
          <p:cNvPr id="51" name="Subtitle 5"/>
          <p:cNvSpPr>
            <a:spLocks noGrp="1"/>
          </p:cNvSpPr>
          <p:nvPr>
            <p:ph type="subTitle" idx="1"/>
          </p:nvPr>
        </p:nvSpPr>
        <p:spPr>
          <a:xfrm>
            <a:off x="1660744" y="2202151"/>
            <a:ext cx="1587362" cy="454538"/>
          </a:xfrm>
        </p:spPr>
        <p:txBody>
          <a:bodyPr/>
          <a:lstStyle/>
          <a:p>
            <a:r>
              <a:rPr lang="en-IN" b="1" cap="all" dirty="0" smtClean="0"/>
              <a:t>Doctor</a:t>
            </a:r>
            <a:endParaRPr lang="en-IN" dirty="0"/>
          </a:p>
        </p:txBody>
      </p:sp>
      <p:sp>
        <p:nvSpPr>
          <p:cNvPr id="52" name="Subtitle 5"/>
          <p:cNvSpPr>
            <a:spLocks noGrp="1"/>
          </p:cNvSpPr>
          <p:nvPr>
            <p:ph type="subTitle" idx="1"/>
          </p:nvPr>
        </p:nvSpPr>
        <p:spPr>
          <a:xfrm>
            <a:off x="1662298" y="2707783"/>
            <a:ext cx="1587362" cy="454538"/>
          </a:xfrm>
        </p:spPr>
        <p:txBody>
          <a:bodyPr/>
          <a:lstStyle/>
          <a:p>
            <a:r>
              <a:rPr lang="en-IN" b="1" cap="all" dirty="0" smtClean="0"/>
              <a:t>Patient</a:t>
            </a:r>
            <a:endParaRPr lang="en-IN" dirty="0"/>
          </a:p>
        </p:txBody>
      </p:sp>
      <p:sp>
        <p:nvSpPr>
          <p:cNvPr id="53" name="Subtitle 5"/>
          <p:cNvSpPr>
            <a:spLocks noGrp="1"/>
          </p:cNvSpPr>
          <p:nvPr>
            <p:ph type="subTitle" idx="1"/>
          </p:nvPr>
        </p:nvSpPr>
        <p:spPr>
          <a:xfrm>
            <a:off x="1662298" y="3264510"/>
            <a:ext cx="1587362" cy="454538"/>
          </a:xfrm>
        </p:spPr>
        <p:txBody>
          <a:bodyPr/>
          <a:lstStyle/>
          <a:p>
            <a:r>
              <a:rPr lang="en-IN" b="1" cap="all" dirty="0" smtClean="0"/>
              <a:t>Schedule</a:t>
            </a:r>
            <a:endParaRPr lang="en-IN" dirty="0"/>
          </a:p>
        </p:txBody>
      </p:sp>
      <p:sp>
        <p:nvSpPr>
          <p:cNvPr id="14" name="Subtitle 13"/>
          <p:cNvSpPr>
            <a:spLocks noGrp="1"/>
          </p:cNvSpPr>
          <p:nvPr>
            <p:ph type="subTitle" idx="13"/>
          </p:nvPr>
        </p:nvSpPr>
        <p:spPr>
          <a:xfrm>
            <a:off x="4983453" y="1626829"/>
            <a:ext cx="1629140" cy="256314"/>
          </a:xfrm>
        </p:spPr>
        <p:txBody>
          <a:bodyPr/>
          <a:lstStyle/>
          <a:p>
            <a:r>
              <a:rPr lang="en-IN" sz="2000" b="1" cap="all" dirty="0" smtClean="0">
                <a:latin typeface="Pompiere"/>
                <a:ea typeface="Pompiere"/>
                <a:cs typeface="Pompiere"/>
                <a:sym typeface="Pompiere"/>
              </a:rPr>
              <a:t>Appointment</a:t>
            </a:r>
            <a:endParaRPr lang="en-IN" sz="2000" b="1" cap="all" dirty="0">
              <a:latin typeface="Pompiere"/>
              <a:ea typeface="Pompiere"/>
              <a:cs typeface="Pompiere"/>
              <a:sym typeface="Pompiere"/>
            </a:endParaRPr>
          </a:p>
          <a:p>
            <a:endParaRPr lang="en-IN" dirty="0"/>
          </a:p>
        </p:txBody>
      </p:sp>
      <p:sp>
        <p:nvSpPr>
          <p:cNvPr id="16" name="Subtitle 15"/>
          <p:cNvSpPr>
            <a:spLocks noGrp="1"/>
          </p:cNvSpPr>
          <p:nvPr>
            <p:ph type="subTitle" idx="7"/>
          </p:nvPr>
        </p:nvSpPr>
        <p:spPr>
          <a:xfrm>
            <a:off x="5060918" y="2776417"/>
            <a:ext cx="1520120" cy="276260"/>
          </a:xfrm>
        </p:spPr>
        <p:txBody>
          <a:bodyPr/>
          <a:lstStyle/>
          <a:p>
            <a:r>
              <a:rPr lang="en-IN" b="1" cap="all" dirty="0" smtClean="0"/>
              <a:t>Medicine</a:t>
            </a:r>
            <a:endParaRPr lang="en-IN" dirty="0"/>
          </a:p>
        </p:txBody>
      </p:sp>
      <p:cxnSp>
        <p:nvCxnSpPr>
          <p:cNvPr id="58" name="Google Shape;1412;p53"/>
          <p:cNvCxnSpPr/>
          <p:nvPr/>
        </p:nvCxnSpPr>
        <p:spPr>
          <a:xfrm flipV="1">
            <a:off x="4115653" y="1806215"/>
            <a:ext cx="912694" cy="13670"/>
          </a:xfrm>
          <a:prstGeom prst="straightConnector1">
            <a:avLst/>
          </a:prstGeom>
          <a:noFill/>
          <a:ln w="19050" cap="flat" cmpd="sng">
            <a:solidFill>
              <a:schemeClr val="dk1"/>
            </a:solidFill>
            <a:prstDash val="solid"/>
            <a:round/>
            <a:headEnd type="none" w="med" len="med"/>
            <a:tailEnd type="none" w="med" len="med"/>
          </a:ln>
        </p:spPr>
      </p:cxnSp>
      <p:cxnSp>
        <p:nvCxnSpPr>
          <p:cNvPr id="59" name="Google Shape;1412;p53"/>
          <p:cNvCxnSpPr/>
          <p:nvPr/>
        </p:nvCxnSpPr>
        <p:spPr>
          <a:xfrm flipV="1">
            <a:off x="4115653" y="2354778"/>
            <a:ext cx="912694" cy="13670"/>
          </a:xfrm>
          <a:prstGeom prst="straightConnector1">
            <a:avLst/>
          </a:prstGeom>
          <a:noFill/>
          <a:ln w="19050" cap="flat" cmpd="sng">
            <a:solidFill>
              <a:schemeClr val="dk1"/>
            </a:solidFill>
            <a:prstDash val="solid"/>
            <a:round/>
            <a:headEnd type="none" w="med" len="med"/>
            <a:tailEnd type="none" w="med" len="med"/>
          </a:ln>
        </p:spPr>
      </p:cxnSp>
      <p:cxnSp>
        <p:nvCxnSpPr>
          <p:cNvPr id="60" name="Google Shape;1412;p53"/>
          <p:cNvCxnSpPr/>
          <p:nvPr/>
        </p:nvCxnSpPr>
        <p:spPr>
          <a:xfrm flipV="1">
            <a:off x="4115653" y="2907712"/>
            <a:ext cx="912694" cy="13670"/>
          </a:xfrm>
          <a:prstGeom prst="straightConnector1">
            <a:avLst/>
          </a:prstGeom>
          <a:noFill/>
          <a:ln w="19050" cap="flat" cmpd="sng">
            <a:solidFill>
              <a:schemeClr val="dk1"/>
            </a:solidFill>
            <a:prstDash val="solid"/>
            <a:round/>
            <a:headEnd type="none" w="med" len="med"/>
            <a:tailEnd type="none" w="med" len="med"/>
          </a:ln>
        </p:spPr>
      </p:cxnSp>
      <p:cxnSp>
        <p:nvCxnSpPr>
          <p:cNvPr id="61" name="Google Shape;1412;p53"/>
          <p:cNvCxnSpPr/>
          <p:nvPr/>
        </p:nvCxnSpPr>
        <p:spPr>
          <a:xfrm flipV="1">
            <a:off x="4115653" y="3460646"/>
            <a:ext cx="912694" cy="13670"/>
          </a:xfrm>
          <a:prstGeom prst="straightConnector1">
            <a:avLst/>
          </a:prstGeom>
          <a:noFill/>
          <a:ln w="19050" cap="flat" cmpd="sng">
            <a:solidFill>
              <a:schemeClr val="dk1"/>
            </a:solidFill>
            <a:prstDash val="solid"/>
            <a:round/>
            <a:headEnd type="none" w="med" len="med"/>
            <a:tailEnd type="none" w="med" len="med"/>
          </a:ln>
        </p:spPr>
      </p:cxnSp>
      <p:cxnSp>
        <p:nvCxnSpPr>
          <p:cNvPr id="62" name="Google Shape;1412;p53"/>
          <p:cNvCxnSpPr/>
          <p:nvPr/>
        </p:nvCxnSpPr>
        <p:spPr>
          <a:xfrm flipV="1">
            <a:off x="4115653" y="4006745"/>
            <a:ext cx="912694" cy="13670"/>
          </a:xfrm>
          <a:prstGeom prst="straightConnector1">
            <a:avLst/>
          </a:prstGeom>
          <a:noFill/>
          <a:ln w="19050" cap="flat" cmpd="sng">
            <a:solidFill>
              <a:schemeClr val="dk1"/>
            </a:solidFill>
            <a:prstDash val="solid"/>
            <a:round/>
            <a:headEnd type="none" w="med" len="med"/>
            <a:tailEnd type="none" w="med" len="med"/>
          </a:ln>
        </p:spPr>
      </p:cxnSp>
      <p:sp>
        <p:nvSpPr>
          <p:cNvPr id="64" name="Subtitle 15"/>
          <p:cNvSpPr>
            <a:spLocks noGrp="1"/>
          </p:cNvSpPr>
          <p:nvPr>
            <p:ph type="subTitle" idx="7"/>
          </p:nvPr>
        </p:nvSpPr>
        <p:spPr>
          <a:xfrm>
            <a:off x="5072652" y="3351716"/>
            <a:ext cx="1520120" cy="276260"/>
          </a:xfrm>
        </p:spPr>
        <p:txBody>
          <a:bodyPr/>
          <a:lstStyle/>
          <a:p>
            <a:r>
              <a:rPr lang="en-IN" b="1" cap="all" dirty="0" smtClean="0"/>
              <a:t>Ambulance</a:t>
            </a:r>
            <a:endParaRPr lang="en-IN" dirty="0"/>
          </a:p>
        </p:txBody>
      </p:sp>
      <p:sp>
        <p:nvSpPr>
          <p:cNvPr id="65" name="Subtitle 15"/>
          <p:cNvSpPr>
            <a:spLocks noGrp="1"/>
          </p:cNvSpPr>
          <p:nvPr>
            <p:ph type="subTitle" idx="7"/>
          </p:nvPr>
        </p:nvSpPr>
        <p:spPr>
          <a:xfrm>
            <a:off x="5072652" y="3896414"/>
            <a:ext cx="1520120" cy="276260"/>
          </a:xfrm>
        </p:spPr>
        <p:txBody>
          <a:bodyPr/>
          <a:lstStyle/>
          <a:p>
            <a:r>
              <a:rPr lang="en-IN" b="1" cap="all" dirty="0" smtClean="0"/>
              <a:t>Manage</a:t>
            </a:r>
            <a:endParaRPr lang="en-IN" dirty="0"/>
          </a:p>
        </p:txBody>
      </p:sp>
      <p:sp>
        <p:nvSpPr>
          <p:cNvPr id="66" name="Google Shape;1484;p55"/>
          <p:cNvSpPr/>
          <p:nvPr/>
        </p:nvSpPr>
        <p:spPr>
          <a:xfrm>
            <a:off x="1449344" y="1806215"/>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484;p55"/>
          <p:cNvSpPr/>
          <p:nvPr/>
        </p:nvSpPr>
        <p:spPr>
          <a:xfrm>
            <a:off x="1440853" y="2326048"/>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484;p55"/>
          <p:cNvSpPr/>
          <p:nvPr/>
        </p:nvSpPr>
        <p:spPr>
          <a:xfrm>
            <a:off x="1462829" y="2862432"/>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484;p55"/>
          <p:cNvSpPr/>
          <p:nvPr/>
        </p:nvSpPr>
        <p:spPr>
          <a:xfrm>
            <a:off x="1460813" y="3404527"/>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484;p55"/>
          <p:cNvSpPr/>
          <p:nvPr/>
        </p:nvSpPr>
        <p:spPr>
          <a:xfrm>
            <a:off x="1449344" y="3947795"/>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484;p55"/>
          <p:cNvSpPr/>
          <p:nvPr/>
        </p:nvSpPr>
        <p:spPr>
          <a:xfrm>
            <a:off x="4924503" y="1737392"/>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484;p55"/>
          <p:cNvSpPr/>
          <p:nvPr/>
        </p:nvSpPr>
        <p:spPr>
          <a:xfrm>
            <a:off x="4923814" y="2289656"/>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484;p55"/>
          <p:cNvSpPr/>
          <p:nvPr/>
        </p:nvSpPr>
        <p:spPr>
          <a:xfrm>
            <a:off x="4910447" y="2841920"/>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484;p55"/>
          <p:cNvSpPr/>
          <p:nvPr/>
        </p:nvSpPr>
        <p:spPr>
          <a:xfrm>
            <a:off x="4910447" y="3401093"/>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484;p55"/>
          <p:cNvSpPr/>
          <p:nvPr/>
        </p:nvSpPr>
        <p:spPr>
          <a:xfrm>
            <a:off x="4923814" y="3940357"/>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1048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14" name="Google Shape;714;p43"/>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Module of Admin</a:t>
            </a:r>
            <a:endParaRPr dirty="0"/>
          </a:p>
        </p:txBody>
      </p:sp>
      <p:sp>
        <p:nvSpPr>
          <p:cNvPr id="717" name="Google Shape;717;p43"/>
          <p:cNvSpPr txBox="1">
            <a:spLocks noGrp="1"/>
          </p:cNvSpPr>
          <p:nvPr>
            <p:ph type="title" idx="14"/>
          </p:nvPr>
        </p:nvSpPr>
        <p:spPr>
          <a:xfrm>
            <a:off x="2403790" y="1997306"/>
            <a:ext cx="1071600" cy="351300"/>
          </a:xfrm>
          <a:prstGeom prst="rect">
            <a:avLst/>
          </a:prstGeom>
        </p:spPr>
        <p:txBody>
          <a:bodyPr spcFirstLastPara="1" wrap="square" lIns="91425" tIns="91425" rIns="91425" bIns="91425" anchor="t" anchorCtr="0">
            <a:noAutofit/>
          </a:bodyPr>
          <a:lstStyle/>
          <a:p>
            <a:pPr lvl="0"/>
            <a:r>
              <a:rPr lang="en" dirty="0" smtClean="0"/>
              <a:t>01</a:t>
            </a:r>
            <a:r>
              <a:rPr lang="en-IN" b="1" cap="all" dirty="0"/>
              <a:t>DOCTORS</a:t>
            </a:r>
            <a:endParaRPr dirty="0"/>
          </a:p>
        </p:txBody>
      </p:sp>
      <p:sp>
        <p:nvSpPr>
          <p:cNvPr id="721" name="Google Shape;721;p43"/>
          <p:cNvSpPr txBox="1">
            <a:spLocks noGrp="1"/>
          </p:cNvSpPr>
          <p:nvPr>
            <p:ph type="title" idx="16"/>
          </p:nvPr>
        </p:nvSpPr>
        <p:spPr>
          <a:xfrm>
            <a:off x="5684726" y="3724675"/>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0</a:t>
            </a:r>
            <a:endParaRPr dirty="0"/>
          </a:p>
        </p:txBody>
      </p:sp>
      <p:sp>
        <p:nvSpPr>
          <p:cNvPr id="724" name="Google Shape;724;p43"/>
          <p:cNvSpPr txBox="1">
            <a:spLocks noGrp="1"/>
          </p:cNvSpPr>
          <p:nvPr>
            <p:ph type="title" idx="17"/>
          </p:nvPr>
        </p:nvSpPr>
        <p:spPr>
          <a:xfrm>
            <a:off x="3278200" y="3724675"/>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dirty="0"/>
          </a:p>
        </p:txBody>
      </p:sp>
      <p:cxnSp>
        <p:nvCxnSpPr>
          <p:cNvPr id="35" name="Google Shape;1412;p53"/>
          <p:cNvCxnSpPr/>
          <p:nvPr/>
        </p:nvCxnSpPr>
        <p:spPr>
          <a:xfrm flipV="1">
            <a:off x="131359" y="1304562"/>
            <a:ext cx="912694" cy="13670"/>
          </a:xfrm>
          <a:prstGeom prst="straightConnector1">
            <a:avLst/>
          </a:prstGeom>
          <a:noFill/>
          <a:ln w="19050" cap="flat" cmpd="sng">
            <a:solidFill>
              <a:schemeClr val="dk1"/>
            </a:solidFill>
            <a:prstDash val="solid"/>
            <a:round/>
            <a:headEnd type="none" w="med" len="med"/>
            <a:tailEnd type="none" w="med" len="med"/>
          </a:ln>
        </p:spPr>
      </p:cxnSp>
      <p:sp>
        <p:nvSpPr>
          <p:cNvPr id="6" name="Subtitle 5"/>
          <p:cNvSpPr>
            <a:spLocks noGrp="1"/>
          </p:cNvSpPr>
          <p:nvPr>
            <p:ph type="subTitle" idx="1"/>
          </p:nvPr>
        </p:nvSpPr>
        <p:spPr>
          <a:xfrm>
            <a:off x="985103" y="1090963"/>
            <a:ext cx="1587362" cy="454538"/>
          </a:xfrm>
        </p:spPr>
        <p:txBody>
          <a:bodyPr/>
          <a:lstStyle/>
          <a:p>
            <a:r>
              <a:rPr lang="en-IN" b="1" cap="all" dirty="0" smtClean="0"/>
              <a:t>DEPARTMENTS</a:t>
            </a:r>
            <a:endParaRPr lang="en-IN" dirty="0"/>
          </a:p>
        </p:txBody>
      </p:sp>
      <p:sp>
        <p:nvSpPr>
          <p:cNvPr id="66" name="Google Shape;1484;p55"/>
          <p:cNvSpPr/>
          <p:nvPr/>
        </p:nvSpPr>
        <p:spPr>
          <a:xfrm>
            <a:off x="926153" y="1245612"/>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Picture 14"/>
          <p:cNvPicPr>
            <a:picLocks noChangeAspect="1"/>
          </p:cNvPicPr>
          <p:nvPr/>
        </p:nvPicPr>
        <p:blipFill>
          <a:blip r:embed="rId3"/>
          <a:stretch>
            <a:fillRect/>
          </a:stretch>
        </p:blipFill>
        <p:spPr>
          <a:xfrm>
            <a:off x="4572000" y="1608164"/>
            <a:ext cx="3958406" cy="2819644"/>
          </a:xfrm>
          <a:prstGeom prst="rect">
            <a:avLst/>
          </a:prstGeom>
        </p:spPr>
      </p:pic>
      <p:sp>
        <p:nvSpPr>
          <p:cNvPr id="17" name="TextBox 16"/>
          <p:cNvSpPr txBox="1"/>
          <p:nvPr/>
        </p:nvSpPr>
        <p:spPr>
          <a:xfrm>
            <a:off x="447870" y="1829015"/>
            <a:ext cx="3440188" cy="2092881"/>
          </a:xfrm>
          <a:prstGeom prst="rect">
            <a:avLst/>
          </a:prstGeom>
          <a:noFill/>
        </p:spPr>
        <p:txBody>
          <a:bodyPr wrap="square" rtlCol="0">
            <a:spAutoFit/>
          </a:bodyPr>
          <a:lstStyle>
            <a:defPPr marR="0" lvl="0" algn="l" rtl="0">
              <a:lnSpc>
                <a:spcPct val="100000"/>
              </a:lnSpc>
              <a:spcBef>
                <a:spcPts val="0"/>
              </a:spcBef>
              <a:spcAft>
                <a:spcPts val="0"/>
              </a:spcAft>
            </a:defPPr>
          </a:lstStyle>
          <a:p>
            <a:pPr marL="171450" indent="-171450">
              <a:buFont typeface="Arial" panose="020B0604020202020204" pitchFamily="34" charset="0"/>
              <a:buChar char="•"/>
            </a:pPr>
            <a:r>
              <a:rPr lang="en-US" sz="1100" dirty="0" smtClean="0">
                <a:solidFill>
                  <a:schemeClr val="dk1"/>
                </a:solidFill>
                <a:latin typeface="Hind"/>
                <a:ea typeface="Hind"/>
                <a:cs typeface="Hind"/>
              </a:rPr>
              <a:t>A</a:t>
            </a:r>
            <a:r>
              <a:rPr lang="en-US" sz="1100" dirty="0">
                <a:solidFill>
                  <a:schemeClr val="dk1"/>
                </a:solidFill>
                <a:latin typeface="Hind"/>
                <a:ea typeface="Hind"/>
                <a:cs typeface="Hind"/>
              </a:rPr>
              <a:t> department is one of the sections in an organization such as a government, business, or </a:t>
            </a:r>
            <a:r>
              <a:rPr lang="en-US" sz="1100" dirty="0" smtClean="0">
                <a:solidFill>
                  <a:schemeClr val="dk1"/>
                </a:solidFill>
                <a:latin typeface="Hind"/>
                <a:ea typeface="Hind"/>
                <a:cs typeface="Hind"/>
              </a:rPr>
              <a:t>Hospital</a:t>
            </a:r>
          </a:p>
          <a:p>
            <a:endParaRPr lang="en-US" sz="1100" dirty="0" smtClean="0">
              <a:solidFill>
                <a:schemeClr val="dk1"/>
              </a:solidFill>
              <a:latin typeface="Hind"/>
              <a:ea typeface="Hind"/>
              <a:cs typeface="Hind"/>
            </a:endParaRPr>
          </a:p>
          <a:p>
            <a:pPr marL="171450" indent="-171450">
              <a:buFont typeface="Arial" panose="020B0604020202020204" pitchFamily="34" charset="0"/>
              <a:buChar char="•"/>
            </a:pPr>
            <a:r>
              <a:rPr lang="en-US" sz="1100" dirty="0" smtClean="0">
                <a:solidFill>
                  <a:schemeClr val="dk1"/>
                </a:solidFill>
                <a:latin typeface="Hind"/>
                <a:ea typeface="Hind"/>
                <a:cs typeface="Hind"/>
              </a:rPr>
              <a:t>Admin can add / edit / view / delete the </a:t>
            </a:r>
            <a:r>
              <a:rPr lang="en-US" dirty="0" smtClean="0">
                <a:solidFill>
                  <a:schemeClr val="dk1"/>
                </a:solidFill>
                <a:latin typeface="Hind"/>
                <a:ea typeface="Hind"/>
                <a:cs typeface="Hind"/>
              </a:rPr>
              <a:t>Department</a:t>
            </a:r>
          </a:p>
          <a:p>
            <a:endParaRPr lang="en-US" dirty="0" smtClean="0">
              <a:solidFill>
                <a:schemeClr val="dk1"/>
              </a:solidFill>
              <a:latin typeface="Hind"/>
              <a:ea typeface="Hind"/>
              <a:cs typeface="Hind"/>
            </a:endParaRPr>
          </a:p>
          <a:p>
            <a:pPr marL="171450" indent="-171450">
              <a:buFont typeface="Arial" panose="020B0604020202020204" pitchFamily="34" charset="0"/>
              <a:buChar char="•"/>
            </a:pPr>
            <a:r>
              <a:rPr lang="en-US" sz="1100" dirty="0" smtClean="0">
                <a:solidFill>
                  <a:schemeClr val="dk1"/>
                </a:solidFill>
                <a:latin typeface="Hind"/>
                <a:ea typeface="Hind"/>
                <a:cs typeface="Hind"/>
              </a:rPr>
              <a:t>The department will show to their respective employee like doctor.</a:t>
            </a:r>
            <a:r>
              <a:rPr lang="en-US" dirty="0">
                <a:ea typeface="Hind"/>
              </a:rPr>
              <a:t/>
            </a:r>
            <a:br>
              <a:rPr lang="en-US" dirty="0">
                <a:ea typeface="Hind"/>
              </a:rPr>
            </a:br>
            <a:r>
              <a:rPr lang="en-US" dirty="0" smtClean="0">
                <a:ea typeface="Hind"/>
              </a:rPr>
              <a:t/>
            </a:r>
            <a:br>
              <a:rPr lang="en-US" dirty="0" smtClean="0">
                <a:ea typeface="Hind"/>
              </a:rPr>
            </a:br>
            <a:endParaRPr lang="en-IN" sz="1100" dirty="0">
              <a:solidFill>
                <a:schemeClr val="dk1"/>
              </a:solidFill>
              <a:latin typeface="Hind"/>
              <a:ea typeface="Hind"/>
              <a:cs typeface="Hind"/>
              <a:sym typeface="Hind"/>
            </a:endParaRPr>
          </a:p>
        </p:txBody>
      </p:sp>
    </p:spTree>
    <p:extLst>
      <p:ext uri="{BB962C8B-B14F-4D97-AF65-F5344CB8AC3E}">
        <p14:creationId xmlns:p14="http://schemas.microsoft.com/office/powerpoint/2010/main" val="1736802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14" name="Google Shape;714;p43"/>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Module of Admin</a:t>
            </a:r>
            <a:endParaRPr dirty="0"/>
          </a:p>
        </p:txBody>
      </p:sp>
      <p:sp>
        <p:nvSpPr>
          <p:cNvPr id="717" name="Google Shape;717;p43"/>
          <p:cNvSpPr txBox="1">
            <a:spLocks noGrp="1"/>
          </p:cNvSpPr>
          <p:nvPr>
            <p:ph type="title" idx="14"/>
          </p:nvPr>
        </p:nvSpPr>
        <p:spPr>
          <a:xfrm>
            <a:off x="2403790" y="1997306"/>
            <a:ext cx="1071600" cy="351300"/>
          </a:xfrm>
          <a:prstGeom prst="rect">
            <a:avLst/>
          </a:prstGeom>
        </p:spPr>
        <p:txBody>
          <a:bodyPr spcFirstLastPara="1" wrap="square" lIns="91425" tIns="91425" rIns="91425" bIns="91425" anchor="t" anchorCtr="0">
            <a:noAutofit/>
          </a:bodyPr>
          <a:lstStyle/>
          <a:p>
            <a:pPr lvl="0"/>
            <a:r>
              <a:rPr lang="en" dirty="0" smtClean="0"/>
              <a:t>01</a:t>
            </a:r>
            <a:r>
              <a:rPr lang="en-IN" b="1" cap="all" dirty="0"/>
              <a:t>DOCTORS</a:t>
            </a:r>
            <a:endParaRPr dirty="0"/>
          </a:p>
        </p:txBody>
      </p:sp>
      <p:sp>
        <p:nvSpPr>
          <p:cNvPr id="721" name="Google Shape;721;p43"/>
          <p:cNvSpPr txBox="1">
            <a:spLocks noGrp="1"/>
          </p:cNvSpPr>
          <p:nvPr>
            <p:ph type="title" idx="16"/>
          </p:nvPr>
        </p:nvSpPr>
        <p:spPr>
          <a:xfrm>
            <a:off x="5684726" y="3724675"/>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0</a:t>
            </a:r>
            <a:endParaRPr dirty="0"/>
          </a:p>
        </p:txBody>
      </p:sp>
      <p:sp>
        <p:nvSpPr>
          <p:cNvPr id="724" name="Google Shape;724;p43"/>
          <p:cNvSpPr txBox="1">
            <a:spLocks noGrp="1"/>
          </p:cNvSpPr>
          <p:nvPr>
            <p:ph type="title" idx="17"/>
          </p:nvPr>
        </p:nvSpPr>
        <p:spPr>
          <a:xfrm>
            <a:off x="3278200" y="3724675"/>
            <a:ext cx="10716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dirty="0"/>
          </a:p>
        </p:txBody>
      </p:sp>
      <p:cxnSp>
        <p:nvCxnSpPr>
          <p:cNvPr id="35" name="Google Shape;1412;p53"/>
          <p:cNvCxnSpPr/>
          <p:nvPr/>
        </p:nvCxnSpPr>
        <p:spPr>
          <a:xfrm flipV="1">
            <a:off x="131359" y="1304562"/>
            <a:ext cx="912694" cy="13670"/>
          </a:xfrm>
          <a:prstGeom prst="straightConnector1">
            <a:avLst/>
          </a:prstGeom>
          <a:noFill/>
          <a:ln w="19050" cap="flat" cmpd="sng">
            <a:solidFill>
              <a:schemeClr val="dk1"/>
            </a:solidFill>
            <a:prstDash val="solid"/>
            <a:round/>
            <a:headEnd type="none" w="med" len="med"/>
            <a:tailEnd type="none" w="med" len="med"/>
          </a:ln>
        </p:spPr>
      </p:cxnSp>
      <p:sp>
        <p:nvSpPr>
          <p:cNvPr id="6" name="Subtitle 5"/>
          <p:cNvSpPr>
            <a:spLocks noGrp="1"/>
          </p:cNvSpPr>
          <p:nvPr>
            <p:ph type="subTitle" idx="1"/>
          </p:nvPr>
        </p:nvSpPr>
        <p:spPr>
          <a:xfrm>
            <a:off x="985103" y="1090963"/>
            <a:ext cx="1587362" cy="454538"/>
          </a:xfrm>
        </p:spPr>
        <p:txBody>
          <a:bodyPr/>
          <a:lstStyle/>
          <a:p>
            <a:r>
              <a:rPr lang="en-IN" b="1" cap="all" dirty="0" smtClean="0"/>
              <a:t>Doctor</a:t>
            </a:r>
            <a:endParaRPr lang="en-IN" dirty="0"/>
          </a:p>
        </p:txBody>
      </p:sp>
      <p:sp>
        <p:nvSpPr>
          <p:cNvPr id="66" name="Google Shape;1484;p55"/>
          <p:cNvSpPr/>
          <p:nvPr/>
        </p:nvSpPr>
        <p:spPr>
          <a:xfrm>
            <a:off x="926153" y="1245612"/>
            <a:ext cx="117900" cy="11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TextBox 16"/>
          <p:cNvSpPr txBox="1"/>
          <p:nvPr/>
        </p:nvSpPr>
        <p:spPr>
          <a:xfrm>
            <a:off x="447870" y="1829015"/>
            <a:ext cx="3440188" cy="1800493"/>
          </a:xfrm>
          <a:prstGeom prst="rect">
            <a:avLst/>
          </a:prstGeom>
          <a:noFill/>
        </p:spPr>
        <p:txBody>
          <a:bodyPr wrap="square" rtlCol="0">
            <a:spAutoFit/>
          </a:bodyPr>
          <a:lstStyle>
            <a:defPPr marR="0" lvl="0" algn="l" rtl="0">
              <a:lnSpc>
                <a:spcPct val="100000"/>
              </a:lnSpc>
              <a:spcBef>
                <a:spcPts val="0"/>
              </a:spcBef>
              <a:spcAft>
                <a:spcPts val="0"/>
              </a:spcAft>
            </a:defPPr>
          </a:lstStyle>
          <a:p>
            <a:pPr marL="171450" indent="-171450">
              <a:buFont typeface="Arial" panose="020B0604020202020204" pitchFamily="34" charset="0"/>
              <a:buChar char="•"/>
            </a:pPr>
            <a:r>
              <a:rPr lang="en-US" sz="1100" dirty="0" smtClean="0">
                <a:solidFill>
                  <a:schemeClr val="dk1"/>
                </a:solidFill>
                <a:latin typeface="Hind"/>
                <a:ea typeface="Hind"/>
                <a:cs typeface="Hind"/>
              </a:rPr>
              <a:t>A</a:t>
            </a:r>
            <a:r>
              <a:rPr lang="en-US" sz="1100" dirty="0">
                <a:solidFill>
                  <a:schemeClr val="dk1"/>
                </a:solidFill>
                <a:latin typeface="Hind"/>
                <a:ea typeface="Hind"/>
                <a:cs typeface="Hind"/>
              </a:rPr>
              <a:t> </a:t>
            </a:r>
            <a:r>
              <a:rPr lang="en-US" sz="1100" dirty="0" smtClean="0">
                <a:solidFill>
                  <a:schemeClr val="dk1"/>
                </a:solidFill>
                <a:latin typeface="Hind"/>
                <a:ea typeface="Hind"/>
                <a:cs typeface="Hind"/>
              </a:rPr>
              <a:t>person </a:t>
            </a:r>
            <a:r>
              <a:rPr lang="en-US" sz="1100" dirty="0">
                <a:solidFill>
                  <a:schemeClr val="dk1"/>
                </a:solidFill>
                <a:latin typeface="Hind"/>
                <a:ea typeface="Hind"/>
                <a:cs typeface="Hind"/>
              </a:rPr>
              <a:t>who has been trained in medicine and who treats people who are </a:t>
            </a:r>
            <a:r>
              <a:rPr lang="en-US" sz="1100" dirty="0" smtClean="0">
                <a:solidFill>
                  <a:schemeClr val="dk1"/>
                </a:solidFill>
                <a:latin typeface="Hind"/>
                <a:ea typeface="Hind"/>
                <a:cs typeface="Hind"/>
              </a:rPr>
              <a:t>ill.</a:t>
            </a:r>
          </a:p>
          <a:p>
            <a:endParaRPr lang="en-US" sz="1100" dirty="0">
              <a:solidFill>
                <a:schemeClr val="dk1"/>
              </a:solidFill>
              <a:latin typeface="Hind"/>
              <a:ea typeface="Hind"/>
              <a:cs typeface="Hind"/>
            </a:endParaRPr>
          </a:p>
          <a:p>
            <a:pPr marL="171450" indent="-171450">
              <a:buFont typeface="Arial" panose="020B0604020202020204" pitchFamily="34" charset="0"/>
              <a:buChar char="•"/>
            </a:pPr>
            <a:r>
              <a:rPr lang="en-US" sz="1100" dirty="0" smtClean="0">
                <a:solidFill>
                  <a:schemeClr val="dk1"/>
                </a:solidFill>
                <a:latin typeface="Hind"/>
                <a:ea typeface="Hind"/>
                <a:cs typeface="Hind"/>
              </a:rPr>
              <a:t>Admin can add / edit / delete the </a:t>
            </a:r>
            <a:r>
              <a:rPr lang="en-US" dirty="0" smtClean="0">
                <a:solidFill>
                  <a:schemeClr val="dk1"/>
                </a:solidFill>
                <a:latin typeface="Hind"/>
                <a:ea typeface="Hind"/>
                <a:cs typeface="Hind"/>
              </a:rPr>
              <a:t>Doctor</a:t>
            </a:r>
          </a:p>
          <a:p>
            <a:endParaRPr lang="en-US" dirty="0" smtClean="0">
              <a:solidFill>
                <a:schemeClr val="dk1"/>
              </a:solidFill>
              <a:latin typeface="Hind"/>
              <a:ea typeface="Hind"/>
              <a:cs typeface="Hind"/>
            </a:endParaRPr>
          </a:p>
          <a:p>
            <a:pPr marL="171450" indent="-171450">
              <a:buFont typeface="Arial" panose="020B0604020202020204" pitchFamily="34" charset="0"/>
              <a:buChar char="•"/>
            </a:pPr>
            <a:r>
              <a:rPr lang="en-US" sz="1100" dirty="0" smtClean="0">
                <a:solidFill>
                  <a:schemeClr val="dk1"/>
                </a:solidFill>
                <a:latin typeface="Hind"/>
                <a:ea typeface="Hind"/>
                <a:cs typeface="Hind"/>
              </a:rPr>
              <a:t>The doctor will show to their respective patient.</a:t>
            </a:r>
            <a:br>
              <a:rPr lang="en-US" sz="1100" dirty="0" smtClean="0">
                <a:solidFill>
                  <a:schemeClr val="dk1"/>
                </a:solidFill>
                <a:latin typeface="Hind"/>
                <a:ea typeface="Hind"/>
                <a:cs typeface="Hind"/>
              </a:rPr>
            </a:br>
            <a:r>
              <a:rPr lang="en-US" dirty="0">
                <a:ea typeface="Hind"/>
              </a:rPr>
              <a:t/>
            </a:r>
            <a:br>
              <a:rPr lang="en-US" dirty="0">
                <a:ea typeface="Hind"/>
              </a:rPr>
            </a:br>
            <a:r>
              <a:rPr lang="en-US" dirty="0" smtClean="0">
                <a:ea typeface="Hind"/>
              </a:rPr>
              <a:t/>
            </a:r>
            <a:br>
              <a:rPr lang="en-US" dirty="0" smtClean="0">
                <a:ea typeface="Hind"/>
              </a:rPr>
            </a:br>
            <a:endParaRPr lang="en-IN" sz="1100" dirty="0">
              <a:solidFill>
                <a:schemeClr val="dk1"/>
              </a:solidFill>
              <a:latin typeface="Hind"/>
              <a:ea typeface="Hind"/>
              <a:cs typeface="Hind"/>
              <a:sym typeface="Hind"/>
            </a:endParaRPr>
          </a:p>
        </p:txBody>
      </p:sp>
      <p:pic>
        <p:nvPicPr>
          <p:cNvPr id="2" name="Picture 1"/>
          <p:cNvPicPr>
            <a:picLocks noChangeAspect="1"/>
          </p:cNvPicPr>
          <p:nvPr/>
        </p:nvPicPr>
        <p:blipFill>
          <a:blip r:embed="rId3"/>
          <a:stretch>
            <a:fillRect/>
          </a:stretch>
        </p:blipFill>
        <p:spPr>
          <a:xfrm>
            <a:off x="4141343" y="976437"/>
            <a:ext cx="4282657" cy="3980407"/>
          </a:xfrm>
          <a:prstGeom prst="rect">
            <a:avLst/>
          </a:prstGeom>
        </p:spPr>
      </p:pic>
    </p:spTree>
    <p:extLst>
      <p:ext uri="{BB962C8B-B14F-4D97-AF65-F5344CB8AC3E}">
        <p14:creationId xmlns:p14="http://schemas.microsoft.com/office/powerpoint/2010/main" val="1226916554"/>
      </p:ext>
    </p:extLst>
  </p:cSld>
  <p:clrMapOvr>
    <a:masterClrMapping/>
  </p:clrMapOvr>
</p:sld>
</file>

<file path=ppt/theme/theme1.xml><?xml version="1.0" encoding="utf-8"?>
<a:theme xmlns:a="http://schemas.openxmlformats.org/drawingml/2006/main" name="Clinical Case 06-2023">
  <a:themeElements>
    <a:clrScheme name="Simple Light">
      <a:dk1>
        <a:srgbClr val="4AA276"/>
      </a:dk1>
      <a:lt1>
        <a:srgbClr val="FFFFFF"/>
      </a:lt1>
      <a:dk2>
        <a:srgbClr val="595959"/>
      </a:dk2>
      <a:lt2>
        <a:srgbClr val="EEEEEE"/>
      </a:lt2>
      <a:accent1>
        <a:srgbClr val="62C090"/>
      </a:accent1>
      <a:accent2>
        <a:srgbClr val="F7A68E"/>
      </a:accent2>
      <a:accent3>
        <a:srgbClr val="0A2E4E"/>
      </a:accent3>
      <a:accent4>
        <a:srgbClr val="ED3024"/>
      </a:accent4>
      <a:accent5>
        <a:srgbClr val="D1D1D1"/>
      </a:accent5>
      <a:accent6>
        <a:srgbClr val="F3E0A0"/>
      </a:accent6>
      <a:hlink>
        <a:srgbClr val="4AA27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4910</TotalTime>
  <Words>1061</Words>
  <Application>Microsoft Office PowerPoint</Application>
  <PresentationFormat>On-screen Show (16:9)</PresentationFormat>
  <Paragraphs>251</Paragraphs>
  <Slides>34</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Roboto Condensed Light</vt:lpstr>
      <vt:lpstr>Hind</vt:lpstr>
      <vt:lpstr>Pompiere</vt:lpstr>
      <vt:lpstr>Clinical Case 06-2023</vt:lpstr>
      <vt:lpstr>Health Care System</vt:lpstr>
      <vt:lpstr>Introduction</vt:lpstr>
      <vt:lpstr>PowerPoint Presentation</vt:lpstr>
      <vt:lpstr>Table of Contents</vt:lpstr>
      <vt:lpstr>Identifying Information</vt:lpstr>
      <vt:lpstr>About the Admin</vt:lpstr>
      <vt:lpstr>Module of Admin</vt:lpstr>
      <vt:lpstr>Module of Admin</vt:lpstr>
      <vt:lpstr>Module of Admin</vt:lpstr>
      <vt:lpstr>Module of Admin</vt:lpstr>
      <vt:lpstr>Module of Admin</vt:lpstr>
      <vt:lpstr>Module of Admin</vt:lpstr>
      <vt:lpstr>Module of Admin</vt:lpstr>
      <vt:lpstr>Module of Admin</vt:lpstr>
      <vt:lpstr>Module of Admin</vt:lpstr>
      <vt:lpstr>Module of Admin</vt:lpstr>
      <vt:lpstr>Module of Admin</vt:lpstr>
      <vt:lpstr>About the Doctor</vt:lpstr>
      <vt:lpstr>Module of Doctor</vt:lpstr>
      <vt:lpstr>Module of Doctor</vt:lpstr>
      <vt:lpstr>Module of Doctor</vt:lpstr>
      <vt:lpstr>Module of Doctor</vt:lpstr>
      <vt:lpstr>About the Patient</vt:lpstr>
      <vt:lpstr>Module of Patient</vt:lpstr>
      <vt:lpstr>Module of Patient</vt:lpstr>
      <vt:lpstr>Module of Patient</vt:lpstr>
      <vt:lpstr>Module of Patient</vt:lpstr>
      <vt:lpstr>Module of Patient</vt:lpstr>
      <vt:lpstr>Module of Patient</vt:lpstr>
      <vt:lpstr>Our Mission,  To Improve the patient health </vt:lpstr>
      <vt:lpstr>Treatment</vt:lpstr>
      <vt:lpstr>Important Part</vt:lpstr>
      <vt:lpstr>Conclusions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Care System</dc:title>
  <cp:lastModifiedBy>Khushboo Soni</cp:lastModifiedBy>
  <cp:revision>65</cp:revision>
  <dcterms:modified xsi:type="dcterms:W3CDTF">2023-04-12T16:26:03Z</dcterms:modified>
</cp:coreProperties>
</file>