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3"/>
  </p:notesMasterIdLst>
  <p:sldIdLst>
    <p:sldId id="256" r:id="rId2"/>
    <p:sldId id="257" r:id="rId3"/>
    <p:sldId id="293" r:id="rId4"/>
    <p:sldId id="288" r:id="rId5"/>
    <p:sldId id="297" r:id="rId6"/>
    <p:sldId id="299" r:id="rId7"/>
    <p:sldId id="298" r:id="rId8"/>
    <p:sldId id="301" r:id="rId9"/>
    <p:sldId id="304" r:id="rId10"/>
    <p:sldId id="302" r:id="rId11"/>
    <p:sldId id="303" r:id="rId12"/>
    <p:sldId id="334" r:id="rId13"/>
    <p:sldId id="294" r:id="rId14"/>
    <p:sldId id="307" r:id="rId15"/>
    <p:sldId id="310" r:id="rId16"/>
    <p:sldId id="335" r:id="rId17"/>
    <p:sldId id="336" r:id="rId18"/>
    <p:sldId id="337" r:id="rId19"/>
    <p:sldId id="295" r:id="rId20"/>
    <p:sldId id="338" r:id="rId21"/>
    <p:sldId id="332" r:id="rId22"/>
  </p:sldIdLst>
  <p:sldSz cx="9144000" cy="5143500" type="screen16x9"/>
  <p:notesSz cx="6858000" cy="9144000"/>
  <p:embeddedFontLst>
    <p:embeddedFont>
      <p:font typeface="WenQuanYi Zen Hei Mono" panose="02010600030101010101" charset="-122"/>
      <p:regular r:id="rId24"/>
    </p:embeddedFont>
    <p:embeddedFont>
      <p:font typeface="Anaheim" panose="02010600030101010101" charset="0"/>
      <p:regular r:id="rId25"/>
      <p:bold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  <p:embeddedFont>
      <p:font typeface="Poppins SemiBold" panose="00000700000000000000" pitchFamily="2" charset="0"/>
      <p:regular r:id="rId35"/>
      <p:bold r:id="rId36"/>
      <p:italic r:id="rId37"/>
      <p:boldItalic r:id="rId38"/>
    </p:embeddedFont>
    <p:embeddedFont>
      <p:font typeface="Syne" panose="02010600030101010101" charset="0"/>
      <p:regular r:id="rId39"/>
      <p:bold r:id="rId40"/>
    </p:embeddedFont>
    <p:embeddedFont>
      <p:font typeface="仿宋" panose="02010609060101010101" pitchFamily="49" charset="-122"/>
      <p:regular r:id="rId41"/>
    </p:embeddedFont>
    <p:embeddedFont>
      <p:font typeface="华文细黑" panose="02010600040101010101" pitchFamily="2" charset="-122"/>
      <p:regular r:id="rId42"/>
    </p:embeddedFont>
    <p:embeddedFont>
      <p:font typeface="楷体" panose="02010609060101010101" pitchFamily="49" charset="-122"/>
      <p:regular r:id="rId43"/>
    </p:embeddedFont>
    <p:embeddedFont>
      <p:font typeface="微软雅黑 Light" panose="020B0502040204020203" pitchFamily="34" charset="-122"/>
      <p:regular r:id="rId44"/>
    </p:embeddedFont>
    <p:embeddedFont>
      <p:font typeface="幼圆" panose="02010509060101010101" pitchFamily="49" charset="-122"/>
      <p:regular r:id="rId45"/>
    </p:embeddedFont>
    <p:embeddedFont>
      <p:font typeface="幼圆" panose="02010509060101010101" pitchFamily="49" charset="-122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3F8735"/>
    <a:srgbClr val="B57E1B"/>
    <a:srgbClr val="D97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F0C538-71A0-4A08-B298-4F55B078CE72}">
  <a:tblStyle styleId="{B1F0C538-71A0-4A08-B298-4F55B078CE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45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0A17F31F-8E62-C263-FCB6-8DA706CF1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>
            <a:extLst>
              <a:ext uri="{FF2B5EF4-FFF2-40B4-BE49-F238E27FC236}">
                <a16:creationId xmlns:a16="http://schemas.microsoft.com/office/drawing/2014/main" id="{4BD3D9DE-3B52-A490-9A42-6861B2C32C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>
            <a:extLst>
              <a:ext uri="{FF2B5EF4-FFF2-40B4-BE49-F238E27FC236}">
                <a16:creationId xmlns:a16="http://schemas.microsoft.com/office/drawing/2014/main" id="{8D631165-AD38-E29A-9411-91440D6C50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8013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B4D16800-C632-EB34-CF2F-2A96C0CAC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>
            <a:extLst>
              <a:ext uri="{FF2B5EF4-FFF2-40B4-BE49-F238E27FC236}">
                <a16:creationId xmlns:a16="http://schemas.microsoft.com/office/drawing/2014/main" id="{5AA52E57-EC26-BA44-BA2E-CBEC3AC2FB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>
            <a:extLst>
              <a:ext uri="{FF2B5EF4-FFF2-40B4-BE49-F238E27FC236}">
                <a16:creationId xmlns:a16="http://schemas.microsoft.com/office/drawing/2014/main" id="{C0D3D4E5-C4F9-49E9-17E9-A20C8DADC0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2665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F24BC2D1-E062-444F-0D42-7A488B347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>
            <a:extLst>
              <a:ext uri="{FF2B5EF4-FFF2-40B4-BE49-F238E27FC236}">
                <a16:creationId xmlns:a16="http://schemas.microsoft.com/office/drawing/2014/main" id="{7605C9AE-04A9-7485-9F89-AAF136DA64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>
            <a:extLst>
              <a:ext uri="{FF2B5EF4-FFF2-40B4-BE49-F238E27FC236}">
                <a16:creationId xmlns:a16="http://schemas.microsoft.com/office/drawing/2014/main" id="{6E18127C-06B8-788D-2B99-C712D2E9A4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91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C5745349-9B6C-3E4E-E62A-F741855CD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>
            <a:extLst>
              <a:ext uri="{FF2B5EF4-FFF2-40B4-BE49-F238E27FC236}">
                <a16:creationId xmlns:a16="http://schemas.microsoft.com/office/drawing/2014/main" id="{475DFD9B-E590-8867-4667-E51D392E1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>
            <a:extLst>
              <a:ext uri="{FF2B5EF4-FFF2-40B4-BE49-F238E27FC236}">
                <a16:creationId xmlns:a16="http://schemas.microsoft.com/office/drawing/2014/main" id="{38EA7E02-A92D-F021-9054-C6A16C6713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5787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19535839-1AA6-6CD6-49F8-A7E793B18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>
            <a:extLst>
              <a:ext uri="{FF2B5EF4-FFF2-40B4-BE49-F238E27FC236}">
                <a16:creationId xmlns:a16="http://schemas.microsoft.com/office/drawing/2014/main" id="{9A7E5FEB-E8B7-9E5F-7562-E1BAA5C658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>
            <a:extLst>
              <a:ext uri="{FF2B5EF4-FFF2-40B4-BE49-F238E27FC236}">
                <a16:creationId xmlns:a16="http://schemas.microsoft.com/office/drawing/2014/main" id="{61400226-960C-2CA2-1C74-4F6F05FDA3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6829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7638A8BA-2B0A-6489-6C7A-B18CD0CAB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>
            <a:extLst>
              <a:ext uri="{FF2B5EF4-FFF2-40B4-BE49-F238E27FC236}">
                <a16:creationId xmlns:a16="http://schemas.microsoft.com/office/drawing/2014/main" id="{087DDF66-8EB1-EE5D-B3F4-593BD33E28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>
            <a:extLst>
              <a:ext uri="{FF2B5EF4-FFF2-40B4-BE49-F238E27FC236}">
                <a16:creationId xmlns:a16="http://schemas.microsoft.com/office/drawing/2014/main" id="{11BF7A79-D74D-5084-C55C-0B900BBE29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661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5BE4A5AD-7F4B-A543-F10C-B54D17FA7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>
            <a:extLst>
              <a:ext uri="{FF2B5EF4-FFF2-40B4-BE49-F238E27FC236}">
                <a16:creationId xmlns:a16="http://schemas.microsoft.com/office/drawing/2014/main" id="{1043450A-7AFC-5409-EB61-70A18D3297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>
            <a:extLst>
              <a:ext uri="{FF2B5EF4-FFF2-40B4-BE49-F238E27FC236}">
                <a16:creationId xmlns:a16="http://schemas.microsoft.com/office/drawing/2014/main" id="{B220198A-A36C-A730-218F-42562AA72F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116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E533580B-312F-B3EF-39DF-2A6C55978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>
            <a:extLst>
              <a:ext uri="{FF2B5EF4-FFF2-40B4-BE49-F238E27FC236}">
                <a16:creationId xmlns:a16="http://schemas.microsoft.com/office/drawing/2014/main" id="{3CB38A0D-4CDF-8001-6D3C-00FC1D5904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>
            <a:extLst>
              <a:ext uri="{FF2B5EF4-FFF2-40B4-BE49-F238E27FC236}">
                <a16:creationId xmlns:a16="http://schemas.microsoft.com/office/drawing/2014/main" id="{9858AAA9-910B-BFE4-3C6B-48E58D4434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7412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>
          <a:extLst>
            <a:ext uri="{FF2B5EF4-FFF2-40B4-BE49-F238E27FC236}">
              <a16:creationId xmlns:a16="http://schemas.microsoft.com/office/drawing/2014/main" id="{B746D66F-45AF-9FE1-8BB2-F2F82DEAC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35e18421cc_13_10:notes">
            <a:extLst>
              <a:ext uri="{FF2B5EF4-FFF2-40B4-BE49-F238E27FC236}">
                <a16:creationId xmlns:a16="http://schemas.microsoft.com/office/drawing/2014/main" id="{7950B258-1DDE-071E-7948-125ADFED34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35e18421cc_13_10:notes">
            <a:extLst>
              <a:ext uri="{FF2B5EF4-FFF2-40B4-BE49-F238E27FC236}">
                <a16:creationId xmlns:a16="http://schemas.microsoft.com/office/drawing/2014/main" id="{AF1A0242-7DFE-B6F1-6F83-8E16D9741C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71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D4532B24-A75D-20C1-5E91-384860428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>
            <a:extLst>
              <a:ext uri="{FF2B5EF4-FFF2-40B4-BE49-F238E27FC236}">
                <a16:creationId xmlns:a16="http://schemas.microsoft.com/office/drawing/2014/main" id="{FBA89E7A-9AFA-F4D5-E2C0-A870450ADC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>
            <a:extLst>
              <a:ext uri="{FF2B5EF4-FFF2-40B4-BE49-F238E27FC236}">
                <a16:creationId xmlns:a16="http://schemas.microsoft.com/office/drawing/2014/main" id="{BB8A352C-166D-EBE4-E39E-5DCC9EEF8A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107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E6CC3BC2-283F-91AE-40AC-2D99EF3B7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>
            <a:extLst>
              <a:ext uri="{FF2B5EF4-FFF2-40B4-BE49-F238E27FC236}">
                <a16:creationId xmlns:a16="http://schemas.microsoft.com/office/drawing/2014/main" id="{76018692-2A0E-4522-5EA0-168EC3DEE3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>
            <a:extLst>
              <a:ext uri="{FF2B5EF4-FFF2-40B4-BE49-F238E27FC236}">
                <a16:creationId xmlns:a16="http://schemas.microsoft.com/office/drawing/2014/main" id="{5017374A-71EA-5BB1-9E6D-1D97EE11E6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805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44EE6949-F08C-9A08-01F9-2939F2620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>
            <a:extLst>
              <a:ext uri="{FF2B5EF4-FFF2-40B4-BE49-F238E27FC236}">
                <a16:creationId xmlns:a16="http://schemas.microsoft.com/office/drawing/2014/main" id="{FBB4B97C-2680-40D9-CB33-18B12B9945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>
            <a:extLst>
              <a:ext uri="{FF2B5EF4-FFF2-40B4-BE49-F238E27FC236}">
                <a16:creationId xmlns:a16="http://schemas.microsoft.com/office/drawing/2014/main" id="{6BE30193-DE92-A990-F084-0F6E2845CD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717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C242865F-F13B-06A5-E64A-6A37A6179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>
            <a:extLst>
              <a:ext uri="{FF2B5EF4-FFF2-40B4-BE49-F238E27FC236}">
                <a16:creationId xmlns:a16="http://schemas.microsoft.com/office/drawing/2014/main" id="{07FA5BC9-0327-0EA5-F22C-9593ADC34E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>
            <a:extLst>
              <a:ext uri="{FF2B5EF4-FFF2-40B4-BE49-F238E27FC236}">
                <a16:creationId xmlns:a16="http://schemas.microsoft.com/office/drawing/2014/main" id="{3D1114F8-12F2-DA9A-9C8A-EE5D55802D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651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733EA17B-5CA8-227C-9EBC-34C65E208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>
            <a:extLst>
              <a:ext uri="{FF2B5EF4-FFF2-40B4-BE49-F238E27FC236}">
                <a16:creationId xmlns:a16="http://schemas.microsoft.com/office/drawing/2014/main" id="{C9763FA2-5AA3-7CE0-C43A-AD6918CFBF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>
            <a:extLst>
              <a:ext uri="{FF2B5EF4-FFF2-40B4-BE49-F238E27FC236}">
                <a16:creationId xmlns:a16="http://schemas.microsoft.com/office/drawing/2014/main" id="{B4D4F6F4-E84B-52CA-8DE0-366A99C675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6446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4197AE99-BD1F-380D-12CF-6B8F298FD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>
            <a:extLst>
              <a:ext uri="{FF2B5EF4-FFF2-40B4-BE49-F238E27FC236}">
                <a16:creationId xmlns:a16="http://schemas.microsoft.com/office/drawing/2014/main" id="{29DB59EB-292A-F69E-05CA-78EBEBAE58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>
            <a:extLst>
              <a:ext uri="{FF2B5EF4-FFF2-40B4-BE49-F238E27FC236}">
                <a16:creationId xmlns:a16="http://schemas.microsoft.com/office/drawing/2014/main" id="{F8DC535F-69A0-B2F0-6CCE-5EB6E4B0CE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3553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589E7EA4-A9E4-6128-432E-15CE29026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>
            <a:extLst>
              <a:ext uri="{FF2B5EF4-FFF2-40B4-BE49-F238E27FC236}">
                <a16:creationId xmlns:a16="http://schemas.microsoft.com/office/drawing/2014/main" id="{3CA1B45D-DA2E-18A0-B90D-CED88FAB24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>
            <a:extLst>
              <a:ext uri="{FF2B5EF4-FFF2-40B4-BE49-F238E27FC236}">
                <a16:creationId xmlns:a16="http://schemas.microsoft.com/office/drawing/2014/main" id="{DA2AFCF2-9D9C-7341-0D48-9F5256BC83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310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9800" y="1617450"/>
            <a:ext cx="5504400" cy="19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428011" y="-602250"/>
            <a:ext cx="10000023" cy="5554500"/>
            <a:chOff x="-428011" y="-602250"/>
            <a:chExt cx="10000023" cy="555450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21" name="Google Shape;21;p2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24" name="Google Shape;24;p2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1769850" y="1810725"/>
            <a:ext cx="5604300" cy="1764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sz="25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grpSp>
        <p:nvGrpSpPr>
          <p:cNvPr id="276" name="Google Shape;276;p21"/>
          <p:cNvGrpSpPr/>
          <p:nvPr/>
        </p:nvGrpSpPr>
        <p:grpSpPr>
          <a:xfrm>
            <a:off x="-604491" y="-496839"/>
            <a:ext cx="10396060" cy="6576412"/>
            <a:chOff x="-604491" y="-496839"/>
            <a:chExt cx="10396060" cy="6576412"/>
          </a:xfrm>
        </p:grpSpPr>
        <p:grpSp>
          <p:nvGrpSpPr>
            <p:cNvPr id="277" name="Google Shape;277;p21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278" name="Google Shape;278;p21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279" name="Google Shape;279;p21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0" name="Google Shape;280;p21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1" name="Google Shape;281;p21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282" name="Google Shape;282;p21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283" name="Google Shape;283;p21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4" name="Google Shape;284;p21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5" name="Google Shape;285;p21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sp>
          <p:nvSpPr>
            <p:cNvPr id="286" name="Google Shape;286;p21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name="adj1" fmla="val 20606760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287" name="Google Shape;287;p21"/>
            <p:cNvGrpSpPr/>
            <p:nvPr/>
          </p:nvGrpSpPr>
          <p:grpSpPr>
            <a:xfrm rot="7200044">
              <a:off x="7720263" y="3988947"/>
              <a:ext cx="1728562" cy="1789510"/>
              <a:chOff x="-433476" y="-754650"/>
              <a:chExt cx="1728600" cy="1789549"/>
            </a:xfrm>
          </p:grpSpPr>
          <p:sp>
            <p:nvSpPr>
              <p:cNvPr id="288" name="Google Shape;288;p2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14" name="Google Shape;314;p23"/>
          <p:cNvGrpSpPr/>
          <p:nvPr/>
        </p:nvGrpSpPr>
        <p:grpSpPr>
          <a:xfrm>
            <a:off x="-604491" y="-496839"/>
            <a:ext cx="10396060" cy="6576412"/>
            <a:chOff x="-604491" y="-496839"/>
            <a:chExt cx="10396060" cy="6576412"/>
          </a:xfrm>
        </p:grpSpPr>
        <p:grpSp>
          <p:nvGrpSpPr>
            <p:cNvPr id="315" name="Google Shape;315;p23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316" name="Google Shape;316;p23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317" name="Google Shape;317;p23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8" name="Google Shape;318;p23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9" name="Google Shape;319;p23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20" name="Google Shape;320;p23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321" name="Google Shape;321;p23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2" name="Google Shape;322;p23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3" name="Google Shape;323;p23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324" name="Google Shape;324;p23"/>
            <p:cNvGrpSpPr/>
            <p:nvPr/>
          </p:nvGrpSpPr>
          <p:grpSpPr>
            <a:xfrm>
              <a:off x="-604491" y="-496839"/>
              <a:ext cx="10396060" cy="6576412"/>
              <a:chOff x="-604491" y="-496839"/>
              <a:chExt cx="10396060" cy="6576412"/>
            </a:xfrm>
          </p:grpSpPr>
          <p:sp>
            <p:nvSpPr>
              <p:cNvPr id="325" name="Google Shape;325;p23"/>
              <p:cNvSpPr/>
              <p:nvPr/>
            </p:nvSpPr>
            <p:spPr>
              <a:xfrm rot="10800000">
                <a:off x="-604491" y="-496839"/>
                <a:ext cx="1728600" cy="1727400"/>
              </a:xfrm>
              <a:prstGeom prst="arc">
                <a:avLst>
                  <a:gd name="adj1" fmla="val 20606760"/>
                  <a:gd name="adj2" fmla="val 1233493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326" name="Google Shape;326;p23"/>
              <p:cNvGrpSpPr/>
              <p:nvPr/>
            </p:nvGrpSpPr>
            <p:grpSpPr>
              <a:xfrm rot="7200044">
                <a:off x="7720263" y="3988947"/>
                <a:ext cx="1728562" cy="1789510"/>
                <a:chOff x="-433476" y="-754650"/>
                <a:chExt cx="1728600" cy="1789549"/>
              </a:xfrm>
            </p:grpSpPr>
            <p:sp>
              <p:nvSpPr>
                <p:cNvPr id="327" name="Google Shape;327;p23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8" name="Google Shape;328;p23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2" name="Google Shape;292;p22"/>
          <p:cNvSpPr txBox="1">
            <a:spLocks noGrp="1"/>
          </p:cNvSpPr>
          <p:nvPr>
            <p:ph type="title"/>
          </p:nvPr>
        </p:nvSpPr>
        <p:spPr>
          <a:xfrm>
            <a:off x="2262875" y="717850"/>
            <a:ext cx="4618200" cy="9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subTitle" idx="1"/>
          </p:nvPr>
        </p:nvSpPr>
        <p:spPr>
          <a:xfrm>
            <a:off x="2262826" y="1598974"/>
            <a:ext cx="46182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4" name="Google Shape;294;p22"/>
          <p:cNvGrpSpPr/>
          <p:nvPr/>
        </p:nvGrpSpPr>
        <p:grpSpPr>
          <a:xfrm>
            <a:off x="-599551" y="-981734"/>
            <a:ext cx="10520569" cy="6804543"/>
            <a:chOff x="-599551" y="-981734"/>
            <a:chExt cx="10520569" cy="6804543"/>
          </a:xfrm>
        </p:grpSpPr>
        <p:grpSp>
          <p:nvGrpSpPr>
            <p:cNvPr id="295" name="Google Shape;295;p22"/>
            <p:cNvGrpSpPr/>
            <p:nvPr/>
          </p:nvGrpSpPr>
          <p:grpSpPr>
            <a:xfrm>
              <a:off x="2559175" y="190350"/>
              <a:ext cx="6393575" cy="2921850"/>
              <a:chOff x="2559175" y="190350"/>
              <a:chExt cx="6393575" cy="2921850"/>
            </a:xfrm>
          </p:grpSpPr>
          <p:grpSp>
            <p:nvGrpSpPr>
              <p:cNvPr id="296" name="Google Shape;296;p22"/>
              <p:cNvGrpSpPr/>
              <p:nvPr/>
            </p:nvGrpSpPr>
            <p:grpSpPr>
              <a:xfrm rot="-5400000">
                <a:off x="8587350" y="2746800"/>
                <a:ext cx="593700" cy="137100"/>
                <a:chOff x="8290500" y="4746600"/>
                <a:chExt cx="593700" cy="137100"/>
              </a:xfrm>
            </p:grpSpPr>
            <p:sp>
              <p:nvSpPr>
                <p:cNvPr id="297" name="Google Shape;297;p22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98" name="Google Shape;298;p22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99" name="Google Shape;299;p22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00" name="Google Shape;300;p22"/>
              <p:cNvGrpSpPr/>
              <p:nvPr/>
            </p:nvGrpSpPr>
            <p:grpSpPr>
              <a:xfrm rot="5400000">
                <a:off x="2786875" y="-37350"/>
                <a:ext cx="138900" cy="594300"/>
                <a:chOff x="259800" y="2501375"/>
                <a:chExt cx="138900" cy="594300"/>
              </a:xfrm>
            </p:grpSpPr>
            <p:sp>
              <p:nvSpPr>
                <p:cNvPr id="301" name="Google Shape;301;p22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2" name="Google Shape;302;p22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3" name="Google Shape;303;p22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304" name="Google Shape;304;p22"/>
            <p:cNvGrpSpPr/>
            <p:nvPr/>
          </p:nvGrpSpPr>
          <p:grpSpPr>
            <a:xfrm>
              <a:off x="-599551" y="-981734"/>
              <a:ext cx="10520569" cy="6804543"/>
              <a:chOff x="-599551" y="-981734"/>
              <a:chExt cx="10520569" cy="6804543"/>
            </a:xfrm>
          </p:grpSpPr>
          <p:grpSp>
            <p:nvGrpSpPr>
              <p:cNvPr id="305" name="Google Shape;305;p22"/>
              <p:cNvGrpSpPr/>
              <p:nvPr/>
            </p:nvGrpSpPr>
            <p:grpSpPr>
              <a:xfrm rot="-6299960">
                <a:off x="-375881" y="3861665"/>
                <a:ext cx="1728548" cy="1789496"/>
                <a:chOff x="-433476" y="-754650"/>
                <a:chExt cx="1728600" cy="1789549"/>
              </a:xfrm>
            </p:grpSpPr>
            <p:sp>
              <p:nvSpPr>
                <p:cNvPr id="306" name="Google Shape;306;p22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7" name="Google Shape;307;p22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08" name="Google Shape;308;p22"/>
              <p:cNvGrpSpPr/>
              <p:nvPr/>
            </p:nvGrpSpPr>
            <p:grpSpPr>
              <a:xfrm rot="-2700000">
                <a:off x="7782413" y="-602185"/>
                <a:ext cx="1789529" cy="1728583"/>
                <a:chOff x="7777000" y="-567252"/>
                <a:chExt cx="1789547" cy="1728600"/>
              </a:xfrm>
            </p:grpSpPr>
            <p:sp>
              <p:nvSpPr>
                <p:cNvPr id="309" name="Google Shape;309;p22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0" name="Google Shape;310;p22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  <p:sp>
        <p:nvSpPr>
          <p:cNvPr id="311" name="Google Shape;311;p22"/>
          <p:cNvSpPr txBox="1"/>
          <p:nvPr/>
        </p:nvSpPr>
        <p:spPr>
          <a:xfrm>
            <a:off x="1837150" y="3355150"/>
            <a:ext cx="54696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content by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Swetha Tandri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103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8" name="Google Shape;28;p3"/>
          <p:cNvGrpSpPr/>
          <p:nvPr/>
        </p:nvGrpSpPr>
        <p:grpSpPr>
          <a:xfrm>
            <a:off x="-428011" y="-602250"/>
            <a:ext cx="10000023" cy="5554500"/>
            <a:chOff x="-428011" y="-602250"/>
            <a:chExt cx="10000023" cy="5554500"/>
          </a:xfrm>
        </p:grpSpPr>
        <p:grpSp>
          <p:nvGrpSpPr>
            <p:cNvPr id="29" name="Google Shape;29;p3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38" name="Google Shape;38;p3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40" name="Google Shape;40;p3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41" name="Google Shape;41;p3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720000" y="1596050"/>
            <a:ext cx="5067600" cy="22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30" y="539500"/>
            <a:ext cx="24453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720000" y="4023300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2" name="Google Shape;52;p5"/>
          <p:cNvGrpSpPr/>
          <p:nvPr/>
        </p:nvGrpSpPr>
        <p:grpSpPr>
          <a:xfrm>
            <a:off x="1049950" y="-1134178"/>
            <a:ext cx="9195591" cy="7500330"/>
            <a:chOff x="1049950" y="-1134178"/>
            <a:chExt cx="9195591" cy="7500330"/>
          </a:xfrm>
        </p:grpSpPr>
        <p:grpSp>
          <p:nvGrpSpPr>
            <p:cNvPr id="53" name="Google Shape;53;p5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54" name="Google Shape;54;p5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56" name="Google Shape;56;p5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57" name="Google Shape;57;p5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60" name="Google Shape;60;p5"/>
            <p:cNvGrpSpPr/>
            <p:nvPr/>
          </p:nvGrpSpPr>
          <p:grpSpPr>
            <a:xfrm rot="-8999956">
              <a:off x="5099414" y="4264372"/>
              <a:ext cx="1728562" cy="1789510"/>
              <a:chOff x="-433476" y="-754650"/>
              <a:chExt cx="1728600" cy="1789549"/>
            </a:xfrm>
          </p:grpSpPr>
          <p:sp>
            <p:nvSpPr>
              <p:cNvPr id="61" name="Google Shape;61;p5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63" name="Google Shape;63;p5"/>
          <p:cNvSpPr txBox="1">
            <a:spLocks noGrp="1"/>
          </p:cNvSpPr>
          <p:nvPr>
            <p:ph type="subTitle" idx="1"/>
          </p:nvPr>
        </p:nvSpPr>
        <p:spPr>
          <a:xfrm>
            <a:off x="5184012" y="3230350"/>
            <a:ext cx="31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2"/>
          </p:nvPr>
        </p:nvSpPr>
        <p:spPr>
          <a:xfrm>
            <a:off x="786300" y="3230350"/>
            <a:ext cx="31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3"/>
          </p:nvPr>
        </p:nvSpPr>
        <p:spPr>
          <a:xfrm>
            <a:off x="5184001" y="2205100"/>
            <a:ext cx="3173700" cy="111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4"/>
          </p:nvPr>
        </p:nvSpPr>
        <p:spPr>
          <a:xfrm>
            <a:off x="786300" y="2205100"/>
            <a:ext cx="3173700" cy="111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6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6903525" y="-981734"/>
            <a:ext cx="3017493" cy="5933984"/>
            <a:chOff x="6903525" y="-981734"/>
            <a:chExt cx="3017493" cy="5933984"/>
          </a:xfrm>
        </p:grpSpPr>
        <p:grpSp>
          <p:nvGrpSpPr>
            <p:cNvPr id="73" name="Google Shape;73;p6"/>
            <p:cNvGrpSpPr/>
            <p:nvPr/>
          </p:nvGrpSpPr>
          <p:grpSpPr>
            <a:xfrm>
              <a:off x="6903525" y="4815150"/>
              <a:ext cx="593700" cy="137100"/>
              <a:chOff x="8290500" y="4746600"/>
              <a:chExt cx="593700" cy="137100"/>
            </a:xfrm>
          </p:grpSpPr>
          <p:sp>
            <p:nvSpPr>
              <p:cNvPr id="74" name="Google Shape;74;p6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" name="Google Shape;75;p6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77" name="Google Shape;77;p6"/>
            <p:cNvGrpSpPr/>
            <p:nvPr/>
          </p:nvGrpSpPr>
          <p:grpSpPr>
            <a:xfrm rot="-2700000">
              <a:off x="7782413" y="-602185"/>
              <a:ext cx="1789529" cy="1728583"/>
              <a:chOff x="7777000" y="-567252"/>
              <a:chExt cx="1789547" cy="1728600"/>
            </a:xfrm>
          </p:grpSpPr>
          <p:sp>
            <p:nvSpPr>
              <p:cNvPr id="78" name="Google Shape;78;p6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7" name="Google Shape;97;p8"/>
          <p:cNvGrpSpPr/>
          <p:nvPr/>
        </p:nvGrpSpPr>
        <p:grpSpPr>
          <a:xfrm>
            <a:off x="-398276" y="-833272"/>
            <a:ext cx="9992412" cy="6691446"/>
            <a:chOff x="-398276" y="-833272"/>
            <a:chExt cx="9992412" cy="6691446"/>
          </a:xfrm>
        </p:grpSpPr>
        <p:grpSp>
          <p:nvGrpSpPr>
            <p:cNvPr id="98" name="Google Shape;98;p8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99" name="Google Shape;99;p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1" name="Google Shape;101;p8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02" name="Google Shape;102;p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5" name="Google Shape;105;p8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06" name="Google Shape;106;p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08" name="Google Shape;108;p8"/>
          <p:cNvSpPr txBox="1">
            <a:spLocks noGrp="1"/>
          </p:cNvSpPr>
          <p:nvPr>
            <p:ph type="title"/>
          </p:nvPr>
        </p:nvSpPr>
        <p:spPr>
          <a:xfrm>
            <a:off x="1341125" y="2047600"/>
            <a:ext cx="64617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>
            <a:spLocks noGrp="1"/>
          </p:cNvSpPr>
          <p:nvPr>
            <p:ph type="pic" idx="2"/>
          </p:nvPr>
        </p:nvSpPr>
        <p:spPr>
          <a:xfrm>
            <a:off x="-6650" y="-665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0" name="Google Shape;130;p11"/>
          <p:cNvGrpSpPr/>
          <p:nvPr/>
        </p:nvGrpSpPr>
        <p:grpSpPr>
          <a:xfrm>
            <a:off x="-398276" y="-833272"/>
            <a:ext cx="9992412" cy="6691446"/>
            <a:chOff x="-398276" y="-833272"/>
            <a:chExt cx="9992412" cy="6691446"/>
          </a:xfrm>
        </p:grpSpPr>
        <p:grpSp>
          <p:nvGrpSpPr>
            <p:cNvPr id="131" name="Google Shape;131;p11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132" name="Google Shape;132;p11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" name="Google Shape;133;p11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4" name="Google Shape;134;p11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35" name="Google Shape;135;p11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8" name="Google Shape;138;p11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39" name="Google Shape;139;p1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41" name="Google Shape;141;p11"/>
          <p:cNvSpPr txBox="1">
            <a:spLocks noGrp="1"/>
          </p:cNvSpPr>
          <p:nvPr>
            <p:ph type="title" hasCustomPrompt="1"/>
          </p:nvPr>
        </p:nvSpPr>
        <p:spPr>
          <a:xfrm>
            <a:off x="2085050" y="2084125"/>
            <a:ext cx="4974000" cy="8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2" name="Google Shape;142;p11"/>
          <p:cNvSpPr txBox="1">
            <a:spLocks noGrp="1"/>
          </p:cNvSpPr>
          <p:nvPr>
            <p:ph type="subTitle" idx="1"/>
          </p:nvPr>
        </p:nvSpPr>
        <p:spPr>
          <a:xfrm>
            <a:off x="2085050" y="2927100"/>
            <a:ext cx="4974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5553850" y="1821450"/>
            <a:ext cx="2630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1"/>
          </p:nvPr>
        </p:nvSpPr>
        <p:spPr>
          <a:xfrm>
            <a:off x="5553975" y="2317950"/>
            <a:ext cx="2630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4" name="Google Shape;224;p18"/>
          <p:cNvGrpSpPr/>
          <p:nvPr/>
        </p:nvGrpSpPr>
        <p:grpSpPr>
          <a:xfrm>
            <a:off x="-1054156" y="-656378"/>
            <a:ext cx="11095380" cy="6591992"/>
            <a:chOff x="-1054156" y="-656378"/>
            <a:chExt cx="11095380" cy="6591992"/>
          </a:xfrm>
        </p:grpSpPr>
        <p:grpSp>
          <p:nvGrpSpPr>
            <p:cNvPr id="225" name="Google Shape;225;p18"/>
            <p:cNvGrpSpPr/>
            <p:nvPr/>
          </p:nvGrpSpPr>
          <p:grpSpPr>
            <a:xfrm rot="-1800044">
              <a:off x="-741886" y="-324789"/>
              <a:ext cx="1789507" cy="1728562"/>
              <a:chOff x="7777000" y="-567252"/>
              <a:chExt cx="1789547" cy="1728600"/>
            </a:xfrm>
          </p:grpSpPr>
          <p:sp>
            <p:nvSpPr>
              <p:cNvPr id="226" name="Google Shape;226;p1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229" name="Google Shape;229;p1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2" name="Google Shape;232;p18"/>
            <p:cNvGrpSpPr/>
            <p:nvPr/>
          </p:nvGrpSpPr>
          <p:grpSpPr>
            <a:xfrm rot="8999956">
              <a:off x="7981072" y="3833834"/>
              <a:ext cx="1728562" cy="1789510"/>
              <a:chOff x="-433476" y="-754650"/>
              <a:chExt cx="1728600" cy="1789549"/>
            </a:xfrm>
          </p:grpSpPr>
          <p:sp>
            <p:nvSpPr>
              <p:cNvPr id="233" name="Google Shape;233;p1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  <p:sldLayoutId id="2147483657" r:id="rId7"/>
    <p:sldLayoutId id="2147483658" r:id="rId8"/>
    <p:sldLayoutId id="2147483664" r:id="rId9"/>
    <p:sldLayoutId id="2147483667" r:id="rId10"/>
    <p:sldLayoutId id="2147483669" r:id="rId11"/>
    <p:sldLayoutId id="214748367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8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"/>
          <p:cNvSpPr txBox="1">
            <a:spLocks noGrp="1"/>
          </p:cNvSpPr>
          <p:nvPr>
            <p:ph type="ctrTitle"/>
          </p:nvPr>
        </p:nvSpPr>
        <p:spPr>
          <a:xfrm>
            <a:off x="1819800" y="1978302"/>
            <a:ext cx="5504400" cy="9879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实现向量类</a:t>
            </a:r>
            <a:endParaRPr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54" name="Google Shape;354;p28"/>
          <p:cNvSpPr/>
          <p:nvPr/>
        </p:nvSpPr>
        <p:spPr>
          <a:xfrm>
            <a:off x="3696107" y="3844335"/>
            <a:ext cx="1728600" cy="1727400"/>
          </a:xfrm>
          <a:prstGeom prst="arc">
            <a:avLst>
              <a:gd name="adj1" fmla="val 20606760"/>
              <a:gd name="adj2" fmla="val 123349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55" name="Google Shape;355;p28"/>
          <p:cNvSpPr/>
          <p:nvPr/>
        </p:nvSpPr>
        <p:spPr>
          <a:xfrm>
            <a:off x="5308993" y="4446601"/>
            <a:ext cx="138900" cy="138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B5298732-0F12-8DB3-B68C-3776E609B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1;p29">
            <a:extLst>
              <a:ext uri="{FF2B5EF4-FFF2-40B4-BE49-F238E27FC236}">
                <a16:creationId xmlns:a16="http://schemas.microsoft.com/office/drawing/2014/main" id="{27A6948E-D88A-DB9B-B170-81EEC5477454}"/>
              </a:ext>
            </a:extLst>
          </p:cNvPr>
          <p:cNvSpPr txBox="1">
            <a:spLocks/>
          </p:cNvSpPr>
          <p:nvPr/>
        </p:nvSpPr>
        <p:spPr>
          <a:xfrm>
            <a:off x="413679" y="800769"/>
            <a:ext cx="5178958" cy="3854675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None/>
            </a:pP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istream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operator&gt;&gt;(</a:t>
            </a: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istream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,</a:t>
            </a: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0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000" dirty="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&gt;&gt;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||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100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){</a:t>
            </a: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       </a:t>
            </a:r>
            <a:r>
              <a:rPr lang="en-US" altLang="zh-CN" sz="1000" dirty="0">
                <a:solidFill>
                  <a:srgbClr val="FFA7CC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std::</a:t>
            </a:r>
            <a:r>
              <a:rPr lang="en-US" altLang="zh-CN" sz="1000" dirty="0" err="1">
                <a:solidFill>
                  <a:srgbClr val="FFA7CC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cin.clear</a:t>
            </a:r>
            <a:r>
              <a:rPr lang="en-US" altLang="zh-CN" sz="1000" dirty="0">
                <a:solidFill>
                  <a:srgbClr val="FFA7CC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();</a:t>
            </a: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000" b="0" dirty="0">
                <a:solidFill>
                  <a:srgbClr val="FFA7CC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std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::</a:t>
            </a:r>
            <a:r>
              <a:rPr lang="en-US" altLang="zh-CN" sz="10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fflush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000" b="0" dirty="0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stdin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throw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"Error Dimension </a:t>
            </a:r>
            <a:r>
              <a:rPr lang="en-US" altLang="zh-CN" sz="1000" dirty="0">
                <a:solidFill>
                  <a:srgbClr val="FFA7CC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number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!"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new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&gt;&gt;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ostream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operator&lt;&lt;(</a:t>
            </a: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ostream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,</a:t>
            </a:r>
            <a:r>
              <a:rPr lang="en-US" altLang="zh-CN" sz="1000" b="0" dirty="0" err="1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0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 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'('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!=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-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1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','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")_{"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'}'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dirty="0">
                <a:solidFill>
                  <a:srgbClr val="FFA7CC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</p:txBody>
      </p:sp>
      <p:sp>
        <p:nvSpPr>
          <p:cNvPr id="360" name="Google Shape;360;p29">
            <a:extLst>
              <a:ext uri="{FF2B5EF4-FFF2-40B4-BE49-F238E27FC236}">
                <a16:creationId xmlns:a16="http://schemas.microsoft.com/office/drawing/2014/main" id="{FC5F386E-5636-D64B-0CE6-DA9D3D03C2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551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3600"/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重载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&lt;&lt; &amp; &gt;&gt; for std::stream</a:t>
            </a:r>
            <a:endParaRPr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1ED0652-B2FC-B23E-82DE-BB823D5F16C8}"/>
              </a:ext>
            </a:extLst>
          </p:cNvPr>
          <p:cNvGrpSpPr/>
          <p:nvPr/>
        </p:nvGrpSpPr>
        <p:grpSpPr>
          <a:xfrm rot="18908405">
            <a:off x="7681078" y="3693317"/>
            <a:ext cx="1728600" cy="1727400"/>
            <a:chOff x="6248634" y="1708061"/>
            <a:chExt cx="1728600" cy="1727400"/>
          </a:xfrm>
        </p:grpSpPr>
        <p:sp>
          <p:nvSpPr>
            <p:cNvPr id="3" name="Google Shape;432;p36">
              <a:extLst>
                <a:ext uri="{FF2B5EF4-FFF2-40B4-BE49-F238E27FC236}">
                  <a16:creationId xmlns:a16="http://schemas.microsoft.com/office/drawing/2014/main" id="{B48BC971-8F0F-FC19-7F0C-E9030B56BCD4}"/>
                </a:ext>
              </a:extLst>
            </p:cNvPr>
            <p:cNvSpPr/>
            <p:nvPr/>
          </p:nvSpPr>
          <p:spPr>
            <a:xfrm rot="10800000">
              <a:off x="6248634" y="1708061"/>
              <a:ext cx="1728600" cy="1727400"/>
            </a:xfrm>
            <a:prstGeom prst="arc">
              <a:avLst>
                <a:gd name="adj1" fmla="val 13708974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" name="Google Shape;433;p36">
              <a:extLst>
                <a:ext uri="{FF2B5EF4-FFF2-40B4-BE49-F238E27FC236}">
                  <a16:creationId xmlns:a16="http://schemas.microsoft.com/office/drawing/2014/main" id="{38B47F07-1038-9DFB-394B-C2F81EAFA0F3}"/>
                </a:ext>
              </a:extLst>
            </p:cNvPr>
            <p:cNvSpPr/>
            <p:nvPr/>
          </p:nvSpPr>
          <p:spPr>
            <a:xfrm rot="10800000">
              <a:off x="6356925" y="1816425"/>
              <a:ext cx="1512000" cy="1510800"/>
            </a:xfrm>
            <a:prstGeom prst="arc">
              <a:avLst>
                <a:gd name="adj1" fmla="val 15405299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" name="Google Shape;434;p36">
              <a:extLst>
                <a:ext uri="{FF2B5EF4-FFF2-40B4-BE49-F238E27FC236}">
                  <a16:creationId xmlns:a16="http://schemas.microsoft.com/office/drawing/2014/main" id="{659C4573-34E7-C2A9-19E7-718989E33232}"/>
                </a:ext>
              </a:extLst>
            </p:cNvPr>
            <p:cNvSpPr/>
            <p:nvPr/>
          </p:nvSpPr>
          <p:spPr>
            <a:xfrm rot="10800000">
              <a:off x="6448225" y="1907800"/>
              <a:ext cx="1329300" cy="1328100"/>
            </a:xfrm>
            <a:prstGeom prst="arc">
              <a:avLst>
                <a:gd name="adj1" fmla="val 1683488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" name="Google Shape;435;p36">
              <a:extLst>
                <a:ext uri="{FF2B5EF4-FFF2-40B4-BE49-F238E27FC236}">
                  <a16:creationId xmlns:a16="http://schemas.microsoft.com/office/drawing/2014/main" id="{3DFB6E25-A12C-F0FC-7D00-9983817A413C}"/>
                </a:ext>
              </a:extLst>
            </p:cNvPr>
            <p:cNvSpPr/>
            <p:nvPr/>
          </p:nvSpPr>
          <p:spPr>
            <a:xfrm rot="10800000">
              <a:off x="6552825" y="2012200"/>
              <a:ext cx="1120200" cy="1119300"/>
            </a:xfrm>
            <a:prstGeom prst="arc">
              <a:avLst>
                <a:gd name="adj1" fmla="val 1839140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8" name="Google Shape;381;p31">
            <a:extLst>
              <a:ext uri="{FF2B5EF4-FFF2-40B4-BE49-F238E27FC236}">
                <a16:creationId xmlns:a16="http://schemas.microsoft.com/office/drawing/2014/main" id="{1DC9D015-9F8C-B282-3F29-99BBF25C4C41}"/>
              </a:ext>
            </a:extLst>
          </p:cNvPr>
          <p:cNvSpPr txBox="1"/>
          <p:nvPr/>
        </p:nvSpPr>
        <p:spPr>
          <a:xfrm>
            <a:off x="5672820" y="890865"/>
            <a:ext cx="3102637" cy="2687665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chemeClr val="dk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 SemiBold"/>
                <a:sym typeface="Poppins SemiBold"/>
              </a:rPr>
              <a:t>重载后</a:t>
            </a:r>
            <a:endParaRPr lang="en-US" altLang="zh-CN" b="1" dirty="0">
              <a:solidFill>
                <a:schemeClr val="dk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Poppins SemiBold"/>
              <a:sym typeface="Poppins SemiBold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1" dirty="0">
                <a:solidFill>
                  <a:schemeClr val="dk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 SemiBold"/>
                <a:sym typeface="Poppins SemiBold"/>
              </a:rPr>
              <a:t>方可</a:t>
            </a:r>
            <a:endParaRPr lang="en-US" altLang="zh-CN" sz="1200" b="1" dirty="0">
              <a:solidFill>
                <a:schemeClr val="dk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Poppins SemiBold"/>
              <a:sym typeface="Poppins SemiBold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Poppins SemiBold"/>
              <a:sym typeface="Poppins SemiBold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Poppins SemiBold"/>
              <a:sym typeface="Poppins SemiBold"/>
            </a:endParaRPr>
          </a:p>
          <a:p>
            <a:r>
              <a:rPr lang="en-US" altLang="zh-CN" sz="1100" dirty="0" err="1">
                <a:solidFill>
                  <a:srgbClr val="FF6480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100" dirty="0">
                <a:solidFill>
                  <a:srgbClr val="FF6480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100" dirty="0">
                <a:solidFill>
                  <a:srgbClr val="10B1FE"/>
                </a:solidFill>
                <a:latin typeface="Consolas" panose="020B0609020204030204" pitchFamily="49" charset="0"/>
                <a:ea typeface="WenQuanYi Zen Hei Mono" panose="02000603000000000000" pitchFamily="2" charset="-122"/>
                <a:cs typeface="Poppins"/>
              </a:rPr>
              <a:t>int</a:t>
            </a:r>
            <a:r>
              <a:rPr lang="en-US" altLang="zh-CN" sz="1100" dirty="0">
                <a:solidFill>
                  <a:srgbClr val="FF6480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100" dirty="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v1</a:t>
            </a:r>
            <a:r>
              <a:rPr lang="en-US" altLang="zh-CN" sz="1100" dirty="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100" dirty="0">
                <a:solidFill>
                  <a:srgbClr val="FF78F8"/>
                </a:solidFill>
                <a:latin typeface="Consolas" panose="020B0609020204030204" pitchFamily="49" charset="0"/>
                <a:ea typeface="WenQuanYi Zen Hei Mono" panose="02000603000000000000" pitchFamily="2" charset="-122"/>
                <a:cs typeface="Poppins"/>
              </a:rPr>
              <a:t>3</a:t>
            </a:r>
            <a:r>
              <a:rPr lang="en-US" altLang="zh-CN" sz="1100" dirty="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, </a:t>
            </a:r>
            <a:r>
              <a:rPr lang="en-US" altLang="zh-CN" sz="1100" dirty="0">
                <a:solidFill>
                  <a:srgbClr val="10B1FE"/>
                </a:solidFill>
                <a:latin typeface="Consolas" panose="020B0609020204030204" pitchFamily="49" charset="0"/>
                <a:ea typeface="WenQuanYi Zen Hei Mono" panose="02000603000000000000" pitchFamily="2" charset="-122"/>
                <a:cs typeface="Poppins"/>
                <a:sym typeface="Poppins"/>
              </a:rPr>
              <a:t>int</a:t>
            </a:r>
            <a:r>
              <a:rPr lang="en-US" altLang="zh-CN" sz="1100" dirty="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r>
              <a:rPr lang="en-US" altLang="zh-CN" sz="1100" dirty="0">
                <a:solidFill>
                  <a:srgbClr val="FF78F8"/>
                </a:solidFill>
                <a:latin typeface="Consolas" panose="020B0609020204030204" pitchFamily="49" charset="0"/>
                <a:ea typeface="WenQuanYi Zen Hei Mono" panose="02000603000000000000" pitchFamily="2" charset="-122"/>
                <a:cs typeface="Poppins"/>
                <a:sym typeface="Poppins"/>
              </a:rPr>
              <a:t>-1</a:t>
            </a:r>
            <a:r>
              <a:rPr lang="en-US" altLang="zh-CN" sz="1100" dirty="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});</a:t>
            </a:r>
          </a:p>
          <a:p>
            <a:r>
              <a:rPr lang="pt-BR" altLang="zh-CN" sz="1100" dirty="0">
                <a:solidFill>
                  <a:srgbClr val="FFA7CC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std</a:t>
            </a:r>
            <a:r>
              <a:rPr lang="pt-BR" altLang="zh-CN" sz="1100" dirty="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::</a:t>
            </a:r>
            <a:r>
              <a:rPr lang="pt-BR" altLang="zh-CN" sz="1100" dirty="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cout </a:t>
            </a:r>
            <a:r>
              <a:rPr lang="pt-BR" altLang="zh-CN" sz="1100" dirty="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pt-BR" altLang="zh-CN" sz="1100" dirty="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v1 </a:t>
            </a:r>
            <a:r>
              <a:rPr lang="pt-BR" altLang="zh-CN" sz="1100" dirty="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pt-BR" altLang="zh-CN" sz="1100" dirty="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pt-BR" altLang="zh-CN" sz="1100" dirty="0">
                <a:solidFill>
                  <a:srgbClr val="F9C859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"</a:t>
            </a:r>
            <a:r>
              <a:rPr lang="pt-BR" altLang="zh-CN" sz="1100" dirty="0">
                <a:solidFill>
                  <a:srgbClr val="FF936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\r\n</a:t>
            </a:r>
            <a:r>
              <a:rPr lang="pt-BR" altLang="zh-CN" sz="1100" dirty="0">
                <a:solidFill>
                  <a:srgbClr val="F9C859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"</a:t>
            </a:r>
            <a:r>
              <a:rPr lang="pt-BR" altLang="zh-CN" sz="1100" dirty="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pt-BR" altLang="zh-CN" sz="11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endParaRPr lang="en-US" altLang="zh-CN" sz="11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r>
              <a:rPr lang="en-US" altLang="zh-CN" sz="1100" dirty="0" err="1">
                <a:solidFill>
                  <a:srgbClr val="FF6480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100" dirty="0">
                <a:solidFill>
                  <a:srgbClr val="FF6480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100" dirty="0">
                <a:solidFill>
                  <a:srgbClr val="10B1FE"/>
                </a:solidFill>
                <a:latin typeface="Consolas" panose="020B0609020204030204" pitchFamily="49" charset="0"/>
                <a:ea typeface="WenQuanYi Zen Hei Mono" panose="02000603000000000000" pitchFamily="2" charset="-122"/>
                <a:cs typeface="Poppins"/>
              </a:rPr>
              <a:t>double</a:t>
            </a:r>
            <a:r>
              <a:rPr lang="en-US" altLang="zh-CN" sz="1100" dirty="0">
                <a:solidFill>
                  <a:srgbClr val="FF6480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100" dirty="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v2</a:t>
            </a:r>
            <a:r>
              <a:rPr lang="en-US" altLang="zh-CN" sz="1100" dirty="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100" dirty="0">
                <a:solidFill>
                  <a:srgbClr val="FF78F8"/>
                </a:solidFill>
                <a:latin typeface="Consolas" panose="020B0609020204030204" pitchFamily="49" charset="0"/>
                <a:ea typeface="WenQuanYi Zen Hei Mono" panose="02000603000000000000" pitchFamily="2" charset="-122"/>
                <a:cs typeface="Poppins"/>
              </a:rPr>
              <a:t>10</a:t>
            </a:r>
            <a:r>
              <a:rPr lang="en-US" altLang="zh-CN" sz="1100" dirty="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100" dirty="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</a:p>
          <a:p>
            <a:r>
              <a:rPr lang="en-US" altLang="zh-CN" sz="1100" dirty="0">
                <a:solidFill>
                  <a:srgbClr val="FFA7CC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std</a:t>
            </a:r>
            <a:r>
              <a:rPr lang="en-US" altLang="zh-CN" sz="1100" dirty="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::</a:t>
            </a:r>
            <a:r>
              <a:rPr lang="en-US" altLang="zh-CN" sz="1100" dirty="0" err="1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cin</a:t>
            </a:r>
            <a:r>
              <a:rPr lang="en-US" altLang="zh-CN" sz="1100" dirty="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dirty="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&gt;&gt;</a:t>
            </a:r>
            <a:r>
              <a:rPr lang="en-US" altLang="zh-CN" sz="1100" dirty="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v2</a:t>
            </a:r>
            <a:r>
              <a:rPr lang="en-US" altLang="zh-CN" sz="1100" dirty="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1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endParaRPr lang="en-US" altLang="zh-CN" sz="1200" dirty="0">
              <a:solidFill>
                <a:srgbClr val="ABB2BF"/>
              </a:solidFill>
              <a:latin typeface="WenQuanYi Zen Hei Mono" panose="02000603000000000000" pitchFamily="2" charset="-122"/>
              <a:ea typeface="WenQuanYi Zen Hei Mono" panose="02000603000000000000" pitchFamily="2" charset="-122"/>
            </a:endParaRPr>
          </a:p>
        </p:txBody>
      </p:sp>
      <p:sp>
        <p:nvSpPr>
          <p:cNvPr id="7" name="Google Shape;361;p29">
            <a:extLst>
              <a:ext uri="{FF2B5EF4-FFF2-40B4-BE49-F238E27FC236}">
                <a16:creationId xmlns:a16="http://schemas.microsoft.com/office/drawing/2014/main" id="{C6F89E81-9C1A-D589-C8F7-3106C4F5CECA}"/>
              </a:ext>
            </a:extLst>
          </p:cNvPr>
          <p:cNvSpPr txBox="1">
            <a:spLocks/>
          </p:cNvSpPr>
          <p:nvPr/>
        </p:nvSpPr>
        <p:spPr>
          <a:xfrm>
            <a:off x="-7134469" y="1181157"/>
            <a:ext cx="7013191" cy="2263980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None/>
            </a:pP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600" b="0" dirty="0" err="1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6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 err="1">
                <a:solidFill>
                  <a:srgbClr val="FFA7CC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6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&gt;::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operator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[]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6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6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</a:p>
          <a:p>
            <a:pPr marL="139700" indent="0">
              <a:buNone/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&lt;=</a:t>
            </a:r>
            <a:r>
              <a:rPr lang="en-US" altLang="zh-CN" sz="16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||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throw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"access out of bounds"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p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6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</a:p>
        </p:txBody>
      </p:sp>
      <p:sp>
        <p:nvSpPr>
          <p:cNvPr id="10" name="Google Shape;361;p29">
            <a:extLst>
              <a:ext uri="{FF2B5EF4-FFF2-40B4-BE49-F238E27FC236}">
                <a16:creationId xmlns:a16="http://schemas.microsoft.com/office/drawing/2014/main" id="{53874047-9F37-E2DA-77E3-3626ABE7FDBA}"/>
              </a:ext>
            </a:extLst>
          </p:cNvPr>
          <p:cNvSpPr txBox="1">
            <a:spLocks/>
          </p:cNvSpPr>
          <p:nvPr/>
        </p:nvSpPr>
        <p:spPr>
          <a:xfrm>
            <a:off x="9310414" y="1275542"/>
            <a:ext cx="4012707" cy="2058764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None/>
            </a:pP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 err="1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bool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&gt;::operator==(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2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!=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false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 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 ++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){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]!=</a:t>
            </a:r>
            <a:r>
              <a:rPr lang="en-US" altLang="zh-CN" sz="12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])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false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true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A7BF80-4825-3892-E6BF-D0813CF598A7}"/>
              </a:ext>
            </a:extLst>
          </p:cNvPr>
          <p:cNvSpPr txBox="1"/>
          <p:nvPr/>
        </p:nvSpPr>
        <p:spPr>
          <a:xfrm>
            <a:off x="13423947" y="1259097"/>
            <a:ext cx="4012707" cy="2058764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39700" indent="0">
              <a:lnSpc>
                <a:spcPct val="115000"/>
              </a:lnSpc>
              <a:buClr>
                <a:schemeClr val="dk1"/>
              </a:buClr>
              <a:buSzPts val="1400"/>
              <a:buFont typeface="Poppins"/>
              <a:buNone/>
              <a:defRPr sz="120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  <a:cs typeface="Poppi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 marL="139700" indent="0">
              <a:buNone/>
            </a:pP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 err="1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bool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&gt;::operator!=(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2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 </a:t>
            </a: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!=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true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 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 ++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){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]!=</a:t>
            </a:r>
            <a:r>
              <a:rPr lang="en-US" altLang="zh-CN" sz="12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])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true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false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8502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1B3CFB1E-1E9C-6E77-5473-89A1CDAA9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1;p29">
            <a:extLst>
              <a:ext uri="{FF2B5EF4-FFF2-40B4-BE49-F238E27FC236}">
                <a16:creationId xmlns:a16="http://schemas.microsoft.com/office/drawing/2014/main" id="{28150E7A-CA95-95A4-D23B-00EC032D5FE3}"/>
              </a:ext>
            </a:extLst>
          </p:cNvPr>
          <p:cNvSpPr txBox="1">
            <a:spLocks/>
          </p:cNvSpPr>
          <p:nvPr/>
        </p:nvSpPr>
        <p:spPr>
          <a:xfrm>
            <a:off x="486280" y="1275542"/>
            <a:ext cx="4012707" cy="2058764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None/>
            </a:pP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 err="1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bool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&gt;::operator==(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2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!=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false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++){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]!=</a:t>
            </a:r>
            <a:r>
              <a:rPr lang="en-US" altLang="zh-CN" sz="12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])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false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true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</p:txBody>
      </p:sp>
      <p:sp>
        <p:nvSpPr>
          <p:cNvPr id="360" name="Google Shape;360;p29">
            <a:extLst>
              <a:ext uri="{FF2B5EF4-FFF2-40B4-BE49-F238E27FC236}">
                <a16:creationId xmlns:a16="http://schemas.microsoft.com/office/drawing/2014/main" id="{DF1BE0FC-0BDD-449B-F0CE-9784DBE8D9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551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3600"/>
            </a:pP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比较运算符重载</a:t>
            </a:r>
            <a:endParaRPr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6D14988-5E0C-09D1-177F-ADF7E6BC7C65}"/>
              </a:ext>
            </a:extLst>
          </p:cNvPr>
          <p:cNvGrpSpPr/>
          <p:nvPr/>
        </p:nvGrpSpPr>
        <p:grpSpPr>
          <a:xfrm rot="11622154">
            <a:off x="7681078" y="3693317"/>
            <a:ext cx="1728600" cy="1727400"/>
            <a:chOff x="6248634" y="1708061"/>
            <a:chExt cx="1728600" cy="1727400"/>
          </a:xfrm>
        </p:grpSpPr>
        <p:sp>
          <p:nvSpPr>
            <p:cNvPr id="3" name="Google Shape;432;p36">
              <a:extLst>
                <a:ext uri="{FF2B5EF4-FFF2-40B4-BE49-F238E27FC236}">
                  <a16:creationId xmlns:a16="http://schemas.microsoft.com/office/drawing/2014/main" id="{38E15C48-90D9-3D8F-B088-95B6E3C066BB}"/>
                </a:ext>
              </a:extLst>
            </p:cNvPr>
            <p:cNvSpPr/>
            <p:nvPr/>
          </p:nvSpPr>
          <p:spPr>
            <a:xfrm rot="10800000">
              <a:off x="6248634" y="1708061"/>
              <a:ext cx="1728600" cy="1727400"/>
            </a:xfrm>
            <a:prstGeom prst="arc">
              <a:avLst>
                <a:gd name="adj1" fmla="val 13708974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" name="Google Shape;433;p36">
              <a:extLst>
                <a:ext uri="{FF2B5EF4-FFF2-40B4-BE49-F238E27FC236}">
                  <a16:creationId xmlns:a16="http://schemas.microsoft.com/office/drawing/2014/main" id="{634A5773-608C-9D89-8434-9E02FC8DE36C}"/>
                </a:ext>
              </a:extLst>
            </p:cNvPr>
            <p:cNvSpPr/>
            <p:nvPr/>
          </p:nvSpPr>
          <p:spPr>
            <a:xfrm rot="10800000">
              <a:off x="6356925" y="1816425"/>
              <a:ext cx="1512000" cy="1510800"/>
            </a:xfrm>
            <a:prstGeom prst="arc">
              <a:avLst>
                <a:gd name="adj1" fmla="val 15405299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" name="Google Shape;434;p36">
              <a:extLst>
                <a:ext uri="{FF2B5EF4-FFF2-40B4-BE49-F238E27FC236}">
                  <a16:creationId xmlns:a16="http://schemas.microsoft.com/office/drawing/2014/main" id="{FAD74CFD-C347-5364-6F5F-A78C0296A92C}"/>
                </a:ext>
              </a:extLst>
            </p:cNvPr>
            <p:cNvSpPr/>
            <p:nvPr/>
          </p:nvSpPr>
          <p:spPr>
            <a:xfrm rot="10800000">
              <a:off x="6448225" y="1907800"/>
              <a:ext cx="1329300" cy="1328100"/>
            </a:xfrm>
            <a:prstGeom prst="arc">
              <a:avLst>
                <a:gd name="adj1" fmla="val 1683488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" name="Google Shape;435;p36">
              <a:extLst>
                <a:ext uri="{FF2B5EF4-FFF2-40B4-BE49-F238E27FC236}">
                  <a16:creationId xmlns:a16="http://schemas.microsoft.com/office/drawing/2014/main" id="{4866D299-2A98-74AF-337C-339A0CA825A0}"/>
                </a:ext>
              </a:extLst>
            </p:cNvPr>
            <p:cNvSpPr/>
            <p:nvPr/>
          </p:nvSpPr>
          <p:spPr>
            <a:xfrm rot="10800000">
              <a:off x="6552825" y="2012200"/>
              <a:ext cx="1120200" cy="1119300"/>
            </a:xfrm>
            <a:prstGeom prst="arc">
              <a:avLst>
                <a:gd name="adj1" fmla="val 1839140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518030DC-6AED-3ADB-E841-E4AF675F0A83}"/>
              </a:ext>
            </a:extLst>
          </p:cNvPr>
          <p:cNvSpPr txBox="1"/>
          <p:nvPr/>
        </p:nvSpPr>
        <p:spPr>
          <a:xfrm>
            <a:off x="4599813" y="1259097"/>
            <a:ext cx="4012707" cy="2058764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39700" indent="0">
              <a:lnSpc>
                <a:spcPct val="115000"/>
              </a:lnSpc>
              <a:buClr>
                <a:schemeClr val="dk1"/>
              </a:buClr>
              <a:buSzPts val="1400"/>
              <a:buFont typeface="Poppins"/>
              <a:buNone/>
              <a:defRPr sz="120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  <a:cs typeface="Poppi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 marL="139700" indent="0">
              <a:buNone/>
            </a:pPr>
            <a:r>
              <a:rPr lang="en-US" altLang="zh-CN" sz="1200" b="0" dirty="0">
                <a:solidFill>
                  <a:srgbClr val="10B1FE"/>
                </a:solidFill>
                <a:effectLst/>
              </a:rPr>
              <a:t>template</a:t>
            </a:r>
            <a:r>
              <a:rPr lang="en-US" altLang="zh-CN" sz="12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7A82DA"/>
                </a:solidFill>
                <a:effectLst/>
              </a:rPr>
              <a:t>&lt;</a:t>
            </a:r>
            <a:r>
              <a:rPr lang="en-US" altLang="zh-CN" sz="1200" b="0" dirty="0" err="1">
                <a:solidFill>
                  <a:srgbClr val="10B1FE"/>
                </a:solidFill>
                <a:effectLst/>
              </a:rPr>
              <a:t>typename</a:t>
            </a:r>
            <a:r>
              <a:rPr lang="en-US" altLang="zh-CN" sz="12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FF6480"/>
                </a:solidFill>
                <a:effectLst/>
              </a:rPr>
              <a:t>T</a:t>
            </a:r>
            <a:r>
              <a:rPr lang="en-US" altLang="zh-CN" sz="1200" b="0" dirty="0">
                <a:solidFill>
                  <a:srgbClr val="7A82DA"/>
                </a:solidFill>
                <a:effectLst/>
              </a:rPr>
              <a:t>&gt;</a:t>
            </a:r>
            <a:endParaRPr lang="en-US" altLang="zh-CN" sz="12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10B1FE"/>
                </a:solidFill>
                <a:effectLst/>
              </a:rPr>
              <a:t>b</a:t>
            </a:r>
            <a:r>
              <a:rPr lang="en-US" altLang="zh-CN" b="0" dirty="0">
                <a:solidFill>
                  <a:srgbClr val="10B1FE"/>
                </a:solidFill>
                <a:effectLst/>
              </a:rPr>
              <a:t>ool</a:t>
            </a:r>
            <a:r>
              <a:rPr lang="en-US" altLang="zh-CN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b="0" dirty="0" err="1">
                <a:solidFill>
                  <a:srgbClr val="FF6480"/>
                </a:solidFill>
                <a:effectLst/>
              </a:rPr>
              <a:t>vec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&lt;</a:t>
            </a:r>
            <a:r>
              <a:rPr lang="en-US" altLang="zh-CN" b="0" dirty="0">
                <a:solidFill>
                  <a:srgbClr val="FF6480"/>
                </a:solidFill>
                <a:effectLst/>
              </a:rPr>
              <a:t>T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&gt;::operator!=(</a:t>
            </a:r>
            <a:r>
              <a:rPr lang="en-US" altLang="zh-CN" b="0" dirty="0">
                <a:solidFill>
                  <a:srgbClr val="10B1FE"/>
                </a:solidFill>
                <a:effectLst/>
              </a:rPr>
              <a:t>const</a:t>
            </a:r>
            <a:r>
              <a:rPr lang="en-US" altLang="zh-CN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b="0" dirty="0" err="1">
                <a:solidFill>
                  <a:srgbClr val="FF6480"/>
                </a:solidFill>
                <a:effectLst/>
              </a:rPr>
              <a:t>vec</a:t>
            </a:r>
            <a:r>
              <a:rPr lang="en-US" altLang="zh-CN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b="0" dirty="0">
                <a:solidFill>
                  <a:srgbClr val="10B1FE"/>
                </a:solidFill>
                <a:effectLst/>
              </a:rPr>
              <a:t>&amp;</a:t>
            </a:r>
            <a:r>
              <a:rPr lang="en-US" altLang="zh-CN" b="0" dirty="0">
                <a:solidFill>
                  <a:srgbClr val="8BCDEF"/>
                </a:solidFill>
                <a:effectLst/>
              </a:rPr>
              <a:t>a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)</a:t>
            </a:r>
            <a:r>
              <a:rPr lang="en-US" altLang="zh-CN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b="0" dirty="0">
                <a:solidFill>
                  <a:srgbClr val="10B1FE"/>
                </a:solidFill>
                <a:effectLst/>
              </a:rPr>
              <a:t>const</a:t>
            </a:r>
            <a:endParaRPr lang="en-US" altLang="zh-CN" b="0" dirty="0">
              <a:solidFill>
                <a:srgbClr val="ABB2BF"/>
              </a:solidFill>
              <a:effectLst/>
            </a:endParaRPr>
          </a:p>
          <a:p>
            <a:r>
              <a:rPr lang="en-US" altLang="zh-CN" b="0" dirty="0">
                <a:solidFill>
                  <a:srgbClr val="7A82DA"/>
                </a:solidFill>
                <a:effectLst/>
              </a:rPr>
              <a:t>{</a:t>
            </a:r>
            <a:endParaRPr lang="en-US" altLang="zh-CN" b="0" dirty="0">
              <a:solidFill>
                <a:srgbClr val="ABB2BF"/>
              </a:solidFill>
              <a:effectLst/>
            </a:endParaRPr>
          </a:p>
          <a:p>
            <a:r>
              <a:rPr lang="en-US" altLang="zh-CN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b="0" dirty="0">
                <a:solidFill>
                  <a:srgbClr val="10B1FE"/>
                </a:solidFill>
                <a:effectLst/>
              </a:rPr>
              <a:t>if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(</a:t>
            </a:r>
            <a:r>
              <a:rPr lang="en-US" altLang="zh-CN" b="0" dirty="0" err="1">
                <a:solidFill>
                  <a:srgbClr val="8BCDEF"/>
                </a:solidFill>
                <a:effectLst/>
              </a:rPr>
              <a:t>a</a:t>
            </a:r>
            <a:r>
              <a:rPr lang="en-US" altLang="zh-CN" b="0" dirty="0" err="1">
                <a:solidFill>
                  <a:srgbClr val="7A82DA"/>
                </a:solidFill>
                <a:effectLst/>
              </a:rPr>
              <a:t>.</a:t>
            </a:r>
            <a:r>
              <a:rPr lang="en-US" altLang="zh-CN" b="0" dirty="0" err="1">
                <a:solidFill>
                  <a:srgbClr val="CE9887"/>
                </a:solidFill>
                <a:effectLst/>
              </a:rPr>
              <a:t>dimension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!=</a:t>
            </a:r>
            <a:r>
              <a:rPr lang="en-US" altLang="zh-CN" b="0" dirty="0">
                <a:solidFill>
                  <a:srgbClr val="CE9887"/>
                </a:solidFill>
                <a:effectLst/>
              </a:rPr>
              <a:t>dimension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)</a:t>
            </a:r>
            <a:r>
              <a:rPr lang="en-US" altLang="zh-CN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b="0" dirty="0">
                <a:solidFill>
                  <a:srgbClr val="10B1FE"/>
                </a:solidFill>
                <a:effectLst/>
              </a:rPr>
              <a:t>return</a:t>
            </a:r>
            <a:r>
              <a:rPr lang="en-US" altLang="zh-CN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b="0" dirty="0">
                <a:solidFill>
                  <a:srgbClr val="10B1FE"/>
                </a:solidFill>
                <a:effectLst/>
              </a:rPr>
              <a:t>true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;</a:t>
            </a:r>
            <a:endParaRPr lang="en-US" altLang="zh-CN" b="0" dirty="0">
              <a:solidFill>
                <a:srgbClr val="ABB2BF"/>
              </a:solidFill>
              <a:effectLst/>
            </a:endParaRPr>
          </a:p>
          <a:p>
            <a:r>
              <a:rPr lang="en-US" altLang="zh-CN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b="0" dirty="0">
                <a:solidFill>
                  <a:srgbClr val="10B1FE"/>
                </a:solidFill>
                <a:effectLst/>
              </a:rPr>
              <a:t>for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(</a:t>
            </a:r>
            <a:r>
              <a:rPr lang="en-US" altLang="zh-CN" b="0" dirty="0">
                <a:solidFill>
                  <a:srgbClr val="10B1FE"/>
                </a:solidFill>
                <a:effectLst/>
              </a:rPr>
              <a:t>int</a:t>
            </a:r>
            <a:r>
              <a:rPr lang="en-US" altLang="zh-CN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=</a:t>
            </a:r>
            <a:r>
              <a:rPr lang="en-US" altLang="zh-CN" b="0" dirty="0">
                <a:solidFill>
                  <a:srgbClr val="FF78F8"/>
                </a:solidFill>
                <a:effectLst/>
              </a:rPr>
              <a:t>0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;</a:t>
            </a:r>
            <a:r>
              <a:rPr lang="en-US" altLang="zh-CN" b="0" dirty="0">
                <a:solidFill>
                  <a:srgbClr val="ABB2BF"/>
                </a:solidFill>
                <a:effectLst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&lt;</a:t>
            </a:r>
            <a:r>
              <a:rPr lang="en-US" altLang="zh-CN" b="0" dirty="0" err="1">
                <a:solidFill>
                  <a:srgbClr val="CE9887"/>
                </a:solidFill>
                <a:effectLst/>
              </a:rPr>
              <a:t>dimension</a:t>
            </a:r>
            <a:r>
              <a:rPr lang="en-US" altLang="zh-CN" b="0" dirty="0" err="1">
                <a:solidFill>
                  <a:srgbClr val="7A82DA"/>
                </a:solidFill>
                <a:effectLst/>
              </a:rPr>
              <a:t>;</a:t>
            </a:r>
            <a:r>
              <a:rPr lang="en-US" altLang="zh-CN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++){</a:t>
            </a:r>
            <a:endParaRPr lang="en-US" altLang="zh-CN" b="0" dirty="0">
              <a:solidFill>
                <a:srgbClr val="ABB2BF"/>
              </a:solidFill>
              <a:effectLst/>
            </a:endParaRPr>
          </a:p>
          <a:p>
            <a:r>
              <a:rPr lang="en-US" altLang="zh-CN" b="0" dirty="0">
                <a:solidFill>
                  <a:srgbClr val="ABB2BF"/>
                </a:solidFill>
                <a:effectLst/>
              </a:rPr>
              <a:t>        </a:t>
            </a:r>
            <a:r>
              <a:rPr lang="en-US" altLang="zh-CN" b="0" dirty="0">
                <a:solidFill>
                  <a:srgbClr val="10B1FE"/>
                </a:solidFill>
                <a:effectLst/>
              </a:rPr>
              <a:t>if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(</a:t>
            </a:r>
            <a:r>
              <a:rPr lang="en-US" altLang="zh-CN" b="0" dirty="0">
                <a:solidFill>
                  <a:srgbClr val="CE9887"/>
                </a:solidFill>
                <a:effectLst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[</a:t>
            </a:r>
            <a:r>
              <a:rPr lang="en-US" altLang="zh-CN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]!=</a:t>
            </a:r>
            <a:r>
              <a:rPr lang="en-US" altLang="zh-CN" b="0" dirty="0" err="1">
                <a:solidFill>
                  <a:srgbClr val="8BCDEF"/>
                </a:solidFill>
                <a:effectLst/>
              </a:rPr>
              <a:t>a</a:t>
            </a:r>
            <a:r>
              <a:rPr lang="en-US" altLang="zh-CN" b="0" dirty="0" err="1">
                <a:solidFill>
                  <a:srgbClr val="7A82DA"/>
                </a:solidFill>
                <a:effectLst/>
              </a:rPr>
              <a:t>.</a:t>
            </a:r>
            <a:r>
              <a:rPr lang="en-US" altLang="zh-CN" b="0" dirty="0" err="1">
                <a:solidFill>
                  <a:srgbClr val="CE9887"/>
                </a:solidFill>
                <a:effectLst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[</a:t>
            </a:r>
            <a:r>
              <a:rPr lang="en-US" altLang="zh-CN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])</a:t>
            </a:r>
            <a:r>
              <a:rPr lang="en-US" altLang="zh-CN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b="0" dirty="0">
                <a:solidFill>
                  <a:srgbClr val="10B1FE"/>
                </a:solidFill>
                <a:effectLst/>
              </a:rPr>
              <a:t>return</a:t>
            </a:r>
            <a:r>
              <a:rPr lang="en-US" altLang="zh-CN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b="0" dirty="0">
                <a:solidFill>
                  <a:srgbClr val="10B1FE"/>
                </a:solidFill>
                <a:effectLst/>
              </a:rPr>
              <a:t>true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;</a:t>
            </a:r>
            <a:endParaRPr lang="en-US" altLang="zh-CN" b="0" dirty="0">
              <a:solidFill>
                <a:srgbClr val="ABB2BF"/>
              </a:solidFill>
              <a:effectLst/>
            </a:endParaRPr>
          </a:p>
          <a:p>
            <a:r>
              <a:rPr lang="en-US" altLang="zh-CN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}</a:t>
            </a:r>
            <a:endParaRPr lang="en-US" altLang="zh-CN" b="0" dirty="0">
              <a:solidFill>
                <a:srgbClr val="ABB2BF"/>
              </a:solidFill>
              <a:effectLst/>
            </a:endParaRPr>
          </a:p>
          <a:p>
            <a:r>
              <a:rPr lang="en-US" altLang="zh-CN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b="0" dirty="0">
                <a:solidFill>
                  <a:srgbClr val="10B1FE"/>
                </a:solidFill>
                <a:effectLst/>
              </a:rPr>
              <a:t>return</a:t>
            </a:r>
            <a:r>
              <a:rPr lang="en-US" altLang="zh-CN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b="0" dirty="0">
                <a:solidFill>
                  <a:srgbClr val="10B1FE"/>
                </a:solidFill>
                <a:effectLst/>
              </a:rPr>
              <a:t>false</a:t>
            </a:r>
            <a:r>
              <a:rPr lang="en-US" altLang="zh-CN" b="0" dirty="0">
                <a:solidFill>
                  <a:srgbClr val="7A82DA"/>
                </a:solidFill>
                <a:effectLst/>
              </a:rPr>
              <a:t>;</a:t>
            </a:r>
            <a:endParaRPr lang="en-US" altLang="zh-CN" b="0" dirty="0">
              <a:solidFill>
                <a:srgbClr val="ABB2BF"/>
              </a:solidFill>
              <a:effectLst/>
            </a:endParaRPr>
          </a:p>
          <a:p>
            <a:r>
              <a:rPr lang="en-US" altLang="zh-CN" b="0" dirty="0">
                <a:solidFill>
                  <a:srgbClr val="7A82DA"/>
                </a:solidFill>
                <a:effectLst/>
              </a:rPr>
              <a:t>}</a:t>
            </a:r>
            <a:endParaRPr lang="en-US" altLang="zh-CN" b="0" dirty="0">
              <a:solidFill>
                <a:srgbClr val="ABB2BF"/>
              </a:solidFill>
              <a:effectLst/>
            </a:endParaRPr>
          </a:p>
        </p:txBody>
      </p:sp>
      <p:sp>
        <p:nvSpPr>
          <p:cNvPr id="15" name="Google Shape;362;p29">
            <a:extLst>
              <a:ext uri="{FF2B5EF4-FFF2-40B4-BE49-F238E27FC236}">
                <a16:creationId xmlns:a16="http://schemas.microsoft.com/office/drawing/2014/main" id="{E64833DA-D6B4-0335-3BBA-856E667F54C3}"/>
              </a:ext>
            </a:extLst>
          </p:cNvPr>
          <p:cNvSpPr txBox="1"/>
          <p:nvPr/>
        </p:nvSpPr>
        <p:spPr>
          <a:xfrm>
            <a:off x="1664374" y="3798465"/>
            <a:ext cx="5193626" cy="422696"/>
          </a:xfrm>
          <a:prstGeom prst="rect">
            <a:avLst/>
          </a:prstGeom>
          <a:noFill/>
          <a:ln w="9525" cap="flat" cmpd="sng">
            <a:solidFill>
              <a:srgbClr val="E9E9E9">
                <a:alpha val="50196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chemeClr val="dk1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Poppins SemiBold"/>
                <a:sym typeface="Poppins SemiBold"/>
              </a:rPr>
              <a:t>复杂度</a:t>
            </a:r>
            <a:r>
              <a:rPr lang="en-US" altLang="zh-CN" sz="1200" dirty="0">
                <a:solidFill>
                  <a:schemeClr val="dk1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Poppins SemiBold"/>
                <a:sym typeface="Poppins SemiBold"/>
              </a:rPr>
              <a:t>O(n)</a:t>
            </a:r>
            <a:endParaRPr sz="1200" dirty="0">
              <a:solidFill>
                <a:schemeClr val="dk1"/>
              </a:solidFill>
              <a:latin typeface="youyuan" panose="02010509060101010101" pitchFamily="49" charset="-122"/>
              <a:ea typeface="youyuan" panose="02010509060101010101" pitchFamily="49" charset="-122"/>
              <a:cs typeface="Poppins SemiBold"/>
              <a:sym typeface="Poppins SemiBold"/>
            </a:endParaRPr>
          </a:p>
        </p:txBody>
      </p:sp>
      <p:sp>
        <p:nvSpPr>
          <p:cNvPr id="16" name="Google Shape;364;p29">
            <a:extLst>
              <a:ext uri="{FF2B5EF4-FFF2-40B4-BE49-F238E27FC236}">
                <a16:creationId xmlns:a16="http://schemas.microsoft.com/office/drawing/2014/main" id="{E8743B99-DA84-5FAF-1304-B16B58DE3E79}"/>
              </a:ext>
            </a:extLst>
          </p:cNvPr>
          <p:cNvSpPr/>
          <p:nvPr/>
        </p:nvSpPr>
        <p:spPr>
          <a:xfrm>
            <a:off x="618399" y="3798463"/>
            <a:ext cx="422700" cy="422700"/>
          </a:xfrm>
          <a:prstGeom prst="ellipse">
            <a:avLst/>
          </a:prstGeom>
          <a:solidFill>
            <a:schemeClr val="bg1">
              <a:lumMod val="10000"/>
              <a:lumOff val="90000"/>
              <a:alpha val="50196"/>
            </a:schemeClr>
          </a:solidFill>
          <a:ln w="9525">
            <a:solidFill>
              <a:srgbClr val="E9E9E9">
                <a:alpha val="50196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ln>
                  <a:solidFill>
                    <a:schemeClr val="accent2"/>
                  </a:solidFill>
                </a:ln>
                <a:noFill/>
                <a:latin typeface="+mn-lt"/>
                <a:ea typeface="Poppins"/>
                <a:cs typeface="Poppins"/>
                <a:sym typeface="Poppins"/>
              </a:rPr>
              <a:t>i</a:t>
            </a:r>
            <a:endParaRPr sz="2800" b="1" dirty="0">
              <a:ln>
                <a:solidFill>
                  <a:schemeClr val="accent2"/>
                </a:solidFill>
              </a:ln>
              <a:noFill/>
              <a:latin typeface="+mn-lt"/>
              <a:ea typeface="Poppins"/>
              <a:cs typeface="Poppins"/>
              <a:sym typeface="Poppins"/>
            </a:endParaRPr>
          </a:p>
        </p:txBody>
      </p:sp>
      <p:cxnSp>
        <p:nvCxnSpPr>
          <p:cNvPr id="17" name="Google Shape;365;p29">
            <a:extLst>
              <a:ext uri="{FF2B5EF4-FFF2-40B4-BE49-F238E27FC236}">
                <a16:creationId xmlns:a16="http://schemas.microsoft.com/office/drawing/2014/main" id="{E642FC6C-1241-9AF6-D161-A580E59C7B02}"/>
              </a:ext>
            </a:extLst>
          </p:cNvPr>
          <p:cNvCxnSpPr>
            <a:cxnSpLocks/>
            <a:stCxn id="16" idx="6"/>
            <a:endCxn id="15" idx="1"/>
          </p:cNvCxnSpPr>
          <p:nvPr/>
        </p:nvCxnSpPr>
        <p:spPr>
          <a:xfrm>
            <a:off x="1041099" y="4009813"/>
            <a:ext cx="623275" cy="0"/>
          </a:xfrm>
          <a:prstGeom prst="straightConnector1">
            <a:avLst/>
          </a:prstGeom>
          <a:noFill/>
          <a:ln w="9525" cap="flat" cmpd="sng">
            <a:solidFill>
              <a:srgbClr val="E9E9E9">
                <a:alpha val="50196"/>
              </a:srgbClr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9" name="Google Shape;361;p29">
            <a:extLst>
              <a:ext uri="{FF2B5EF4-FFF2-40B4-BE49-F238E27FC236}">
                <a16:creationId xmlns:a16="http://schemas.microsoft.com/office/drawing/2014/main" id="{62C0AEE2-FC56-8DB7-72FC-B27F2EEFD2E9}"/>
              </a:ext>
            </a:extLst>
          </p:cNvPr>
          <p:cNvSpPr txBox="1">
            <a:spLocks/>
          </p:cNvSpPr>
          <p:nvPr/>
        </p:nvSpPr>
        <p:spPr>
          <a:xfrm>
            <a:off x="9222138" y="894642"/>
            <a:ext cx="4397706" cy="3844245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None/>
            </a:pP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100" b="0" dirty="0" err="1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endParaRPr lang="en-US" altLang="zh-CN" sz="11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 err="1">
                <a:solidFill>
                  <a:srgbClr val="FFA7CC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1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1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&gt;::operator+(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1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1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 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1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1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!=</a:t>
            </a:r>
            <a:r>
              <a:rPr lang="en-US" altLang="zh-CN" sz="11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throw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"Add vectors of Different Dimension"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temp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1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1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1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1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</a:t>
            </a:r>
            <a:r>
              <a:rPr lang="en-US" altLang="zh-CN" sz="11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]+=</a:t>
            </a:r>
            <a:r>
              <a:rPr lang="en-US" altLang="zh-CN" sz="11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1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temp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100" b="0" dirty="0" err="1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 err="1">
                <a:solidFill>
                  <a:srgbClr val="FFA7CC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1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1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&gt;::operator-(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1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 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1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1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!=</a:t>
            </a:r>
            <a:r>
              <a:rPr lang="en-US" altLang="zh-CN" sz="11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throw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"Minus vectors of Different Dimension"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temp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1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1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1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1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</a:t>
            </a:r>
            <a:r>
              <a:rPr lang="en-US" altLang="zh-CN" sz="11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]-=</a:t>
            </a:r>
            <a:r>
              <a:rPr lang="en-US" altLang="zh-CN" sz="11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1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temp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2251364-D531-0A7C-4280-C6865691D4A0}"/>
              </a:ext>
            </a:extLst>
          </p:cNvPr>
          <p:cNvSpPr txBox="1"/>
          <p:nvPr/>
        </p:nvSpPr>
        <p:spPr>
          <a:xfrm>
            <a:off x="13766739" y="894642"/>
            <a:ext cx="3729289" cy="3844245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39700" indent="0">
              <a:lnSpc>
                <a:spcPct val="115000"/>
              </a:lnSpc>
              <a:buClr>
                <a:schemeClr val="dk1"/>
              </a:buClr>
              <a:buSzPts val="1400"/>
              <a:buFont typeface="Poppins"/>
              <a:buNone/>
              <a:defRPr sz="120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  <a:cs typeface="Poppi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r>
              <a:rPr lang="en-US" altLang="zh-CN" sz="1100" b="0" dirty="0">
                <a:solidFill>
                  <a:srgbClr val="10B1FE"/>
                </a:solidFill>
                <a:effectLst/>
              </a:rPr>
              <a:t>template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&lt;</a:t>
            </a:r>
            <a:r>
              <a:rPr lang="en-US" altLang="zh-CN" sz="1100" b="0" dirty="0" err="1">
                <a:solidFill>
                  <a:srgbClr val="10B1FE"/>
                </a:solidFill>
                <a:effectLst/>
              </a:rPr>
              <a:t>typename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FF6480"/>
                </a:solidFill>
                <a:effectLst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&gt;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FF6480"/>
                </a:solidFill>
                <a:effectLst/>
              </a:rPr>
              <a:t>T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</a:rPr>
              <a:t>vec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&lt;</a:t>
            </a:r>
            <a:r>
              <a:rPr lang="en-US" altLang="zh-CN" sz="1100" b="0" dirty="0">
                <a:solidFill>
                  <a:srgbClr val="FF6480"/>
                </a:solidFill>
                <a:effectLst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&gt;::operator*(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const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</a:rPr>
              <a:t>vec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&amp;</a:t>
            </a:r>
            <a:r>
              <a:rPr lang="en-US" altLang="zh-CN" sz="1100" b="0" dirty="0">
                <a:solidFill>
                  <a:srgbClr val="8BCDEF"/>
                </a:solidFill>
                <a:effectLst/>
              </a:rPr>
              <a:t>a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)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const</a:t>
            </a:r>
            <a:r>
              <a:rPr lang="en-US" altLang="zh-CN" sz="1100" dirty="0">
                <a:solidFill>
                  <a:srgbClr val="ABB2BF"/>
                </a:solidFill>
              </a:rPr>
              <a:t> 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{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sz="1100" b="0" dirty="0">
                <a:solidFill>
                  <a:srgbClr val="FF6480"/>
                </a:solidFill>
                <a:effectLst/>
              </a:rPr>
              <a:t>T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temp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=</a:t>
            </a:r>
            <a:r>
              <a:rPr lang="en-US" altLang="zh-CN" sz="1100" b="0" dirty="0">
                <a:solidFill>
                  <a:srgbClr val="FF78F8"/>
                </a:solidFill>
                <a:effectLst/>
              </a:rPr>
              <a:t>0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if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(</a:t>
            </a:r>
            <a:r>
              <a:rPr lang="en-US" altLang="zh-CN" sz="1100" b="0" dirty="0" err="1">
                <a:solidFill>
                  <a:srgbClr val="8BCDEF"/>
                </a:solidFill>
                <a:effectLst/>
              </a:rPr>
              <a:t>a</a:t>
            </a:r>
            <a:r>
              <a:rPr lang="en-US" altLang="zh-CN" sz="1100" b="0" dirty="0" err="1">
                <a:solidFill>
                  <a:srgbClr val="7A82DA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</a:rPr>
              <a:t>dimension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!=</a:t>
            </a:r>
            <a:r>
              <a:rPr lang="en-US" altLang="zh-CN" sz="1100" b="0" dirty="0">
                <a:solidFill>
                  <a:srgbClr val="CE9887"/>
                </a:solidFill>
                <a:effectLst/>
              </a:rPr>
              <a:t>dimension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)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   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throw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F9C859"/>
                </a:solidFill>
                <a:effectLst/>
              </a:rPr>
              <a:t>"Multiply vectors of Different Dimension"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for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(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int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=</a:t>
            </a:r>
            <a:r>
              <a:rPr lang="en-US" altLang="zh-CN" sz="1100" b="0" dirty="0">
                <a:solidFill>
                  <a:srgbClr val="FF78F8"/>
                </a:solidFill>
                <a:effectLst/>
              </a:rPr>
              <a:t>0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;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&lt;</a:t>
            </a:r>
            <a:r>
              <a:rPr lang="en-US" altLang="zh-CN" sz="1100" b="0" dirty="0" err="1">
                <a:solidFill>
                  <a:srgbClr val="CE9887"/>
                </a:solidFill>
                <a:effectLst/>
              </a:rPr>
              <a:t>dimension</a:t>
            </a:r>
            <a:r>
              <a:rPr lang="en-US" altLang="zh-CN" sz="1100" b="0" dirty="0" err="1">
                <a:solidFill>
                  <a:srgbClr val="7A82DA"/>
                </a:solidFill>
                <a:effectLst/>
              </a:rPr>
              <a:t>;</a:t>
            </a:r>
            <a:r>
              <a:rPr lang="en-US" altLang="zh-CN" sz="1100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++)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    temp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+=</a:t>
            </a:r>
            <a:r>
              <a:rPr lang="en-US" altLang="zh-CN" sz="1100" b="0" dirty="0">
                <a:solidFill>
                  <a:srgbClr val="CE9887"/>
                </a:solidFill>
                <a:effectLst/>
              </a:rPr>
              <a:t>p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[</a:t>
            </a:r>
            <a:r>
              <a:rPr lang="en-US" altLang="zh-CN" sz="1100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]*</a:t>
            </a:r>
            <a:r>
              <a:rPr lang="en-US" altLang="zh-CN" sz="1100" b="0" dirty="0" err="1">
                <a:solidFill>
                  <a:srgbClr val="8BCDEF"/>
                </a:solidFill>
                <a:effectLst/>
              </a:rPr>
              <a:t>a</a:t>
            </a:r>
            <a:r>
              <a:rPr lang="en-US" altLang="zh-CN" sz="1100" b="0" dirty="0" err="1">
                <a:solidFill>
                  <a:srgbClr val="7A82DA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</a:rPr>
              <a:t>p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[</a:t>
            </a:r>
            <a:r>
              <a:rPr lang="en-US" altLang="zh-CN" sz="1100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];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return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temp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7A82DA"/>
                </a:solidFill>
                <a:effectLst/>
              </a:rPr>
              <a:t>}</a:t>
            </a:r>
            <a:endParaRPr lang="en-US" altLang="zh-CN" sz="1100" b="0" dirty="0">
              <a:solidFill>
                <a:srgbClr val="10B1FE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10B1FE"/>
                </a:solidFill>
                <a:effectLst/>
              </a:rPr>
              <a:t>template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&lt;</a:t>
            </a:r>
            <a:r>
              <a:rPr lang="en-US" altLang="zh-CN" sz="1100" b="0" dirty="0" err="1">
                <a:solidFill>
                  <a:srgbClr val="10B1FE"/>
                </a:solidFill>
                <a:effectLst/>
              </a:rPr>
              <a:t>typename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FF6480"/>
                </a:solidFill>
                <a:effectLst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&gt;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 err="1">
                <a:solidFill>
                  <a:srgbClr val="FF6480"/>
                </a:solidFill>
                <a:effectLst/>
              </a:rPr>
              <a:t>vec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&lt;</a:t>
            </a:r>
            <a:r>
              <a:rPr lang="en-US" altLang="zh-CN" sz="1100" b="0" dirty="0">
                <a:solidFill>
                  <a:srgbClr val="FF6480"/>
                </a:solidFill>
                <a:effectLst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&gt;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</a:rPr>
              <a:t>vec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&lt;</a:t>
            </a:r>
            <a:r>
              <a:rPr lang="en-US" altLang="zh-CN" sz="1100" b="0" dirty="0">
                <a:solidFill>
                  <a:srgbClr val="FF6480"/>
                </a:solidFill>
                <a:effectLst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&gt;::operator*(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const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FF6480"/>
                </a:solidFill>
                <a:effectLst/>
              </a:rPr>
              <a:t>T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&amp;</a:t>
            </a:r>
            <a:r>
              <a:rPr lang="en-US" altLang="zh-CN" sz="1100" b="0" dirty="0">
                <a:solidFill>
                  <a:srgbClr val="8BCDEF"/>
                </a:solidFill>
                <a:effectLst/>
              </a:rPr>
              <a:t>a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)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const 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{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</a:rPr>
              <a:t>vec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&lt;</a:t>
            </a:r>
            <a:r>
              <a:rPr lang="en-US" altLang="zh-CN" sz="1100" b="0" dirty="0">
                <a:solidFill>
                  <a:srgbClr val="FF6480"/>
                </a:solidFill>
                <a:effectLst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&gt;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temp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=*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this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for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(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int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=</a:t>
            </a:r>
            <a:r>
              <a:rPr lang="en-US" altLang="zh-CN" sz="1100" b="0" dirty="0">
                <a:solidFill>
                  <a:srgbClr val="FF78F8"/>
                </a:solidFill>
                <a:effectLst/>
              </a:rPr>
              <a:t>0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;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&lt;</a:t>
            </a:r>
            <a:r>
              <a:rPr lang="en-US" altLang="zh-CN" sz="1100" b="0" dirty="0" err="1">
                <a:solidFill>
                  <a:srgbClr val="CE9887"/>
                </a:solidFill>
                <a:effectLst/>
              </a:rPr>
              <a:t>dimension</a:t>
            </a:r>
            <a:r>
              <a:rPr lang="en-US" altLang="zh-CN" sz="1100" b="0" dirty="0" err="1">
                <a:solidFill>
                  <a:srgbClr val="7A82DA"/>
                </a:solidFill>
                <a:effectLst/>
              </a:rPr>
              <a:t>;</a:t>
            </a:r>
            <a:r>
              <a:rPr lang="en-US" altLang="zh-CN" sz="1100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++)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    </a:t>
            </a:r>
            <a:r>
              <a:rPr lang="en-US" altLang="zh-CN" sz="1100" b="0" dirty="0" err="1">
                <a:solidFill>
                  <a:srgbClr val="ABB2BF"/>
                </a:solidFill>
                <a:effectLst/>
              </a:rPr>
              <a:t>temp</a:t>
            </a:r>
            <a:r>
              <a:rPr lang="en-US" altLang="zh-CN" sz="1100" b="0" dirty="0" err="1">
                <a:solidFill>
                  <a:srgbClr val="7A82DA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</a:rPr>
              <a:t>p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[</a:t>
            </a:r>
            <a:r>
              <a:rPr lang="en-US" altLang="zh-CN" sz="1100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]*=</a:t>
            </a:r>
            <a:r>
              <a:rPr lang="en-US" altLang="zh-CN" sz="1100" b="0" dirty="0">
                <a:solidFill>
                  <a:srgbClr val="8BCDEF"/>
                </a:solidFill>
                <a:effectLst/>
              </a:rPr>
              <a:t>a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return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temp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7A82DA"/>
                </a:solidFill>
                <a:effectLst/>
              </a:rPr>
              <a:t>}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</p:txBody>
      </p:sp>
      <p:sp>
        <p:nvSpPr>
          <p:cNvPr id="21" name="Google Shape;361;p29">
            <a:extLst>
              <a:ext uri="{FF2B5EF4-FFF2-40B4-BE49-F238E27FC236}">
                <a16:creationId xmlns:a16="http://schemas.microsoft.com/office/drawing/2014/main" id="{3DD3ECB8-595A-8A02-5BBC-82D3A0D3F3EE}"/>
              </a:ext>
            </a:extLst>
          </p:cNvPr>
          <p:cNvSpPr txBox="1">
            <a:spLocks/>
          </p:cNvSpPr>
          <p:nvPr/>
        </p:nvSpPr>
        <p:spPr>
          <a:xfrm>
            <a:off x="-5237289" y="894642"/>
            <a:ext cx="5178958" cy="3854675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None/>
            </a:pP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class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istream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operator&gt;&gt;(</a:t>
            </a: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istream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,</a:t>
            </a: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0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000" dirty="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&gt;&gt;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||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100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</a:p>
          <a:p>
            <a:pPr marL="139700" indent="0">
              <a:buNone/>
            </a:pPr>
            <a:r>
              <a:rPr lang="en-US" altLang="zh-CN" sz="1000" dirty="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      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throw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"Error Dimension number!"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new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&gt;&gt;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000" b="0" dirty="0" err="1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ostream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operator&lt;&lt;(</a:t>
            </a: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ostream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,</a:t>
            </a:r>
            <a:r>
              <a:rPr lang="en-US" altLang="zh-CN" sz="1000" b="0" dirty="0" err="1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0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 </a:t>
            </a:r>
            <a:r>
              <a:rPr lang="en-US" altLang="zh-CN" sz="10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'('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!=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-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1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','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')'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139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7AC9ABC3-D868-04AB-5905-AEA2FD54B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1;p29">
            <a:extLst>
              <a:ext uri="{FF2B5EF4-FFF2-40B4-BE49-F238E27FC236}">
                <a16:creationId xmlns:a16="http://schemas.microsoft.com/office/drawing/2014/main" id="{2FF66FB8-D511-578B-7942-6E97D7E7B0BD}"/>
              </a:ext>
            </a:extLst>
          </p:cNvPr>
          <p:cNvSpPr txBox="1">
            <a:spLocks/>
          </p:cNvSpPr>
          <p:nvPr/>
        </p:nvSpPr>
        <p:spPr>
          <a:xfrm>
            <a:off x="435055" y="962439"/>
            <a:ext cx="4331646" cy="3708649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None/>
            </a:pPr>
            <a:r>
              <a:rPr lang="en-US" altLang="zh-CN" sz="1100" b="0" dirty="0" err="1">
                <a:solidFill>
                  <a:srgbClr val="FFA7CC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1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1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&gt;::operator+(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100" b="0" dirty="0" err="1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1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 </a:t>
            </a:r>
            <a:r>
              <a:rPr lang="en-US" altLang="zh-CN" sz="11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1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1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!=</a:t>
            </a:r>
            <a:r>
              <a:rPr lang="en-US" altLang="zh-CN" sz="11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throw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"Add vectors of Different Dimension"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temp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1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1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1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1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++){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</a:t>
            </a:r>
            <a:r>
              <a:rPr lang="en-US" altLang="zh-CN" sz="11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]+=</a:t>
            </a:r>
            <a:r>
              <a:rPr lang="en-US" altLang="zh-CN" sz="11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1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temp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</a:p>
          <a:p>
            <a:pPr marL="139700" indent="0">
              <a:buNone/>
            </a:pPr>
            <a:r>
              <a:rPr lang="en-US" altLang="zh-CN" sz="11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1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&gt;::operator-(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1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100" dirty="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1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1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!=</a:t>
            </a:r>
            <a:r>
              <a:rPr lang="en-US" altLang="zh-CN" sz="11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throw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"Minus vectors of Different Dimension"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temp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=*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this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1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1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1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++){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</a:t>
            </a:r>
            <a:r>
              <a:rPr lang="en-US" altLang="zh-CN" sz="11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]-=</a:t>
            </a:r>
            <a:r>
              <a:rPr lang="en-US" altLang="zh-CN" sz="11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1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temp</a:t>
            </a:r>
            <a:r>
              <a:rPr lang="en-US" altLang="zh-CN" sz="11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1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</a:p>
        </p:txBody>
      </p:sp>
      <p:sp>
        <p:nvSpPr>
          <p:cNvPr id="360" name="Google Shape;360;p29">
            <a:extLst>
              <a:ext uri="{FF2B5EF4-FFF2-40B4-BE49-F238E27FC236}">
                <a16:creationId xmlns:a16="http://schemas.microsoft.com/office/drawing/2014/main" id="{AFC55FE9-BD52-042F-AAFB-AF19489EEC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551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3600"/>
            </a:pP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算数运算符重载</a:t>
            </a:r>
            <a:endParaRPr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1E65A6E-9B1B-5FBF-5B61-7665EAD0D5CF}"/>
              </a:ext>
            </a:extLst>
          </p:cNvPr>
          <p:cNvGrpSpPr/>
          <p:nvPr/>
        </p:nvGrpSpPr>
        <p:grpSpPr>
          <a:xfrm rot="1045473">
            <a:off x="7681078" y="3693317"/>
            <a:ext cx="1728600" cy="1727400"/>
            <a:chOff x="6248634" y="1708061"/>
            <a:chExt cx="1728600" cy="1727400"/>
          </a:xfrm>
        </p:grpSpPr>
        <p:sp>
          <p:nvSpPr>
            <p:cNvPr id="3" name="Google Shape;432;p36">
              <a:extLst>
                <a:ext uri="{FF2B5EF4-FFF2-40B4-BE49-F238E27FC236}">
                  <a16:creationId xmlns:a16="http://schemas.microsoft.com/office/drawing/2014/main" id="{B9470991-B65F-F56E-88E9-FB3D983B110B}"/>
                </a:ext>
              </a:extLst>
            </p:cNvPr>
            <p:cNvSpPr/>
            <p:nvPr/>
          </p:nvSpPr>
          <p:spPr>
            <a:xfrm rot="10800000">
              <a:off x="6248634" y="1708061"/>
              <a:ext cx="1728600" cy="1727400"/>
            </a:xfrm>
            <a:prstGeom prst="arc">
              <a:avLst>
                <a:gd name="adj1" fmla="val 13708974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" name="Google Shape;433;p36">
              <a:extLst>
                <a:ext uri="{FF2B5EF4-FFF2-40B4-BE49-F238E27FC236}">
                  <a16:creationId xmlns:a16="http://schemas.microsoft.com/office/drawing/2014/main" id="{0861D6BC-9CA4-6A95-1281-EA3DD6904D8F}"/>
                </a:ext>
              </a:extLst>
            </p:cNvPr>
            <p:cNvSpPr/>
            <p:nvPr/>
          </p:nvSpPr>
          <p:spPr>
            <a:xfrm rot="10800000">
              <a:off x="6356925" y="1816425"/>
              <a:ext cx="1512000" cy="1510800"/>
            </a:xfrm>
            <a:prstGeom prst="arc">
              <a:avLst>
                <a:gd name="adj1" fmla="val 15405299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" name="Google Shape;434;p36">
              <a:extLst>
                <a:ext uri="{FF2B5EF4-FFF2-40B4-BE49-F238E27FC236}">
                  <a16:creationId xmlns:a16="http://schemas.microsoft.com/office/drawing/2014/main" id="{C7114DEC-9539-9FDC-769A-73CE18F7F5F8}"/>
                </a:ext>
              </a:extLst>
            </p:cNvPr>
            <p:cNvSpPr/>
            <p:nvPr/>
          </p:nvSpPr>
          <p:spPr>
            <a:xfrm rot="10800000">
              <a:off x="6448225" y="1907800"/>
              <a:ext cx="1329300" cy="1328100"/>
            </a:xfrm>
            <a:prstGeom prst="arc">
              <a:avLst>
                <a:gd name="adj1" fmla="val 1683488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" name="Google Shape;435;p36">
              <a:extLst>
                <a:ext uri="{FF2B5EF4-FFF2-40B4-BE49-F238E27FC236}">
                  <a16:creationId xmlns:a16="http://schemas.microsoft.com/office/drawing/2014/main" id="{67EC43B2-1AA3-F411-917E-3093D5E26D10}"/>
                </a:ext>
              </a:extLst>
            </p:cNvPr>
            <p:cNvSpPr/>
            <p:nvPr/>
          </p:nvSpPr>
          <p:spPr>
            <a:xfrm rot="10800000">
              <a:off x="6552825" y="2012200"/>
              <a:ext cx="1120200" cy="1119300"/>
            </a:xfrm>
            <a:prstGeom prst="arc">
              <a:avLst>
                <a:gd name="adj1" fmla="val 1839140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8F9B2EDB-8D30-2623-128E-7EE93EEF8892}"/>
              </a:ext>
            </a:extLst>
          </p:cNvPr>
          <p:cNvSpPr txBox="1"/>
          <p:nvPr/>
        </p:nvSpPr>
        <p:spPr>
          <a:xfrm>
            <a:off x="4825808" y="894642"/>
            <a:ext cx="3883138" cy="3844245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39700" indent="0">
              <a:lnSpc>
                <a:spcPct val="115000"/>
              </a:lnSpc>
              <a:buClr>
                <a:schemeClr val="dk1"/>
              </a:buClr>
              <a:buSzPts val="1400"/>
              <a:buFont typeface="Poppins"/>
              <a:buNone/>
              <a:defRPr sz="120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  <a:cs typeface="Poppi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r>
              <a:rPr lang="en-US" altLang="zh-CN" sz="1100" b="0" dirty="0">
                <a:solidFill>
                  <a:srgbClr val="FF6480"/>
                </a:solidFill>
                <a:effectLst/>
              </a:rPr>
              <a:t>T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</a:rPr>
              <a:t>vec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&lt;</a:t>
            </a:r>
            <a:r>
              <a:rPr lang="en-US" altLang="zh-CN" sz="1100" b="0" dirty="0">
                <a:solidFill>
                  <a:srgbClr val="FF6480"/>
                </a:solidFill>
                <a:effectLst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&gt;::operator*(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const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</a:rPr>
              <a:t>vec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&amp;</a:t>
            </a:r>
            <a:r>
              <a:rPr lang="en-US" altLang="zh-CN" sz="1100" b="0" dirty="0">
                <a:solidFill>
                  <a:srgbClr val="8BCDEF"/>
                </a:solidFill>
                <a:effectLst/>
              </a:rPr>
              <a:t>a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)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const </a:t>
            </a:r>
            <a:r>
              <a:rPr lang="en-US" altLang="zh-CN" sz="1100" b="0" dirty="0">
                <a:solidFill>
                  <a:srgbClr val="CCCC00"/>
                </a:solidFill>
                <a:effectLst/>
              </a:rPr>
              <a:t>{</a:t>
            </a: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sz="1100" b="0" dirty="0">
                <a:solidFill>
                  <a:srgbClr val="FF6480"/>
                </a:solidFill>
                <a:effectLst/>
              </a:rPr>
              <a:t>T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temp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=</a:t>
            </a:r>
            <a:r>
              <a:rPr lang="en-US" altLang="zh-CN" sz="1100" b="0" dirty="0">
                <a:solidFill>
                  <a:srgbClr val="FF78F8"/>
                </a:solidFill>
                <a:effectLst/>
              </a:rPr>
              <a:t>0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if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(</a:t>
            </a:r>
            <a:r>
              <a:rPr lang="en-US" altLang="zh-CN" sz="1100" b="0" dirty="0" err="1">
                <a:solidFill>
                  <a:srgbClr val="8BCDEF"/>
                </a:solidFill>
                <a:effectLst/>
              </a:rPr>
              <a:t>a</a:t>
            </a:r>
            <a:r>
              <a:rPr lang="en-US" altLang="zh-CN" sz="1100" b="0" dirty="0" err="1">
                <a:solidFill>
                  <a:srgbClr val="7A82DA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</a:rPr>
              <a:t>dimension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!=</a:t>
            </a:r>
            <a:r>
              <a:rPr lang="en-US" altLang="zh-CN" sz="1100" b="0" dirty="0">
                <a:solidFill>
                  <a:srgbClr val="CE9887"/>
                </a:solidFill>
                <a:effectLst/>
              </a:rPr>
              <a:t>dimension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)</a:t>
            </a:r>
          </a:p>
          <a:p>
            <a:r>
              <a:rPr lang="en-US" altLang="zh-CN" sz="1100" dirty="0">
                <a:solidFill>
                  <a:srgbClr val="7A82DA"/>
                </a:solidFill>
              </a:rPr>
              <a:t>       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throw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F9C859"/>
                </a:solidFill>
                <a:effectLst/>
              </a:rPr>
              <a:t>"Multiply vectors of Different Dimension"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for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(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int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=</a:t>
            </a:r>
            <a:r>
              <a:rPr lang="en-US" altLang="zh-CN" sz="1100" b="0" dirty="0">
                <a:solidFill>
                  <a:srgbClr val="FF78F8"/>
                </a:solidFill>
                <a:effectLst/>
              </a:rPr>
              <a:t>0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;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&lt;</a:t>
            </a:r>
            <a:r>
              <a:rPr lang="en-US" altLang="zh-CN" sz="1100" b="0" dirty="0" err="1">
                <a:solidFill>
                  <a:srgbClr val="CE9887"/>
                </a:solidFill>
                <a:effectLst/>
              </a:rPr>
              <a:t>dimension</a:t>
            </a:r>
            <a:r>
              <a:rPr lang="en-US" altLang="zh-CN" sz="1100" b="0" dirty="0" err="1">
                <a:solidFill>
                  <a:srgbClr val="7A82DA"/>
                </a:solidFill>
                <a:effectLst/>
              </a:rPr>
              <a:t>;</a:t>
            </a:r>
            <a:r>
              <a:rPr lang="en-US" altLang="zh-CN" sz="1100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++){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    temp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+=</a:t>
            </a:r>
            <a:r>
              <a:rPr lang="en-US" altLang="zh-CN" sz="1100" b="0" dirty="0">
                <a:solidFill>
                  <a:srgbClr val="CE9887"/>
                </a:solidFill>
                <a:effectLst/>
              </a:rPr>
              <a:t>p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[</a:t>
            </a:r>
            <a:r>
              <a:rPr lang="en-US" altLang="zh-CN" sz="1100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]*</a:t>
            </a:r>
            <a:r>
              <a:rPr lang="en-US" altLang="zh-CN" sz="1100" b="0" dirty="0" err="1">
                <a:solidFill>
                  <a:srgbClr val="8BCDEF"/>
                </a:solidFill>
                <a:effectLst/>
              </a:rPr>
              <a:t>a</a:t>
            </a:r>
            <a:r>
              <a:rPr lang="en-US" altLang="zh-CN" sz="1100" b="0" dirty="0" err="1">
                <a:solidFill>
                  <a:srgbClr val="7A82DA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</a:rPr>
              <a:t>p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[</a:t>
            </a:r>
            <a:r>
              <a:rPr lang="en-US" altLang="zh-CN" sz="1100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];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}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return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temp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CCCC00"/>
                </a:solidFill>
                <a:effectLst/>
              </a:rPr>
              <a:t>}</a:t>
            </a:r>
          </a:p>
          <a:p>
            <a:r>
              <a:rPr lang="en-US" altLang="zh-CN" sz="1100" b="0" dirty="0" err="1">
                <a:solidFill>
                  <a:srgbClr val="FF6480"/>
                </a:solidFill>
                <a:effectLst/>
              </a:rPr>
              <a:t>vec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&lt;</a:t>
            </a:r>
            <a:r>
              <a:rPr lang="en-US" altLang="zh-CN" sz="1100" b="0" dirty="0">
                <a:solidFill>
                  <a:srgbClr val="FF6480"/>
                </a:solidFill>
                <a:effectLst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&gt;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operator*(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const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FF6480"/>
                </a:solidFill>
                <a:effectLst/>
              </a:rPr>
              <a:t>Ts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&amp;</a:t>
            </a:r>
            <a:r>
              <a:rPr lang="en-US" altLang="zh-CN" sz="1100" b="0" dirty="0">
                <a:solidFill>
                  <a:srgbClr val="8BCDEF"/>
                </a:solidFill>
                <a:effectLst/>
              </a:rPr>
              <a:t>a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,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const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</a:rPr>
              <a:t>vec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&lt;</a:t>
            </a:r>
            <a:r>
              <a:rPr lang="en-US" altLang="zh-CN" sz="1100" b="0" dirty="0">
                <a:solidFill>
                  <a:srgbClr val="FF6480"/>
                </a:solidFill>
                <a:effectLst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&gt;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&amp;</a:t>
            </a:r>
            <a:r>
              <a:rPr lang="en-US" altLang="zh-CN" sz="1100" b="0" dirty="0">
                <a:solidFill>
                  <a:srgbClr val="8BCDEF"/>
                </a:solidFill>
                <a:effectLst/>
              </a:rPr>
              <a:t>v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)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</a:p>
          <a:p>
            <a:r>
              <a:rPr lang="en-US" altLang="zh-CN" sz="1100" b="0" dirty="0">
                <a:solidFill>
                  <a:srgbClr val="CCCC00"/>
                </a:solidFill>
                <a:effectLst/>
              </a:rPr>
              <a:t>{</a:t>
            </a: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sz="1100" b="0" dirty="0" err="1">
                <a:solidFill>
                  <a:srgbClr val="FF6480"/>
                </a:solidFill>
                <a:effectLst/>
              </a:rPr>
              <a:t>vec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&lt;</a:t>
            </a:r>
            <a:r>
              <a:rPr lang="en-US" altLang="zh-CN" sz="1100" b="0" dirty="0">
                <a:solidFill>
                  <a:srgbClr val="FF6480"/>
                </a:solidFill>
                <a:effectLst/>
              </a:rPr>
              <a:t>T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&gt;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temp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=</a:t>
            </a:r>
            <a:r>
              <a:rPr lang="en-US" altLang="zh-CN" sz="1100" b="0" dirty="0">
                <a:solidFill>
                  <a:srgbClr val="8BCDEF"/>
                </a:solidFill>
                <a:effectLst/>
              </a:rPr>
              <a:t>v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for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(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int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</a:t>
            </a:r>
            <a:r>
              <a:rPr lang="en-US" altLang="zh-CN" sz="1100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=</a:t>
            </a:r>
            <a:r>
              <a:rPr lang="en-US" altLang="zh-CN" sz="1100" b="0" dirty="0">
                <a:solidFill>
                  <a:srgbClr val="FF78F8"/>
                </a:solidFill>
                <a:effectLst/>
              </a:rPr>
              <a:t>0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;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&lt;</a:t>
            </a:r>
            <a:r>
              <a:rPr lang="en-US" altLang="zh-CN" sz="1100" b="0" dirty="0" err="1">
                <a:solidFill>
                  <a:srgbClr val="8BCDEF"/>
                </a:solidFill>
                <a:effectLst/>
              </a:rPr>
              <a:t>v</a:t>
            </a:r>
            <a:r>
              <a:rPr lang="en-US" altLang="zh-CN" sz="1100" b="0" dirty="0" err="1">
                <a:solidFill>
                  <a:srgbClr val="7A82DA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</a:rPr>
              <a:t>dimension</a:t>
            </a:r>
            <a:r>
              <a:rPr lang="en-US" altLang="zh-CN" sz="1100" b="0" dirty="0" err="1">
                <a:solidFill>
                  <a:srgbClr val="7A82DA"/>
                </a:solidFill>
                <a:effectLst/>
              </a:rPr>
              <a:t>;</a:t>
            </a:r>
            <a:r>
              <a:rPr lang="en-US" altLang="zh-CN" sz="1100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++){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    </a:t>
            </a:r>
            <a:r>
              <a:rPr lang="en-US" altLang="zh-CN" sz="1100" b="0" dirty="0" err="1">
                <a:solidFill>
                  <a:srgbClr val="ABB2BF"/>
                </a:solidFill>
                <a:effectLst/>
              </a:rPr>
              <a:t>temp</a:t>
            </a:r>
            <a:r>
              <a:rPr lang="en-US" altLang="zh-CN" sz="1100" b="0" dirty="0" err="1">
                <a:solidFill>
                  <a:srgbClr val="7A82DA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CE9887"/>
                </a:solidFill>
                <a:effectLst/>
              </a:rPr>
              <a:t>p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[</a:t>
            </a:r>
            <a:r>
              <a:rPr lang="en-US" altLang="zh-CN" sz="1100" b="0" dirty="0" err="1">
                <a:solidFill>
                  <a:srgbClr val="ABB2BF"/>
                </a:solidFill>
                <a:effectLst/>
              </a:rPr>
              <a:t>i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]*=</a:t>
            </a:r>
            <a:r>
              <a:rPr lang="en-US" altLang="zh-CN" sz="1100" b="0" dirty="0">
                <a:solidFill>
                  <a:srgbClr val="8BCDEF"/>
                </a:solidFill>
                <a:effectLst/>
              </a:rPr>
              <a:t>a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}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ABB2BF"/>
                </a:solidFill>
                <a:effectLst/>
              </a:rPr>
              <a:t>    </a:t>
            </a:r>
            <a:r>
              <a:rPr lang="en-US" altLang="zh-CN" sz="1100" b="0" dirty="0">
                <a:solidFill>
                  <a:srgbClr val="10B1FE"/>
                </a:solidFill>
                <a:effectLst/>
              </a:rPr>
              <a:t>return</a:t>
            </a:r>
            <a:r>
              <a:rPr lang="en-US" altLang="zh-CN" sz="1100" b="0" dirty="0">
                <a:solidFill>
                  <a:srgbClr val="ABB2BF"/>
                </a:solidFill>
                <a:effectLst/>
              </a:rPr>
              <a:t> temp</a:t>
            </a:r>
            <a:r>
              <a:rPr lang="en-US" altLang="zh-CN" sz="1100" b="0" dirty="0">
                <a:solidFill>
                  <a:srgbClr val="7A82DA"/>
                </a:solidFill>
                <a:effectLst/>
              </a:rPr>
              <a:t>;</a:t>
            </a:r>
            <a:endParaRPr lang="en-US" altLang="zh-CN" sz="1100" b="0" dirty="0">
              <a:solidFill>
                <a:srgbClr val="ABB2BF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CCCC00"/>
                </a:solidFill>
                <a:effectLst/>
              </a:rPr>
              <a:t>}</a:t>
            </a:r>
          </a:p>
        </p:txBody>
      </p:sp>
      <p:sp>
        <p:nvSpPr>
          <p:cNvPr id="11" name="Google Shape;361;p29">
            <a:extLst>
              <a:ext uri="{FF2B5EF4-FFF2-40B4-BE49-F238E27FC236}">
                <a16:creationId xmlns:a16="http://schemas.microsoft.com/office/drawing/2014/main" id="{2A235B12-7772-5225-A575-2FBC78851FC6}"/>
              </a:ext>
            </a:extLst>
          </p:cNvPr>
          <p:cNvSpPr txBox="1">
            <a:spLocks/>
          </p:cNvSpPr>
          <p:nvPr/>
        </p:nvSpPr>
        <p:spPr>
          <a:xfrm>
            <a:off x="-8163266" y="1275542"/>
            <a:ext cx="4012707" cy="2058764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None/>
            </a:pP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 err="1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bool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&gt;::operator==(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2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200" dirty="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!=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false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 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 ++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){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]!=</a:t>
            </a:r>
            <a:r>
              <a:rPr lang="en-US" altLang="zh-CN" sz="12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])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false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true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BA5B04-4EAA-13B3-FE07-CBD1C1CA8D3B}"/>
              </a:ext>
            </a:extLst>
          </p:cNvPr>
          <p:cNvSpPr txBox="1"/>
          <p:nvPr/>
        </p:nvSpPr>
        <p:spPr>
          <a:xfrm>
            <a:off x="-4049733" y="1259097"/>
            <a:ext cx="4012707" cy="2058764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39700" indent="0">
              <a:lnSpc>
                <a:spcPct val="115000"/>
              </a:lnSpc>
              <a:buClr>
                <a:schemeClr val="dk1"/>
              </a:buClr>
              <a:buSzPts val="1400"/>
              <a:buFont typeface="Poppins"/>
              <a:buNone/>
              <a:defRPr sz="120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  <a:cs typeface="Poppi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 marL="139700" indent="0">
              <a:buNone/>
            </a:pP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 err="1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bool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&gt;::operator!=(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2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 </a:t>
            </a: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!=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true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 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 ++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){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]!=</a:t>
            </a:r>
            <a:r>
              <a:rPr lang="en-US" altLang="zh-CN" sz="12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])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true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false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1385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CC9F8-1CEB-DE53-6ED8-5D619ADC3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FA76D-A573-C6A2-F370-DE9C5507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487" y="1383154"/>
            <a:ext cx="5067600" cy="2212500"/>
          </a:xfrm>
          <a:prstGeom prst="snip1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3600" dirty="0">
                <a:solidFill>
                  <a:schemeClr val="dk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 SemiBold"/>
                <a:sym typeface="Poppins SemiBold"/>
              </a:rPr>
              <a:t>特色功能</a:t>
            </a:r>
            <a:br>
              <a:rPr lang="en-US" altLang="zh-CN" sz="3600" dirty="0">
                <a:solidFill>
                  <a:schemeClr val="dk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 SemiBold"/>
                <a:sym typeface="Poppins SemiBold"/>
              </a:rPr>
            </a:br>
            <a:endParaRPr lang="zh-CN" altLang="en-US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6805155-21CA-BDD7-E4D1-A5226A101BC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369861" y="1660896"/>
            <a:ext cx="2390155" cy="841800"/>
          </a:xfrm>
        </p:spPr>
        <p:txBody>
          <a:bodyPr/>
          <a:lstStyle/>
          <a:p>
            <a:pPr algn="l"/>
            <a:r>
              <a:rPr lang="en-US" altLang="zh-CN" sz="3600" b="0" dirty="0"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</a:rPr>
              <a:t>P2</a:t>
            </a:r>
            <a:endParaRPr lang="zh-CN" altLang="en-US" sz="4000" b="0" dirty="0">
              <a:latin typeface="华文细黑" panose="02010600040101010101" pitchFamily="2" charset="-122"/>
              <a:ea typeface="华文细黑" panose="02010600040101010101" pitchFamily="2" charset="-122"/>
              <a:cs typeface="Calibri Light" panose="020F0302020204030204" pitchFamily="34" charset="0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118D0913-BB4B-D6C5-A339-DADF40AA5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AA5C1FB-4FE9-BBEA-529D-4E5B422DEB01}"/>
              </a:ext>
            </a:extLst>
          </p:cNvPr>
          <p:cNvGrpSpPr/>
          <p:nvPr/>
        </p:nvGrpSpPr>
        <p:grpSpPr>
          <a:xfrm>
            <a:off x="8384956" y="2311677"/>
            <a:ext cx="1005437" cy="2303157"/>
            <a:chOff x="8384956" y="2311677"/>
            <a:chExt cx="1005437" cy="2303157"/>
          </a:xfrm>
        </p:grpSpPr>
        <p:sp>
          <p:nvSpPr>
            <p:cNvPr id="5" name="Google Shape;479;p40">
              <a:extLst>
                <a:ext uri="{FF2B5EF4-FFF2-40B4-BE49-F238E27FC236}">
                  <a16:creationId xmlns:a16="http://schemas.microsoft.com/office/drawing/2014/main" id="{2D95AF09-DACB-976E-8ED3-2E09971A8126}"/>
                </a:ext>
              </a:extLst>
            </p:cNvPr>
            <p:cNvSpPr/>
            <p:nvPr/>
          </p:nvSpPr>
          <p:spPr>
            <a:xfrm rot="5400000">
              <a:off x="7736096" y="2960537"/>
              <a:ext cx="2303157" cy="1005437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2" name="Google Shape;481;p40">
              <a:extLst>
                <a:ext uri="{FF2B5EF4-FFF2-40B4-BE49-F238E27FC236}">
                  <a16:creationId xmlns:a16="http://schemas.microsoft.com/office/drawing/2014/main" id="{E7EC764A-A45B-6B21-1A96-F6515B6E1C84}"/>
                </a:ext>
              </a:extLst>
            </p:cNvPr>
            <p:cNvSpPr/>
            <p:nvPr/>
          </p:nvSpPr>
          <p:spPr>
            <a:xfrm rot="5400000">
              <a:off x="7908026" y="3114961"/>
              <a:ext cx="1958981" cy="696365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" name="Google Shape;483;p40">
              <a:extLst>
                <a:ext uri="{FF2B5EF4-FFF2-40B4-BE49-F238E27FC236}">
                  <a16:creationId xmlns:a16="http://schemas.microsoft.com/office/drawing/2014/main" id="{3AC2F6CE-6E36-719B-D353-3DD7E80DC6FE}"/>
                </a:ext>
              </a:extLst>
            </p:cNvPr>
            <p:cNvSpPr/>
            <p:nvPr/>
          </p:nvSpPr>
          <p:spPr>
            <a:xfrm rot="5400000">
              <a:off x="8084751" y="3288644"/>
              <a:ext cx="1605647" cy="348755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560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FD3EB0FB-CEBB-A0B5-B732-CA7BF61F1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>
            <a:extLst>
              <a:ext uri="{FF2B5EF4-FFF2-40B4-BE49-F238E27FC236}">
                <a16:creationId xmlns:a16="http://schemas.microsoft.com/office/drawing/2014/main" id="{81DA6BDB-CF5E-3187-DB6E-8CF87596C9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3600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特色功能总览</a:t>
            </a:r>
            <a:endParaRPr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61" name="Google Shape;361;p29">
            <a:extLst>
              <a:ext uri="{FF2B5EF4-FFF2-40B4-BE49-F238E27FC236}">
                <a16:creationId xmlns:a16="http://schemas.microsoft.com/office/drawing/2014/main" id="{6ACCB43C-61F7-D6AB-3CF4-4C9EEA92C0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9999" y="1245075"/>
            <a:ext cx="7510263" cy="1386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accent3"/>
                </a:solidFill>
                <a:latin typeface="Consolas" panose="020B0609020204030204" pitchFamily="49" charset="0"/>
                <a:cs typeface="Poppins SemiBold"/>
                <a:sym typeface="Arial"/>
              </a:rPr>
              <a:t>1.vec&lt;</a:t>
            </a:r>
            <a:r>
              <a:rPr lang="en-US" altLang="zh-CN" sz="1600" dirty="0">
                <a:solidFill>
                  <a:srgbClr val="00B0F0"/>
                </a:solidFill>
                <a:latin typeface="Consolas" panose="020B0609020204030204" pitchFamily="49" charset="0"/>
                <a:cs typeface="Poppins SemiBold"/>
                <a:sym typeface="Arial"/>
              </a:rPr>
              <a:t>T</a:t>
            </a:r>
            <a:r>
              <a:rPr lang="en-US" altLang="zh-CN" sz="1600" dirty="0">
                <a:solidFill>
                  <a:schemeClr val="accent3"/>
                </a:solidFill>
                <a:latin typeface="Consolas" panose="020B0609020204030204" pitchFamily="49" charset="0"/>
                <a:cs typeface="Poppins SemiBold"/>
                <a:sym typeface="Arial"/>
              </a:rPr>
              <a:t>&gt;::Set()			</a:t>
            </a:r>
            <a:r>
              <a:rPr lang="en-US" altLang="zh-CN" sz="1600" dirty="0">
                <a:solidFill>
                  <a:schemeClr val="accent3"/>
                </a:solidFill>
                <a:latin typeface="仿宋" panose="02010609060101010101" pitchFamily="49" charset="-122"/>
                <a:ea typeface="仿宋" panose="02010609060101010101" pitchFamily="49" charset="-122"/>
                <a:cs typeface="Poppins SemiBold"/>
                <a:sym typeface="Arial"/>
              </a:rPr>
              <a:t>// </a:t>
            </a:r>
            <a:r>
              <a:rPr lang="zh-CN" altLang="en-US" sz="1600" dirty="0">
                <a:solidFill>
                  <a:schemeClr val="accent3"/>
                </a:solidFill>
                <a:latin typeface="仿宋" panose="02010609060101010101" pitchFamily="49" charset="-122"/>
                <a:ea typeface="仿宋" panose="02010609060101010101" pitchFamily="49" charset="-122"/>
                <a:cs typeface="Poppins SemiBold"/>
                <a:sym typeface="Arial"/>
              </a:rPr>
              <a:t>终端化赋予各维度值</a:t>
            </a:r>
            <a:endParaRPr lang="en-US" sz="1600" dirty="0">
              <a:solidFill>
                <a:schemeClr val="accent3"/>
              </a:solidFill>
              <a:latin typeface="Consolas" panose="020B0609020204030204" pitchFamily="49" charset="0"/>
              <a:cs typeface="Poppins SemiBold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Poppins SemiBold"/>
                <a:sym typeface="Arial"/>
              </a:rPr>
              <a:t>2.vec&lt;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Poppins SemiBold"/>
                <a:sym typeface="Arial"/>
              </a:rPr>
              <a:t>T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Poppins SemiBold"/>
                <a:sym typeface="Arial"/>
              </a:rPr>
              <a:t>&gt;::</a:t>
            </a:r>
            <a:r>
              <a:rPr lang="en-US" altLang="zh-CN" sz="1600" dirty="0">
                <a:solidFill>
                  <a:schemeClr val="accent3"/>
                </a:solidFill>
                <a:latin typeface="Consolas" panose="020B0609020204030204" pitchFamily="49" charset="0"/>
                <a:cs typeface="Poppins SemiBold"/>
                <a:sym typeface="Arial"/>
              </a:rPr>
              <a:t>Rand()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Poppins SemiBold"/>
                <a:sym typeface="Arial"/>
              </a:rPr>
              <a:t>			</a:t>
            </a:r>
            <a:r>
              <a:rPr lang="en-US" sz="1600" dirty="0">
                <a:solidFill>
                  <a:schemeClr val="accent3"/>
                </a:solidFill>
                <a:latin typeface="仿宋" panose="02010609060101010101" pitchFamily="49" charset="-122"/>
                <a:ea typeface="仿宋" panose="02010609060101010101" pitchFamily="49" charset="-122"/>
                <a:cs typeface="Poppins SemiBold"/>
                <a:sym typeface="Arial"/>
              </a:rPr>
              <a:t>//</a:t>
            </a:r>
            <a:r>
              <a:rPr lang="zh-CN" altLang="en-US" sz="1600" dirty="0">
                <a:solidFill>
                  <a:schemeClr val="accent3"/>
                </a:solidFill>
                <a:latin typeface="仿宋" panose="02010609060101010101" pitchFamily="49" charset="-122"/>
                <a:ea typeface="仿宋" panose="02010609060101010101" pitchFamily="49" charset="-122"/>
                <a:cs typeface="Poppins SemiBold"/>
                <a:sym typeface="Arial"/>
              </a:rPr>
              <a:t> 随机化赋予各维度值</a:t>
            </a:r>
            <a:endParaRPr lang="en-US" sz="1600" dirty="0">
              <a:solidFill>
                <a:schemeClr val="accent3"/>
              </a:solidFill>
              <a:latin typeface="仿宋" panose="02010609060101010101" pitchFamily="49" charset="-122"/>
              <a:ea typeface="仿宋" panose="02010609060101010101" pitchFamily="49" charset="-122"/>
              <a:cs typeface="Poppins SemiBold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Poppins SemiBold"/>
                <a:sym typeface="Arial"/>
              </a:rPr>
              <a:t>3.</a:t>
            </a:r>
            <a:r>
              <a:rPr lang="en-US" altLang="zh-CN" sz="1600" dirty="0">
                <a:solidFill>
                  <a:schemeClr val="accent3"/>
                </a:solidFill>
                <a:latin typeface="Consolas" panose="020B0609020204030204" pitchFamily="49" charset="0"/>
                <a:cs typeface="Poppins SemiBold"/>
                <a:sym typeface="Arial"/>
              </a:rPr>
              <a:t>vec&lt;</a:t>
            </a:r>
            <a:r>
              <a:rPr lang="en-US" altLang="zh-CN" sz="1600" dirty="0">
                <a:solidFill>
                  <a:srgbClr val="00B0F0"/>
                </a:solidFill>
                <a:latin typeface="Consolas" panose="020B0609020204030204" pitchFamily="49" charset="0"/>
                <a:cs typeface="Poppins SemiBold"/>
                <a:sym typeface="Arial"/>
              </a:rPr>
              <a:t>T</a:t>
            </a:r>
            <a:r>
              <a:rPr lang="en-US" altLang="zh-CN" sz="1600" dirty="0">
                <a:solidFill>
                  <a:schemeClr val="accent3"/>
                </a:solidFill>
                <a:latin typeface="Consolas" panose="020B0609020204030204" pitchFamily="49" charset="0"/>
                <a:cs typeface="Poppins SemiBold"/>
                <a:sym typeface="Arial"/>
              </a:rPr>
              <a:t>&gt;::Show()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Poppins SemiBold"/>
                <a:sym typeface="Arial"/>
              </a:rPr>
              <a:t>			</a:t>
            </a:r>
            <a:r>
              <a:rPr lang="en-US" sz="1600" dirty="0">
                <a:solidFill>
                  <a:schemeClr val="accent3"/>
                </a:solidFill>
                <a:latin typeface="仿宋" panose="02010609060101010101" pitchFamily="49" charset="-122"/>
                <a:ea typeface="仿宋" panose="02010609060101010101" pitchFamily="49" charset="-122"/>
                <a:cs typeface="Poppins SemiBold"/>
                <a:sym typeface="Arial"/>
              </a:rPr>
              <a:t>// </a:t>
            </a:r>
            <a:r>
              <a:rPr lang="zh-CN" altLang="en-US" sz="1600" dirty="0">
                <a:solidFill>
                  <a:schemeClr val="accent3"/>
                </a:solidFill>
                <a:latin typeface="仿宋" panose="02010609060101010101" pitchFamily="49" charset="-122"/>
                <a:ea typeface="仿宋" panose="02010609060101010101" pitchFamily="49" charset="-122"/>
                <a:cs typeface="Poppins SemiBold"/>
                <a:sym typeface="Arial"/>
              </a:rPr>
              <a:t>终端化列举向量实例信息</a:t>
            </a:r>
            <a:endParaRPr lang="en-US" altLang="zh-CN" sz="1600" dirty="0">
              <a:solidFill>
                <a:schemeClr val="accent3"/>
              </a:solidFill>
              <a:latin typeface="仿宋" panose="02010609060101010101" pitchFamily="49" charset="-122"/>
              <a:ea typeface="仿宋" panose="02010609060101010101" pitchFamily="49" charset="-122"/>
              <a:cs typeface="Poppins SemiBold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Poppins SemiBold"/>
                <a:sym typeface="Arial"/>
              </a:rPr>
              <a:t>4.</a:t>
            </a:r>
            <a:r>
              <a:rPr lang="zh-CN" altLang="en-US" sz="1600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 SemiBold"/>
                <a:sym typeface="Arial"/>
              </a:rPr>
              <a:t>异或运算符重载</a:t>
            </a:r>
            <a:r>
              <a:rPr lang="en-US" altLang="zh-CN" sz="1600" dirty="0">
                <a:solidFill>
                  <a:schemeClr val="accent3"/>
                </a:solidFill>
                <a:latin typeface="幼圆" panose="02010509060101010101" pitchFamily="49" charset="-122"/>
                <a:ea typeface="幼圆" panose="02010509060101010101" pitchFamily="49" charset="-122"/>
                <a:cs typeface="Poppins SemiBold"/>
                <a:sym typeface="Arial"/>
              </a:rPr>
              <a:t>	</a:t>
            </a:r>
            <a:r>
              <a:rPr lang="en-US" altLang="zh-CN" sz="1600" dirty="0">
                <a:solidFill>
                  <a:schemeClr val="accent3"/>
                </a:solidFill>
                <a:latin typeface="仿宋" panose="02010609060101010101" pitchFamily="49" charset="-122"/>
                <a:ea typeface="仿宋" panose="02010609060101010101" pitchFamily="49" charset="-122"/>
                <a:cs typeface="Poppins SemiBold"/>
                <a:sym typeface="Arial"/>
              </a:rPr>
              <a:t>		// </a:t>
            </a:r>
            <a:r>
              <a:rPr lang="zh-CN" altLang="en-US" sz="1600" dirty="0">
                <a:solidFill>
                  <a:schemeClr val="accent3"/>
                </a:solidFill>
                <a:latin typeface="仿宋" panose="02010609060101010101" pitchFamily="49" charset="-122"/>
                <a:ea typeface="仿宋" panose="02010609060101010101" pitchFamily="49" charset="-122"/>
                <a:cs typeface="Poppins SemiBold"/>
                <a:sym typeface="Arial"/>
              </a:rPr>
              <a:t>求解向量外积</a:t>
            </a:r>
            <a:endParaRPr lang="en-US" sz="1600" dirty="0">
              <a:solidFill>
                <a:schemeClr val="accent3"/>
              </a:solidFill>
              <a:latin typeface="仿宋" panose="02010609060101010101" pitchFamily="49" charset="-122"/>
              <a:ea typeface="仿宋" panose="02010609060101010101" pitchFamily="49" charset="-122"/>
              <a:cs typeface="Poppins SemiBold"/>
              <a:sym typeface="Arial"/>
            </a:endParaRPr>
          </a:p>
        </p:txBody>
      </p:sp>
      <p:sp>
        <p:nvSpPr>
          <p:cNvPr id="362" name="Google Shape;362;p29">
            <a:extLst>
              <a:ext uri="{FF2B5EF4-FFF2-40B4-BE49-F238E27FC236}">
                <a16:creationId xmlns:a16="http://schemas.microsoft.com/office/drawing/2014/main" id="{87DB4D57-06A8-2E1F-4E5B-F9624AFECCA1}"/>
              </a:ext>
            </a:extLst>
          </p:cNvPr>
          <p:cNvSpPr txBox="1"/>
          <p:nvPr/>
        </p:nvSpPr>
        <p:spPr>
          <a:xfrm>
            <a:off x="1878710" y="2905324"/>
            <a:ext cx="5139711" cy="141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double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v1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3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);</a:t>
            </a:r>
          </a:p>
          <a:p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double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v2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3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double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r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v2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v1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Set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();</a:t>
            </a:r>
          </a:p>
          <a:p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v2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Rand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();</a:t>
            </a:r>
          </a:p>
          <a:p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 = v1 </a:t>
            </a:r>
            <a:r>
              <a:rPr lang="en-US" altLang="zh-CN" sz="1200" dirty="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^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v2;</a:t>
            </a:r>
          </a:p>
          <a:p>
            <a:r>
              <a:rPr lang="en-US" altLang="zh-CN" sz="1200" dirty="0" err="1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r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Show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();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</p:txBody>
      </p:sp>
      <p:sp>
        <p:nvSpPr>
          <p:cNvPr id="364" name="Google Shape;364;p29">
            <a:extLst>
              <a:ext uri="{FF2B5EF4-FFF2-40B4-BE49-F238E27FC236}">
                <a16:creationId xmlns:a16="http://schemas.microsoft.com/office/drawing/2014/main" id="{D1976E2E-5A32-8D95-B6A5-B0499BF8E384}"/>
              </a:ext>
            </a:extLst>
          </p:cNvPr>
          <p:cNvSpPr/>
          <p:nvPr/>
        </p:nvSpPr>
        <p:spPr>
          <a:xfrm>
            <a:off x="770516" y="3336754"/>
            <a:ext cx="547140" cy="54714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non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n>
                  <a:solidFill>
                    <a:schemeClr val="bg1">
                      <a:lumMod val="10000"/>
                      <a:lumOff val="90000"/>
                    </a:schemeClr>
                  </a:solidFill>
                </a:ln>
                <a:solidFill>
                  <a:srgbClr val="000000">
                    <a:alpha val="0"/>
                  </a:srgbClr>
                </a:solidFill>
                <a:latin typeface="Consolas" panose="020B0609020204030204" pitchFamily="49" charset="0"/>
                <a:ea typeface="Poppins"/>
                <a:cs typeface="Poppins"/>
                <a:sym typeface="Poppins"/>
              </a:rPr>
              <a:t>eg</a:t>
            </a:r>
            <a:endParaRPr sz="2400" b="1" dirty="0">
              <a:ln>
                <a:solidFill>
                  <a:schemeClr val="bg1">
                    <a:lumMod val="10000"/>
                    <a:lumOff val="90000"/>
                  </a:schemeClr>
                </a:solidFill>
              </a:ln>
              <a:solidFill>
                <a:srgbClr val="000000">
                  <a:alpha val="0"/>
                </a:srgbClr>
              </a:solidFill>
              <a:latin typeface="Consolas" panose="020B0609020204030204" pitchFamily="49" charset="0"/>
              <a:ea typeface="Poppins"/>
              <a:cs typeface="Poppins"/>
              <a:sym typeface="Poppins"/>
            </a:endParaRPr>
          </a:p>
        </p:txBody>
      </p:sp>
      <p:cxnSp>
        <p:nvCxnSpPr>
          <p:cNvPr id="365" name="Google Shape;365;p29">
            <a:extLst>
              <a:ext uri="{FF2B5EF4-FFF2-40B4-BE49-F238E27FC236}">
                <a16:creationId xmlns:a16="http://schemas.microsoft.com/office/drawing/2014/main" id="{00EE8FD2-A784-9D96-DD04-8142E387B7D7}"/>
              </a:ext>
            </a:extLst>
          </p:cNvPr>
          <p:cNvCxnSpPr>
            <a:cxnSpLocks/>
            <a:stCxn id="364" idx="6"/>
            <a:endCxn id="362" idx="1"/>
          </p:cNvCxnSpPr>
          <p:nvPr/>
        </p:nvCxnSpPr>
        <p:spPr>
          <a:xfrm>
            <a:off x="1317656" y="3610324"/>
            <a:ext cx="56105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0EE291ED-E77B-620D-990A-2F9E1F1A088B}"/>
              </a:ext>
            </a:extLst>
          </p:cNvPr>
          <p:cNvGrpSpPr/>
          <p:nvPr/>
        </p:nvGrpSpPr>
        <p:grpSpPr>
          <a:xfrm>
            <a:off x="8384956" y="2311677"/>
            <a:ext cx="1005437" cy="2303157"/>
            <a:chOff x="8384956" y="2311677"/>
            <a:chExt cx="1005437" cy="2303157"/>
          </a:xfrm>
        </p:grpSpPr>
        <p:sp>
          <p:nvSpPr>
            <p:cNvPr id="9" name="Google Shape;479;p40">
              <a:extLst>
                <a:ext uri="{FF2B5EF4-FFF2-40B4-BE49-F238E27FC236}">
                  <a16:creationId xmlns:a16="http://schemas.microsoft.com/office/drawing/2014/main" id="{00A7D278-D604-8955-A62F-72C30619BEEC}"/>
                </a:ext>
              </a:extLst>
            </p:cNvPr>
            <p:cNvSpPr/>
            <p:nvPr/>
          </p:nvSpPr>
          <p:spPr>
            <a:xfrm rot="5400000">
              <a:off x="7736096" y="2960537"/>
              <a:ext cx="2303157" cy="1005437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" name="Google Shape;481;p40">
              <a:extLst>
                <a:ext uri="{FF2B5EF4-FFF2-40B4-BE49-F238E27FC236}">
                  <a16:creationId xmlns:a16="http://schemas.microsoft.com/office/drawing/2014/main" id="{00D1F44C-DEEC-09EA-8C71-AE4F43FD433A}"/>
                </a:ext>
              </a:extLst>
            </p:cNvPr>
            <p:cNvSpPr/>
            <p:nvPr/>
          </p:nvSpPr>
          <p:spPr>
            <a:xfrm rot="5400000">
              <a:off x="7908026" y="3114961"/>
              <a:ext cx="1958981" cy="696365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" name="Google Shape;483;p40">
              <a:extLst>
                <a:ext uri="{FF2B5EF4-FFF2-40B4-BE49-F238E27FC236}">
                  <a16:creationId xmlns:a16="http://schemas.microsoft.com/office/drawing/2014/main" id="{3952A328-8A9C-041B-1BA7-EE9A3608B745}"/>
                </a:ext>
              </a:extLst>
            </p:cNvPr>
            <p:cNvSpPr/>
            <p:nvPr/>
          </p:nvSpPr>
          <p:spPr>
            <a:xfrm rot="5400000">
              <a:off x="8084751" y="3288644"/>
              <a:ext cx="1605647" cy="348755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705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9AAF2235-F190-69F6-8DA5-3F6B1D283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1;p29">
            <a:extLst>
              <a:ext uri="{FF2B5EF4-FFF2-40B4-BE49-F238E27FC236}">
                <a16:creationId xmlns:a16="http://schemas.microsoft.com/office/drawing/2014/main" id="{4CA23E78-1292-9FBC-2DEF-10BDC6EF1986}"/>
              </a:ext>
            </a:extLst>
          </p:cNvPr>
          <p:cNvSpPr txBox="1">
            <a:spLocks/>
          </p:cNvSpPr>
          <p:nvPr/>
        </p:nvSpPr>
        <p:spPr>
          <a:xfrm>
            <a:off x="679609" y="1432245"/>
            <a:ext cx="5115602" cy="2049248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None/>
            </a:pPr>
            <a:r>
              <a:rPr lang="en-US" altLang="zh-CN" sz="13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void</a:t>
            </a:r>
            <a:r>
              <a:rPr lang="en-US" altLang="zh-CN" sz="13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3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300" b="0" dirty="0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&lt;T&gt;::Set</a:t>
            </a:r>
            <a:r>
              <a:rPr lang="en-US" altLang="zh-CN" sz="13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()</a:t>
            </a:r>
            <a:endParaRPr lang="en-US" altLang="zh-CN" sz="13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3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</a:p>
          <a:p>
            <a:pPr marL="139700" indent="0">
              <a:buNone/>
            </a:pPr>
            <a:r>
              <a:rPr lang="en-US" altLang="zh-CN" sz="13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3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printf</a:t>
            </a:r>
            <a:r>
              <a:rPr lang="en-US" altLang="zh-CN" sz="13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3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"</a:t>
            </a:r>
            <a:r>
              <a:rPr lang="zh-CN" altLang="en-US" sz="13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请输入</a:t>
            </a:r>
            <a:r>
              <a:rPr lang="en-US" altLang="zh-CN" sz="1300" b="0" dirty="0">
                <a:solidFill>
                  <a:srgbClr val="9F7E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%d</a:t>
            </a:r>
            <a:r>
              <a:rPr lang="zh-CN" altLang="en-US" sz="13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个向量值</a:t>
            </a:r>
            <a:r>
              <a:rPr lang="en-US" altLang="zh-CN" sz="1300" b="0" dirty="0">
                <a:solidFill>
                  <a:srgbClr val="FF936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\</a:t>
            </a:r>
            <a:r>
              <a:rPr lang="en-US" altLang="zh-CN" sz="1300" b="0" dirty="0" err="1">
                <a:solidFill>
                  <a:srgbClr val="FF936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n</a:t>
            </a:r>
            <a:r>
              <a:rPr lang="en-US" altLang="zh-CN" sz="1300" b="0" dirty="0" err="1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"</a:t>
            </a:r>
            <a:r>
              <a:rPr lang="en-US" altLang="zh-CN" sz="13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,</a:t>
            </a:r>
            <a:r>
              <a:rPr lang="en-US" altLang="zh-CN" sz="13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3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);</a:t>
            </a:r>
            <a:endParaRPr lang="en-US" altLang="zh-CN" sz="13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3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3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3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temp</a:t>
            </a:r>
            <a:r>
              <a:rPr lang="en-US" altLang="zh-CN" sz="13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3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3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3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3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3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while</a:t>
            </a:r>
            <a:r>
              <a:rPr lang="en-US" altLang="zh-CN" sz="13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3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</a:t>
            </a:r>
            <a:r>
              <a:rPr lang="en-US" altLang="zh-CN" sz="13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3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3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){</a:t>
            </a:r>
            <a:endParaRPr lang="en-US" altLang="zh-CN" sz="13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3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300" b="0" dirty="0">
                <a:solidFill>
                  <a:srgbClr val="FFA7CC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std</a:t>
            </a:r>
            <a:r>
              <a:rPr lang="en-US" altLang="zh-CN" sz="13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::</a:t>
            </a:r>
            <a:r>
              <a:rPr lang="en-US" altLang="zh-CN" sz="13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cin</a:t>
            </a:r>
            <a:r>
              <a:rPr lang="en-US" altLang="zh-CN" sz="13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&gt;&gt;</a:t>
            </a:r>
            <a:r>
              <a:rPr lang="en-US" altLang="zh-CN" sz="13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3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3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</a:t>
            </a:r>
            <a:r>
              <a:rPr lang="en-US" altLang="zh-CN" sz="13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++];</a:t>
            </a:r>
            <a:endParaRPr lang="en-US" altLang="zh-CN" sz="13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3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3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3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3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</a:p>
        </p:txBody>
      </p:sp>
      <p:sp>
        <p:nvSpPr>
          <p:cNvPr id="360" name="Google Shape;360;p29">
            <a:extLst>
              <a:ext uri="{FF2B5EF4-FFF2-40B4-BE49-F238E27FC236}">
                <a16:creationId xmlns:a16="http://schemas.microsoft.com/office/drawing/2014/main" id="{36CB6CAB-5C84-F024-C6AB-1E94654634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694" y="3817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3600"/>
            </a:pPr>
            <a:r>
              <a:rPr lang="en-US" altLang="zh-CN" sz="2800" dirty="0" err="1">
                <a:solidFill>
                  <a:schemeClr val="accent3"/>
                </a:solidFill>
                <a:latin typeface="幼圆" panose="02010509060101010101" pitchFamily="49" charset="-122"/>
                <a:ea typeface="幼圆" panose="02010509060101010101" pitchFamily="49" charset="-122"/>
                <a:cs typeface="Poppins SemiBold"/>
                <a:sym typeface="Arial"/>
              </a:rPr>
              <a:t>vec</a:t>
            </a:r>
            <a:r>
              <a:rPr lang="en-US" altLang="zh-CN" sz="2800" dirty="0">
                <a:solidFill>
                  <a:schemeClr val="accent3"/>
                </a:solidFill>
                <a:latin typeface="幼圆" panose="02010509060101010101" pitchFamily="49" charset="-122"/>
                <a:ea typeface="幼圆" panose="02010509060101010101" pitchFamily="49" charset="-122"/>
                <a:cs typeface="Poppins SemiBold"/>
                <a:sym typeface="Arial"/>
              </a:rPr>
              <a:t>&lt;</a:t>
            </a:r>
            <a:r>
              <a:rPr lang="en-US" altLang="zh-CN" sz="2800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  <a:cs typeface="Poppins SemiBold"/>
                <a:sym typeface="Arial"/>
              </a:rPr>
              <a:t>T</a:t>
            </a:r>
            <a:r>
              <a:rPr lang="en-US" altLang="zh-CN" sz="2800" dirty="0">
                <a:solidFill>
                  <a:schemeClr val="accent3"/>
                </a:solidFill>
                <a:latin typeface="幼圆" panose="02010509060101010101" pitchFamily="49" charset="-122"/>
                <a:ea typeface="幼圆" panose="02010509060101010101" pitchFamily="49" charset="-122"/>
                <a:cs typeface="Poppins SemiBold"/>
                <a:sym typeface="Arial"/>
              </a:rPr>
              <a:t>&gt;::Set()</a:t>
            </a:r>
            <a:endParaRPr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C7C141F-E516-AC6E-6F0F-C2156CDCE290}"/>
              </a:ext>
            </a:extLst>
          </p:cNvPr>
          <p:cNvGrpSpPr/>
          <p:nvPr/>
        </p:nvGrpSpPr>
        <p:grpSpPr>
          <a:xfrm flipH="1">
            <a:off x="8384956" y="2311677"/>
            <a:ext cx="1005437" cy="2303157"/>
            <a:chOff x="8384956" y="2311677"/>
            <a:chExt cx="1005437" cy="2303157"/>
          </a:xfrm>
        </p:grpSpPr>
        <p:sp>
          <p:nvSpPr>
            <p:cNvPr id="10" name="Google Shape;479;p40">
              <a:extLst>
                <a:ext uri="{FF2B5EF4-FFF2-40B4-BE49-F238E27FC236}">
                  <a16:creationId xmlns:a16="http://schemas.microsoft.com/office/drawing/2014/main" id="{9155AF60-2126-4E70-6975-F2593DFC7418}"/>
                </a:ext>
              </a:extLst>
            </p:cNvPr>
            <p:cNvSpPr/>
            <p:nvPr/>
          </p:nvSpPr>
          <p:spPr>
            <a:xfrm rot="5400000">
              <a:off x="7736096" y="2960537"/>
              <a:ext cx="2303157" cy="1005437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" name="Google Shape;481;p40">
              <a:extLst>
                <a:ext uri="{FF2B5EF4-FFF2-40B4-BE49-F238E27FC236}">
                  <a16:creationId xmlns:a16="http://schemas.microsoft.com/office/drawing/2014/main" id="{E0E41313-A3C4-BC08-6D40-C5934AD6DB13}"/>
                </a:ext>
              </a:extLst>
            </p:cNvPr>
            <p:cNvSpPr/>
            <p:nvPr/>
          </p:nvSpPr>
          <p:spPr>
            <a:xfrm rot="5400000">
              <a:off x="7908026" y="3114961"/>
              <a:ext cx="1958981" cy="696365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2" name="Google Shape;483;p40">
              <a:extLst>
                <a:ext uri="{FF2B5EF4-FFF2-40B4-BE49-F238E27FC236}">
                  <a16:creationId xmlns:a16="http://schemas.microsoft.com/office/drawing/2014/main" id="{9DAF6A53-EDD4-623F-B9EF-79CB2DDB0EAC}"/>
                </a:ext>
              </a:extLst>
            </p:cNvPr>
            <p:cNvSpPr/>
            <p:nvPr/>
          </p:nvSpPr>
          <p:spPr>
            <a:xfrm rot="5400000">
              <a:off x="8084751" y="3288644"/>
              <a:ext cx="1605647" cy="348755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091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594E4E2C-3C3D-9637-817D-0BDB43940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1;p29">
            <a:extLst>
              <a:ext uri="{FF2B5EF4-FFF2-40B4-BE49-F238E27FC236}">
                <a16:creationId xmlns:a16="http://schemas.microsoft.com/office/drawing/2014/main" id="{BE114A14-A76B-CB98-082A-85F6EEE16794}"/>
              </a:ext>
            </a:extLst>
          </p:cNvPr>
          <p:cNvSpPr txBox="1">
            <a:spLocks/>
          </p:cNvSpPr>
          <p:nvPr/>
        </p:nvSpPr>
        <p:spPr>
          <a:xfrm>
            <a:off x="679609" y="1432245"/>
            <a:ext cx="6479804" cy="1967968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设置为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-500~500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之间的数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60" name="Google Shape;360;p29">
            <a:extLst>
              <a:ext uri="{FF2B5EF4-FFF2-40B4-BE49-F238E27FC236}">
                <a16:creationId xmlns:a16="http://schemas.microsoft.com/office/drawing/2014/main" id="{A3BF21CF-26E8-591F-7348-FBE9AB8F2B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694" y="3817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3600"/>
            </a:pPr>
            <a:r>
              <a:rPr lang="en-US" altLang="zh-CN" sz="2800" dirty="0" err="1">
                <a:solidFill>
                  <a:schemeClr val="accent3"/>
                </a:solidFill>
                <a:latin typeface="幼圆" panose="02010509060101010101" pitchFamily="49" charset="-122"/>
                <a:ea typeface="幼圆" panose="02010509060101010101" pitchFamily="49" charset="-122"/>
                <a:cs typeface="Poppins SemiBold"/>
                <a:sym typeface="Arial"/>
              </a:rPr>
              <a:t>vec</a:t>
            </a:r>
            <a:r>
              <a:rPr lang="en-US" altLang="zh-CN" sz="2800" dirty="0">
                <a:solidFill>
                  <a:schemeClr val="accent3"/>
                </a:solidFill>
                <a:latin typeface="幼圆" panose="02010509060101010101" pitchFamily="49" charset="-122"/>
                <a:ea typeface="幼圆" panose="02010509060101010101" pitchFamily="49" charset="-122"/>
                <a:cs typeface="Poppins SemiBold"/>
                <a:sym typeface="Arial"/>
              </a:rPr>
              <a:t>&lt;</a:t>
            </a:r>
            <a:r>
              <a:rPr lang="en-US" altLang="zh-CN" sz="2800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  <a:cs typeface="Poppins SemiBold"/>
                <a:sym typeface="Arial"/>
              </a:rPr>
              <a:t>T</a:t>
            </a:r>
            <a:r>
              <a:rPr lang="en-US" altLang="zh-CN" sz="2800" dirty="0">
                <a:solidFill>
                  <a:schemeClr val="accent3"/>
                </a:solidFill>
                <a:latin typeface="幼圆" panose="02010509060101010101" pitchFamily="49" charset="-122"/>
                <a:ea typeface="幼圆" panose="02010509060101010101" pitchFamily="49" charset="-122"/>
                <a:cs typeface="Poppins SemiBold"/>
                <a:sym typeface="Arial"/>
              </a:rPr>
              <a:t>&gt;::Rand()</a:t>
            </a:r>
            <a:endParaRPr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5DE6AFE-ABCB-9646-F152-ED591BBC9DB6}"/>
              </a:ext>
            </a:extLst>
          </p:cNvPr>
          <p:cNvGrpSpPr/>
          <p:nvPr/>
        </p:nvGrpSpPr>
        <p:grpSpPr>
          <a:xfrm flipH="1">
            <a:off x="8384956" y="2311677"/>
            <a:ext cx="1005437" cy="2303157"/>
            <a:chOff x="8384956" y="2311677"/>
            <a:chExt cx="1005437" cy="2303157"/>
          </a:xfrm>
        </p:grpSpPr>
        <p:sp>
          <p:nvSpPr>
            <p:cNvPr id="10" name="Google Shape;479;p40">
              <a:extLst>
                <a:ext uri="{FF2B5EF4-FFF2-40B4-BE49-F238E27FC236}">
                  <a16:creationId xmlns:a16="http://schemas.microsoft.com/office/drawing/2014/main" id="{2681B73A-5EF2-7CF9-3079-97D1CF8A9AFA}"/>
                </a:ext>
              </a:extLst>
            </p:cNvPr>
            <p:cNvSpPr/>
            <p:nvPr/>
          </p:nvSpPr>
          <p:spPr>
            <a:xfrm rot="5400000">
              <a:off x="7736096" y="2960537"/>
              <a:ext cx="2303157" cy="1005437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" name="Google Shape;481;p40">
              <a:extLst>
                <a:ext uri="{FF2B5EF4-FFF2-40B4-BE49-F238E27FC236}">
                  <a16:creationId xmlns:a16="http://schemas.microsoft.com/office/drawing/2014/main" id="{493B09FD-C178-B265-CB7C-D87557218395}"/>
                </a:ext>
              </a:extLst>
            </p:cNvPr>
            <p:cNvSpPr/>
            <p:nvPr/>
          </p:nvSpPr>
          <p:spPr>
            <a:xfrm rot="5400000">
              <a:off x="7908026" y="3114961"/>
              <a:ext cx="1958981" cy="696365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2" name="Google Shape;483;p40">
              <a:extLst>
                <a:ext uri="{FF2B5EF4-FFF2-40B4-BE49-F238E27FC236}">
                  <a16:creationId xmlns:a16="http://schemas.microsoft.com/office/drawing/2014/main" id="{E604258B-62A1-23C6-BD2E-B305E779C512}"/>
                </a:ext>
              </a:extLst>
            </p:cNvPr>
            <p:cNvSpPr/>
            <p:nvPr/>
          </p:nvSpPr>
          <p:spPr>
            <a:xfrm rot="5400000">
              <a:off x="8084751" y="3288644"/>
              <a:ext cx="1605647" cy="348755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56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9">
          <a:extLst>
            <a:ext uri="{FF2B5EF4-FFF2-40B4-BE49-F238E27FC236}">
              <a16:creationId xmlns:a16="http://schemas.microsoft.com/office/drawing/2014/main" id="{D7DE2D05-4408-9489-6323-27081CC3F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1;p29">
            <a:extLst>
              <a:ext uri="{FF2B5EF4-FFF2-40B4-BE49-F238E27FC236}">
                <a16:creationId xmlns:a16="http://schemas.microsoft.com/office/drawing/2014/main" id="{362BB385-218A-66D8-5A86-F5EB651E6D47}"/>
              </a:ext>
            </a:extLst>
          </p:cNvPr>
          <p:cNvSpPr txBox="1">
            <a:spLocks/>
          </p:cNvSpPr>
          <p:nvPr/>
        </p:nvSpPr>
        <p:spPr>
          <a:xfrm>
            <a:off x="679609" y="1076644"/>
            <a:ext cx="6479804" cy="3593569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 dimension!"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altLang="zh-C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该向量为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zh-CN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维向量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各个维度分别为：</a:t>
            </a:r>
            <a:r>
              <a:rPr lang="en-US" altLang="zh-CN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"("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altLang="zh-CN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 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60" name="Google Shape;360;p29">
            <a:extLst>
              <a:ext uri="{FF2B5EF4-FFF2-40B4-BE49-F238E27FC236}">
                <a16:creationId xmlns:a16="http://schemas.microsoft.com/office/drawing/2014/main" id="{B01287C3-EA1A-EAEC-72F2-72290FCF01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694" y="3817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3600"/>
            </a:pPr>
            <a:r>
              <a:rPr lang="en-US" altLang="zh-CN" sz="2800" dirty="0" err="1">
                <a:solidFill>
                  <a:schemeClr val="accent3"/>
                </a:solidFill>
                <a:latin typeface="幼圆" panose="02010509060101010101" pitchFamily="49" charset="-122"/>
                <a:ea typeface="幼圆" panose="02010509060101010101" pitchFamily="49" charset="-122"/>
                <a:cs typeface="Poppins SemiBold"/>
                <a:sym typeface="Arial"/>
              </a:rPr>
              <a:t>vec</a:t>
            </a:r>
            <a:r>
              <a:rPr lang="en-US" altLang="zh-CN" sz="2800" dirty="0">
                <a:solidFill>
                  <a:schemeClr val="accent3"/>
                </a:solidFill>
                <a:latin typeface="幼圆" panose="02010509060101010101" pitchFamily="49" charset="-122"/>
                <a:ea typeface="幼圆" panose="02010509060101010101" pitchFamily="49" charset="-122"/>
                <a:cs typeface="Poppins SemiBold"/>
                <a:sym typeface="Arial"/>
              </a:rPr>
              <a:t>&lt;</a:t>
            </a:r>
            <a:r>
              <a:rPr lang="en-US" altLang="zh-CN" sz="2800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  <a:cs typeface="Poppins SemiBold"/>
                <a:sym typeface="Arial"/>
              </a:rPr>
              <a:t>T</a:t>
            </a:r>
            <a:r>
              <a:rPr lang="en-US" altLang="zh-CN" sz="2800" dirty="0">
                <a:solidFill>
                  <a:schemeClr val="accent3"/>
                </a:solidFill>
                <a:latin typeface="幼圆" panose="02010509060101010101" pitchFamily="49" charset="-122"/>
                <a:ea typeface="幼圆" panose="02010509060101010101" pitchFamily="49" charset="-122"/>
                <a:cs typeface="Poppins SemiBold"/>
                <a:sym typeface="Arial"/>
              </a:rPr>
              <a:t>&gt;::Show()</a:t>
            </a:r>
            <a:endParaRPr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41097DC-93E6-0609-FEA2-EE9C0335A361}"/>
              </a:ext>
            </a:extLst>
          </p:cNvPr>
          <p:cNvGrpSpPr/>
          <p:nvPr/>
        </p:nvGrpSpPr>
        <p:grpSpPr>
          <a:xfrm flipH="1">
            <a:off x="8384956" y="2311677"/>
            <a:ext cx="1005437" cy="2303157"/>
            <a:chOff x="8384956" y="2311677"/>
            <a:chExt cx="1005437" cy="2303157"/>
          </a:xfrm>
        </p:grpSpPr>
        <p:sp>
          <p:nvSpPr>
            <p:cNvPr id="10" name="Google Shape;479;p40">
              <a:extLst>
                <a:ext uri="{FF2B5EF4-FFF2-40B4-BE49-F238E27FC236}">
                  <a16:creationId xmlns:a16="http://schemas.microsoft.com/office/drawing/2014/main" id="{EE3E99E8-C4FD-3508-9322-E423A9B668A5}"/>
                </a:ext>
              </a:extLst>
            </p:cNvPr>
            <p:cNvSpPr/>
            <p:nvPr/>
          </p:nvSpPr>
          <p:spPr>
            <a:xfrm rot="5400000">
              <a:off x="7736096" y="2960537"/>
              <a:ext cx="2303157" cy="1005437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" name="Google Shape;481;p40">
              <a:extLst>
                <a:ext uri="{FF2B5EF4-FFF2-40B4-BE49-F238E27FC236}">
                  <a16:creationId xmlns:a16="http://schemas.microsoft.com/office/drawing/2014/main" id="{4DA65B00-52CD-094A-BD45-16224BF5230E}"/>
                </a:ext>
              </a:extLst>
            </p:cNvPr>
            <p:cNvSpPr/>
            <p:nvPr/>
          </p:nvSpPr>
          <p:spPr>
            <a:xfrm rot="5400000">
              <a:off x="7908026" y="3114961"/>
              <a:ext cx="1958981" cy="696365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2" name="Google Shape;483;p40">
              <a:extLst>
                <a:ext uri="{FF2B5EF4-FFF2-40B4-BE49-F238E27FC236}">
                  <a16:creationId xmlns:a16="http://schemas.microsoft.com/office/drawing/2014/main" id="{95EC4D73-D86C-1358-A4CE-E3E257E6875D}"/>
                </a:ext>
              </a:extLst>
            </p:cNvPr>
            <p:cNvSpPr/>
            <p:nvPr/>
          </p:nvSpPr>
          <p:spPr>
            <a:xfrm rot="5400000">
              <a:off x="8084751" y="3288644"/>
              <a:ext cx="1605647" cy="348755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869580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63E7E3A6-68BB-A13B-7B1D-01442499C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1;p29">
            <a:extLst>
              <a:ext uri="{FF2B5EF4-FFF2-40B4-BE49-F238E27FC236}">
                <a16:creationId xmlns:a16="http://schemas.microsoft.com/office/drawing/2014/main" id="{177649DD-F593-C436-17F1-E0FE43C0CA97}"/>
              </a:ext>
            </a:extLst>
          </p:cNvPr>
          <p:cNvSpPr txBox="1">
            <a:spLocks/>
          </p:cNvSpPr>
          <p:nvPr/>
        </p:nvSpPr>
        <p:spPr>
          <a:xfrm>
            <a:off x="679609" y="991978"/>
            <a:ext cx="7879410" cy="2519995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None/>
            </a:pP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 err="1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FFA7CC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&gt;::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operator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^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2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!=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3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||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!=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3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throw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dirty="0">
                <a:solidFill>
                  <a:srgbClr val="F9C859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"Cross product is only defined for 3D vectors."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3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temp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]=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1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]*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2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]-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2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]*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1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temp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1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]=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2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]*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]-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]*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2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temp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2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]=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]*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1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]-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1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]*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temp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b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</a:br>
            <a:endParaRPr lang="en-US" altLang="zh-CN" sz="12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</p:txBody>
      </p:sp>
      <p:sp>
        <p:nvSpPr>
          <p:cNvPr id="360" name="Google Shape;360;p29">
            <a:extLst>
              <a:ext uri="{FF2B5EF4-FFF2-40B4-BE49-F238E27FC236}">
                <a16:creationId xmlns:a16="http://schemas.microsoft.com/office/drawing/2014/main" id="{454AAB63-1C49-641D-F78E-CBA59D061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694" y="3817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3600"/>
            </a:pPr>
            <a:r>
              <a:rPr lang="en-US" altLang="zh-CN" sz="2800" dirty="0">
                <a:solidFill>
                  <a:schemeClr val="accent3"/>
                </a:solidFill>
                <a:latin typeface="幼圆" panose="02010509060101010101" pitchFamily="49" charset="-122"/>
                <a:ea typeface="幼圆" panose="02010509060101010101" pitchFamily="49" charset="-122"/>
                <a:cs typeface="Poppins SemiBold"/>
                <a:sym typeface="Arial"/>
              </a:rPr>
              <a:t>operator^</a:t>
            </a:r>
            <a:endParaRPr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47FA4FC-8648-1349-C8B1-1CE4448887A8}"/>
              </a:ext>
            </a:extLst>
          </p:cNvPr>
          <p:cNvGrpSpPr/>
          <p:nvPr/>
        </p:nvGrpSpPr>
        <p:grpSpPr>
          <a:xfrm flipH="1">
            <a:off x="8384956" y="2311677"/>
            <a:ext cx="1005437" cy="2303157"/>
            <a:chOff x="8384956" y="2311677"/>
            <a:chExt cx="1005437" cy="2303157"/>
          </a:xfrm>
        </p:grpSpPr>
        <p:sp>
          <p:nvSpPr>
            <p:cNvPr id="10" name="Google Shape;479;p40">
              <a:extLst>
                <a:ext uri="{FF2B5EF4-FFF2-40B4-BE49-F238E27FC236}">
                  <a16:creationId xmlns:a16="http://schemas.microsoft.com/office/drawing/2014/main" id="{514B64F0-E1DD-4684-E47E-4AA19CA27F40}"/>
                </a:ext>
              </a:extLst>
            </p:cNvPr>
            <p:cNvSpPr/>
            <p:nvPr/>
          </p:nvSpPr>
          <p:spPr>
            <a:xfrm rot="5400000">
              <a:off x="7736096" y="2960537"/>
              <a:ext cx="2303157" cy="1005437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" name="Google Shape;481;p40">
              <a:extLst>
                <a:ext uri="{FF2B5EF4-FFF2-40B4-BE49-F238E27FC236}">
                  <a16:creationId xmlns:a16="http://schemas.microsoft.com/office/drawing/2014/main" id="{BAA6C7C8-957A-22A0-EB51-3EE439491171}"/>
                </a:ext>
              </a:extLst>
            </p:cNvPr>
            <p:cNvSpPr/>
            <p:nvPr/>
          </p:nvSpPr>
          <p:spPr>
            <a:xfrm rot="5400000">
              <a:off x="7908026" y="3114961"/>
              <a:ext cx="1958981" cy="696365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2" name="Google Shape;483;p40">
              <a:extLst>
                <a:ext uri="{FF2B5EF4-FFF2-40B4-BE49-F238E27FC236}">
                  <a16:creationId xmlns:a16="http://schemas.microsoft.com/office/drawing/2014/main" id="{20C5D115-EF16-605B-1A80-45AE5CD7F172}"/>
                </a:ext>
              </a:extLst>
            </p:cNvPr>
            <p:cNvSpPr/>
            <p:nvPr/>
          </p:nvSpPr>
          <p:spPr>
            <a:xfrm rot="5400000">
              <a:off x="8084751" y="3288644"/>
              <a:ext cx="1605647" cy="348755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" name="Google Shape;362;p29">
            <a:extLst>
              <a:ext uri="{FF2B5EF4-FFF2-40B4-BE49-F238E27FC236}">
                <a16:creationId xmlns:a16="http://schemas.microsoft.com/office/drawing/2014/main" id="{B5A8A1FA-071E-AA58-2F76-400F8621A507}"/>
              </a:ext>
            </a:extLst>
          </p:cNvPr>
          <p:cNvSpPr txBox="1"/>
          <p:nvPr/>
        </p:nvSpPr>
        <p:spPr>
          <a:xfrm>
            <a:off x="1664374" y="3685813"/>
            <a:ext cx="4764600" cy="648000"/>
          </a:xfrm>
          <a:prstGeom prst="rect">
            <a:avLst/>
          </a:prstGeom>
          <a:noFill/>
          <a:ln w="9525" cap="flat" cmpd="sng">
            <a:solidFill>
              <a:srgbClr val="E9E9E9">
                <a:alpha val="50196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dk1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Poppins SemiBold"/>
                <a:sym typeface="Poppins SemiBold"/>
              </a:rPr>
              <a:t>实现求解向量外积的功能。</a:t>
            </a:r>
            <a:endParaRPr sz="1200" dirty="0">
              <a:solidFill>
                <a:schemeClr val="dk1"/>
              </a:solidFill>
              <a:latin typeface="youyuan" panose="02010509060101010101" pitchFamily="49" charset="-122"/>
              <a:ea typeface="youyuan" panose="02010509060101010101" pitchFamily="49" charset="-122"/>
              <a:cs typeface="Poppins SemiBold"/>
              <a:sym typeface="Poppins SemiBold"/>
            </a:endParaRPr>
          </a:p>
        </p:txBody>
      </p:sp>
      <p:sp>
        <p:nvSpPr>
          <p:cNvPr id="3" name="Google Shape;364;p29">
            <a:extLst>
              <a:ext uri="{FF2B5EF4-FFF2-40B4-BE49-F238E27FC236}">
                <a16:creationId xmlns:a16="http://schemas.microsoft.com/office/drawing/2014/main" id="{C7CCD557-DE59-638B-DD33-84FF64B6BAA1}"/>
              </a:ext>
            </a:extLst>
          </p:cNvPr>
          <p:cNvSpPr/>
          <p:nvPr/>
        </p:nvSpPr>
        <p:spPr>
          <a:xfrm>
            <a:off x="618399" y="3798463"/>
            <a:ext cx="422700" cy="422700"/>
          </a:xfrm>
          <a:prstGeom prst="ellipse">
            <a:avLst/>
          </a:prstGeom>
          <a:solidFill>
            <a:srgbClr val="E8A308">
              <a:alpha val="50196"/>
            </a:srgbClr>
          </a:solidFill>
          <a:ln w="9525">
            <a:solidFill>
              <a:srgbClr val="E9E9E9">
                <a:alpha val="50196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ln>
                  <a:solidFill>
                    <a:schemeClr val="accent2"/>
                  </a:solidFill>
                </a:ln>
                <a:noFill/>
                <a:latin typeface="+mn-lt"/>
                <a:ea typeface="Poppins"/>
                <a:cs typeface="Poppins"/>
                <a:sym typeface="Poppins"/>
              </a:rPr>
              <a:t>i</a:t>
            </a:r>
            <a:endParaRPr sz="2800" b="1" dirty="0">
              <a:ln>
                <a:solidFill>
                  <a:schemeClr val="accent2"/>
                </a:solidFill>
              </a:ln>
              <a:noFill/>
              <a:latin typeface="+mn-lt"/>
              <a:ea typeface="Poppins"/>
              <a:cs typeface="Poppins"/>
              <a:sym typeface="Poppins"/>
            </a:endParaRPr>
          </a:p>
        </p:txBody>
      </p:sp>
      <p:cxnSp>
        <p:nvCxnSpPr>
          <p:cNvPr id="4" name="Google Shape;365;p29">
            <a:extLst>
              <a:ext uri="{FF2B5EF4-FFF2-40B4-BE49-F238E27FC236}">
                <a16:creationId xmlns:a16="http://schemas.microsoft.com/office/drawing/2014/main" id="{04FF4290-2666-F6A0-E6E5-A9C3A2D30941}"/>
              </a:ext>
            </a:extLst>
          </p:cNvPr>
          <p:cNvCxnSpPr>
            <a:stCxn id="3" idx="6"/>
            <a:endCxn id="2" idx="1"/>
          </p:cNvCxnSpPr>
          <p:nvPr/>
        </p:nvCxnSpPr>
        <p:spPr>
          <a:xfrm>
            <a:off x="1041099" y="4009813"/>
            <a:ext cx="623400" cy="0"/>
          </a:xfrm>
          <a:prstGeom prst="straightConnector1">
            <a:avLst/>
          </a:prstGeom>
          <a:noFill/>
          <a:ln w="9525" cap="flat" cmpd="sng">
            <a:solidFill>
              <a:srgbClr val="E9E9E9">
                <a:alpha val="50196"/>
              </a:srgbClr>
            </a:solidFill>
            <a:prstDash val="solid"/>
            <a:round/>
            <a:headEnd type="none" w="sm" len="sm"/>
            <a:tailEnd type="triangle" w="sm" len="sm"/>
          </a:ln>
        </p:spPr>
      </p:cxnSp>
    </p:spTree>
    <p:extLst>
      <p:ext uri="{BB962C8B-B14F-4D97-AF65-F5344CB8AC3E}">
        <p14:creationId xmlns:p14="http://schemas.microsoft.com/office/powerpoint/2010/main" val="3311024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1A3BE-289E-6C1B-8264-713060D14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80FD1-D318-F075-1537-34864E20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487" y="1383154"/>
            <a:ext cx="5067600" cy="2212500"/>
          </a:xfrm>
          <a:prstGeom prst="snip1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3600" dirty="0">
                <a:solidFill>
                  <a:schemeClr val="dk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 SemiBold"/>
                <a:sym typeface="Poppins SemiBold"/>
              </a:rPr>
              <a:t>测试设计</a:t>
            </a:r>
            <a:br>
              <a:rPr lang="en-US" altLang="zh-CN" sz="3600" dirty="0">
                <a:solidFill>
                  <a:schemeClr val="dk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 SemiBold"/>
                <a:sym typeface="Poppins SemiBold"/>
              </a:rPr>
            </a:br>
            <a:endParaRPr lang="zh-CN" altLang="en-US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688F3CF-946A-6C07-30C5-5798185C4D5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369861" y="1660896"/>
            <a:ext cx="2390155" cy="841800"/>
          </a:xfrm>
        </p:spPr>
        <p:txBody>
          <a:bodyPr/>
          <a:lstStyle/>
          <a:p>
            <a:pPr algn="l"/>
            <a:r>
              <a:rPr lang="en-US" altLang="zh-CN" sz="3600" b="0" dirty="0"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</a:rPr>
              <a:t>P3</a:t>
            </a:r>
            <a:endParaRPr lang="zh-CN" altLang="en-US" sz="4000" b="0" dirty="0">
              <a:latin typeface="华文细黑" panose="02010600040101010101" pitchFamily="2" charset="-122"/>
              <a:ea typeface="华文细黑" panose="02010600040101010101" pitchFamily="2" charset="-122"/>
              <a:cs typeface="Calibri Light" panose="020F0302020204030204" pitchFamily="34" charset="0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F2C7DAC8-12B7-38B7-8693-3C2F19FBD2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82BA7E-AA17-A5FE-C401-36C9E45CD742}"/>
              </a:ext>
            </a:extLst>
          </p:cNvPr>
          <p:cNvSpPr/>
          <p:nvPr/>
        </p:nvSpPr>
        <p:spPr>
          <a:xfrm>
            <a:off x="8084875" y="4065707"/>
            <a:ext cx="1693576" cy="1706032"/>
          </a:xfrm>
          <a:prstGeom prst="roundRect">
            <a:avLst>
              <a:gd name="adj" fmla="val 35029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5FBAD86-FFDC-B063-13FC-A4B2CEF1EAFD}"/>
              </a:ext>
            </a:extLst>
          </p:cNvPr>
          <p:cNvSpPr/>
          <p:nvPr/>
        </p:nvSpPr>
        <p:spPr>
          <a:xfrm>
            <a:off x="8328276" y="4325310"/>
            <a:ext cx="1206774" cy="1186824"/>
          </a:xfrm>
          <a:prstGeom prst="roundRect">
            <a:avLst>
              <a:gd name="adj" fmla="val 35029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805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 txBox="1">
            <a:spLocks noGrp="1"/>
          </p:cNvSpPr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目录</a:t>
            </a:r>
            <a:endParaRPr dirty="0"/>
          </a:p>
        </p:txBody>
      </p:sp>
      <p:sp>
        <p:nvSpPr>
          <p:cNvPr id="362" name="Google Shape;362;p29"/>
          <p:cNvSpPr txBox="1"/>
          <p:nvPr/>
        </p:nvSpPr>
        <p:spPr>
          <a:xfrm>
            <a:off x="1949206" y="1520853"/>
            <a:ext cx="3049513" cy="64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None/>
              <a:defRPr sz="1800">
                <a:solidFill>
                  <a:schemeClr val="dk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 SemiBold"/>
              </a:defRPr>
            </a:lvl1pPr>
          </a:lstStyle>
          <a:p>
            <a:r>
              <a:rPr lang="en-US" altLang="zh-CN" dirty="0">
                <a:sym typeface="Poppins SemiBold"/>
              </a:rPr>
              <a:t>	</a:t>
            </a:r>
            <a:r>
              <a:rPr lang="zh-CN" altLang="en-US" dirty="0">
                <a:sym typeface="Poppins SemiBold"/>
              </a:rPr>
              <a:t>基本介绍</a:t>
            </a:r>
            <a:endParaRPr dirty="0">
              <a:sym typeface="Poppins SemiBold"/>
            </a:endParaRPr>
          </a:p>
        </p:txBody>
      </p:sp>
      <p:sp>
        <p:nvSpPr>
          <p:cNvPr id="364" name="Google Shape;364;p29"/>
          <p:cNvSpPr/>
          <p:nvPr/>
        </p:nvSpPr>
        <p:spPr>
          <a:xfrm>
            <a:off x="903231" y="1633503"/>
            <a:ext cx="422700" cy="42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65" name="Google Shape;365;p29"/>
          <p:cNvCxnSpPr>
            <a:cxnSpLocks/>
            <a:stCxn id="364" idx="6"/>
            <a:endCxn id="362" idx="1"/>
          </p:cNvCxnSpPr>
          <p:nvPr/>
        </p:nvCxnSpPr>
        <p:spPr>
          <a:xfrm>
            <a:off x="1325931" y="1844853"/>
            <a:ext cx="6232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" name="Google Shape;362;p29">
            <a:extLst>
              <a:ext uri="{FF2B5EF4-FFF2-40B4-BE49-F238E27FC236}">
                <a16:creationId xmlns:a16="http://schemas.microsoft.com/office/drawing/2014/main" id="{BCBD8C6A-F176-3C78-A407-05EDF97C8E48}"/>
              </a:ext>
            </a:extLst>
          </p:cNvPr>
          <p:cNvSpPr txBox="1"/>
          <p:nvPr/>
        </p:nvSpPr>
        <p:spPr>
          <a:xfrm>
            <a:off x="2101606" y="2380203"/>
            <a:ext cx="3049513" cy="64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None/>
              <a:defRPr sz="1800">
                <a:solidFill>
                  <a:schemeClr val="dk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 SemiBold"/>
              </a:defRPr>
            </a:lvl1pPr>
          </a:lstStyle>
          <a:p>
            <a:r>
              <a:rPr lang="en-US" altLang="zh-CN" dirty="0">
                <a:sym typeface="Poppins SemiBold"/>
              </a:rPr>
              <a:t>	</a:t>
            </a:r>
            <a:r>
              <a:rPr lang="zh-CN" altLang="en-US" sz="1800" dirty="0">
                <a:solidFill>
                  <a:schemeClr val="dk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 SemiBold"/>
                <a:sym typeface="Poppins SemiBold"/>
              </a:rPr>
              <a:t>特色功能</a:t>
            </a:r>
            <a:endParaRPr dirty="0">
              <a:sym typeface="Poppins SemiBold"/>
            </a:endParaRPr>
          </a:p>
        </p:txBody>
      </p:sp>
      <p:sp>
        <p:nvSpPr>
          <p:cNvPr id="4" name="Google Shape;364;p29">
            <a:extLst>
              <a:ext uri="{FF2B5EF4-FFF2-40B4-BE49-F238E27FC236}">
                <a16:creationId xmlns:a16="http://schemas.microsoft.com/office/drawing/2014/main" id="{D45D8956-2BAB-03DB-E1BF-CF124AE41989}"/>
              </a:ext>
            </a:extLst>
          </p:cNvPr>
          <p:cNvSpPr/>
          <p:nvPr/>
        </p:nvSpPr>
        <p:spPr>
          <a:xfrm>
            <a:off x="1055631" y="2492853"/>
            <a:ext cx="422700" cy="4227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" name="Google Shape;365;p29">
            <a:extLst>
              <a:ext uri="{FF2B5EF4-FFF2-40B4-BE49-F238E27FC236}">
                <a16:creationId xmlns:a16="http://schemas.microsoft.com/office/drawing/2014/main" id="{5836B9D7-67BB-856C-8713-23C8706A048F}"/>
              </a:ext>
            </a:extLst>
          </p:cNvPr>
          <p:cNvCxnSpPr>
            <a:cxnSpLocks/>
            <a:stCxn id="4" idx="6"/>
            <a:endCxn id="3" idx="1"/>
          </p:cNvCxnSpPr>
          <p:nvPr/>
        </p:nvCxnSpPr>
        <p:spPr>
          <a:xfrm>
            <a:off x="1478331" y="2704203"/>
            <a:ext cx="6232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6" name="Google Shape;362;p29">
            <a:extLst>
              <a:ext uri="{FF2B5EF4-FFF2-40B4-BE49-F238E27FC236}">
                <a16:creationId xmlns:a16="http://schemas.microsoft.com/office/drawing/2014/main" id="{03A788DE-EE6C-1571-9DAD-676C8AB31E04}"/>
              </a:ext>
            </a:extLst>
          </p:cNvPr>
          <p:cNvSpPr txBox="1"/>
          <p:nvPr/>
        </p:nvSpPr>
        <p:spPr>
          <a:xfrm>
            <a:off x="2254006" y="3239553"/>
            <a:ext cx="3049513" cy="64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dk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 SemiBold"/>
                <a:sym typeface="Poppins SemiBold"/>
              </a:rPr>
              <a:t>	</a:t>
            </a:r>
            <a:r>
              <a:rPr lang="zh-CN" altLang="en-US" sz="1800" dirty="0">
                <a:solidFill>
                  <a:schemeClr val="dk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 SemiBold"/>
                <a:sym typeface="Poppins SemiBold"/>
              </a:rPr>
              <a:t>测试设计</a:t>
            </a:r>
            <a:endParaRPr sz="1600" dirty="0">
              <a:solidFill>
                <a:schemeClr val="dk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Poppins SemiBold"/>
              <a:sym typeface="Poppins SemiBold"/>
            </a:endParaRPr>
          </a:p>
        </p:txBody>
      </p:sp>
      <p:sp>
        <p:nvSpPr>
          <p:cNvPr id="7" name="Google Shape;364;p29">
            <a:extLst>
              <a:ext uri="{FF2B5EF4-FFF2-40B4-BE49-F238E27FC236}">
                <a16:creationId xmlns:a16="http://schemas.microsoft.com/office/drawing/2014/main" id="{BCE3CDED-0240-AFEC-0416-842EDC55E3CE}"/>
              </a:ext>
            </a:extLst>
          </p:cNvPr>
          <p:cNvSpPr/>
          <p:nvPr/>
        </p:nvSpPr>
        <p:spPr>
          <a:xfrm>
            <a:off x="1208031" y="3352203"/>
            <a:ext cx="422700" cy="422700"/>
          </a:xfrm>
          <a:prstGeom prst="ellipse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" name="Google Shape;365;p29">
            <a:extLst>
              <a:ext uri="{FF2B5EF4-FFF2-40B4-BE49-F238E27FC236}">
                <a16:creationId xmlns:a16="http://schemas.microsoft.com/office/drawing/2014/main" id="{F0CFC0A2-9618-E28E-1901-9642C6579208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1630731" y="3563553"/>
            <a:ext cx="6232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6AA8A316-FAF9-31A7-F552-5B11BBBA4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1;p29">
            <a:extLst>
              <a:ext uri="{FF2B5EF4-FFF2-40B4-BE49-F238E27FC236}">
                <a16:creationId xmlns:a16="http://schemas.microsoft.com/office/drawing/2014/main" id="{C075FB10-B434-CEC0-8E53-1D5352D1E500}"/>
              </a:ext>
            </a:extLst>
          </p:cNvPr>
          <p:cNvSpPr txBox="1">
            <a:spLocks/>
          </p:cNvSpPr>
          <p:nvPr/>
        </p:nvSpPr>
        <p:spPr>
          <a:xfrm>
            <a:off x="679609" y="1311752"/>
            <a:ext cx="7879410" cy="2519995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None/>
            </a:pPr>
            <a:r>
              <a:rPr lang="en-US" altLang="zh-CN" sz="1200" b="0" dirty="0">
                <a:solidFill>
                  <a:srgbClr val="10B1F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sz="1200" dirty="0">
                <a:solidFill>
                  <a:srgbClr val="10B1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200" dirty="0" err="1">
                <a:solidFill>
                  <a:srgbClr val="10B1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conio.h</a:t>
            </a:r>
            <a:r>
              <a:rPr lang="zh-CN" altLang="en-US" sz="1200" dirty="0">
                <a:solidFill>
                  <a:srgbClr val="10B1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函数限制输入格式</a:t>
            </a:r>
            <a:endParaRPr lang="en-US" altLang="zh-CN" sz="1200" dirty="0">
              <a:solidFill>
                <a:srgbClr val="10B1F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10B1F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sz="1200" b="0" dirty="0">
                <a:solidFill>
                  <a:srgbClr val="10B1F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200" b="0" dirty="0" err="1">
                <a:solidFill>
                  <a:srgbClr val="10B1F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windows.h</a:t>
            </a:r>
            <a:r>
              <a:rPr lang="zh-CN" altLang="en-US" sz="1200" b="0" dirty="0">
                <a:solidFill>
                  <a:srgbClr val="10B1FE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函数设置彩色终端</a:t>
            </a:r>
            <a:endParaRPr lang="en-US" altLang="zh-CN" sz="1200" b="0" dirty="0">
              <a:solidFill>
                <a:srgbClr val="10B1FE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r>
              <a:rPr lang="zh-CN" altLang="en-US" sz="1200" b="0" dirty="0">
                <a:solidFill>
                  <a:srgbClr val="ABB2BF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测试功能</a:t>
            </a:r>
            <a:endParaRPr lang="en-US" altLang="zh-CN" sz="1200" b="0" dirty="0">
              <a:solidFill>
                <a:srgbClr val="ABB2BF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3.1</a:t>
            </a:r>
            <a:r>
              <a:rPr lang="zh-CN" altLang="en-US" sz="1200" b="0" dirty="0">
                <a:solidFill>
                  <a:srgbClr val="ABB2BF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创建一个随机维度随机值的向量</a:t>
            </a:r>
            <a:endParaRPr lang="en-US" altLang="zh-CN" sz="1200" b="0" dirty="0">
              <a:solidFill>
                <a:srgbClr val="ABB2BF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9700" indent="0">
              <a:buNone/>
            </a:pPr>
            <a:r>
              <a:rPr lang="en-US" altLang="zh-CN" sz="1200" dirty="0">
                <a:solidFill>
                  <a:srgbClr val="ABB2B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3.2</a:t>
            </a:r>
            <a:r>
              <a:rPr lang="zh-CN" altLang="en-US" sz="1200" dirty="0">
                <a:solidFill>
                  <a:srgbClr val="ABB2B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创建一个指定维度的向量</a:t>
            </a:r>
            <a:endParaRPr lang="en-US" altLang="zh-CN" sz="1200" dirty="0">
              <a:solidFill>
                <a:srgbClr val="ABB2B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3.3</a:t>
            </a:r>
            <a:r>
              <a:rPr lang="zh-CN" altLang="en-US" sz="1200" b="0" dirty="0">
                <a:solidFill>
                  <a:srgbClr val="ABB2BF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直接创建一个指定维度的向量并设定各维度值</a:t>
            </a:r>
            <a:endParaRPr lang="en-US" altLang="zh-CN" sz="1200" b="0" dirty="0">
              <a:solidFill>
                <a:srgbClr val="ABB2BF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3.4</a:t>
            </a:r>
            <a:r>
              <a:rPr lang="zh-CN" altLang="en-US" sz="1200" b="0" dirty="0">
                <a:solidFill>
                  <a:srgbClr val="ABB2BF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为已经创建的向量的各个维度值进行设置</a:t>
            </a:r>
            <a:endParaRPr lang="en-US" altLang="zh-CN" sz="1200" b="0" dirty="0">
              <a:solidFill>
                <a:srgbClr val="ABB2BF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9700" indent="0">
              <a:buNone/>
            </a:pPr>
            <a:r>
              <a:rPr lang="en-US" altLang="zh-CN" sz="1200" dirty="0">
                <a:solidFill>
                  <a:srgbClr val="ABB2B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3.5</a:t>
            </a:r>
            <a:r>
              <a:rPr lang="zh-CN" altLang="en-US" sz="1200" dirty="0">
                <a:solidFill>
                  <a:srgbClr val="ABB2B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为已经存在的向量随机设值</a:t>
            </a:r>
            <a:endParaRPr lang="en-US" altLang="zh-CN" sz="1200" dirty="0">
              <a:solidFill>
                <a:srgbClr val="ABB2B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3.6</a:t>
            </a:r>
            <a:r>
              <a:rPr lang="zh-CN" altLang="en-US" sz="1200" b="0" dirty="0">
                <a:solidFill>
                  <a:srgbClr val="ABB2BF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展示指定编号的向量</a:t>
            </a:r>
            <a:endParaRPr lang="en-US" altLang="zh-CN" sz="1200" b="0" dirty="0">
              <a:solidFill>
                <a:srgbClr val="ABB2BF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9700" indent="0">
              <a:buNone/>
            </a:pPr>
            <a:r>
              <a:rPr lang="en-US" altLang="zh-CN" sz="1200" dirty="0">
                <a:solidFill>
                  <a:srgbClr val="ABB2B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3.7</a:t>
            </a:r>
            <a:r>
              <a:rPr lang="zh-CN" altLang="en-US" sz="1200" dirty="0">
                <a:solidFill>
                  <a:srgbClr val="ABB2B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展示所有存在的向量</a:t>
            </a:r>
            <a:endParaRPr lang="en-US" altLang="zh-CN" sz="1200" dirty="0">
              <a:solidFill>
                <a:srgbClr val="ABB2B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9700" indent="0"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3.8</a:t>
            </a:r>
            <a:r>
              <a:rPr lang="zh-CN" altLang="en-US" sz="1200" b="0" dirty="0">
                <a:solidFill>
                  <a:srgbClr val="ABB2BF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测试向量运算符重载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&lt;&lt;,&gt;&gt;,+,+=,-,-=,*,*=,[],==,!=</a:t>
            </a:r>
          </a:p>
        </p:txBody>
      </p:sp>
      <p:sp>
        <p:nvSpPr>
          <p:cNvPr id="360" name="Google Shape;360;p29">
            <a:extLst>
              <a:ext uri="{FF2B5EF4-FFF2-40B4-BE49-F238E27FC236}">
                <a16:creationId xmlns:a16="http://schemas.microsoft.com/office/drawing/2014/main" id="{BB6D700A-841C-0B51-32FE-41C009CE49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694" y="3817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3600"/>
            </a:pPr>
            <a:r>
              <a:rPr lang="zh-CN" altLang="en-US" sz="2800" dirty="0">
                <a:solidFill>
                  <a:schemeClr val="accent3"/>
                </a:solidFill>
                <a:latin typeface="幼圆" panose="02010509060101010101" pitchFamily="49" charset="-122"/>
                <a:ea typeface="幼圆" panose="02010509060101010101" pitchFamily="49" charset="-122"/>
                <a:cs typeface="Poppins SemiBold"/>
                <a:sym typeface="Arial"/>
              </a:rPr>
              <a:t>测试终端</a:t>
            </a:r>
            <a:endParaRPr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8AB5549-26D4-57AD-7528-662BDEB2A2D1}"/>
              </a:ext>
            </a:extLst>
          </p:cNvPr>
          <p:cNvSpPr/>
          <p:nvPr/>
        </p:nvSpPr>
        <p:spPr>
          <a:xfrm flipH="1">
            <a:off x="8084875" y="4065707"/>
            <a:ext cx="1693576" cy="1706032"/>
          </a:xfrm>
          <a:prstGeom prst="roundRect">
            <a:avLst>
              <a:gd name="adj" fmla="val 35029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7841F8A-17CF-C1FC-5D9F-97D2EAC7DE9E}"/>
              </a:ext>
            </a:extLst>
          </p:cNvPr>
          <p:cNvSpPr/>
          <p:nvPr/>
        </p:nvSpPr>
        <p:spPr>
          <a:xfrm flipV="1">
            <a:off x="8328276" y="4325310"/>
            <a:ext cx="1206774" cy="1186824"/>
          </a:xfrm>
          <a:prstGeom prst="roundRect">
            <a:avLst>
              <a:gd name="adj" fmla="val 35029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SSB Series Symbols - DDR [FANMADE] by MamonStar761 on DeviantArt">
            <a:extLst>
              <a:ext uri="{FF2B5EF4-FFF2-40B4-BE49-F238E27FC236}">
                <a16:creationId xmlns:a16="http://schemas.microsoft.com/office/drawing/2014/main" id="{C859666D-B368-BB84-4107-00E52294F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8895663" y="5093756"/>
            <a:ext cx="1790699" cy="179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DE0EF68-3351-B31B-13E9-3AE018E39315}"/>
              </a:ext>
            </a:extLst>
          </p:cNvPr>
          <p:cNvSpPr/>
          <p:nvPr/>
        </p:nvSpPr>
        <p:spPr>
          <a:xfrm flipV="1">
            <a:off x="-682359" y="5202085"/>
            <a:ext cx="1693576" cy="1706032"/>
          </a:xfrm>
          <a:prstGeom prst="roundRect">
            <a:avLst>
              <a:gd name="adj" fmla="val 35029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7F8C05-61C7-A101-7424-581D91F99D35}"/>
              </a:ext>
            </a:extLst>
          </p:cNvPr>
          <p:cNvSpPr/>
          <p:nvPr/>
        </p:nvSpPr>
        <p:spPr>
          <a:xfrm flipH="1">
            <a:off x="-438958" y="5461688"/>
            <a:ext cx="1206774" cy="1186824"/>
          </a:xfrm>
          <a:prstGeom prst="roundRect">
            <a:avLst>
              <a:gd name="adj" fmla="val 35029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Google Shape;479;p40">
            <a:extLst>
              <a:ext uri="{FF2B5EF4-FFF2-40B4-BE49-F238E27FC236}">
                <a16:creationId xmlns:a16="http://schemas.microsoft.com/office/drawing/2014/main" id="{2EA2ED02-A04A-823A-1135-5209BD8449EE}"/>
              </a:ext>
            </a:extLst>
          </p:cNvPr>
          <p:cNvSpPr/>
          <p:nvPr/>
        </p:nvSpPr>
        <p:spPr>
          <a:xfrm rot="5400000" flipH="1">
            <a:off x="-1297124" y="2145227"/>
            <a:ext cx="1716330" cy="74926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Google Shape;481;p40">
            <a:extLst>
              <a:ext uri="{FF2B5EF4-FFF2-40B4-BE49-F238E27FC236}">
                <a16:creationId xmlns:a16="http://schemas.microsoft.com/office/drawing/2014/main" id="{F24BD180-1420-F02B-9F6A-49E81AFDED07}"/>
              </a:ext>
            </a:extLst>
          </p:cNvPr>
          <p:cNvSpPr/>
          <p:nvPr/>
        </p:nvSpPr>
        <p:spPr>
          <a:xfrm rot="5400000" flipH="1">
            <a:off x="-1342562" y="3733498"/>
            <a:ext cx="1459847" cy="51893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Google Shape;483;p40">
            <a:extLst>
              <a:ext uri="{FF2B5EF4-FFF2-40B4-BE49-F238E27FC236}">
                <a16:creationId xmlns:a16="http://schemas.microsoft.com/office/drawing/2014/main" id="{5E92D250-ED87-28D4-BB96-3A8A2AC4A072}"/>
              </a:ext>
            </a:extLst>
          </p:cNvPr>
          <p:cNvSpPr/>
          <p:nvPr/>
        </p:nvSpPr>
        <p:spPr>
          <a:xfrm rot="5400000" flipH="1">
            <a:off x="-1282140" y="4980887"/>
            <a:ext cx="1196540" cy="259895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" name="Google Shape;432;p36">
            <a:extLst>
              <a:ext uri="{FF2B5EF4-FFF2-40B4-BE49-F238E27FC236}">
                <a16:creationId xmlns:a16="http://schemas.microsoft.com/office/drawing/2014/main" id="{8A686A40-B956-FC37-0DE5-4ABB6F6F8389}"/>
              </a:ext>
            </a:extLst>
          </p:cNvPr>
          <p:cNvSpPr/>
          <p:nvPr/>
        </p:nvSpPr>
        <p:spPr>
          <a:xfrm rot="17631067">
            <a:off x="5063491" y="-1484733"/>
            <a:ext cx="1460648" cy="1459634"/>
          </a:xfrm>
          <a:prstGeom prst="arc">
            <a:avLst>
              <a:gd name="adj1" fmla="val 13708974"/>
              <a:gd name="adj2" fmla="val 123349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" name="Google Shape;433;p36">
            <a:extLst>
              <a:ext uri="{FF2B5EF4-FFF2-40B4-BE49-F238E27FC236}">
                <a16:creationId xmlns:a16="http://schemas.microsoft.com/office/drawing/2014/main" id="{90DA3249-8734-860C-103A-5870ABE07F85}"/>
              </a:ext>
            </a:extLst>
          </p:cNvPr>
          <p:cNvSpPr/>
          <p:nvPr/>
        </p:nvSpPr>
        <p:spPr>
          <a:xfrm rot="21136472">
            <a:off x="5154997" y="-1393275"/>
            <a:ext cx="1277623" cy="1276609"/>
          </a:xfrm>
          <a:prstGeom prst="arc">
            <a:avLst>
              <a:gd name="adj1" fmla="val 15405299"/>
              <a:gd name="adj2" fmla="val 123349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0" name="Google Shape;434;p36">
            <a:extLst>
              <a:ext uri="{FF2B5EF4-FFF2-40B4-BE49-F238E27FC236}">
                <a16:creationId xmlns:a16="http://schemas.microsoft.com/office/drawing/2014/main" id="{5131E94A-823B-0D1B-B753-1F01A73FB9EE}"/>
              </a:ext>
            </a:extLst>
          </p:cNvPr>
          <p:cNvSpPr/>
          <p:nvPr/>
        </p:nvSpPr>
        <p:spPr>
          <a:xfrm rot="2573209">
            <a:off x="5232222" y="-1316116"/>
            <a:ext cx="1123244" cy="1122230"/>
          </a:xfrm>
          <a:prstGeom prst="arc">
            <a:avLst>
              <a:gd name="adj1" fmla="val 16834885"/>
              <a:gd name="adj2" fmla="val 123349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1" name="Google Shape;435;p36">
            <a:extLst>
              <a:ext uri="{FF2B5EF4-FFF2-40B4-BE49-F238E27FC236}">
                <a16:creationId xmlns:a16="http://schemas.microsoft.com/office/drawing/2014/main" id="{A24C75C1-12E3-89D9-4606-A9D1C30CA4A5}"/>
              </a:ext>
            </a:extLst>
          </p:cNvPr>
          <p:cNvSpPr/>
          <p:nvPr/>
        </p:nvSpPr>
        <p:spPr>
          <a:xfrm rot="5883351">
            <a:off x="5320525" y="-1227889"/>
            <a:ext cx="946557" cy="945796"/>
          </a:xfrm>
          <a:prstGeom prst="arc">
            <a:avLst>
              <a:gd name="adj1" fmla="val 18391405"/>
              <a:gd name="adj2" fmla="val 123349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2" name="Google Shape;458;p39">
            <a:extLst>
              <a:ext uri="{FF2B5EF4-FFF2-40B4-BE49-F238E27FC236}">
                <a16:creationId xmlns:a16="http://schemas.microsoft.com/office/drawing/2014/main" id="{3C0D5C3D-7688-90F0-964B-2F89A19162FD}"/>
              </a:ext>
            </a:extLst>
          </p:cNvPr>
          <p:cNvSpPr txBox="1">
            <a:spLocks/>
          </p:cNvSpPr>
          <p:nvPr/>
        </p:nvSpPr>
        <p:spPr>
          <a:xfrm>
            <a:off x="-5051904" y="467703"/>
            <a:ext cx="904305" cy="9585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>
              <a:buClr>
                <a:srgbClr val="000000"/>
              </a:buClr>
              <a:buFont typeface="Arial"/>
            </a:pPr>
            <a:r>
              <a:rPr lang="zh-CN" altLang="en-US" sz="6000" dirty="0">
                <a:solidFill>
                  <a:srgbClr val="242424"/>
                </a:solidFill>
                <a:latin typeface="幼圆" panose="02010509060101010101" pitchFamily="49" charset="-122"/>
                <a:ea typeface="幼圆" panose="02010509060101010101" pitchFamily="49" charset="-122"/>
                <a:cs typeface="Minecraft AE" panose="02000604000000000000" pitchFamily="2" charset="2"/>
                <a:sym typeface="Arial"/>
              </a:rPr>
              <a:t>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5D826C3-ED17-E2EE-8339-C08FBD0233DF}"/>
              </a:ext>
            </a:extLst>
          </p:cNvPr>
          <p:cNvSpPr txBox="1"/>
          <p:nvPr/>
        </p:nvSpPr>
        <p:spPr>
          <a:xfrm>
            <a:off x="-3752786" y="651418"/>
            <a:ext cx="937869" cy="101566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Minecraft AE" panose="02000604000000000000" pitchFamily="2" charset="2"/>
                <a:sym typeface="Syne"/>
              </a:rPr>
              <a:t>谢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A9DAEE8-1067-39D5-A68B-73567C130457}"/>
              </a:ext>
            </a:extLst>
          </p:cNvPr>
          <p:cNvSpPr txBox="1"/>
          <p:nvPr/>
        </p:nvSpPr>
        <p:spPr>
          <a:xfrm>
            <a:off x="-2326589" y="465150"/>
            <a:ext cx="937869" cy="101566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Minecraft AE" panose="02000604000000000000" pitchFamily="2" charset="2"/>
                <a:sym typeface="Syne"/>
              </a:rPr>
              <a:t>聆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201985E-3B27-9C07-8D27-7A757CB53D87}"/>
              </a:ext>
            </a:extLst>
          </p:cNvPr>
          <p:cNvSpPr txBox="1"/>
          <p:nvPr/>
        </p:nvSpPr>
        <p:spPr>
          <a:xfrm>
            <a:off x="-1002198" y="651418"/>
            <a:ext cx="937869" cy="101566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Minecraft AE" panose="02000604000000000000" pitchFamily="2" charset="2"/>
                <a:sym typeface="Syne"/>
              </a:rPr>
              <a:t>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454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>
          <a:extLst>
            <a:ext uri="{FF2B5EF4-FFF2-40B4-BE49-F238E27FC236}">
              <a16:creationId xmlns:a16="http://schemas.microsoft.com/office/drawing/2014/main" id="{9BC60249-51C9-C160-19A4-EA10DEEFB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B3F84CD-CA93-1FC5-E491-7679385BAE6E}"/>
              </a:ext>
            </a:extLst>
          </p:cNvPr>
          <p:cNvSpPr/>
          <p:nvPr/>
        </p:nvSpPr>
        <p:spPr>
          <a:xfrm>
            <a:off x="1878542" y="3469641"/>
            <a:ext cx="5246158" cy="6817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8" name="Google Shape;458;p39">
            <a:extLst>
              <a:ext uri="{FF2B5EF4-FFF2-40B4-BE49-F238E27FC236}">
                <a16:creationId xmlns:a16="http://schemas.microsoft.com/office/drawing/2014/main" id="{BBD7E7F1-FEC5-F6DD-3D41-E73BF9ADF2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9476" y="467703"/>
            <a:ext cx="904305" cy="95850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cs typeface="Minecraft AE" panose="02000604000000000000" pitchFamily="2" charset="2"/>
              </a:rPr>
              <a:t>感</a:t>
            </a:r>
            <a:endParaRPr dirty="0">
              <a:solidFill>
                <a:schemeClr val="bg2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Minecraft AE" panose="02000604000000000000" pitchFamily="2" charset="2"/>
            </a:endParaRPr>
          </a:p>
        </p:txBody>
      </p:sp>
      <p:sp>
        <p:nvSpPr>
          <p:cNvPr id="459" name="Google Shape;459;p39">
            <a:extLst>
              <a:ext uri="{FF2B5EF4-FFF2-40B4-BE49-F238E27FC236}">
                <a16:creationId xmlns:a16="http://schemas.microsoft.com/office/drawing/2014/main" id="{19ACB0C9-B5A1-2BBA-4C67-47B2498274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62826" y="1598973"/>
            <a:ext cx="4618200" cy="1697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    组：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4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；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cs typeface="Minecraft AE" panose="02000604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  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主题：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实现向量类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；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cs typeface="Minecraft AE" panose="02000604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  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组员：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      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设计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+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测试：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焦艺峰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，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cs typeface="Minecraft AE" panose="02000604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         PPT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：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刁文涵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，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cs typeface="Minecraft AE" panose="02000604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      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报告：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刘威龙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Minecraft AE" panose="02000604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Minecraft AE" panose="02000604000000000000" pitchFamily="2" charset="2"/>
              </a:rPr>
              <a:t>}</a:t>
            </a:r>
          </a:p>
        </p:txBody>
      </p:sp>
      <p:sp>
        <p:nvSpPr>
          <p:cNvPr id="460" name="Google Shape;460;p39">
            <a:extLst>
              <a:ext uri="{FF2B5EF4-FFF2-40B4-BE49-F238E27FC236}">
                <a16:creationId xmlns:a16="http://schemas.microsoft.com/office/drawing/2014/main" id="{3314066E-05E1-3CB6-8C6A-E085D55C847C}"/>
              </a:ext>
            </a:extLst>
          </p:cNvPr>
          <p:cNvSpPr txBox="1"/>
          <p:nvPr/>
        </p:nvSpPr>
        <p:spPr>
          <a:xfrm>
            <a:off x="1837213" y="4460663"/>
            <a:ext cx="54696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幼圆" panose="02010509060101010101" pitchFamily="49" charset="-122"/>
                <a:ea typeface="幼圆" panose="02010509060101010101" pitchFamily="49" charset="-122"/>
                <a:cs typeface="Poppins"/>
                <a:sym typeface="Poppins"/>
              </a:rPr>
              <a:t>Please keep this slide for attribution</a:t>
            </a:r>
            <a:endParaRPr sz="1200" dirty="0">
              <a:solidFill>
                <a:schemeClr val="dk1"/>
              </a:solidFill>
              <a:latin typeface="幼圆" panose="02010509060101010101" pitchFamily="49" charset="-122"/>
              <a:ea typeface="幼圆" panose="02010509060101010101" pitchFamily="49" charset="-122"/>
              <a:cs typeface="Poppins"/>
              <a:sym typeface="Poppins"/>
            </a:endParaRPr>
          </a:p>
        </p:txBody>
      </p:sp>
      <p:pic>
        <p:nvPicPr>
          <p:cNvPr id="2" name="Picture 2" descr="SSB Series Symbols - DDR [FANMADE] by MamonStar761 on DeviantArt">
            <a:extLst>
              <a:ext uri="{FF2B5EF4-FFF2-40B4-BE49-F238E27FC236}">
                <a16:creationId xmlns:a16="http://schemas.microsoft.com/office/drawing/2014/main" id="{DA2E51BD-F32E-8080-7B49-8C2EDB8CD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7345469" y="3424568"/>
            <a:ext cx="1453622" cy="145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8E1889CF-F862-677A-5323-9902AD487A6B}"/>
              </a:ext>
            </a:extLst>
          </p:cNvPr>
          <p:cNvSpPr/>
          <p:nvPr/>
        </p:nvSpPr>
        <p:spPr>
          <a:xfrm>
            <a:off x="-682359" y="-546782"/>
            <a:ext cx="1693576" cy="1706032"/>
          </a:xfrm>
          <a:prstGeom prst="roundRect">
            <a:avLst>
              <a:gd name="adj" fmla="val 35029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26B026E-E06A-EA9D-5409-61E13700F1B7}"/>
              </a:ext>
            </a:extLst>
          </p:cNvPr>
          <p:cNvSpPr/>
          <p:nvPr/>
        </p:nvSpPr>
        <p:spPr>
          <a:xfrm>
            <a:off x="-438958" y="-287179"/>
            <a:ext cx="1206774" cy="1186824"/>
          </a:xfrm>
          <a:prstGeom prst="roundRect">
            <a:avLst>
              <a:gd name="adj" fmla="val 35029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8C0571-8D4D-966F-C49F-9B73597D045C}"/>
              </a:ext>
            </a:extLst>
          </p:cNvPr>
          <p:cNvSpPr txBox="1"/>
          <p:nvPr/>
        </p:nvSpPr>
        <p:spPr>
          <a:xfrm>
            <a:off x="2037347" y="3974788"/>
            <a:ext cx="512868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u="sng" dirty="0">
                <a:latin typeface="幼圆" panose="02010509060101010101" pitchFamily="49" charset="-122"/>
                <a:ea typeface="幼圆" panose="02010509060101010101" pitchFamily="49" charset="-122"/>
                <a:cs typeface="Minecraft Unicode" panose="00000400000000000000" pitchFamily="2" charset="0"/>
              </a:rPr>
              <a:t>CREDITS</a:t>
            </a:r>
            <a:r>
              <a:rPr lang="zh-CN" altLang="en-US" sz="1100" dirty="0">
                <a:latin typeface="幼圆" panose="02010509060101010101" pitchFamily="49" charset="-122"/>
                <a:ea typeface="幼圆" panose="02010509060101010101" pitchFamily="49" charset="-122"/>
                <a:cs typeface="Minecraft Unicode" panose="00000400000000000000" pitchFamily="2" charset="0"/>
              </a:rPr>
              <a:t>: This presentation template was created by </a:t>
            </a:r>
            <a:r>
              <a:rPr lang="zh-CN" altLang="en-US" sz="1100" b="1" u="sng" dirty="0">
                <a:latin typeface="幼圆" panose="02010509060101010101" pitchFamily="49" charset="-122"/>
                <a:ea typeface="幼圆" panose="02010509060101010101" pitchFamily="49" charset="-122"/>
                <a:cs typeface="Minecraft Unicode" panose="00000400000000000000" pitchFamily="2" charset="0"/>
              </a:rPr>
              <a:t>Slidesgo</a:t>
            </a:r>
            <a:r>
              <a:rPr lang="zh-CN" altLang="en-US" sz="1100" dirty="0">
                <a:latin typeface="幼圆" panose="02010509060101010101" pitchFamily="49" charset="-122"/>
                <a:ea typeface="幼圆" panose="02010509060101010101" pitchFamily="49" charset="-122"/>
                <a:cs typeface="Minecraft Unicode" panose="00000400000000000000" pitchFamily="2" charset="0"/>
              </a:rPr>
              <a:t>, and includes icons by </a:t>
            </a:r>
            <a:r>
              <a:rPr lang="zh-CN" altLang="en-US" sz="1100" b="1" u="sng" dirty="0">
                <a:latin typeface="幼圆" panose="02010509060101010101" pitchFamily="49" charset="-122"/>
                <a:ea typeface="幼圆" panose="02010509060101010101" pitchFamily="49" charset="-122"/>
                <a:cs typeface="Minecraft Unicode" panose="00000400000000000000" pitchFamily="2" charset="0"/>
              </a:rPr>
              <a:t>Flaticon</a:t>
            </a:r>
            <a:r>
              <a:rPr lang="zh-CN" altLang="en-US" sz="1100" dirty="0">
                <a:latin typeface="幼圆" panose="02010509060101010101" pitchFamily="49" charset="-122"/>
                <a:ea typeface="幼圆" panose="02010509060101010101" pitchFamily="49" charset="-122"/>
                <a:cs typeface="Minecraft Unicode" panose="00000400000000000000" pitchFamily="2" charset="0"/>
              </a:rPr>
              <a:t>, and infographics &amp; images by </a:t>
            </a:r>
            <a:r>
              <a:rPr lang="zh-CN" altLang="en-US" sz="1100" b="1" u="sng" dirty="0">
                <a:latin typeface="幼圆" panose="02010509060101010101" pitchFamily="49" charset="-122"/>
                <a:ea typeface="幼圆" panose="02010509060101010101" pitchFamily="49" charset="-122"/>
                <a:cs typeface="Minecraft Unicode" panose="00000400000000000000" pitchFamily="2" charset="0"/>
              </a:rPr>
              <a:t>Freepik</a:t>
            </a:r>
            <a:r>
              <a:rPr lang="zh-CN" altLang="en-US" sz="1100" dirty="0">
                <a:latin typeface="幼圆" panose="02010509060101010101" pitchFamily="49" charset="-122"/>
                <a:ea typeface="幼圆" panose="02010509060101010101" pitchFamily="49" charset="-122"/>
                <a:cs typeface="Minecraft Unicode" panose="00000400000000000000" pitchFamily="2" charset="0"/>
              </a:rPr>
              <a:t> and content by Swetha Tandri</a:t>
            </a:r>
          </a:p>
        </p:txBody>
      </p:sp>
      <p:sp>
        <p:nvSpPr>
          <p:cNvPr id="15" name="Google Shape;479;p40">
            <a:extLst>
              <a:ext uri="{FF2B5EF4-FFF2-40B4-BE49-F238E27FC236}">
                <a16:creationId xmlns:a16="http://schemas.microsoft.com/office/drawing/2014/main" id="{DF6223F0-2014-F052-5DF9-33347F499D72}"/>
              </a:ext>
            </a:extLst>
          </p:cNvPr>
          <p:cNvSpPr/>
          <p:nvPr/>
        </p:nvSpPr>
        <p:spPr>
          <a:xfrm rot="16200000">
            <a:off x="404202" y="2145227"/>
            <a:ext cx="1716330" cy="74926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Google Shape;481;p40">
            <a:extLst>
              <a:ext uri="{FF2B5EF4-FFF2-40B4-BE49-F238E27FC236}">
                <a16:creationId xmlns:a16="http://schemas.microsoft.com/office/drawing/2014/main" id="{E4C1CC52-0824-F840-CC90-0ABAD2935E2A}"/>
              </a:ext>
            </a:extLst>
          </p:cNvPr>
          <p:cNvSpPr/>
          <p:nvPr/>
        </p:nvSpPr>
        <p:spPr>
          <a:xfrm rot="16200000">
            <a:off x="532561" y="2260472"/>
            <a:ext cx="1459847" cy="51893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Google Shape;483;p40">
            <a:extLst>
              <a:ext uri="{FF2B5EF4-FFF2-40B4-BE49-F238E27FC236}">
                <a16:creationId xmlns:a16="http://schemas.microsoft.com/office/drawing/2014/main" id="{BF4B5A73-1635-C833-C147-3557138CD400}"/>
              </a:ext>
            </a:extLst>
          </p:cNvPr>
          <p:cNvSpPr/>
          <p:nvPr/>
        </p:nvSpPr>
        <p:spPr>
          <a:xfrm rot="16200000">
            <a:off x="664171" y="2390084"/>
            <a:ext cx="1196540" cy="259895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" name="Google Shape;432;p36">
            <a:extLst>
              <a:ext uri="{FF2B5EF4-FFF2-40B4-BE49-F238E27FC236}">
                <a16:creationId xmlns:a16="http://schemas.microsoft.com/office/drawing/2014/main" id="{DC24E1CE-AD9D-F895-6127-20831BE74EDF}"/>
              </a:ext>
            </a:extLst>
          </p:cNvPr>
          <p:cNvSpPr/>
          <p:nvPr/>
        </p:nvSpPr>
        <p:spPr>
          <a:xfrm rot="11700000">
            <a:off x="7958988" y="-485667"/>
            <a:ext cx="1460648" cy="1459634"/>
          </a:xfrm>
          <a:prstGeom prst="arc">
            <a:avLst>
              <a:gd name="adj1" fmla="val 13708974"/>
              <a:gd name="adj2" fmla="val 123349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1" name="Google Shape;433;p36">
            <a:extLst>
              <a:ext uri="{FF2B5EF4-FFF2-40B4-BE49-F238E27FC236}">
                <a16:creationId xmlns:a16="http://schemas.microsoft.com/office/drawing/2014/main" id="{24118133-4123-C877-8E2E-7143FBC61C6B}"/>
              </a:ext>
            </a:extLst>
          </p:cNvPr>
          <p:cNvSpPr/>
          <p:nvPr/>
        </p:nvSpPr>
        <p:spPr>
          <a:xfrm rot="11700000">
            <a:off x="8050479" y="-394104"/>
            <a:ext cx="1277623" cy="1276609"/>
          </a:xfrm>
          <a:prstGeom prst="arc">
            <a:avLst>
              <a:gd name="adj1" fmla="val 15405299"/>
              <a:gd name="adj2" fmla="val 123349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2" name="Google Shape;434;p36">
            <a:extLst>
              <a:ext uri="{FF2B5EF4-FFF2-40B4-BE49-F238E27FC236}">
                <a16:creationId xmlns:a16="http://schemas.microsoft.com/office/drawing/2014/main" id="{8ED6AC52-831E-1BB4-0677-982AE4242AF2}"/>
              </a:ext>
            </a:extLst>
          </p:cNvPr>
          <p:cNvSpPr/>
          <p:nvPr/>
        </p:nvSpPr>
        <p:spPr>
          <a:xfrm rot="11700000">
            <a:off x="8127622" y="-316905"/>
            <a:ext cx="1123244" cy="1122230"/>
          </a:xfrm>
          <a:prstGeom prst="arc">
            <a:avLst>
              <a:gd name="adj1" fmla="val 16834885"/>
              <a:gd name="adj2" fmla="val 123349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3" name="Google Shape;435;p36">
            <a:extLst>
              <a:ext uri="{FF2B5EF4-FFF2-40B4-BE49-F238E27FC236}">
                <a16:creationId xmlns:a16="http://schemas.microsoft.com/office/drawing/2014/main" id="{9FBBA879-4EF7-6B96-0F38-981B5BFBDB0B}"/>
              </a:ext>
            </a:extLst>
          </p:cNvPr>
          <p:cNvSpPr/>
          <p:nvPr/>
        </p:nvSpPr>
        <p:spPr>
          <a:xfrm rot="11700000">
            <a:off x="8216007" y="-228677"/>
            <a:ext cx="946557" cy="945796"/>
          </a:xfrm>
          <a:prstGeom prst="arc">
            <a:avLst>
              <a:gd name="adj1" fmla="val 18391405"/>
              <a:gd name="adj2" fmla="val 123349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DBB384-CC99-F29F-D55E-A06433936FFF}"/>
              </a:ext>
            </a:extLst>
          </p:cNvPr>
          <p:cNvSpPr txBox="1"/>
          <p:nvPr/>
        </p:nvSpPr>
        <p:spPr>
          <a:xfrm>
            <a:off x="3534946" y="651418"/>
            <a:ext cx="937869" cy="101566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Minecraft AE" panose="02000604000000000000" pitchFamily="2" charset="2"/>
                <a:sym typeface="Syne"/>
              </a:rPr>
              <a:t>谢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BF9EBE-A461-4239-5E0A-B887229CE4C7}"/>
              </a:ext>
            </a:extLst>
          </p:cNvPr>
          <p:cNvSpPr txBox="1"/>
          <p:nvPr/>
        </p:nvSpPr>
        <p:spPr>
          <a:xfrm>
            <a:off x="4407577" y="465150"/>
            <a:ext cx="937869" cy="101566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Minecraft AE" panose="02000604000000000000" pitchFamily="2" charset="2"/>
                <a:sym typeface="Syne"/>
              </a:rPr>
              <a:t>聆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649B61A-0C31-9447-D3B8-F7EC494A6F7A}"/>
              </a:ext>
            </a:extLst>
          </p:cNvPr>
          <p:cNvSpPr txBox="1"/>
          <p:nvPr/>
        </p:nvSpPr>
        <p:spPr>
          <a:xfrm>
            <a:off x="5271325" y="651418"/>
            <a:ext cx="937869" cy="101566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Minecraft AE" panose="02000604000000000000" pitchFamily="2" charset="2"/>
                <a:sym typeface="Syne"/>
              </a:rPr>
              <a:t>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957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ECB0D-B451-C390-9EDE-7B93CABA9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942D8-A63A-E3CB-5A20-AE04041CA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487" y="1383154"/>
            <a:ext cx="5067600" cy="2212500"/>
          </a:xfrm>
          <a:prstGeom prst="snip1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基本介绍</a:t>
            </a:r>
            <a:br>
              <a:rPr lang="en-US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endParaRPr lang="zh-CN" altLang="en-US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5C79CDC-2E8B-9EB1-26D0-313E4DBC887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369861" y="1660896"/>
            <a:ext cx="2390155" cy="841800"/>
          </a:xfrm>
        </p:spPr>
        <p:txBody>
          <a:bodyPr/>
          <a:lstStyle/>
          <a:p>
            <a:pPr algn="l"/>
            <a:r>
              <a:rPr lang="en-US" altLang="zh-CN" sz="3600" b="0" dirty="0"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</a:rPr>
              <a:t>P1</a:t>
            </a:r>
            <a:endParaRPr lang="zh-CN" altLang="en-US" sz="4000" b="0" dirty="0">
              <a:latin typeface="华文细黑" panose="02010600040101010101" pitchFamily="2" charset="-122"/>
              <a:ea typeface="华文细黑" panose="02010600040101010101" pitchFamily="2" charset="-122"/>
              <a:cs typeface="Calibri Light" panose="020F0302020204030204" pitchFamily="34" charset="0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0EB9EFF7-B6B8-E67E-4297-C676063FE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14AAC78-E4F5-9B4E-B643-E8F76926FD62}"/>
              </a:ext>
            </a:extLst>
          </p:cNvPr>
          <p:cNvGrpSpPr/>
          <p:nvPr/>
        </p:nvGrpSpPr>
        <p:grpSpPr>
          <a:xfrm rot="4618517">
            <a:off x="7681078" y="3693317"/>
            <a:ext cx="1728600" cy="1727400"/>
            <a:chOff x="6248634" y="1708061"/>
            <a:chExt cx="1728600" cy="1727400"/>
          </a:xfrm>
        </p:grpSpPr>
        <p:sp>
          <p:nvSpPr>
            <p:cNvPr id="8" name="Google Shape;432;p36">
              <a:extLst>
                <a:ext uri="{FF2B5EF4-FFF2-40B4-BE49-F238E27FC236}">
                  <a16:creationId xmlns:a16="http://schemas.microsoft.com/office/drawing/2014/main" id="{ECD36286-5979-25C9-B9CD-E38695CB20D0}"/>
                </a:ext>
              </a:extLst>
            </p:cNvPr>
            <p:cNvSpPr/>
            <p:nvPr/>
          </p:nvSpPr>
          <p:spPr>
            <a:xfrm rot="10800000">
              <a:off x="6248634" y="1708061"/>
              <a:ext cx="1728600" cy="1727400"/>
            </a:xfrm>
            <a:prstGeom prst="arc">
              <a:avLst>
                <a:gd name="adj1" fmla="val 13708974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" name="Google Shape;433;p36">
              <a:extLst>
                <a:ext uri="{FF2B5EF4-FFF2-40B4-BE49-F238E27FC236}">
                  <a16:creationId xmlns:a16="http://schemas.microsoft.com/office/drawing/2014/main" id="{E0C234D2-08B6-62D2-F32E-D674B4A47111}"/>
                </a:ext>
              </a:extLst>
            </p:cNvPr>
            <p:cNvSpPr/>
            <p:nvPr/>
          </p:nvSpPr>
          <p:spPr>
            <a:xfrm rot="10800000">
              <a:off x="6356925" y="1816425"/>
              <a:ext cx="1512000" cy="1510800"/>
            </a:xfrm>
            <a:prstGeom prst="arc">
              <a:avLst>
                <a:gd name="adj1" fmla="val 15405299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0" name="Google Shape;434;p36">
              <a:extLst>
                <a:ext uri="{FF2B5EF4-FFF2-40B4-BE49-F238E27FC236}">
                  <a16:creationId xmlns:a16="http://schemas.microsoft.com/office/drawing/2014/main" id="{3C2E5D4A-61B5-A07F-6B63-6F00C98CD0E9}"/>
                </a:ext>
              </a:extLst>
            </p:cNvPr>
            <p:cNvSpPr/>
            <p:nvPr/>
          </p:nvSpPr>
          <p:spPr>
            <a:xfrm rot="10800000">
              <a:off x="6448225" y="1907800"/>
              <a:ext cx="1329300" cy="1328100"/>
            </a:xfrm>
            <a:prstGeom prst="arc">
              <a:avLst>
                <a:gd name="adj1" fmla="val 1683488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1" name="Google Shape;435;p36">
              <a:extLst>
                <a:ext uri="{FF2B5EF4-FFF2-40B4-BE49-F238E27FC236}">
                  <a16:creationId xmlns:a16="http://schemas.microsoft.com/office/drawing/2014/main" id="{E90520F2-6E66-09F3-F7C0-090AA85CDB19}"/>
                </a:ext>
              </a:extLst>
            </p:cNvPr>
            <p:cNvSpPr/>
            <p:nvPr/>
          </p:nvSpPr>
          <p:spPr>
            <a:xfrm rot="10800000">
              <a:off x="6552825" y="2012200"/>
              <a:ext cx="1120200" cy="1119300"/>
            </a:xfrm>
            <a:prstGeom prst="arc">
              <a:avLst>
                <a:gd name="adj1" fmla="val 1839140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398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DC7B7990-98FB-CE7A-699B-5BC34E25C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>
            <a:extLst>
              <a:ext uri="{FF2B5EF4-FFF2-40B4-BE49-F238E27FC236}">
                <a16:creationId xmlns:a16="http://schemas.microsoft.com/office/drawing/2014/main" id="{F170CC3F-7AA4-7754-5582-C4B8D3C87B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3600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结构介绍</a:t>
            </a:r>
            <a:endParaRPr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61" name="Google Shape;361;p29">
            <a:extLst>
              <a:ext uri="{FF2B5EF4-FFF2-40B4-BE49-F238E27FC236}">
                <a16:creationId xmlns:a16="http://schemas.microsoft.com/office/drawing/2014/main" id="{3C43F56F-5E23-5FFF-4B53-A23B4C9A15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0000" y="1325672"/>
            <a:ext cx="5919300" cy="10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名称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b="1" dirty="0" err="1">
                <a:latin typeface="幼圆" panose="02010509060101010101" pitchFamily="49" charset="-122"/>
                <a:ea typeface="幼圆" panose="02010509060101010101" pitchFamily="49" charset="-122"/>
              </a:rPr>
              <a:t>vec</a:t>
            </a:r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&lt;T&gt;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成员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1300" dirty="0">
                <a:latin typeface="幼圆" panose="02010509060101010101" pitchFamily="49" charset="-122"/>
                <a:ea typeface="幼圆" panose="02010509060101010101" pitchFamily="49" charset="-122"/>
              </a:rPr>
              <a:t>元素存储：</a:t>
            </a:r>
            <a:r>
              <a:rPr lang="en-US" altLang="zh-CN" sz="1200" dirty="0">
                <a:solidFill>
                  <a:srgbClr val="00B0F0"/>
                </a:solidFill>
                <a:latin typeface="Consolas" panose="020B0609020204030204" pitchFamily="49" charset="0"/>
                <a:cs typeface="Poppins SemiBold"/>
                <a:sym typeface="Arial"/>
              </a:rPr>
              <a:t>T * </a:t>
            </a:r>
            <a:r>
              <a:rPr lang="en-US" altLang="zh-CN" sz="1200" dirty="0">
                <a:solidFill>
                  <a:srgbClr val="FFC000"/>
                </a:solidFill>
                <a:latin typeface="Consolas" panose="020B0609020204030204" pitchFamily="49" charset="0"/>
                <a:cs typeface="Poppins SemiBold"/>
                <a:sym typeface="Arial"/>
              </a:rPr>
              <a:t>p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1300" dirty="0">
                <a:latin typeface="幼圆" panose="02010509060101010101" pitchFamily="49" charset="-122"/>
                <a:ea typeface="幼圆" panose="02010509060101010101" pitchFamily="49" charset="-122"/>
              </a:rPr>
              <a:t>向量维度：</a:t>
            </a:r>
            <a:r>
              <a:rPr lang="en-US" altLang="zh-CN" sz="1200" dirty="0">
                <a:solidFill>
                  <a:srgbClr val="00B0F0"/>
                </a:solidFill>
                <a:latin typeface="Consolas" panose="020B0609020204030204" pitchFamily="49" charset="0"/>
                <a:cs typeface="Poppins SemiBold"/>
                <a:sym typeface="Arial"/>
              </a:rPr>
              <a:t>int </a:t>
            </a:r>
            <a:r>
              <a:rPr lang="en-US" altLang="zh-CN" sz="1200" dirty="0">
                <a:solidFill>
                  <a:srgbClr val="FFC000"/>
                </a:solidFill>
                <a:latin typeface="Consolas" panose="020B0609020204030204" pitchFamily="49" charset="0"/>
                <a:cs typeface="Poppins SemiBold"/>
                <a:sym typeface="Arial"/>
              </a:rPr>
              <a:t>dimension</a:t>
            </a:r>
            <a:endParaRPr sz="1200" dirty="0">
              <a:solidFill>
                <a:srgbClr val="FFC000"/>
              </a:solidFill>
              <a:latin typeface="Consolas" panose="020B0609020204030204" pitchFamily="49" charset="0"/>
              <a:cs typeface="Poppins SemiBold"/>
              <a:sym typeface="Arial"/>
            </a:endParaRPr>
          </a:p>
        </p:txBody>
      </p:sp>
      <p:sp>
        <p:nvSpPr>
          <p:cNvPr id="362" name="Google Shape;362;p29">
            <a:extLst>
              <a:ext uri="{FF2B5EF4-FFF2-40B4-BE49-F238E27FC236}">
                <a16:creationId xmlns:a16="http://schemas.microsoft.com/office/drawing/2014/main" id="{0CB92D79-3156-BCE2-E1C4-2734B2B2C9DC}"/>
              </a:ext>
            </a:extLst>
          </p:cNvPr>
          <p:cNvSpPr txBox="1"/>
          <p:nvPr/>
        </p:nvSpPr>
        <p:spPr>
          <a:xfrm>
            <a:off x="1874700" y="2571750"/>
            <a:ext cx="4764600" cy="64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solidFill>
                  <a:schemeClr val="dk1"/>
                </a:solidFill>
                <a:latin typeface="Consolas" panose="020B0609020204030204" pitchFamily="49" charset="0"/>
                <a:ea typeface="Poppins SemiBold"/>
                <a:cs typeface="Poppins SemiBold"/>
                <a:sym typeface="Poppins SemiBold"/>
              </a:rPr>
              <a:t>A </a:t>
            </a:r>
            <a:r>
              <a:rPr lang="en-US" altLang="zh-CN" sz="1200" dirty="0">
                <a:solidFill>
                  <a:srgbClr val="00B0F0"/>
                </a:solidFill>
                <a:latin typeface="Consolas" panose="020B0609020204030204" pitchFamily="49" charset="0"/>
                <a:ea typeface="Poppins SemiBold"/>
                <a:cs typeface="Poppins SemiBold"/>
                <a:sym typeface="Poppins SemiBold"/>
              </a:rPr>
              <a:t>T * </a:t>
            </a:r>
            <a:r>
              <a:rPr lang="en-US" altLang="zh-CN" sz="1200" dirty="0">
                <a:solidFill>
                  <a:srgbClr val="FFC000"/>
                </a:solidFill>
                <a:latin typeface="Consolas" panose="020B0609020204030204" pitchFamily="49" charset="0"/>
                <a:cs typeface="Poppins SemiBold"/>
                <a:sym typeface="Poppins SemiBold"/>
              </a:rPr>
              <a:t>p</a:t>
            </a:r>
            <a:r>
              <a:rPr lang="en-US" altLang="zh-CN" sz="1200" dirty="0">
                <a:solidFill>
                  <a:srgbClr val="7030A0"/>
                </a:solidFill>
                <a:latin typeface="Consolas" panose="020B0609020204030204" pitchFamily="49" charset="0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altLang="zh-CN" sz="1200" dirty="0">
                <a:solidFill>
                  <a:schemeClr val="dk1"/>
                </a:solidFill>
                <a:latin typeface="Consolas" panose="020B0609020204030204" pitchFamily="49" charset="0"/>
                <a:ea typeface="Poppins SemiBold"/>
                <a:cs typeface="Poppins SemiBold"/>
                <a:sym typeface="Poppins SemiBold"/>
              </a:rPr>
              <a:t>to </a:t>
            </a:r>
            <a:r>
              <a:rPr lang="en-US" altLang="zh-CN" sz="1200" dirty="0">
                <a:solidFill>
                  <a:srgbClr val="D979DB"/>
                </a:solidFill>
                <a:latin typeface="Consolas" panose="020B0609020204030204" pitchFamily="49" charset="0"/>
                <a:cs typeface="Poppins SemiBold"/>
                <a:sym typeface="Poppins SemiBold"/>
              </a:rPr>
              <a:t>{1.1, 2.2, 3.3, 4.4}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ea typeface="Poppins SemiBold"/>
                <a:cs typeface="Poppins SemiBold"/>
                <a:sym typeface="Poppins SemiBold"/>
              </a:rPr>
              <a:t>With </a:t>
            </a:r>
            <a:r>
              <a:rPr lang="en-US" altLang="zh-CN" sz="1200" dirty="0">
                <a:solidFill>
                  <a:srgbClr val="00B0F0"/>
                </a:solidFill>
                <a:latin typeface="Consolas" panose="020B0609020204030204" pitchFamily="49" charset="0"/>
                <a:cs typeface="Poppins SemiBold"/>
                <a:sym typeface="Poppins SemiBold"/>
              </a:rPr>
              <a:t>int </a:t>
            </a:r>
            <a:r>
              <a:rPr lang="en-US" altLang="zh-CN" sz="1200" dirty="0">
                <a:solidFill>
                  <a:srgbClr val="FFC000"/>
                </a:solidFill>
                <a:latin typeface="Consolas" panose="020B0609020204030204" pitchFamily="49" charset="0"/>
                <a:cs typeface="Poppins SemiBold"/>
                <a:sym typeface="Poppins SemiBold"/>
              </a:rPr>
              <a:t>dimension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ea typeface="Poppins SemiBold"/>
                <a:cs typeface="Poppins SemiBold"/>
                <a:sym typeface="Poppins SemiBold"/>
              </a:rPr>
              <a:t> == </a:t>
            </a:r>
            <a:r>
              <a:rPr lang="en-US" altLang="zh-CN" sz="1200" dirty="0">
                <a:solidFill>
                  <a:srgbClr val="D979DB"/>
                </a:solidFill>
                <a:latin typeface="Consolas" panose="020B0609020204030204" pitchFamily="49" charset="0"/>
                <a:cs typeface="Poppins SemiBold"/>
                <a:sym typeface="Poppins SemiBold"/>
              </a:rPr>
              <a:t>4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Poppins SemiBold"/>
                <a:sym typeface="Poppins SemiBold"/>
              </a:rPr>
              <a:t>		</a:t>
            </a:r>
            <a:r>
              <a:rPr lang="en-US" altLang="zh-CN" sz="1200" dirty="0">
                <a:solidFill>
                  <a:srgbClr val="92D050"/>
                </a:solidFill>
                <a:latin typeface="Consolas" panose="020B0609020204030204" pitchFamily="49" charset="0"/>
                <a:cs typeface="Poppins SemiBold"/>
                <a:sym typeface="Poppins SemiBold"/>
              </a:rPr>
              <a:t> </a:t>
            </a:r>
            <a:endParaRPr lang="zh-CN" altLang="en-US" sz="1200" dirty="0">
              <a:solidFill>
                <a:srgbClr val="92D050"/>
              </a:solidFill>
              <a:latin typeface="Consolas" panose="020B0609020204030204" pitchFamily="49" charset="0"/>
              <a:cs typeface="Poppins SemiBold"/>
              <a:sym typeface="Poppins SemiBold"/>
            </a:endParaRPr>
          </a:p>
        </p:txBody>
      </p:sp>
      <p:sp>
        <p:nvSpPr>
          <p:cNvPr id="364" name="Google Shape;364;p29">
            <a:extLst>
              <a:ext uri="{FF2B5EF4-FFF2-40B4-BE49-F238E27FC236}">
                <a16:creationId xmlns:a16="http://schemas.microsoft.com/office/drawing/2014/main" id="{5A0B2A0E-1A9E-5EB6-706E-41B919AFDDDC}"/>
              </a:ext>
            </a:extLst>
          </p:cNvPr>
          <p:cNvSpPr/>
          <p:nvPr/>
        </p:nvSpPr>
        <p:spPr>
          <a:xfrm>
            <a:off x="828725" y="2684400"/>
            <a:ext cx="422700" cy="42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65" name="Google Shape;365;p29">
            <a:extLst>
              <a:ext uri="{FF2B5EF4-FFF2-40B4-BE49-F238E27FC236}">
                <a16:creationId xmlns:a16="http://schemas.microsoft.com/office/drawing/2014/main" id="{E743687A-6A6A-8112-D495-FFF6E11C288C}"/>
              </a:ext>
            </a:extLst>
          </p:cNvPr>
          <p:cNvCxnSpPr>
            <a:stCxn id="364" idx="6"/>
            <a:endCxn id="362" idx="1"/>
          </p:cNvCxnSpPr>
          <p:nvPr/>
        </p:nvCxnSpPr>
        <p:spPr>
          <a:xfrm>
            <a:off x="1251425" y="2895750"/>
            <a:ext cx="62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2" name="Google Shape;363;p29">
            <a:extLst>
              <a:ext uri="{FF2B5EF4-FFF2-40B4-BE49-F238E27FC236}">
                <a16:creationId xmlns:a16="http://schemas.microsoft.com/office/drawing/2014/main" id="{883C2E5B-0721-7016-31F2-228A31DA91EC}"/>
              </a:ext>
            </a:extLst>
          </p:cNvPr>
          <p:cNvSpPr txBox="1"/>
          <p:nvPr/>
        </p:nvSpPr>
        <p:spPr>
          <a:xfrm>
            <a:off x="720000" y="3528625"/>
            <a:ext cx="7072720" cy="10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Clr>
                <a:schemeClr val="dk1"/>
              </a:buClr>
              <a:buSzPts val="1400"/>
              <a:buFont typeface="Poppins"/>
              <a:buNone/>
              <a:defRPr b="1">
                <a:solidFill>
                  <a:schemeClr val="dk1"/>
                </a:solidFill>
                <a:latin typeface="幼圆" panose="02010509060101010101" pitchFamily="49" charset="-122"/>
                <a:ea typeface="幼圆" panose="02010509060101010101" pitchFamily="49" charset="-122"/>
                <a:cs typeface="Poppins"/>
                <a:sym typeface="Poppi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zh-CN" altLang="en-US" dirty="0"/>
              <a:t>基本函数：</a:t>
            </a:r>
            <a:endParaRPr lang="en-US" altLang="zh-CN" dirty="0"/>
          </a:p>
          <a:p>
            <a:r>
              <a:rPr lang="en-US" altLang="zh-CN" sz="1300" b="0" dirty="0"/>
              <a:t>    </a:t>
            </a:r>
            <a:r>
              <a:rPr lang="zh-CN" altLang="en-US" sz="1300" b="0" dirty="0"/>
              <a:t>构造函数、析构函数、</a:t>
            </a:r>
            <a:r>
              <a:rPr lang="en-US" altLang="zh-CN" sz="1300" b="0" dirty="0"/>
              <a:t>operator=</a:t>
            </a:r>
            <a:r>
              <a:rPr lang="zh-CN" altLang="en-US" sz="1300" b="0" dirty="0"/>
              <a:t>、</a:t>
            </a:r>
            <a:r>
              <a:rPr lang="en-US" altLang="zh-CN" sz="1300" b="0" dirty="0"/>
              <a:t>operator[]</a:t>
            </a:r>
            <a:r>
              <a:rPr lang="zh-CN" altLang="en-US" sz="1300" b="0" dirty="0"/>
              <a:t>、</a:t>
            </a:r>
            <a:r>
              <a:rPr lang="en-US" altLang="zh-CN" sz="1300" b="0" dirty="0"/>
              <a:t>operator&lt;&lt; for std::</a:t>
            </a:r>
            <a:r>
              <a:rPr lang="en-US" altLang="zh-CN" sz="1300" b="0" dirty="0" err="1"/>
              <a:t>ostream</a:t>
            </a:r>
            <a:endParaRPr lang="zh-CN" altLang="en-US" sz="1300" b="0" dirty="0"/>
          </a:p>
          <a:p>
            <a:r>
              <a:rPr lang="zh-CN" altLang="en-US" sz="1300" b="0" dirty="0"/>
              <a:t>    比较运算符重载、算术运算符重载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F0DDEED-8685-A222-105D-C1D2D0E474A0}"/>
              </a:ext>
            </a:extLst>
          </p:cNvPr>
          <p:cNvGrpSpPr/>
          <p:nvPr/>
        </p:nvGrpSpPr>
        <p:grpSpPr>
          <a:xfrm rot="13495156">
            <a:off x="7681078" y="3693317"/>
            <a:ext cx="1728600" cy="1727400"/>
            <a:chOff x="6248634" y="1708061"/>
            <a:chExt cx="1728600" cy="1727400"/>
          </a:xfrm>
        </p:grpSpPr>
        <p:sp>
          <p:nvSpPr>
            <p:cNvPr id="4" name="Google Shape;432;p36">
              <a:extLst>
                <a:ext uri="{FF2B5EF4-FFF2-40B4-BE49-F238E27FC236}">
                  <a16:creationId xmlns:a16="http://schemas.microsoft.com/office/drawing/2014/main" id="{A6809942-20E9-92F1-1035-0C20F0B240EB}"/>
                </a:ext>
              </a:extLst>
            </p:cNvPr>
            <p:cNvSpPr/>
            <p:nvPr/>
          </p:nvSpPr>
          <p:spPr>
            <a:xfrm rot="10800000">
              <a:off x="6248634" y="1708061"/>
              <a:ext cx="1728600" cy="1727400"/>
            </a:xfrm>
            <a:prstGeom prst="arc">
              <a:avLst>
                <a:gd name="adj1" fmla="val 13708974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" name="Google Shape;433;p36">
              <a:extLst>
                <a:ext uri="{FF2B5EF4-FFF2-40B4-BE49-F238E27FC236}">
                  <a16:creationId xmlns:a16="http://schemas.microsoft.com/office/drawing/2014/main" id="{72CD7326-8781-74F7-23DF-CCC9DC6A43DF}"/>
                </a:ext>
              </a:extLst>
            </p:cNvPr>
            <p:cNvSpPr/>
            <p:nvPr/>
          </p:nvSpPr>
          <p:spPr>
            <a:xfrm rot="10800000">
              <a:off x="6356925" y="1816425"/>
              <a:ext cx="1512000" cy="1510800"/>
            </a:xfrm>
            <a:prstGeom prst="arc">
              <a:avLst>
                <a:gd name="adj1" fmla="val 15405299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" name="Google Shape;434;p36">
              <a:extLst>
                <a:ext uri="{FF2B5EF4-FFF2-40B4-BE49-F238E27FC236}">
                  <a16:creationId xmlns:a16="http://schemas.microsoft.com/office/drawing/2014/main" id="{CBEEADD0-1FEC-8069-93BC-CE7668EAC989}"/>
                </a:ext>
              </a:extLst>
            </p:cNvPr>
            <p:cNvSpPr/>
            <p:nvPr/>
          </p:nvSpPr>
          <p:spPr>
            <a:xfrm rot="10800000">
              <a:off x="6448225" y="1907800"/>
              <a:ext cx="1329300" cy="1328100"/>
            </a:xfrm>
            <a:prstGeom prst="arc">
              <a:avLst>
                <a:gd name="adj1" fmla="val 1683488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" name="Google Shape;435;p36">
              <a:extLst>
                <a:ext uri="{FF2B5EF4-FFF2-40B4-BE49-F238E27FC236}">
                  <a16:creationId xmlns:a16="http://schemas.microsoft.com/office/drawing/2014/main" id="{D48928D0-D9E8-FDA1-0832-FDB318508D66}"/>
                </a:ext>
              </a:extLst>
            </p:cNvPr>
            <p:cNvSpPr/>
            <p:nvPr/>
          </p:nvSpPr>
          <p:spPr>
            <a:xfrm rot="10800000">
              <a:off x="6552825" y="2012200"/>
              <a:ext cx="1120200" cy="1119300"/>
            </a:xfrm>
            <a:prstGeom prst="arc">
              <a:avLst>
                <a:gd name="adj1" fmla="val 1839140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635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C3CC387B-CEC8-C854-58C1-6D5E6A3B4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>
            <a:extLst>
              <a:ext uri="{FF2B5EF4-FFF2-40B4-BE49-F238E27FC236}">
                <a16:creationId xmlns:a16="http://schemas.microsoft.com/office/drawing/2014/main" id="{0B89AFC1-B9EE-0134-AA42-C4915C2400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3600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一般构造函数</a:t>
            </a:r>
            <a:endParaRPr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61" name="Google Shape;361;p29">
            <a:extLst>
              <a:ext uri="{FF2B5EF4-FFF2-40B4-BE49-F238E27FC236}">
                <a16:creationId xmlns:a16="http://schemas.microsoft.com/office/drawing/2014/main" id="{5E792F1C-27F4-2541-E24A-4D2D2290975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8398" y="1325671"/>
            <a:ext cx="6707231" cy="3249806"/>
          </a:xfrm>
          <a:prstGeom prst="rect">
            <a:avLst/>
          </a:prstGeom>
          <a:ln w="3175"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构造函数：自定义维度与默认元素初始化</a:t>
            </a: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600" b="0" dirty="0" err="1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endParaRPr lang="en-US" altLang="zh-CN" sz="16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inline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6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&gt;::</a:t>
            </a:r>
            <a:r>
              <a:rPr lang="en-US" altLang="zh-CN" sz="16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6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length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,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6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x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endParaRPr lang="en-US" altLang="zh-CN" sz="16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: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6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length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600" dirty="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endParaRPr lang="en-US" altLang="zh-CN" sz="16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6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length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6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||</a:t>
            </a:r>
            <a:r>
              <a:rPr lang="en-US" altLang="zh-CN" sz="16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length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6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100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){</a:t>
            </a:r>
            <a:endParaRPr lang="en-US" altLang="zh-CN" sz="16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throw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"Error Dimension number!"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6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6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new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6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6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6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6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</a:t>
            </a:r>
            <a:r>
              <a:rPr lang="en-US" altLang="zh-CN" sz="1600" dirty="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]=</a:t>
            </a:r>
            <a:r>
              <a:rPr lang="en-US" altLang="zh-CN" sz="16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x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6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425E705-8FCB-D5E0-12FE-D2E0944DCE35}"/>
              </a:ext>
            </a:extLst>
          </p:cNvPr>
          <p:cNvGrpSpPr/>
          <p:nvPr/>
        </p:nvGrpSpPr>
        <p:grpSpPr>
          <a:xfrm rot="19974758">
            <a:off x="7681078" y="3693317"/>
            <a:ext cx="1728600" cy="1727400"/>
            <a:chOff x="6248634" y="1708061"/>
            <a:chExt cx="1728600" cy="1727400"/>
          </a:xfrm>
        </p:grpSpPr>
        <p:sp>
          <p:nvSpPr>
            <p:cNvPr id="3" name="Google Shape;432;p36">
              <a:extLst>
                <a:ext uri="{FF2B5EF4-FFF2-40B4-BE49-F238E27FC236}">
                  <a16:creationId xmlns:a16="http://schemas.microsoft.com/office/drawing/2014/main" id="{5BC4F0F2-97F8-CF11-3806-ECA994F47488}"/>
                </a:ext>
              </a:extLst>
            </p:cNvPr>
            <p:cNvSpPr/>
            <p:nvPr/>
          </p:nvSpPr>
          <p:spPr>
            <a:xfrm rot="10800000">
              <a:off x="6248634" y="1708061"/>
              <a:ext cx="1728600" cy="1727400"/>
            </a:xfrm>
            <a:prstGeom prst="arc">
              <a:avLst>
                <a:gd name="adj1" fmla="val 13708974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" name="Google Shape;433;p36">
              <a:extLst>
                <a:ext uri="{FF2B5EF4-FFF2-40B4-BE49-F238E27FC236}">
                  <a16:creationId xmlns:a16="http://schemas.microsoft.com/office/drawing/2014/main" id="{36FDFF53-1BF6-D4DF-F272-55410E0A60D4}"/>
                </a:ext>
              </a:extLst>
            </p:cNvPr>
            <p:cNvSpPr/>
            <p:nvPr/>
          </p:nvSpPr>
          <p:spPr>
            <a:xfrm rot="10800000">
              <a:off x="6356925" y="1816425"/>
              <a:ext cx="1512000" cy="1510800"/>
            </a:xfrm>
            <a:prstGeom prst="arc">
              <a:avLst>
                <a:gd name="adj1" fmla="val 15405299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" name="Google Shape;434;p36">
              <a:extLst>
                <a:ext uri="{FF2B5EF4-FFF2-40B4-BE49-F238E27FC236}">
                  <a16:creationId xmlns:a16="http://schemas.microsoft.com/office/drawing/2014/main" id="{09CBC1E7-E4C6-36B6-50DF-0BAE7884058E}"/>
                </a:ext>
              </a:extLst>
            </p:cNvPr>
            <p:cNvSpPr/>
            <p:nvPr/>
          </p:nvSpPr>
          <p:spPr>
            <a:xfrm rot="10800000">
              <a:off x="6448225" y="1907800"/>
              <a:ext cx="1329300" cy="1328100"/>
            </a:xfrm>
            <a:prstGeom prst="arc">
              <a:avLst>
                <a:gd name="adj1" fmla="val 1683488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" name="Google Shape;435;p36">
              <a:extLst>
                <a:ext uri="{FF2B5EF4-FFF2-40B4-BE49-F238E27FC236}">
                  <a16:creationId xmlns:a16="http://schemas.microsoft.com/office/drawing/2014/main" id="{AFE7BA54-E508-609A-3B9D-57A43FEE5EDE}"/>
                </a:ext>
              </a:extLst>
            </p:cNvPr>
            <p:cNvSpPr/>
            <p:nvPr/>
          </p:nvSpPr>
          <p:spPr>
            <a:xfrm rot="10800000">
              <a:off x="6552825" y="2012200"/>
              <a:ext cx="1120200" cy="1119300"/>
            </a:xfrm>
            <a:prstGeom prst="arc">
              <a:avLst>
                <a:gd name="adj1" fmla="val 1839140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7" name="Google Shape;361;p29">
            <a:extLst>
              <a:ext uri="{FF2B5EF4-FFF2-40B4-BE49-F238E27FC236}">
                <a16:creationId xmlns:a16="http://schemas.microsoft.com/office/drawing/2014/main" id="{8DCB8E1E-0E22-E28C-1DB6-56D31C6B6592}"/>
              </a:ext>
            </a:extLst>
          </p:cNvPr>
          <p:cNvSpPr txBox="1">
            <a:spLocks/>
          </p:cNvSpPr>
          <p:nvPr/>
        </p:nvSpPr>
        <p:spPr>
          <a:xfrm>
            <a:off x="9439487" y="1325671"/>
            <a:ext cx="3953601" cy="1393191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None/>
            </a:pPr>
            <a:r>
              <a:rPr lang="en-US" altLang="zh-CN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b="0" dirty="0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::~</a:t>
            </a:r>
            <a:r>
              <a:rPr lang="en-US" altLang="zh-CN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()</a:t>
            </a:r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</a:p>
          <a:p>
            <a:pPr marL="13970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!=</a:t>
            </a:r>
            <a:r>
              <a:rPr lang="en-US" altLang="zh-CN" b="0" dirty="0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NULL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delete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[]p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dimension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1259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F3D1B448-2557-EDA4-3CDA-C7189634E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>
            <a:extLst>
              <a:ext uri="{FF2B5EF4-FFF2-40B4-BE49-F238E27FC236}">
                <a16:creationId xmlns:a16="http://schemas.microsoft.com/office/drawing/2014/main" id="{48D5D5C1-E5D3-42D7-06F6-FF07444E40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3600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析构函数</a:t>
            </a:r>
            <a:endParaRPr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575C680-75D7-32CE-3767-B391EF869307}"/>
              </a:ext>
            </a:extLst>
          </p:cNvPr>
          <p:cNvGrpSpPr/>
          <p:nvPr/>
        </p:nvGrpSpPr>
        <p:grpSpPr>
          <a:xfrm rot="18908405">
            <a:off x="7681078" y="3693317"/>
            <a:ext cx="1728600" cy="1727400"/>
            <a:chOff x="6248634" y="1708061"/>
            <a:chExt cx="1728600" cy="1727400"/>
          </a:xfrm>
        </p:grpSpPr>
        <p:sp>
          <p:nvSpPr>
            <p:cNvPr id="3" name="Google Shape;432;p36">
              <a:extLst>
                <a:ext uri="{FF2B5EF4-FFF2-40B4-BE49-F238E27FC236}">
                  <a16:creationId xmlns:a16="http://schemas.microsoft.com/office/drawing/2014/main" id="{5A4EBEE4-A96B-6565-458B-02200EB4E4B2}"/>
                </a:ext>
              </a:extLst>
            </p:cNvPr>
            <p:cNvSpPr/>
            <p:nvPr/>
          </p:nvSpPr>
          <p:spPr>
            <a:xfrm rot="10800000">
              <a:off x="6248634" y="1708061"/>
              <a:ext cx="1728600" cy="1727400"/>
            </a:xfrm>
            <a:prstGeom prst="arc">
              <a:avLst>
                <a:gd name="adj1" fmla="val 13708974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" name="Google Shape;433;p36">
              <a:extLst>
                <a:ext uri="{FF2B5EF4-FFF2-40B4-BE49-F238E27FC236}">
                  <a16:creationId xmlns:a16="http://schemas.microsoft.com/office/drawing/2014/main" id="{9CA27F5B-A8E9-1950-0453-8BC43FC0BE20}"/>
                </a:ext>
              </a:extLst>
            </p:cNvPr>
            <p:cNvSpPr/>
            <p:nvPr/>
          </p:nvSpPr>
          <p:spPr>
            <a:xfrm rot="10800000">
              <a:off x="6356925" y="1816425"/>
              <a:ext cx="1512000" cy="1510800"/>
            </a:xfrm>
            <a:prstGeom prst="arc">
              <a:avLst>
                <a:gd name="adj1" fmla="val 15405299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" name="Google Shape;434;p36">
              <a:extLst>
                <a:ext uri="{FF2B5EF4-FFF2-40B4-BE49-F238E27FC236}">
                  <a16:creationId xmlns:a16="http://schemas.microsoft.com/office/drawing/2014/main" id="{C177AF82-1419-A01A-8BE0-47E8C11B0058}"/>
                </a:ext>
              </a:extLst>
            </p:cNvPr>
            <p:cNvSpPr/>
            <p:nvPr/>
          </p:nvSpPr>
          <p:spPr>
            <a:xfrm rot="10800000">
              <a:off x="6448225" y="1907800"/>
              <a:ext cx="1329300" cy="1328100"/>
            </a:xfrm>
            <a:prstGeom prst="arc">
              <a:avLst>
                <a:gd name="adj1" fmla="val 1683488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" name="Google Shape;435;p36">
              <a:extLst>
                <a:ext uri="{FF2B5EF4-FFF2-40B4-BE49-F238E27FC236}">
                  <a16:creationId xmlns:a16="http://schemas.microsoft.com/office/drawing/2014/main" id="{729651EB-95DB-810D-3A44-DB97857BF709}"/>
                </a:ext>
              </a:extLst>
            </p:cNvPr>
            <p:cNvSpPr/>
            <p:nvPr/>
          </p:nvSpPr>
          <p:spPr>
            <a:xfrm rot="10800000">
              <a:off x="6552825" y="2012200"/>
              <a:ext cx="1120200" cy="1119300"/>
            </a:xfrm>
            <a:prstGeom prst="arc">
              <a:avLst>
                <a:gd name="adj1" fmla="val 1839140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9" name="Google Shape;361;p29">
            <a:extLst>
              <a:ext uri="{FF2B5EF4-FFF2-40B4-BE49-F238E27FC236}">
                <a16:creationId xmlns:a16="http://schemas.microsoft.com/office/drawing/2014/main" id="{07AAA1C1-AABA-B899-0F16-874FBA62A77C}"/>
              </a:ext>
            </a:extLst>
          </p:cNvPr>
          <p:cNvSpPr txBox="1">
            <a:spLocks/>
          </p:cNvSpPr>
          <p:nvPr/>
        </p:nvSpPr>
        <p:spPr>
          <a:xfrm>
            <a:off x="618399" y="1325671"/>
            <a:ext cx="3953601" cy="1761733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None/>
            </a:pPr>
            <a:r>
              <a:rPr lang="fr-FR" altLang="zh-CN" sz="14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fr-FR" altLang="zh-CN" sz="14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fr-FR" altLang="zh-CN" sz="14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fr-FR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fr-FR" altLang="zh-CN" sz="14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fr-FR" altLang="zh-CN" sz="14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</a:p>
          <a:p>
            <a:pPr marL="0" indent="0">
              <a:buNone/>
            </a:pPr>
            <a:r>
              <a:rPr lang="fr-FR" altLang="zh-CN" sz="14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fr-FR" altLang="zh-CN" sz="14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fr-FR" altLang="zh-CN" sz="14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fr-FR" altLang="zh-CN" sz="14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::</a:t>
            </a:r>
            <a:r>
              <a:rPr lang="en-US" altLang="zh-CN" b="0" dirty="0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~</a:t>
            </a:r>
            <a:r>
              <a:rPr lang="en-US" altLang="zh-CN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()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!=</a:t>
            </a:r>
            <a:r>
              <a:rPr lang="en-US" altLang="zh-CN" b="0" dirty="0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NULL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delete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[]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</p:txBody>
      </p:sp>
      <p:sp>
        <p:nvSpPr>
          <p:cNvPr id="18" name="Google Shape;362;p29">
            <a:extLst>
              <a:ext uri="{FF2B5EF4-FFF2-40B4-BE49-F238E27FC236}">
                <a16:creationId xmlns:a16="http://schemas.microsoft.com/office/drawing/2014/main" id="{42E2BE27-010A-ADBF-7D37-5321E4AAABBA}"/>
              </a:ext>
            </a:extLst>
          </p:cNvPr>
          <p:cNvSpPr txBox="1"/>
          <p:nvPr/>
        </p:nvSpPr>
        <p:spPr>
          <a:xfrm>
            <a:off x="1664374" y="3685813"/>
            <a:ext cx="4764600" cy="648000"/>
          </a:xfrm>
          <a:prstGeom prst="rect">
            <a:avLst/>
          </a:prstGeom>
          <a:noFill/>
          <a:ln w="9525" cap="flat" cmpd="sng">
            <a:solidFill>
              <a:srgbClr val="E9E9E9">
                <a:alpha val="50196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dk1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Poppins SemiBold"/>
                <a:sym typeface="Poppins SemiBold"/>
              </a:rPr>
              <a:t>因为是</a:t>
            </a:r>
            <a:r>
              <a:rPr lang="en-US" altLang="zh-CN" dirty="0">
                <a:solidFill>
                  <a:schemeClr val="dk1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Poppins SemiBold"/>
                <a:sym typeface="Poppins SemiBold"/>
              </a:rPr>
              <a:t>new</a:t>
            </a:r>
            <a:r>
              <a:rPr lang="zh-CN" altLang="en-US" dirty="0">
                <a:solidFill>
                  <a:schemeClr val="dk1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Poppins SemiBold"/>
                <a:sym typeface="Poppins SemiBold"/>
              </a:rPr>
              <a:t>的分配内存，需要用户手动删除</a:t>
            </a:r>
            <a:endParaRPr lang="en-US" altLang="zh-CN" dirty="0">
              <a:solidFill>
                <a:schemeClr val="dk1"/>
              </a:solidFill>
              <a:latin typeface="youyuan" panose="02010509060101010101" pitchFamily="49" charset="-122"/>
              <a:ea typeface="youyuan" panose="02010509060101010101" pitchFamily="49" charset="-122"/>
              <a:cs typeface="Poppins SemiBold"/>
              <a:sym typeface="Poppins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dk1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Poppins SemiBold"/>
                <a:sym typeface="Poppins SemiBold"/>
              </a:rPr>
              <a:t>delete[] p</a:t>
            </a:r>
            <a:r>
              <a:rPr lang="zh-CN" altLang="en-US" dirty="0">
                <a:solidFill>
                  <a:schemeClr val="dk1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Poppins SemiBold"/>
                <a:sym typeface="Poppins SemiBold"/>
              </a:rPr>
              <a:t>是非常重要的，防止内存溢出</a:t>
            </a:r>
            <a:endParaRPr sz="1200" dirty="0">
              <a:solidFill>
                <a:schemeClr val="dk1"/>
              </a:solidFill>
              <a:latin typeface="youyuan" panose="02010509060101010101" pitchFamily="49" charset="-122"/>
              <a:ea typeface="youyuan" panose="02010509060101010101" pitchFamily="49" charset="-122"/>
              <a:cs typeface="Poppins SemiBold"/>
              <a:sym typeface="Poppins SemiBold"/>
            </a:endParaRPr>
          </a:p>
        </p:txBody>
      </p:sp>
      <p:sp>
        <p:nvSpPr>
          <p:cNvPr id="19" name="Google Shape;364;p29">
            <a:extLst>
              <a:ext uri="{FF2B5EF4-FFF2-40B4-BE49-F238E27FC236}">
                <a16:creationId xmlns:a16="http://schemas.microsoft.com/office/drawing/2014/main" id="{A12D184D-9396-3B61-806A-4A1487935279}"/>
              </a:ext>
            </a:extLst>
          </p:cNvPr>
          <p:cNvSpPr/>
          <p:nvPr/>
        </p:nvSpPr>
        <p:spPr>
          <a:xfrm>
            <a:off x="618399" y="3798463"/>
            <a:ext cx="422700" cy="422700"/>
          </a:xfrm>
          <a:prstGeom prst="ellipse">
            <a:avLst/>
          </a:prstGeom>
          <a:solidFill>
            <a:srgbClr val="E8A308">
              <a:alpha val="50196"/>
            </a:srgbClr>
          </a:solidFill>
          <a:ln w="9525">
            <a:solidFill>
              <a:srgbClr val="E9E9E9">
                <a:alpha val="50196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ln>
                  <a:solidFill>
                    <a:schemeClr val="accent2"/>
                  </a:solidFill>
                </a:ln>
                <a:noFill/>
                <a:latin typeface="+mn-lt"/>
                <a:ea typeface="Poppins"/>
                <a:cs typeface="Poppins"/>
                <a:sym typeface="Poppins"/>
              </a:rPr>
              <a:t>i</a:t>
            </a:r>
            <a:endParaRPr sz="2800" b="1" dirty="0">
              <a:ln>
                <a:solidFill>
                  <a:schemeClr val="accent2"/>
                </a:solidFill>
              </a:ln>
              <a:noFill/>
              <a:latin typeface="+mn-lt"/>
              <a:ea typeface="Poppins"/>
              <a:cs typeface="Poppins"/>
              <a:sym typeface="Poppins"/>
            </a:endParaRPr>
          </a:p>
        </p:txBody>
      </p:sp>
      <p:cxnSp>
        <p:nvCxnSpPr>
          <p:cNvPr id="20" name="Google Shape;365;p29">
            <a:extLst>
              <a:ext uri="{FF2B5EF4-FFF2-40B4-BE49-F238E27FC236}">
                <a16:creationId xmlns:a16="http://schemas.microsoft.com/office/drawing/2014/main" id="{4C4E46E1-0D38-98E1-149A-A11B604E7F48}"/>
              </a:ext>
            </a:extLst>
          </p:cNvPr>
          <p:cNvCxnSpPr>
            <a:stCxn id="19" idx="6"/>
            <a:endCxn id="18" idx="1"/>
          </p:cNvCxnSpPr>
          <p:nvPr/>
        </p:nvCxnSpPr>
        <p:spPr>
          <a:xfrm>
            <a:off x="1041099" y="4009813"/>
            <a:ext cx="623400" cy="0"/>
          </a:xfrm>
          <a:prstGeom prst="straightConnector1">
            <a:avLst/>
          </a:prstGeom>
          <a:noFill/>
          <a:ln w="9525" cap="flat" cmpd="sng">
            <a:solidFill>
              <a:srgbClr val="E9E9E9">
                <a:alpha val="50196"/>
              </a:srgbClr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0" name="Google Shape;361;p29">
            <a:extLst>
              <a:ext uri="{FF2B5EF4-FFF2-40B4-BE49-F238E27FC236}">
                <a16:creationId xmlns:a16="http://schemas.microsoft.com/office/drawing/2014/main" id="{CB0B879C-E233-6FBE-595F-10B69DC9D121}"/>
              </a:ext>
            </a:extLst>
          </p:cNvPr>
          <p:cNvSpPr txBox="1">
            <a:spLocks/>
          </p:cNvSpPr>
          <p:nvPr/>
        </p:nvSpPr>
        <p:spPr>
          <a:xfrm>
            <a:off x="9226971" y="1141456"/>
            <a:ext cx="3522477" cy="2361898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拷贝构造函数：</a:t>
            </a: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>
              <a:buFont typeface="Poppins"/>
              <a:buNone/>
            </a:pPr>
            <a:r>
              <a:rPr lang="fr-FR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fr-FR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fr-FR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fr-FR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fr-FR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fr-FR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endParaRPr lang="en-US" altLang="zh-CN" sz="1200" b="1" dirty="0">
              <a:latin typeface="Consolas" panose="020B0609020204030204" pitchFamily="49" charset="0"/>
              <a:ea typeface="幼圆" panose="02010509060101010101" pitchFamily="49" charset="-122"/>
            </a:endParaRPr>
          </a:p>
          <a:p>
            <a:pPr marL="0" indent="0">
              <a:buFont typeface="Poppins"/>
              <a:buNone/>
            </a:pPr>
            <a:r>
              <a:rPr lang="fr-FR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fr-FR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fr-FR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fr-FR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::</a:t>
            </a:r>
            <a:r>
              <a:rPr lang="en-US" altLang="zh-CN" sz="12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2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: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endParaRPr lang="en-US" altLang="zh-CN" sz="1200" dirty="0">
              <a:solidFill>
                <a:srgbClr val="CCCC00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new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double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++){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]=</a:t>
            </a:r>
            <a:r>
              <a:rPr lang="en-US" altLang="zh-CN" sz="12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200" b="1" dirty="0">
              <a:solidFill>
                <a:srgbClr val="CCCC00"/>
              </a:solidFill>
              <a:latin typeface="Consolas" panose="020B0609020204030204" pitchFamily="49" charset="0"/>
              <a:ea typeface="幼圆" panose="02010509060101010101" pitchFamily="49" charset="-122"/>
            </a:endParaRPr>
          </a:p>
          <a:p>
            <a:pPr marL="0" indent="0">
              <a:buFont typeface="Poppins"/>
              <a:buNone/>
            </a:pP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Google Shape;361;p29">
            <a:extLst>
              <a:ext uri="{FF2B5EF4-FFF2-40B4-BE49-F238E27FC236}">
                <a16:creationId xmlns:a16="http://schemas.microsoft.com/office/drawing/2014/main" id="{AF53C984-F573-640E-C388-79DE93462C30}"/>
              </a:ext>
            </a:extLst>
          </p:cNvPr>
          <p:cNvSpPr txBox="1">
            <a:spLocks/>
          </p:cNvSpPr>
          <p:nvPr/>
        </p:nvSpPr>
        <p:spPr>
          <a:xfrm>
            <a:off x="-8511384" y="1325671"/>
            <a:ext cx="6707231" cy="3249806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zh-CN" altLang="en-US" b="1">
                <a:latin typeface="幼圆" panose="02010509060101010101" pitchFamily="49" charset="-122"/>
                <a:ea typeface="幼圆" panose="02010509060101010101" pitchFamily="49" charset="-122"/>
              </a:rPr>
              <a:t>构造函数：自定义维度与默认元素初始化</a:t>
            </a:r>
            <a:endParaRPr lang="en-US" altLang="zh-CN" b="1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600">
                <a:solidFill>
                  <a:srgbClr val="10B1FE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600">
                <a:solidFill>
                  <a:srgbClr val="10B1FE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>
                <a:solidFill>
                  <a:srgbClr val="FF6480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endParaRPr lang="en-US" altLang="zh-CN" sz="160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600">
                <a:solidFill>
                  <a:srgbClr val="10B1FE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inline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>
                <a:solidFill>
                  <a:srgbClr val="FF6480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600">
                <a:solidFill>
                  <a:srgbClr val="FF6480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&gt;::</a:t>
            </a:r>
            <a:r>
              <a:rPr lang="en-US" altLang="zh-CN" sz="1600">
                <a:solidFill>
                  <a:srgbClr val="3FC56B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600">
                <a:solidFill>
                  <a:srgbClr val="10B1FE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>
                <a:solidFill>
                  <a:srgbClr val="10B1FE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600">
                <a:solidFill>
                  <a:srgbClr val="8BCDE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length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,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>
                <a:solidFill>
                  <a:srgbClr val="10B1FE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>
                <a:solidFill>
                  <a:srgbClr val="FF6480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600">
                <a:solidFill>
                  <a:srgbClr val="8BCDE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x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endParaRPr lang="en-US" altLang="zh-CN" sz="160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:</a:t>
            </a:r>
            <a:r>
              <a:rPr lang="en-US" altLang="zh-CN" sz="1600">
                <a:solidFill>
                  <a:srgbClr val="CE9887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600">
                <a:solidFill>
                  <a:srgbClr val="8BCDE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length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</a:p>
          <a:p>
            <a:pPr marL="0" indent="0">
              <a:buFont typeface="Poppins"/>
              <a:buNone/>
            </a:pP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endParaRPr lang="en-US" altLang="zh-CN" sz="160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600">
                <a:solidFill>
                  <a:srgbClr val="10B1FE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600">
                <a:solidFill>
                  <a:srgbClr val="8BCDE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length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600">
                <a:solidFill>
                  <a:srgbClr val="FF78F8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||</a:t>
            </a:r>
            <a:r>
              <a:rPr lang="en-US" altLang="zh-CN" sz="1600">
                <a:solidFill>
                  <a:srgbClr val="8BCDE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length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600">
                <a:solidFill>
                  <a:srgbClr val="FF78F8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100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){</a:t>
            </a:r>
            <a:endParaRPr lang="en-US" altLang="zh-CN" sz="160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600">
                <a:solidFill>
                  <a:srgbClr val="10B1FE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throw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>
                <a:solidFill>
                  <a:srgbClr val="F9C859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"Error Dimension number!"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60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60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600">
                <a:solidFill>
                  <a:srgbClr val="CE9887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600">
                <a:solidFill>
                  <a:srgbClr val="10B1FE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new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>
                <a:solidFill>
                  <a:srgbClr val="FF6480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600">
                <a:solidFill>
                  <a:srgbClr val="CE9887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60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600">
                <a:solidFill>
                  <a:srgbClr val="10B1FE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600">
                <a:solidFill>
                  <a:srgbClr val="10B1FE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i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600">
                <a:solidFill>
                  <a:srgbClr val="FF78F8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600">
                <a:solidFill>
                  <a:srgbClr val="CE9887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++)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>
                <a:solidFill>
                  <a:srgbClr val="CE9887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]=</a:t>
            </a:r>
            <a:r>
              <a:rPr lang="en-US" altLang="zh-CN" sz="1600">
                <a:solidFill>
                  <a:srgbClr val="8BCDE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x</a:t>
            </a: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60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600">
                <a:solidFill>
                  <a:srgbClr val="7A82DA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6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101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5AC8FD27-7B74-CDAF-780B-59D1FF841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>
            <a:extLst>
              <a:ext uri="{FF2B5EF4-FFF2-40B4-BE49-F238E27FC236}">
                <a16:creationId xmlns:a16="http://schemas.microsoft.com/office/drawing/2014/main" id="{6D8394F5-F46E-95CC-17CD-EAB68F4FAF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3600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特殊构造函数</a:t>
            </a:r>
            <a:endParaRPr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F2C8E0A-8FD7-5A9B-8DF4-E6C60CCD4DF0}"/>
              </a:ext>
            </a:extLst>
          </p:cNvPr>
          <p:cNvGrpSpPr/>
          <p:nvPr/>
        </p:nvGrpSpPr>
        <p:grpSpPr>
          <a:xfrm rot="8677519">
            <a:off x="7681078" y="3693317"/>
            <a:ext cx="1728600" cy="1727400"/>
            <a:chOff x="6248634" y="1708061"/>
            <a:chExt cx="1728600" cy="1727400"/>
          </a:xfrm>
        </p:grpSpPr>
        <p:sp>
          <p:nvSpPr>
            <p:cNvPr id="3" name="Google Shape;432;p36">
              <a:extLst>
                <a:ext uri="{FF2B5EF4-FFF2-40B4-BE49-F238E27FC236}">
                  <a16:creationId xmlns:a16="http://schemas.microsoft.com/office/drawing/2014/main" id="{9F94C86E-07B8-923D-F470-227C89FE9EFE}"/>
                </a:ext>
              </a:extLst>
            </p:cNvPr>
            <p:cNvSpPr/>
            <p:nvPr/>
          </p:nvSpPr>
          <p:spPr>
            <a:xfrm rot="10800000">
              <a:off x="6248634" y="1708061"/>
              <a:ext cx="1728600" cy="1727400"/>
            </a:xfrm>
            <a:prstGeom prst="arc">
              <a:avLst>
                <a:gd name="adj1" fmla="val 13708974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" name="Google Shape;433;p36">
              <a:extLst>
                <a:ext uri="{FF2B5EF4-FFF2-40B4-BE49-F238E27FC236}">
                  <a16:creationId xmlns:a16="http://schemas.microsoft.com/office/drawing/2014/main" id="{B38AAF2D-177A-8FDE-579F-0D2347EC3140}"/>
                </a:ext>
              </a:extLst>
            </p:cNvPr>
            <p:cNvSpPr/>
            <p:nvPr/>
          </p:nvSpPr>
          <p:spPr>
            <a:xfrm rot="10800000">
              <a:off x="6356925" y="1816425"/>
              <a:ext cx="1512000" cy="1510800"/>
            </a:xfrm>
            <a:prstGeom prst="arc">
              <a:avLst>
                <a:gd name="adj1" fmla="val 15405299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" name="Google Shape;434;p36">
              <a:extLst>
                <a:ext uri="{FF2B5EF4-FFF2-40B4-BE49-F238E27FC236}">
                  <a16:creationId xmlns:a16="http://schemas.microsoft.com/office/drawing/2014/main" id="{EF56D6AD-DF48-9021-29E8-071ADFFBF5B0}"/>
                </a:ext>
              </a:extLst>
            </p:cNvPr>
            <p:cNvSpPr/>
            <p:nvPr/>
          </p:nvSpPr>
          <p:spPr>
            <a:xfrm rot="10800000">
              <a:off x="6448225" y="1907800"/>
              <a:ext cx="1329300" cy="1328100"/>
            </a:xfrm>
            <a:prstGeom prst="arc">
              <a:avLst>
                <a:gd name="adj1" fmla="val 1683488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" name="Google Shape;435;p36">
              <a:extLst>
                <a:ext uri="{FF2B5EF4-FFF2-40B4-BE49-F238E27FC236}">
                  <a16:creationId xmlns:a16="http://schemas.microsoft.com/office/drawing/2014/main" id="{DB290755-1763-DE3A-FB99-DF1F4248964E}"/>
                </a:ext>
              </a:extLst>
            </p:cNvPr>
            <p:cNvSpPr/>
            <p:nvPr/>
          </p:nvSpPr>
          <p:spPr>
            <a:xfrm rot="10800000">
              <a:off x="6552825" y="2012200"/>
              <a:ext cx="1120200" cy="1119300"/>
            </a:xfrm>
            <a:prstGeom prst="arc">
              <a:avLst>
                <a:gd name="adj1" fmla="val 1839140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9" name="Google Shape;361;p29">
            <a:extLst>
              <a:ext uri="{FF2B5EF4-FFF2-40B4-BE49-F238E27FC236}">
                <a16:creationId xmlns:a16="http://schemas.microsoft.com/office/drawing/2014/main" id="{09268EC3-969B-E3AB-F713-0028D7DEC77F}"/>
              </a:ext>
            </a:extLst>
          </p:cNvPr>
          <p:cNvSpPr txBox="1">
            <a:spLocks/>
          </p:cNvSpPr>
          <p:nvPr/>
        </p:nvSpPr>
        <p:spPr>
          <a:xfrm>
            <a:off x="618399" y="1141456"/>
            <a:ext cx="3522477" cy="2361898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拷贝构造函数：</a:t>
            </a: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>
              <a:buFont typeface="Poppins"/>
              <a:buNone/>
            </a:pPr>
            <a:r>
              <a:rPr lang="fr-FR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fr-FR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fr-FR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fr-FR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fr-FR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fr-FR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endParaRPr lang="en-US" altLang="zh-CN" sz="1200" b="1" dirty="0">
              <a:latin typeface="Consolas" panose="020B0609020204030204" pitchFamily="49" charset="0"/>
              <a:ea typeface="幼圆" panose="02010509060101010101" pitchFamily="49" charset="-122"/>
            </a:endParaRPr>
          </a:p>
          <a:p>
            <a:pPr marL="0" indent="0">
              <a:buFont typeface="Poppins"/>
              <a:buNone/>
            </a:pPr>
            <a:r>
              <a:rPr lang="fr-FR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fr-FR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fr-FR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fr-FR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::</a:t>
            </a:r>
            <a:r>
              <a:rPr lang="en-US" altLang="zh-CN" sz="12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2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: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endParaRPr lang="en-US" altLang="zh-CN" sz="1200" dirty="0">
              <a:solidFill>
                <a:srgbClr val="CCCC00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new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++){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]=</a:t>
            </a:r>
            <a:r>
              <a:rPr lang="en-US" altLang="zh-CN" sz="12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200" b="1" dirty="0">
              <a:solidFill>
                <a:srgbClr val="CCCC00"/>
              </a:solidFill>
              <a:latin typeface="Consolas" panose="020B0609020204030204" pitchFamily="49" charset="0"/>
              <a:ea typeface="幼圆" panose="02010509060101010101" pitchFamily="49" charset="-122"/>
            </a:endParaRPr>
          </a:p>
          <a:p>
            <a:pPr marL="0" indent="0">
              <a:buFont typeface="Poppins"/>
              <a:buNone/>
            </a:pP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Google Shape;362;p29">
            <a:extLst>
              <a:ext uri="{FF2B5EF4-FFF2-40B4-BE49-F238E27FC236}">
                <a16:creationId xmlns:a16="http://schemas.microsoft.com/office/drawing/2014/main" id="{983E0673-ABF6-F522-7D57-E4C14DE0E2C2}"/>
              </a:ext>
            </a:extLst>
          </p:cNvPr>
          <p:cNvSpPr txBox="1"/>
          <p:nvPr/>
        </p:nvSpPr>
        <p:spPr>
          <a:xfrm>
            <a:off x="1664374" y="3685813"/>
            <a:ext cx="4764600" cy="648000"/>
          </a:xfrm>
          <a:prstGeom prst="rect">
            <a:avLst/>
          </a:prstGeom>
          <a:noFill/>
          <a:ln w="9525" cap="flat" cmpd="sng">
            <a:solidFill>
              <a:srgbClr val="E9E9E9">
                <a:alpha val="50196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chemeClr val="dk1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Poppins SemiBold"/>
                <a:sym typeface="Poppins SemiBold"/>
              </a:rPr>
              <a:t>对于拷贝构造函数，直接指定新的内存即可</a:t>
            </a:r>
            <a:endParaRPr sz="1200" dirty="0">
              <a:solidFill>
                <a:schemeClr val="dk1"/>
              </a:solidFill>
              <a:latin typeface="youyuan" panose="02010509060101010101" pitchFamily="49" charset="-122"/>
              <a:ea typeface="youyuan" panose="02010509060101010101" pitchFamily="49" charset="-122"/>
              <a:cs typeface="Poppins SemiBold"/>
              <a:sym typeface="Poppins SemiBold"/>
            </a:endParaRPr>
          </a:p>
        </p:txBody>
      </p:sp>
      <p:sp>
        <p:nvSpPr>
          <p:cNvPr id="18" name="Google Shape;364;p29">
            <a:extLst>
              <a:ext uri="{FF2B5EF4-FFF2-40B4-BE49-F238E27FC236}">
                <a16:creationId xmlns:a16="http://schemas.microsoft.com/office/drawing/2014/main" id="{BFD6737D-254D-9262-8BD2-32F36D45979D}"/>
              </a:ext>
            </a:extLst>
          </p:cNvPr>
          <p:cNvSpPr/>
          <p:nvPr/>
        </p:nvSpPr>
        <p:spPr>
          <a:xfrm>
            <a:off x="618399" y="3798463"/>
            <a:ext cx="422700" cy="422700"/>
          </a:xfrm>
          <a:prstGeom prst="ellipse">
            <a:avLst/>
          </a:prstGeom>
          <a:solidFill>
            <a:srgbClr val="E8A308">
              <a:alpha val="50196"/>
            </a:srgbClr>
          </a:solidFill>
          <a:ln w="9525">
            <a:solidFill>
              <a:srgbClr val="E9E9E9">
                <a:alpha val="50196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ln>
                  <a:solidFill>
                    <a:schemeClr val="accent2"/>
                  </a:solidFill>
                </a:ln>
                <a:noFill/>
                <a:latin typeface="+mn-lt"/>
                <a:ea typeface="Poppins"/>
                <a:cs typeface="Poppins"/>
                <a:sym typeface="Poppins"/>
              </a:rPr>
              <a:t>i</a:t>
            </a:r>
            <a:endParaRPr sz="2800" b="1" dirty="0">
              <a:ln>
                <a:solidFill>
                  <a:schemeClr val="accent2"/>
                </a:solidFill>
              </a:ln>
              <a:noFill/>
              <a:latin typeface="+mn-lt"/>
              <a:ea typeface="Poppins"/>
              <a:cs typeface="Poppins"/>
              <a:sym typeface="Poppins"/>
            </a:endParaRPr>
          </a:p>
        </p:txBody>
      </p:sp>
      <p:cxnSp>
        <p:nvCxnSpPr>
          <p:cNvPr id="19" name="Google Shape;365;p29">
            <a:extLst>
              <a:ext uri="{FF2B5EF4-FFF2-40B4-BE49-F238E27FC236}">
                <a16:creationId xmlns:a16="http://schemas.microsoft.com/office/drawing/2014/main" id="{83E81FC9-8646-935E-A9F1-1FEFBA2D6CC8}"/>
              </a:ext>
            </a:extLst>
          </p:cNvPr>
          <p:cNvCxnSpPr>
            <a:stCxn id="18" idx="6"/>
            <a:endCxn id="17" idx="1"/>
          </p:cNvCxnSpPr>
          <p:nvPr/>
        </p:nvCxnSpPr>
        <p:spPr>
          <a:xfrm>
            <a:off x="1041099" y="4009813"/>
            <a:ext cx="623400" cy="0"/>
          </a:xfrm>
          <a:prstGeom prst="straightConnector1">
            <a:avLst/>
          </a:prstGeom>
          <a:noFill/>
          <a:ln w="9525" cap="flat" cmpd="sng">
            <a:solidFill>
              <a:srgbClr val="E9E9E9">
                <a:alpha val="50196"/>
              </a:srgbClr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7" name="Google Shape;361;p29">
            <a:extLst>
              <a:ext uri="{FF2B5EF4-FFF2-40B4-BE49-F238E27FC236}">
                <a16:creationId xmlns:a16="http://schemas.microsoft.com/office/drawing/2014/main" id="{0A21C176-A520-42E7-AADD-F121E44DCB48}"/>
              </a:ext>
            </a:extLst>
          </p:cNvPr>
          <p:cNvSpPr txBox="1">
            <a:spLocks/>
          </p:cNvSpPr>
          <p:nvPr/>
        </p:nvSpPr>
        <p:spPr>
          <a:xfrm>
            <a:off x="9286077" y="1144972"/>
            <a:ext cx="5615514" cy="3068917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None/>
            </a:pPr>
            <a:r>
              <a:rPr lang="fr-FR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fr-FR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fr-FR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fr-FR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fr-FR" altLang="zh-CN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fr-FR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</a:p>
          <a:p>
            <a:pPr marL="0" indent="0">
              <a:buNone/>
            </a:pPr>
            <a:r>
              <a:rPr lang="fr-FR" altLang="zh-CN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fr-FR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fr-FR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fr-FR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&gt;::operator=(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endParaRPr lang="en-US" altLang="zh-CN" dirty="0">
              <a:solidFill>
                <a:srgbClr val="CCCC00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){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delete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[]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new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double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]=</a:t>
            </a:r>
            <a:r>
              <a:rPr lang="en-US" altLang="zh-CN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*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this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</a:p>
        </p:txBody>
      </p:sp>
      <p:sp>
        <p:nvSpPr>
          <p:cNvPr id="8" name="Google Shape;361;p29">
            <a:extLst>
              <a:ext uri="{FF2B5EF4-FFF2-40B4-BE49-F238E27FC236}">
                <a16:creationId xmlns:a16="http://schemas.microsoft.com/office/drawing/2014/main" id="{76E36FA5-4C82-7325-2F51-DA16A19AFE4F}"/>
              </a:ext>
            </a:extLst>
          </p:cNvPr>
          <p:cNvSpPr txBox="1">
            <a:spLocks/>
          </p:cNvSpPr>
          <p:nvPr/>
        </p:nvSpPr>
        <p:spPr>
          <a:xfrm>
            <a:off x="-3998800" y="1325671"/>
            <a:ext cx="3953601" cy="1761733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None/>
            </a:pPr>
            <a:r>
              <a:rPr lang="fr-FR" altLang="zh-CN" sz="14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fr-FR" altLang="zh-CN" sz="14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fr-FR" altLang="zh-CN" sz="14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fr-FR" altLang="zh-CN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fr-FR" altLang="zh-CN" sz="14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fr-FR" altLang="zh-CN" sz="14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</a:p>
          <a:p>
            <a:pPr marL="0" indent="0">
              <a:buNone/>
            </a:pPr>
            <a:r>
              <a:rPr lang="fr-FR" altLang="zh-CN" sz="14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fr-FR" altLang="zh-CN" sz="14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fr-FR" altLang="zh-CN" sz="14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fr-FR" altLang="zh-CN" sz="14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::</a:t>
            </a:r>
            <a:r>
              <a:rPr lang="en-US" altLang="zh-CN" b="0" dirty="0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~</a:t>
            </a:r>
            <a:r>
              <a:rPr lang="en-US" altLang="zh-CN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()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!=</a:t>
            </a:r>
            <a:r>
              <a:rPr lang="en-US" altLang="zh-CN" b="0" dirty="0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NULL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delete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[]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01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E9BCF7A9-88BB-14C4-EA22-B51917083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1;p29">
            <a:extLst>
              <a:ext uri="{FF2B5EF4-FFF2-40B4-BE49-F238E27FC236}">
                <a16:creationId xmlns:a16="http://schemas.microsoft.com/office/drawing/2014/main" id="{8AA4CA17-6A75-687C-3B7D-BAF20ABC1983}"/>
              </a:ext>
            </a:extLst>
          </p:cNvPr>
          <p:cNvSpPr txBox="1">
            <a:spLocks/>
          </p:cNvSpPr>
          <p:nvPr/>
        </p:nvSpPr>
        <p:spPr>
          <a:xfrm>
            <a:off x="559293" y="1144972"/>
            <a:ext cx="5615514" cy="3068917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None/>
            </a:pPr>
            <a:r>
              <a:rPr lang="fr-FR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fr-FR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fr-FR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fr-FR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fr-FR" altLang="zh-CN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fr-FR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</a:p>
          <a:p>
            <a:pPr marL="139700" indent="0">
              <a:buNone/>
            </a:pPr>
            <a:r>
              <a:rPr lang="fr-FR" altLang="zh-CN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fr-FR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fr-FR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fr-FR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&gt;::operator=(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){</a:t>
            </a:r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delete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[]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new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]=</a:t>
            </a:r>
            <a:r>
              <a:rPr lang="en-US" altLang="zh-CN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*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this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</p:txBody>
      </p:sp>
      <p:sp>
        <p:nvSpPr>
          <p:cNvPr id="360" name="Google Shape;360;p29">
            <a:extLst>
              <a:ext uri="{FF2B5EF4-FFF2-40B4-BE49-F238E27FC236}">
                <a16:creationId xmlns:a16="http://schemas.microsoft.com/office/drawing/2014/main" id="{50077A64-26CE-CD90-EB58-1445355F15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551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3600"/>
            </a:pPr>
            <a:r>
              <a:rPr lang="en-US" altLang="zh-CN" sz="3200" dirty="0">
                <a:latin typeface="幼圆" panose="02010509060101010101" pitchFamily="49" charset="-122"/>
                <a:ea typeface="幼圆" panose="02010509060101010101" pitchFamily="49" charset="-122"/>
              </a:rPr>
              <a:t>operator=</a:t>
            </a:r>
            <a:endParaRPr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8E20017-4011-04E2-62C9-3C75A5C672B0}"/>
              </a:ext>
            </a:extLst>
          </p:cNvPr>
          <p:cNvGrpSpPr/>
          <p:nvPr/>
        </p:nvGrpSpPr>
        <p:grpSpPr>
          <a:xfrm rot="13393409">
            <a:off x="7681078" y="3693317"/>
            <a:ext cx="1728600" cy="1727400"/>
            <a:chOff x="6248634" y="1708061"/>
            <a:chExt cx="1728600" cy="1727400"/>
          </a:xfrm>
        </p:grpSpPr>
        <p:sp>
          <p:nvSpPr>
            <p:cNvPr id="3" name="Google Shape;432;p36">
              <a:extLst>
                <a:ext uri="{FF2B5EF4-FFF2-40B4-BE49-F238E27FC236}">
                  <a16:creationId xmlns:a16="http://schemas.microsoft.com/office/drawing/2014/main" id="{B43932D0-4E2D-4377-D63D-BA963436714B}"/>
                </a:ext>
              </a:extLst>
            </p:cNvPr>
            <p:cNvSpPr/>
            <p:nvPr/>
          </p:nvSpPr>
          <p:spPr>
            <a:xfrm rot="10800000">
              <a:off x="6248634" y="1708061"/>
              <a:ext cx="1728600" cy="1727400"/>
            </a:xfrm>
            <a:prstGeom prst="arc">
              <a:avLst>
                <a:gd name="adj1" fmla="val 13708974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" name="Google Shape;433;p36">
              <a:extLst>
                <a:ext uri="{FF2B5EF4-FFF2-40B4-BE49-F238E27FC236}">
                  <a16:creationId xmlns:a16="http://schemas.microsoft.com/office/drawing/2014/main" id="{2A932DBF-975C-7771-0AD8-1AE90C053084}"/>
                </a:ext>
              </a:extLst>
            </p:cNvPr>
            <p:cNvSpPr/>
            <p:nvPr/>
          </p:nvSpPr>
          <p:spPr>
            <a:xfrm rot="10800000">
              <a:off x="6356925" y="1816425"/>
              <a:ext cx="1512000" cy="1510800"/>
            </a:xfrm>
            <a:prstGeom prst="arc">
              <a:avLst>
                <a:gd name="adj1" fmla="val 15405299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" name="Google Shape;434;p36">
              <a:extLst>
                <a:ext uri="{FF2B5EF4-FFF2-40B4-BE49-F238E27FC236}">
                  <a16:creationId xmlns:a16="http://schemas.microsoft.com/office/drawing/2014/main" id="{F4871DD0-6E57-63F8-2A91-73270CBBF38C}"/>
                </a:ext>
              </a:extLst>
            </p:cNvPr>
            <p:cNvSpPr/>
            <p:nvPr/>
          </p:nvSpPr>
          <p:spPr>
            <a:xfrm rot="10800000">
              <a:off x="6448225" y="1907800"/>
              <a:ext cx="1329300" cy="1328100"/>
            </a:xfrm>
            <a:prstGeom prst="arc">
              <a:avLst>
                <a:gd name="adj1" fmla="val 1683488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" name="Google Shape;435;p36">
              <a:extLst>
                <a:ext uri="{FF2B5EF4-FFF2-40B4-BE49-F238E27FC236}">
                  <a16:creationId xmlns:a16="http://schemas.microsoft.com/office/drawing/2014/main" id="{C8832C59-DBB7-AB3C-C721-59A2C9FA9D60}"/>
                </a:ext>
              </a:extLst>
            </p:cNvPr>
            <p:cNvSpPr/>
            <p:nvPr/>
          </p:nvSpPr>
          <p:spPr>
            <a:xfrm rot="10800000">
              <a:off x="6552825" y="2012200"/>
              <a:ext cx="1120200" cy="1119300"/>
            </a:xfrm>
            <a:prstGeom prst="arc">
              <a:avLst>
                <a:gd name="adj1" fmla="val 1839140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8" name="Google Shape;381;p31">
            <a:extLst>
              <a:ext uri="{FF2B5EF4-FFF2-40B4-BE49-F238E27FC236}">
                <a16:creationId xmlns:a16="http://schemas.microsoft.com/office/drawing/2014/main" id="{0BFF84C1-098E-816F-759D-C4576EF8AF0B}"/>
              </a:ext>
            </a:extLst>
          </p:cNvPr>
          <p:cNvSpPr txBox="1"/>
          <p:nvPr/>
        </p:nvSpPr>
        <p:spPr>
          <a:xfrm>
            <a:off x="7191734" y="1583843"/>
            <a:ext cx="1197222" cy="2687665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chemeClr val="dk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 SemiBold"/>
                <a:sym typeface="Poppins SemiBold"/>
              </a:rPr>
              <a:t>复制运算符</a:t>
            </a:r>
            <a:endParaRPr lang="en-US" altLang="zh-CN" b="1" dirty="0">
              <a:solidFill>
                <a:schemeClr val="dk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Poppins SemiBold"/>
              <a:sym typeface="Poppins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1" dirty="0">
              <a:solidFill>
                <a:schemeClr val="dk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Poppins SemiBold"/>
              <a:sym typeface="Poppins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chemeClr val="dk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 SemiBold"/>
                <a:sym typeface="Poppins SemiBold"/>
              </a:rPr>
              <a:t>对已构造实例的重新赋值</a:t>
            </a:r>
            <a:endParaRPr lang="en-US" altLang="zh-CN" sz="1200" dirty="0">
              <a:solidFill>
                <a:schemeClr val="dk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Poppins SemiBold"/>
              <a:sym typeface="Poppins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Poppins SemiBold"/>
              <a:sym typeface="Poppins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chemeClr val="dk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 SemiBold"/>
                <a:sym typeface="Poppins SemiBold"/>
              </a:rPr>
              <a:t>注意删除</a:t>
            </a:r>
            <a:endParaRPr lang="en-US" altLang="zh-CN" sz="1200" dirty="0">
              <a:solidFill>
                <a:schemeClr val="dk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Poppins SemiBold"/>
              <a:sym typeface="Poppins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chemeClr val="dk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 SemiBold"/>
                <a:sym typeface="Poppins SemiBold"/>
              </a:rPr>
              <a:t>旧数据</a:t>
            </a:r>
            <a:endParaRPr lang="en-US" altLang="zh-CN" sz="1200" dirty="0">
              <a:solidFill>
                <a:schemeClr val="dk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Poppins SemiBold"/>
              <a:sym typeface="Poppins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dirty="0">
              <a:solidFill>
                <a:schemeClr val="dk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Poppins SemiBold"/>
              <a:sym typeface="Poppins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chemeClr val="dk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 SemiBold"/>
                <a:sym typeface="Poppins SemiBold"/>
              </a:rPr>
              <a:t>避免内存泄漏</a:t>
            </a:r>
            <a:endParaRPr lang="en-US" altLang="zh-CN" sz="1200" dirty="0">
              <a:solidFill>
                <a:schemeClr val="dk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Poppins SemiBold"/>
              <a:sym typeface="Poppins SemiBold"/>
            </a:endParaRPr>
          </a:p>
        </p:txBody>
      </p:sp>
      <p:sp>
        <p:nvSpPr>
          <p:cNvPr id="10" name="Google Shape;382;p31">
            <a:extLst>
              <a:ext uri="{FF2B5EF4-FFF2-40B4-BE49-F238E27FC236}">
                <a16:creationId xmlns:a16="http://schemas.microsoft.com/office/drawing/2014/main" id="{7736A515-061D-E66A-CB67-30CAE1994524}"/>
              </a:ext>
            </a:extLst>
          </p:cNvPr>
          <p:cNvSpPr/>
          <p:nvPr/>
        </p:nvSpPr>
        <p:spPr>
          <a:xfrm>
            <a:off x="7578995" y="827832"/>
            <a:ext cx="422700" cy="4227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ln>
                  <a:solidFill>
                    <a:schemeClr val="accent1">
                      <a:lumMod val="25000"/>
                      <a:lumOff val="7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j-lt"/>
                <a:ea typeface="Poppins"/>
                <a:cs typeface="Poppins"/>
                <a:sym typeface="Poppins"/>
              </a:rPr>
              <a:t>i</a:t>
            </a:r>
            <a:endParaRPr sz="2800" b="1" dirty="0">
              <a:ln>
                <a:solidFill>
                  <a:schemeClr val="accent1">
                    <a:lumMod val="25000"/>
                    <a:lumOff val="7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+mj-lt"/>
              <a:ea typeface="Poppins"/>
              <a:cs typeface="Poppins"/>
              <a:sym typeface="Poppins"/>
            </a:endParaRPr>
          </a:p>
        </p:txBody>
      </p:sp>
      <p:cxnSp>
        <p:nvCxnSpPr>
          <p:cNvPr id="11" name="Google Shape;383;p31">
            <a:extLst>
              <a:ext uri="{FF2B5EF4-FFF2-40B4-BE49-F238E27FC236}">
                <a16:creationId xmlns:a16="http://schemas.microsoft.com/office/drawing/2014/main" id="{DA6514AD-3263-2051-1AB1-6ECA881A4777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>
            <a:off x="7790345" y="1250532"/>
            <a:ext cx="0" cy="333311"/>
          </a:xfrm>
          <a:prstGeom prst="straightConnector1">
            <a:avLst/>
          </a:prstGeom>
          <a:noFill/>
          <a:ln w="317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4" name="Google Shape;361;p29">
            <a:extLst>
              <a:ext uri="{FF2B5EF4-FFF2-40B4-BE49-F238E27FC236}">
                <a16:creationId xmlns:a16="http://schemas.microsoft.com/office/drawing/2014/main" id="{97856B32-8AB1-B3D9-9E11-5AC95996A348}"/>
              </a:ext>
            </a:extLst>
          </p:cNvPr>
          <p:cNvSpPr txBox="1">
            <a:spLocks/>
          </p:cNvSpPr>
          <p:nvPr/>
        </p:nvSpPr>
        <p:spPr>
          <a:xfrm>
            <a:off x="-5064840" y="1250532"/>
            <a:ext cx="3522477" cy="2361898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拷贝构造函数：</a:t>
            </a: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>
              <a:buFont typeface="Poppins"/>
              <a:buNone/>
            </a:pPr>
            <a:r>
              <a:rPr lang="fr-FR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fr-FR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fr-FR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fr-FR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fr-FR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fr-FR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endParaRPr lang="en-US" altLang="zh-CN" sz="1200" b="1" dirty="0">
              <a:latin typeface="Consolas" panose="020B0609020204030204" pitchFamily="49" charset="0"/>
              <a:ea typeface="幼圆" panose="02010509060101010101" pitchFamily="49" charset="-122"/>
            </a:endParaRPr>
          </a:p>
          <a:p>
            <a:pPr marL="0" indent="0">
              <a:buFont typeface="Poppins"/>
              <a:buNone/>
            </a:pPr>
            <a:r>
              <a:rPr lang="fr-FR" altLang="zh-CN" sz="12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fr-FR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fr-FR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fr-FR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::</a:t>
            </a:r>
            <a:r>
              <a:rPr lang="en-US" altLang="zh-CN" sz="12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2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: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endParaRPr lang="en-US" altLang="zh-CN" sz="1200" dirty="0">
              <a:solidFill>
                <a:srgbClr val="CCCC00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new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double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2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2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++){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2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]=</a:t>
            </a:r>
            <a:r>
              <a:rPr lang="en-US" altLang="zh-CN" sz="12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2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2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2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200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Font typeface="Poppins"/>
              <a:buNone/>
            </a:pPr>
            <a:r>
              <a:rPr lang="en-US" altLang="zh-CN" sz="12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200" b="1" dirty="0">
              <a:solidFill>
                <a:srgbClr val="CCCC00"/>
              </a:solidFill>
              <a:latin typeface="Consolas" panose="020B0609020204030204" pitchFamily="49" charset="0"/>
              <a:ea typeface="幼圆" panose="02010509060101010101" pitchFamily="49" charset="-122"/>
            </a:endParaRPr>
          </a:p>
          <a:p>
            <a:pPr marL="0" indent="0">
              <a:buFont typeface="Poppins"/>
              <a:buNone/>
            </a:pP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Google Shape;361;p29">
            <a:extLst>
              <a:ext uri="{FF2B5EF4-FFF2-40B4-BE49-F238E27FC236}">
                <a16:creationId xmlns:a16="http://schemas.microsoft.com/office/drawing/2014/main" id="{935AC872-958B-CB84-B04D-1467FF5BB7DB}"/>
              </a:ext>
            </a:extLst>
          </p:cNvPr>
          <p:cNvSpPr txBox="1">
            <a:spLocks/>
          </p:cNvSpPr>
          <p:nvPr/>
        </p:nvSpPr>
        <p:spPr>
          <a:xfrm>
            <a:off x="9369520" y="1181157"/>
            <a:ext cx="7013191" cy="2263980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None/>
            </a:pP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600" b="0" dirty="0" err="1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6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 err="1">
                <a:solidFill>
                  <a:srgbClr val="FFA7CC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6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&gt;::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operator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[]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6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6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</a:p>
          <a:p>
            <a:pPr marL="139700" indent="0">
              <a:buNone/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&lt;=</a:t>
            </a:r>
            <a:r>
              <a:rPr lang="en-US" altLang="zh-CN" sz="16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||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throw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6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"access out of bounds"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6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p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600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8172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4BD191FB-2B4E-C480-F080-40196D430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1;p29">
            <a:extLst>
              <a:ext uri="{FF2B5EF4-FFF2-40B4-BE49-F238E27FC236}">
                <a16:creationId xmlns:a16="http://schemas.microsoft.com/office/drawing/2014/main" id="{28E5C0B0-67B3-1BF7-1EEB-95EA64C95C44}"/>
              </a:ext>
            </a:extLst>
          </p:cNvPr>
          <p:cNvSpPr txBox="1">
            <a:spLocks/>
          </p:cNvSpPr>
          <p:nvPr/>
        </p:nvSpPr>
        <p:spPr>
          <a:xfrm>
            <a:off x="559293" y="1181157"/>
            <a:ext cx="7013191" cy="2263980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None/>
            </a:pPr>
            <a:r>
              <a:rPr lang="en-US" altLang="zh-CN" sz="18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8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8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8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8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8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&gt;::operator[](</a:t>
            </a:r>
            <a:r>
              <a:rPr lang="en-US" altLang="zh-CN" sz="18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8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8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8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8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8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endParaRPr lang="en-US" altLang="zh-CN" sz="18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8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endParaRPr lang="en-US" altLang="zh-CN" sz="18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8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8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8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8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8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8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||</a:t>
            </a:r>
            <a:r>
              <a:rPr lang="en-US" altLang="zh-CN" sz="18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8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&gt;=</a:t>
            </a:r>
            <a:r>
              <a:rPr lang="en-US" altLang="zh-CN" sz="18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8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8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throw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8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"access out of bounds"</a:t>
            </a:r>
            <a:r>
              <a:rPr lang="en-US" altLang="zh-CN" sz="18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8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8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8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8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8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8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8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8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8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</p:txBody>
      </p:sp>
      <p:sp>
        <p:nvSpPr>
          <p:cNvPr id="360" name="Google Shape;360;p29">
            <a:extLst>
              <a:ext uri="{FF2B5EF4-FFF2-40B4-BE49-F238E27FC236}">
                <a16:creationId xmlns:a16="http://schemas.microsoft.com/office/drawing/2014/main" id="{93B70628-05A4-E11A-5A7E-ECBFF55908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551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3600"/>
            </a:pPr>
            <a:r>
              <a:rPr lang="en-US" altLang="zh-CN" sz="3200" dirty="0">
                <a:latin typeface="幼圆" panose="02010509060101010101" pitchFamily="49" charset="-122"/>
                <a:ea typeface="幼圆" panose="02010509060101010101" pitchFamily="49" charset="-122"/>
              </a:rPr>
              <a:t>operator[]</a:t>
            </a:r>
            <a:endParaRPr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FEB47A2-542D-3870-8533-63BA2CAC7FA8}"/>
              </a:ext>
            </a:extLst>
          </p:cNvPr>
          <p:cNvGrpSpPr/>
          <p:nvPr/>
        </p:nvGrpSpPr>
        <p:grpSpPr>
          <a:xfrm rot="14696150">
            <a:off x="7681078" y="3693317"/>
            <a:ext cx="1728600" cy="1727400"/>
            <a:chOff x="6248634" y="1708061"/>
            <a:chExt cx="1728600" cy="1727400"/>
          </a:xfrm>
        </p:grpSpPr>
        <p:sp>
          <p:nvSpPr>
            <p:cNvPr id="3" name="Google Shape;432;p36">
              <a:extLst>
                <a:ext uri="{FF2B5EF4-FFF2-40B4-BE49-F238E27FC236}">
                  <a16:creationId xmlns:a16="http://schemas.microsoft.com/office/drawing/2014/main" id="{9B76DF7E-3B8F-1DE7-A29D-9E760F58BEC3}"/>
                </a:ext>
              </a:extLst>
            </p:cNvPr>
            <p:cNvSpPr/>
            <p:nvPr/>
          </p:nvSpPr>
          <p:spPr>
            <a:xfrm rot="10800000">
              <a:off x="6248634" y="1708061"/>
              <a:ext cx="1728600" cy="1727400"/>
            </a:xfrm>
            <a:prstGeom prst="arc">
              <a:avLst>
                <a:gd name="adj1" fmla="val 13708974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" name="Google Shape;433;p36">
              <a:extLst>
                <a:ext uri="{FF2B5EF4-FFF2-40B4-BE49-F238E27FC236}">
                  <a16:creationId xmlns:a16="http://schemas.microsoft.com/office/drawing/2014/main" id="{66713133-2C6A-115E-A95A-0B2CAFDB66AA}"/>
                </a:ext>
              </a:extLst>
            </p:cNvPr>
            <p:cNvSpPr/>
            <p:nvPr/>
          </p:nvSpPr>
          <p:spPr>
            <a:xfrm rot="10800000">
              <a:off x="6356925" y="1816425"/>
              <a:ext cx="1512000" cy="1510800"/>
            </a:xfrm>
            <a:prstGeom prst="arc">
              <a:avLst>
                <a:gd name="adj1" fmla="val 15405299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" name="Google Shape;434;p36">
              <a:extLst>
                <a:ext uri="{FF2B5EF4-FFF2-40B4-BE49-F238E27FC236}">
                  <a16:creationId xmlns:a16="http://schemas.microsoft.com/office/drawing/2014/main" id="{3DFA7F80-6892-5550-2E85-F3AE4D29548B}"/>
                </a:ext>
              </a:extLst>
            </p:cNvPr>
            <p:cNvSpPr/>
            <p:nvPr/>
          </p:nvSpPr>
          <p:spPr>
            <a:xfrm rot="10800000">
              <a:off x="6448225" y="1907800"/>
              <a:ext cx="1329300" cy="1328100"/>
            </a:xfrm>
            <a:prstGeom prst="arc">
              <a:avLst>
                <a:gd name="adj1" fmla="val 1683488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" name="Google Shape;435;p36">
              <a:extLst>
                <a:ext uri="{FF2B5EF4-FFF2-40B4-BE49-F238E27FC236}">
                  <a16:creationId xmlns:a16="http://schemas.microsoft.com/office/drawing/2014/main" id="{E8773C82-CEF0-31F3-974A-077D6695904E}"/>
                </a:ext>
              </a:extLst>
            </p:cNvPr>
            <p:cNvSpPr/>
            <p:nvPr/>
          </p:nvSpPr>
          <p:spPr>
            <a:xfrm rot="10800000">
              <a:off x="6552825" y="2012200"/>
              <a:ext cx="1120200" cy="1119300"/>
            </a:xfrm>
            <a:prstGeom prst="arc">
              <a:avLst>
                <a:gd name="adj1" fmla="val 18391405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4" name="Google Shape;362;p29">
            <a:extLst>
              <a:ext uri="{FF2B5EF4-FFF2-40B4-BE49-F238E27FC236}">
                <a16:creationId xmlns:a16="http://schemas.microsoft.com/office/drawing/2014/main" id="{6524F956-BFA5-30E0-0325-FCBA6BFAD128}"/>
              </a:ext>
            </a:extLst>
          </p:cNvPr>
          <p:cNvSpPr txBox="1"/>
          <p:nvPr/>
        </p:nvSpPr>
        <p:spPr>
          <a:xfrm>
            <a:off x="1664374" y="3798465"/>
            <a:ext cx="5193626" cy="422696"/>
          </a:xfrm>
          <a:prstGeom prst="rect">
            <a:avLst/>
          </a:prstGeom>
          <a:noFill/>
          <a:ln w="9525" cap="flat" cmpd="sng">
            <a:solidFill>
              <a:srgbClr val="E9E9E9">
                <a:alpha val="50196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chemeClr val="dk1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Poppins SemiBold"/>
                <a:sym typeface="Poppins SemiBold"/>
              </a:rPr>
              <a:t>已经做了异常处理。防止访问索引超向量维度。</a:t>
            </a:r>
            <a:endParaRPr sz="1200" dirty="0">
              <a:solidFill>
                <a:schemeClr val="dk1"/>
              </a:solidFill>
              <a:latin typeface="youyuan" panose="02010509060101010101" pitchFamily="49" charset="-122"/>
              <a:ea typeface="youyuan" panose="02010509060101010101" pitchFamily="49" charset="-122"/>
              <a:cs typeface="Poppins SemiBold"/>
              <a:sym typeface="Poppins SemiBold"/>
            </a:endParaRPr>
          </a:p>
        </p:txBody>
      </p:sp>
      <p:sp>
        <p:nvSpPr>
          <p:cNvPr id="15" name="Google Shape;364;p29">
            <a:extLst>
              <a:ext uri="{FF2B5EF4-FFF2-40B4-BE49-F238E27FC236}">
                <a16:creationId xmlns:a16="http://schemas.microsoft.com/office/drawing/2014/main" id="{0B8365B7-57A9-3521-5BD8-72783413EC06}"/>
              </a:ext>
            </a:extLst>
          </p:cNvPr>
          <p:cNvSpPr/>
          <p:nvPr/>
        </p:nvSpPr>
        <p:spPr>
          <a:xfrm>
            <a:off x="618399" y="3798463"/>
            <a:ext cx="422700" cy="422700"/>
          </a:xfrm>
          <a:prstGeom prst="ellipse">
            <a:avLst/>
          </a:prstGeom>
          <a:solidFill>
            <a:schemeClr val="bg1">
              <a:lumMod val="10000"/>
              <a:lumOff val="90000"/>
              <a:alpha val="50196"/>
            </a:schemeClr>
          </a:solidFill>
          <a:ln w="9525">
            <a:solidFill>
              <a:srgbClr val="E9E9E9">
                <a:alpha val="50196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ln>
                  <a:solidFill>
                    <a:schemeClr val="accent2"/>
                  </a:solidFill>
                </a:ln>
                <a:noFill/>
                <a:latin typeface="+mn-lt"/>
                <a:ea typeface="Poppins"/>
                <a:cs typeface="Poppins"/>
                <a:sym typeface="Poppins"/>
              </a:rPr>
              <a:t>i</a:t>
            </a:r>
            <a:endParaRPr sz="2800" b="1" dirty="0">
              <a:ln>
                <a:solidFill>
                  <a:schemeClr val="accent2"/>
                </a:solidFill>
              </a:ln>
              <a:noFill/>
              <a:latin typeface="+mn-lt"/>
              <a:ea typeface="Poppins"/>
              <a:cs typeface="Poppins"/>
              <a:sym typeface="Poppins"/>
            </a:endParaRPr>
          </a:p>
        </p:txBody>
      </p:sp>
      <p:cxnSp>
        <p:nvCxnSpPr>
          <p:cNvPr id="16" name="Google Shape;365;p29">
            <a:extLst>
              <a:ext uri="{FF2B5EF4-FFF2-40B4-BE49-F238E27FC236}">
                <a16:creationId xmlns:a16="http://schemas.microsoft.com/office/drawing/2014/main" id="{8EA9E781-25AB-F90B-E1E7-C69145433C0D}"/>
              </a:ext>
            </a:extLst>
          </p:cNvPr>
          <p:cNvCxnSpPr>
            <a:cxnSpLocks/>
            <a:stCxn id="15" idx="6"/>
            <a:endCxn id="14" idx="1"/>
          </p:cNvCxnSpPr>
          <p:nvPr/>
        </p:nvCxnSpPr>
        <p:spPr>
          <a:xfrm>
            <a:off x="1041099" y="4009813"/>
            <a:ext cx="623275" cy="0"/>
          </a:xfrm>
          <a:prstGeom prst="straightConnector1">
            <a:avLst/>
          </a:prstGeom>
          <a:noFill/>
          <a:ln w="9525" cap="flat" cmpd="sng">
            <a:solidFill>
              <a:srgbClr val="E9E9E9">
                <a:alpha val="50196"/>
              </a:srgbClr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8" name="Google Shape;361;p29">
            <a:extLst>
              <a:ext uri="{FF2B5EF4-FFF2-40B4-BE49-F238E27FC236}">
                <a16:creationId xmlns:a16="http://schemas.microsoft.com/office/drawing/2014/main" id="{B6C54D1C-0680-21C0-E3C4-94DAD16DA536}"/>
              </a:ext>
            </a:extLst>
          </p:cNvPr>
          <p:cNvSpPr txBox="1">
            <a:spLocks/>
          </p:cNvSpPr>
          <p:nvPr/>
        </p:nvSpPr>
        <p:spPr>
          <a:xfrm>
            <a:off x="-5679496" y="1144972"/>
            <a:ext cx="5615514" cy="3068917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None/>
            </a:pPr>
            <a:r>
              <a:rPr lang="fr-FR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template</a:t>
            </a:r>
            <a:r>
              <a:rPr lang="fr-FR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fr-FR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typename</a:t>
            </a:r>
            <a:r>
              <a:rPr lang="fr-FR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fr-FR" altLang="zh-CN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fr-FR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</a:p>
          <a:p>
            <a:pPr marL="0" indent="0">
              <a:buNone/>
            </a:pPr>
            <a:r>
              <a:rPr lang="fr-FR" altLang="zh-CN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fr-FR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fr-FR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fr-FR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&gt;::operator=(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endParaRPr lang="en-US" altLang="zh-CN" dirty="0">
              <a:solidFill>
                <a:srgbClr val="CCCC00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){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delete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[]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new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double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]=</a:t>
            </a:r>
            <a:r>
              <a:rPr lang="en-US" altLang="zh-CN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*</a:t>
            </a:r>
            <a:r>
              <a:rPr lang="en-US" altLang="zh-CN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this</a:t>
            </a:r>
            <a:r>
              <a:rPr lang="en-US" altLang="zh-CN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dirty="0">
              <a:solidFill>
                <a:srgbClr val="ABB2BF"/>
              </a:solidFill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CCCC0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</a:p>
        </p:txBody>
      </p:sp>
      <p:sp>
        <p:nvSpPr>
          <p:cNvPr id="7" name="Google Shape;361;p29">
            <a:extLst>
              <a:ext uri="{FF2B5EF4-FFF2-40B4-BE49-F238E27FC236}">
                <a16:creationId xmlns:a16="http://schemas.microsoft.com/office/drawing/2014/main" id="{98FB058E-DBB1-D96F-CC0F-22E9EE8CC317}"/>
              </a:ext>
            </a:extLst>
          </p:cNvPr>
          <p:cNvSpPr txBox="1">
            <a:spLocks/>
          </p:cNvSpPr>
          <p:nvPr/>
        </p:nvSpPr>
        <p:spPr>
          <a:xfrm>
            <a:off x="9289689" y="800769"/>
            <a:ext cx="5178958" cy="3854675"/>
          </a:xfrm>
          <a:prstGeom prst="rect">
            <a:avLst/>
          </a:prstGeom>
          <a:ln w="3175" cap="flat" cmpd="sng" algn="ctr">
            <a:solidFill>
              <a:schemeClr val="accent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None/>
            </a:pP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istream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operator&gt;&gt;(</a:t>
            </a: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istream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,</a:t>
            </a: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0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000" dirty="0">
                <a:solidFill>
                  <a:srgbClr val="ABB2BF"/>
                </a:solidFill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&gt;&gt;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||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100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000" b="0" dirty="0">
                <a:solidFill>
                  <a:srgbClr val="FFA7CC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std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::</a:t>
            </a:r>
            <a:r>
              <a:rPr lang="en-US" altLang="zh-CN" sz="10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fflush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000" b="0" dirty="0">
                <a:solidFill>
                  <a:srgbClr val="3FC56B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stdin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throw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"Error Dimension number!"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new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&gt;&gt;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ostream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operator&lt;&lt;(</a:t>
            </a: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ostream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,</a:t>
            </a:r>
            <a:r>
              <a:rPr lang="en-US" altLang="zh-CN" sz="1000" b="0" dirty="0" err="1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const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 err="1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vec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000" b="0" dirty="0">
                <a:solidFill>
                  <a:srgbClr val="FF6480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&gt;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&amp;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 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'('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for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int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=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++){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p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[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];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if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(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!=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-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1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)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','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")_{"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en-US" altLang="zh-CN" sz="1000" b="0" dirty="0" err="1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a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.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dimension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&lt;&lt;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'}'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    </a:t>
            </a:r>
            <a:r>
              <a:rPr lang="en-US" altLang="zh-CN" sz="1000" b="0" dirty="0">
                <a:solidFill>
                  <a:srgbClr val="10B1FE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return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 </a:t>
            </a:r>
            <a:r>
              <a:rPr lang="en-US" altLang="zh-CN" sz="1000" b="0" dirty="0">
                <a:solidFill>
                  <a:srgbClr val="8BCDEF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out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  <a:p>
            <a:pPr marL="139700" indent="0">
              <a:buNone/>
            </a:pP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  <a:ea typeface="WenQuanYi Zen Hei Mono" panose="02000603000000000000" pitchFamily="2" charset="-122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WenQuanYi Zen Hei Mono" panose="02000603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089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Intro to Iteration by Slidesgo">
  <a:themeElements>
    <a:clrScheme name="Simple Light">
      <a:dk1>
        <a:srgbClr val="242424"/>
      </a:dk1>
      <a:lt1>
        <a:srgbClr val="F3F3F3"/>
      </a:lt1>
      <a:dk2>
        <a:srgbClr val="E496CE"/>
      </a:dk2>
      <a:lt2>
        <a:srgbClr val="E4494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NN2">
    <a:dk1>
      <a:srgbClr val="D5E3E3"/>
    </a:dk1>
    <a:lt1>
      <a:srgbClr val="101618"/>
    </a:lt1>
    <a:dk2>
      <a:srgbClr val="6BDFDA"/>
    </a:dk2>
    <a:lt2>
      <a:srgbClr val="CDE5C5"/>
    </a:lt2>
    <a:accent1>
      <a:srgbClr val="141E19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BAF8FF"/>
    </a:folHlink>
  </a:clrScheme>
</a:themeOverride>
</file>

<file path=ppt/theme/themeOverride10.xml><?xml version="1.0" encoding="utf-8"?>
<a:themeOverride xmlns:a="http://schemas.openxmlformats.org/drawingml/2006/main">
  <a:clrScheme name="BNN2">
    <a:dk1>
      <a:srgbClr val="D5E3E3"/>
    </a:dk1>
    <a:lt1>
      <a:srgbClr val="101618"/>
    </a:lt1>
    <a:dk2>
      <a:srgbClr val="6BDFDA"/>
    </a:dk2>
    <a:lt2>
      <a:srgbClr val="CDE5C5"/>
    </a:lt2>
    <a:accent1>
      <a:srgbClr val="141E19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BAF8FF"/>
    </a:folHlink>
  </a:clrScheme>
</a:themeOverride>
</file>

<file path=ppt/theme/themeOverride11.xml><?xml version="1.0" encoding="utf-8"?>
<a:themeOverride xmlns:a="http://schemas.openxmlformats.org/drawingml/2006/main">
  <a:clrScheme name="BNN3">
    <a:dk1>
      <a:srgbClr val="E9E9E9"/>
    </a:dk1>
    <a:lt1>
      <a:srgbClr val="2E1D02"/>
    </a:lt1>
    <a:dk2>
      <a:srgbClr val="FCFAA2"/>
    </a:dk2>
    <a:lt2>
      <a:srgbClr val="E8A308"/>
    </a:lt2>
    <a:accent1>
      <a:srgbClr val="332715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F9F9C6"/>
    </a:folHlink>
  </a:clrScheme>
</a:themeOverride>
</file>

<file path=ppt/theme/themeOverride12.xml><?xml version="1.0" encoding="utf-8"?>
<a:themeOverride xmlns:a="http://schemas.openxmlformats.org/drawingml/2006/main">
  <a:clrScheme name="BNN3">
    <a:dk1>
      <a:srgbClr val="E9E9E9"/>
    </a:dk1>
    <a:lt1>
      <a:srgbClr val="2E1D02"/>
    </a:lt1>
    <a:dk2>
      <a:srgbClr val="FCFAA2"/>
    </a:dk2>
    <a:lt2>
      <a:srgbClr val="E8A308"/>
    </a:lt2>
    <a:accent1>
      <a:srgbClr val="332715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F9F9C6"/>
    </a:folHlink>
  </a:clrScheme>
</a:themeOverride>
</file>

<file path=ppt/theme/themeOverride13.xml><?xml version="1.0" encoding="utf-8"?>
<a:themeOverride xmlns:a="http://schemas.openxmlformats.org/drawingml/2006/main">
  <a:clrScheme name="BNN3">
    <a:dk1>
      <a:srgbClr val="E9E9E9"/>
    </a:dk1>
    <a:lt1>
      <a:srgbClr val="2E1D02"/>
    </a:lt1>
    <a:dk2>
      <a:srgbClr val="FCFAA2"/>
    </a:dk2>
    <a:lt2>
      <a:srgbClr val="E8A308"/>
    </a:lt2>
    <a:accent1>
      <a:srgbClr val="332715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F9F9C6"/>
    </a:folHlink>
  </a:clrScheme>
</a:themeOverride>
</file>

<file path=ppt/theme/themeOverride14.xml><?xml version="1.0" encoding="utf-8"?>
<a:themeOverride xmlns:a="http://schemas.openxmlformats.org/drawingml/2006/main">
  <a:clrScheme name="BNN3">
    <a:dk1>
      <a:srgbClr val="E9E9E9"/>
    </a:dk1>
    <a:lt1>
      <a:srgbClr val="2E1D02"/>
    </a:lt1>
    <a:dk2>
      <a:srgbClr val="FCFAA2"/>
    </a:dk2>
    <a:lt2>
      <a:srgbClr val="E8A308"/>
    </a:lt2>
    <a:accent1>
      <a:srgbClr val="332715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F9F9C6"/>
    </a:folHlink>
  </a:clrScheme>
</a:themeOverride>
</file>

<file path=ppt/theme/themeOverride15.xml><?xml version="1.0" encoding="utf-8"?>
<a:themeOverride xmlns:a="http://schemas.openxmlformats.org/drawingml/2006/main">
  <a:clrScheme name="BNN3">
    <a:dk1>
      <a:srgbClr val="E9E9E9"/>
    </a:dk1>
    <a:lt1>
      <a:srgbClr val="2E1D02"/>
    </a:lt1>
    <a:dk2>
      <a:srgbClr val="FCFAA2"/>
    </a:dk2>
    <a:lt2>
      <a:srgbClr val="E8A308"/>
    </a:lt2>
    <a:accent1>
      <a:srgbClr val="332715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F9F9C6"/>
    </a:folHlink>
  </a:clrScheme>
</a:themeOverride>
</file>

<file path=ppt/theme/themeOverride16.xml><?xml version="1.0" encoding="utf-8"?>
<a:themeOverride xmlns:a="http://schemas.openxmlformats.org/drawingml/2006/main">
  <a:clrScheme name="BNN3">
    <a:dk1>
      <a:srgbClr val="E9E9E9"/>
    </a:dk1>
    <a:lt1>
      <a:srgbClr val="2E1D02"/>
    </a:lt1>
    <a:dk2>
      <a:srgbClr val="FCFAA2"/>
    </a:dk2>
    <a:lt2>
      <a:srgbClr val="E8A308"/>
    </a:lt2>
    <a:accent1>
      <a:srgbClr val="332715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F9F9C6"/>
    </a:folHlink>
  </a:clrScheme>
</a:themeOverride>
</file>

<file path=ppt/theme/themeOverride17.xml><?xml version="1.0" encoding="utf-8"?>
<a:themeOverride xmlns:a="http://schemas.openxmlformats.org/drawingml/2006/main">
  <a:clrScheme name="BNN4">
    <a:dk1>
      <a:srgbClr val="E9E9E9"/>
    </a:dk1>
    <a:lt1>
      <a:srgbClr val="060115"/>
    </a:lt1>
    <a:dk2>
      <a:srgbClr val="9A79FE"/>
    </a:dk2>
    <a:lt2>
      <a:srgbClr val="7030A0"/>
    </a:lt2>
    <a:accent1>
      <a:srgbClr val="1D0222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D3C4FF"/>
    </a:folHlink>
  </a:clrScheme>
</a:themeOverride>
</file>

<file path=ppt/theme/themeOverride18.xml><?xml version="1.0" encoding="utf-8"?>
<a:themeOverride xmlns:a="http://schemas.openxmlformats.org/drawingml/2006/main">
  <a:clrScheme name="BNN4">
    <a:dk1>
      <a:srgbClr val="E9E9E9"/>
    </a:dk1>
    <a:lt1>
      <a:srgbClr val="060115"/>
    </a:lt1>
    <a:dk2>
      <a:srgbClr val="9A79FE"/>
    </a:dk2>
    <a:lt2>
      <a:srgbClr val="7030A0"/>
    </a:lt2>
    <a:accent1>
      <a:srgbClr val="1D0222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D3C4FF"/>
    </a:folHlink>
  </a:clrScheme>
</a:themeOverride>
</file>

<file path=ppt/theme/themeOverride2.xml><?xml version="1.0" encoding="utf-8"?>
<a:themeOverride xmlns:a="http://schemas.openxmlformats.org/drawingml/2006/main">
  <a:clrScheme name="BNN2">
    <a:dk1>
      <a:srgbClr val="D5E3E3"/>
    </a:dk1>
    <a:lt1>
      <a:srgbClr val="101618"/>
    </a:lt1>
    <a:dk2>
      <a:srgbClr val="6BDFDA"/>
    </a:dk2>
    <a:lt2>
      <a:srgbClr val="CDE5C5"/>
    </a:lt2>
    <a:accent1>
      <a:srgbClr val="141E19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BAF8FF"/>
    </a:folHlink>
  </a:clrScheme>
</a:themeOverride>
</file>

<file path=ppt/theme/themeOverride3.xml><?xml version="1.0" encoding="utf-8"?>
<a:themeOverride xmlns:a="http://schemas.openxmlformats.org/drawingml/2006/main">
  <a:clrScheme name="BNN2">
    <a:dk1>
      <a:srgbClr val="D5E3E3"/>
    </a:dk1>
    <a:lt1>
      <a:srgbClr val="101618"/>
    </a:lt1>
    <a:dk2>
      <a:srgbClr val="6BDFDA"/>
    </a:dk2>
    <a:lt2>
      <a:srgbClr val="CDE5C5"/>
    </a:lt2>
    <a:accent1>
      <a:srgbClr val="141E19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BAF8FF"/>
    </a:folHlink>
  </a:clrScheme>
</a:themeOverride>
</file>

<file path=ppt/theme/themeOverride4.xml><?xml version="1.0" encoding="utf-8"?>
<a:themeOverride xmlns:a="http://schemas.openxmlformats.org/drawingml/2006/main">
  <a:clrScheme name="BNN2">
    <a:dk1>
      <a:srgbClr val="D5E3E3"/>
    </a:dk1>
    <a:lt1>
      <a:srgbClr val="101618"/>
    </a:lt1>
    <a:dk2>
      <a:srgbClr val="6BDFDA"/>
    </a:dk2>
    <a:lt2>
      <a:srgbClr val="CDE5C5"/>
    </a:lt2>
    <a:accent1>
      <a:srgbClr val="141E19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BAF8FF"/>
    </a:folHlink>
  </a:clrScheme>
</a:themeOverride>
</file>

<file path=ppt/theme/themeOverride5.xml><?xml version="1.0" encoding="utf-8"?>
<a:themeOverride xmlns:a="http://schemas.openxmlformats.org/drawingml/2006/main">
  <a:clrScheme name="BNN2">
    <a:dk1>
      <a:srgbClr val="D5E3E3"/>
    </a:dk1>
    <a:lt1>
      <a:srgbClr val="101618"/>
    </a:lt1>
    <a:dk2>
      <a:srgbClr val="6BDFDA"/>
    </a:dk2>
    <a:lt2>
      <a:srgbClr val="CDE5C5"/>
    </a:lt2>
    <a:accent1>
      <a:srgbClr val="141E19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BAF8FF"/>
    </a:folHlink>
  </a:clrScheme>
</a:themeOverride>
</file>

<file path=ppt/theme/themeOverride6.xml><?xml version="1.0" encoding="utf-8"?>
<a:themeOverride xmlns:a="http://schemas.openxmlformats.org/drawingml/2006/main">
  <a:clrScheme name="BNN2">
    <a:dk1>
      <a:srgbClr val="D5E3E3"/>
    </a:dk1>
    <a:lt1>
      <a:srgbClr val="101618"/>
    </a:lt1>
    <a:dk2>
      <a:srgbClr val="6BDFDA"/>
    </a:dk2>
    <a:lt2>
      <a:srgbClr val="CDE5C5"/>
    </a:lt2>
    <a:accent1>
      <a:srgbClr val="141E19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BAF8FF"/>
    </a:folHlink>
  </a:clrScheme>
</a:themeOverride>
</file>

<file path=ppt/theme/themeOverride7.xml><?xml version="1.0" encoding="utf-8"?>
<a:themeOverride xmlns:a="http://schemas.openxmlformats.org/drawingml/2006/main">
  <a:clrScheme name="BNN2">
    <a:dk1>
      <a:srgbClr val="D5E3E3"/>
    </a:dk1>
    <a:lt1>
      <a:srgbClr val="101618"/>
    </a:lt1>
    <a:dk2>
      <a:srgbClr val="6BDFDA"/>
    </a:dk2>
    <a:lt2>
      <a:srgbClr val="CDE5C5"/>
    </a:lt2>
    <a:accent1>
      <a:srgbClr val="141E19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BAF8FF"/>
    </a:folHlink>
  </a:clrScheme>
</a:themeOverride>
</file>

<file path=ppt/theme/themeOverride8.xml><?xml version="1.0" encoding="utf-8"?>
<a:themeOverride xmlns:a="http://schemas.openxmlformats.org/drawingml/2006/main">
  <a:clrScheme name="BNN2">
    <a:dk1>
      <a:srgbClr val="D5E3E3"/>
    </a:dk1>
    <a:lt1>
      <a:srgbClr val="101618"/>
    </a:lt1>
    <a:dk2>
      <a:srgbClr val="6BDFDA"/>
    </a:dk2>
    <a:lt2>
      <a:srgbClr val="CDE5C5"/>
    </a:lt2>
    <a:accent1>
      <a:srgbClr val="141E19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BAF8FF"/>
    </a:folHlink>
  </a:clrScheme>
</a:themeOverride>
</file>

<file path=ppt/theme/themeOverride9.xml><?xml version="1.0" encoding="utf-8"?>
<a:themeOverride xmlns:a="http://schemas.openxmlformats.org/drawingml/2006/main">
  <a:clrScheme name="BNN2">
    <a:dk1>
      <a:srgbClr val="D5E3E3"/>
    </a:dk1>
    <a:lt1>
      <a:srgbClr val="101618"/>
    </a:lt1>
    <a:dk2>
      <a:srgbClr val="6BDFDA"/>
    </a:dk2>
    <a:lt2>
      <a:srgbClr val="CDE5C5"/>
    </a:lt2>
    <a:accent1>
      <a:srgbClr val="141E19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E9E9E9"/>
    </a:hlink>
    <a:folHlink>
      <a:srgbClr val="BAF8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</TotalTime>
  <Words>3215</Words>
  <Application>Microsoft Office PowerPoint</Application>
  <PresentationFormat>全屏显示(16:9)</PresentationFormat>
  <Paragraphs>452</Paragraphs>
  <Slides>21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Poppins</vt:lpstr>
      <vt:lpstr>幼圆</vt:lpstr>
      <vt:lpstr>楷体</vt:lpstr>
      <vt:lpstr>仿宋</vt:lpstr>
      <vt:lpstr>Arial</vt:lpstr>
      <vt:lpstr>WenQuanYi Zen Hei Mono</vt:lpstr>
      <vt:lpstr>微软雅黑 Light</vt:lpstr>
      <vt:lpstr>幼圆</vt:lpstr>
      <vt:lpstr>华文细黑</vt:lpstr>
      <vt:lpstr>Syne</vt:lpstr>
      <vt:lpstr>Poppins SemiBold</vt:lpstr>
      <vt:lpstr>Consolas</vt:lpstr>
      <vt:lpstr>Anaheim</vt:lpstr>
      <vt:lpstr>Intro to Iteration by Slidesgo</vt:lpstr>
      <vt:lpstr>实现向量类</vt:lpstr>
      <vt:lpstr>目录</vt:lpstr>
      <vt:lpstr>基本介绍 </vt:lpstr>
      <vt:lpstr>结构介绍</vt:lpstr>
      <vt:lpstr>一般构造函数</vt:lpstr>
      <vt:lpstr>析构函数</vt:lpstr>
      <vt:lpstr>特殊构造函数</vt:lpstr>
      <vt:lpstr>operator=</vt:lpstr>
      <vt:lpstr>operator[]</vt:lpstr>
      <vt:lpstr>重载&lt;&lt; &amp; &gt;&gt; for std::stream</vt:lpstr>
      <vt:lpstr>比较运算符重载</vt:lpstr>
      <vt:lpstr>算数运算符重载</vt:lpstr>
      <vt:lpstr>特色功能 </vt:lpstr>
      <vt:lpstr>特色功能总览</vt:lpstr>
      <vt:lpstr>vec&lt;T&gt;::Set()</vt:lpstr>
      <vt:lpstr>vec&lt;T&gt;::Rand()</vt:lpstr>
      <vt:lpstr>vec&lt;T&gt;::Show()</vt:lpstr>
      <vt:lpstr>operator^</vt:lpstr>
      <vt:lpstr>测试设计 </vt:lpstr>
      <vt:lpstr>测试终端</vt:lpstr>
      <vt:lpstr>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exp-jiao</dc:creator>
  <cp:lastModifiedBy>explorer xx</cp:lastModifiedBy>
  <cp:revision>335</cp:revision>
  <dcterms:modified xsi:type="dcterms:W3CDTF">2024-10-16T05:26:22Z</dcterms:modified>
</cp:coreProperties>
</file>