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8050332f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8050332f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8050332f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8050332f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8050332f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8050332f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8050332f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8050332f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050332f8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050332f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8050332f8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8050332f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8050332f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8050332f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Scrum-Agile Methodology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</a:t>
            </a:r>
            <a:r>
              <a:rPr lang="en"/>
              <a:t> the key facets of the Scrum-agile approach.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 couple various roles on a Scrum-agile team?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Scrum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Development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Owner is </a:t>
            </a:r>
            <a:r>
              <a:rPr lang="en"/>
              <a:t>responsible</a:t>
            </a:r>
            <a:r>
              <a:rPr lang="en"/>
              <a:t> for a couple of things as follows…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charge of developing and explicitly communicating the product goal.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Understandly creating and clearly communicating product backlog items.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ALWAYS making sure the product backlog is transparent. It can be easily </a:t>
            </a:r>
            <a:r>
              <a:rPr lang="en"/>
              <a:t>understood</a:t>
            </a:r>
            <a:r>
              <a:rPr lang="en"/>
              <a:t> and </a:t>
            </a:r>
            <a:r>
              <a:rPr lang="en"/>
              <a:t>visibly</a:t>
            </a:r>
            <a:r>
              <a:rPr lang="en"/>
              <a:t> easy to the looker.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Team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development team is in charge of working </a:t>
            </a:r>
            <a:r>
              <a:rPr lang="en"/>
              <a:t>together</a:t>
            </a:r>
            <a:r>
              <a:rPr lang="en"/>
              <a:t> closely to come up with a potentially </a:t>
            </a:r>
            <a:r>
              <a:rPr lang="en"/>
              <a:t>releasable</a:t>
            </a:r>
            <a:r>
              <a:rPr lang="en"/>
              <a:t> increment of </a:t>
            </a:r>
            <a:r>
              <a:rPr lang="en"/>
              <a:t>valuable</a:t>
            </a:r>
            <a:r>
              <a:rPr lang="en"/>
              <a:t> “Done” quote on quote product at the end of every sprint. To then report To the </a:t>
            </a:r>
            <a:r>
              <a:rPr lang="en"/>
              <a:t>necessary</a:t>
            </a:r>
            <a:r>
              <a:rPr lang="en"/>
              <a:t> team </a:t>
            </a:r>
            <a:r>
              <a:rPr lang="en"/>
              <a:t>members</a:t>
            </a:r>
            <a:r>
              <a:rPr lang="en"/>
              <a:t> during scrum meeting what completed and what’s having trouble.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Scrum master is in charge of coaching the team </a:t>
            </a:r>
            <a:r>
              <a:rPr lang="en"/>
              <a:t>members</a:t>
            </a:r>
            <a:r>
              <a:rPr lang="en"/>
              <a:t> abroad in self-management and cross-functionality. THey also ensure that all scrum events take place and are </a:t>
            </a:r>
            <a:r>
              <a:rPr lang="en"/>
              <a:t>positive</a:t>
            </a:r>
            <a:r>
              <a:rPr lang="en"/>
              <a:t>, productive, and kept within the timebox. Providing simple easy process for completed product.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various phases of the SDLC work in agile approach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 the </a:t>
            </a:r>
            <a:r>
              <a:rPr lang="en"/>
              <a:t>beginning</a:t>
            </a:r>
            <a:r>
              <a:rPr lang="en"/>
              <a:t> of the agile development life cyle, </a:t>
            </a:r>
            <a:r>
              <a:rPr lang="en"/>
              <a:t>stakeholders</a:t>
            </a:r>
            <a:r>
              <a:rPr lang="en"/>
              <a:t> and product owners join forces to outline the projects scope and proities. We have to understand this works because it  tackles the process of planning, writing, modifying, and </a:t>
            </a:r>
            <a:r>
              <a:rPr lang="en"/>
              <a:t>maintaining</a:t>
            </a:r>
            <a:r>
              <a:rPr lang="en"/>
              <a:t> software. This helps ensure overall that the right team mbers are </a:t>
            </a:r>
            <a:r>
              <a:rPr lang="en"/>
              <a:t>involved</a:t>
            </a:r>
            <a:r>
              <a:rPr lang="en"/>
              <a:t> in the right </a:t>
            </a:r>
            <a:r>
              <a:rPr lang="en"/>
              <a:t>activities</a:t>
            </a:r>
            <a:r>
              <a:rPr lang="en"/>
              <a:t> at the right times. This process through the phases helps </a:t>
            </a:r>
            <a:r>
              <a:rPr lang="en"/>
              <a:t>identify</a:t>
            </a:r>
            <a:r>
              <a:rPr lang="en"/>
              <a:t> risks art an early stage.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development approach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/>
              <a:t>waterfall</a:t>
            </a:r>
            <a:r>
              <a:rPr lang="en"/>
              <a:t> development </a:t>
            </a:r>
            <a:r>
              <a:rPr lang="en"/>
              <a:t>approach is more a linear project supposed from the scrum-agile approach. It’s best suited for a defined project end goal. THis approach is one phase at a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certain factors </a:t>
            </a:r>
            <a:r>
              <a:rPr lang="en"/>
              <a:t>the</a:t>
            </a:r>
            <a:r>
              <a:rPr lang="en"/>
              <a:t> scrum-agile approach is better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Faster feedback cycles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Identifies problems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Higher potential for customer satisfaction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visibility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