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7" r:id="rId3"/>
    <p:sldMasterId id="2147483663" r:id="rId4"/>
  </p:sldMasterIdLst>
  <p:notesMasterIdLst>
    <p:notesMasterId r:id="rId38"/>
  </p:notesMasterIdLst>
  <p:sldIdLst>
    <p:sldId id="257" r:id="rId5"/>
    <p:sldId id="361" r:id="rId6"/>
    <p:sldId id="258" r:id="rId7"/>
    <p:sldId id="259" r:id="rId8"/>
    <p:sldId id="260" r:id="rId9"/>
    <p:sldId id="352" r:id="rId10"/>
    <p:sldId id="354" r:id="rId11"/>
    <p:sldId id="355" r:id="rId12"/>
    <p:sldId id="349" r:id="rId13"/>
    <p:sldId id="302" r:id="rId14"/>
    <p:sldId id="356" r:id="rId15"/>
    <p:sldId id="362" r:id="rId16"/>
    <p:sldId id="367" r:id="rId17"/>
    <p:sldId id="366" r:id="rId18"/>
    <p:sldId id="368" r:id="rId19"/>
    <p:sldId id="357" r:id="rId20"/>
    <p:sldId id="364" r:id="rId21"/>
    <p:sldId id="370" r:id="rId22"/>
    <p:sldId id="371" r:id="rId23"/>
    <p:sldId id="369" r:id="rId24"/>
    <p:sldId id="372" r:id="rId25"/>
    <p:sldId id="373" r:id="rId26"/>
    <p:sldId id="358" r:id="rId27"/>
    <p:sldId id="365" r:id="rId28"/>
    <p:sldId id="374" r:id="rId29"/>
    <p:sldId id="375" r:id="rId30"/>
    <p:sldId id="350" r:id="rId31"/>
    <p:sldId id="304" r:id="rId32"/>
    <p:sldId id="359" r:id="rId33"/>
    <p:sldId id="328" r:id="rId34"/>
    <p:sldId id="360" r:id="rId35"/>
    <p:sldId id="330" r:id="rId36"/>
    <p:sldId id="340"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879C"/>
    <a:srgbClr val="BDA8D1"/>
    <a:srgbClr val="F2DCE0"/>
    <a:srgbClr val="B81A4D"/>
    <a:srgbClr val="6C4C8B"/>
    <a:srgbClr val="D7D0DD"/>
    <a:srgbClr val="D9D9D9"/>
    <a:srgbClr val="BFBFBF"/>
    <a:srgbClr val="E7E3EB"/>
    <a:srgbClr val="E6C6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08" autoAdjust="0"/>
  </p:normalViewPr>
  <p:slideViewPr>
    <p:cSldViewPr snapToGrid="0" showGuides="1">
      <p:cViewPr varScale="1">
        <p:scale>
          <a:sx n="63" d="100"/>
          <a:sy n="63" d="100"/>
        </p:scale>
        <p:origin x="224" y="60"/>
      </p:cViewPr>
      <p:guideLst>
        <p:guide orient="horz" pos="215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76E6A-3CED-4DB7-B758-0F9329665BDA}" type="datetimeFigureOut">
              <a:rPr lang="zh-CN" altLang="en-US" smtClean="0"/>
              <a:t>2021/5/31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DA8BB-8B6E-49E3-A235-9623A71786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3DA8BB-8B6E-49E3-A235-9623A7178669}" type="slidenum">
              <a:rPr lang="zh-CN" altLang="en-US" smtClean="0"/>
              <a:t>5</a:t>
            </a:fld>
            <a:endParaRPr lang="zh-CN" altLang="en-US"/>
          </a:p>
        </p:txBody>
      </p:sp>
    </p:spTree>
    <p:extLst>
      <p:ext uri="{BB962C8B-B14F-4D97-AF65-F5344CB8AC3E}">
        <p14:creationId xmlns:p14="http://schemas.microsoft.com/office/powerpoint/2010/main" val="286653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3DA8BB-8B6E-49E3-A235-9623A7178669}" type="slidenum">
              <a:rPr lang="zh-CN" altLang="en-US" smtClean="0"/>
              <a:t>7</a:t>
            </a:fld>
            <a:endParaRPr lang="zh-CN" altLang="en-US"/>
          </a:p>
        </p:txBody>
      </p:sp>
    </p:spTree>
    <p:extLst>
      <p:ext uri="{BB962C8B-B14F-4D97-AF65-F5344CB8AC3E}">
        <p14:creationId xmlns:p14="http://schemas.microsoft.com/office/powerpoint/2010/main" val="219119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3DA8BB-8B6E-49E3-A235-9623A7178669}" type="slidenum">
              <a:rPr lang="zh-CN" altLang="en-US" smtClean="0"/>
              <a:t>8</a:t>
            </a:fld>
            <a:endParaRPr lang="zh-CN" altLang="en-US"/>
          </a:p>
        </p:txBody>
      </p:sp>
    </p:spTree>
    <p:extLst>
      <p:ext uri="{BB962C8B-B14F-4D97-AF65-F5344CB8AC3E}">
        <p14:creationId xmlns:p14="http://schemas.microsoft.com/office/powerpoint/2010/main" val="61980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3DA8BB-8B6E-49E3-A235-9623A7178669}" type="slidenum">
              <a:rPr lang="zh-CN" altLang="en-US" smtClean="0"/>
              <a:t>26</a:t>
            </a:fld>
            <a:endParaRPr lang="zh-CN" altLang="en-US"/>
          </a:p>
        </p:txBody>
      </p:sp>
    </p:spTree>
    <p:extLst>
      <p:ext uri="{BB962C8B-B14F-4D97-AF65-F5344CB8AC3E}">
        <p14:creationId xmlns:p14="http://schemas.microsoft.com/office/powerpoint/2010/main" val="804352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제목 및 내용">
    <p:spTree>
      <p:nvGrpSpPr>
        <p:cNvPr id="1" name=""/>
        <p:cNvGrpSpPr/>
        <p:nvPr/>
      </p:nvGrpSpPr>
      <p:grpSpPr>
        <a:xfrm>
          <a:off x="0" y="0"/>
          <a:ext cx="0" cy="0"/>
          <a:chOff x="0" y="0"/>
          <a:chExt cx="0" cy="0"/>
        </a:xfrm>
      </p:grpSpPr>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title </a:t>
            </a:r>
            <a:endParaRPr lang="ko-KR" altLang="en-US" smtClean="0"/>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sub title</a:t>
            </a:r>
            <a:endParaRPr lang="ko-KR" altLang="en-US" smtClean="0"/>
          </a:p>
        </p:txBody>
      </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grpSp>
        <p:nvGrpSpPr>
          <p:cNvPr id="20" name="그룹 19"/>
          <p:cNvGrpSpPr/>
          <p:nvPr/>
        </p:nvGrpSpPr>
        <p:grpSpPr>
          <a:xfrm>
            <a:off x="0" y="2182205"/>
            <a:ext cx="3511363" cy="2822249"/>
            <a:chOff x="0" y="2101768"/>
            <a:chExt cx="3675122" cy="2953871"/>
          </a:xfrm>
        </p:grpSpPr>
        <p:sp>
          <p:nvSpPr>
            <p:cNvPr id="21" name="Freeform 113"/>
            <p:cNvSpPr/>
            <p:nvPr userDrawn="1"/>
          </p:nvSpPr>
          <p:spPr bwMode="auto">
            <a:xfrm>
              <a:off x="1044635" y="2103356"/>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22" name="Freeform 115"/>
            <p:cNvSpPr/>
            <p:nvPr userDrawn="1"/>
          </p:nvSpPr>
          <p:spPr bwMode="auto">
            <a:xfrm>
              <a:off x="2395597" y="2103356"/>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23" name="Freeform 117"/>
            <p:cNvSpPr/>
            <p:nvPr userDrawn="1"/>
          </p:nvSpPr>
          <p:spPr bwMode="auto">
            <a:xfrm>
              <a:off x="2395597" y="3455906"/>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24" name="Freeform 119"/>
            <p:cNvSpPr/>
            <p:nvPr userDrawn="1"/>
          </p:nvSpPr>
          <p:spPr bwMode="auto">
            <a:xfrm>
              <a:off x="1044635" y="3457493"/>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pic>
          <p:nvPicPr>
            <p:cNvPr id="25" name="그림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660656" y="3169150"/>
              <a:ext cx="395560" cy="1096463"/>
            </a:xfrm>
            <a:prstGeom prst="rect">
              <a:avLst/>
            </a:prstGeom>
          </p:spPr>
        </p:pic>
        <p:sp>
          <p:nvSpPr>
            <p:cNvPr id="26" name="Freeform 118"/>
            <p:cNvSpPr/>
            <p:nvPr userDrawn="1"/>
          </p:nvSpPr>
          <p:spPr bwMode="auto">
            <a:xfrm>
              <a:off x="2395597" y="3455906"/>
              <a:ext cx="1279525" cy="128111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27" name="그림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646061" y="2669288"/>
              <a:ext cx="449020" cy="1096463"/>
            </a:xfrm>
            <a:prstGeom prst="rect">
              <a:avLst/>
            </a:prstGeom>
          </p:spPr>
        </p:pic>
        <p:sp>
          <p:nvSpPr>
            <p:cNvPr id="28" name="Freeform 116"/>
            <p:cNvSpPr/>
            <p:nvPr userDrawn="1"/>
          </p:nvSpPr>
          <p:spPr bwMode="auto">
            <a:xfrm>
              <a:off x="2395597" y="2103356"/>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29" name="Freeform 13"/>
            <p:cNvSpPr/>
            <p:nvPr userDrawn="1"/>
          </p:nvSpPr>
          <p:spPr bwMode="auto">
            <a:xfrm>
              <a:off x="0" y="2101768"/>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30" name="Freeform 13"/>
            <p:cNvSpPr/>
            <p:nvPr userDrawn="1"/>
          </p:nvSpPr>
          <p:spPr bwMode="auto">
            <a:xfrm>
              <a:off x="0" y="3457493"/>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6C4C8B">
                <a:alpha val="20000"/>
              </a:srgbClr>
            </a:solidFill>
            <a:ln>
              <a:noFill/>
            </a:ln>
          </p:spPr>
          <p:txBody>
            <a:bodyPr vert="horz" wrap="square" lIns="91440" tIns="45720" rIns="91440" bIns="45720" numCol="1" anchor="t" anchorCtr="0" compatLnSpc="1"/>
            <a:lstStyle/>
            <a:p>
              <a:pPr lvl="0"/>
              <a:endParaRPr lang="ko-KR" altLang="en-US" sz="2400"/>
            </a:p>
          </p:txBody>
        </p:sp>
        <p:pic>
          <p:nvPicPr>
            <p:cNvPr id="31" name="그림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8100000" flipV="1">
              <a:off x="1629830" y="3959176"/>
              <a:ext cx="449020" cy="1096463"/>
            </a:xfrm>
            <a:prstGeom prst="rect">
              <a:avLst/>
            </a:prstGeom>
          </p:spPr>
        </p:pic>
        <p:sp>
          <p:nvSpPr>
            <p:cNvPr id="32" name="Freeform 120"/>
            <p:cNvSpPr/>
            <p:nvPr userDrawn="1"/>
          </p:nvSpPr>
          <p:spPr bwMode="auto">
            <a:xfrm>
              <a:off x="1043047" y="3455906"/>
              <a:ext cx="1281113" cy="128111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33" name="그림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1604074" y="1843003"/>
              <a:ext cx="449020" cy="1096463"/>
            </a:xfrm>
            <a:prstGeom prst="rect">
              <a:avLst/>
            </a:prstGeom>
          </p:spPr>
        </p:pic>
        <p:sp>
          <p:nvSpPr>
            <p:cNvPr id="34" name="Freeform 114"/>
            <p:cNvSpPr/>
            <p:nvPr userDrawn="1"/>
          </p:nvSpPr>
          <p:spPr bwMode="auto">
            <a:xfrm>
              <a:off x="1044635" y="2103356"/>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grpSp>
      <p:sp>
        <p:nvSpPr>
          <p:cNvPr id="10" name="텍스트 개체 틀 3"/>
          <p:cNvSpPr>
            <a:spLocks noGrp="1"/>
          </p:cNvSpPr>
          <p:nvPr>
            <p:ph type="body" sz="quarter" idx="10" hasCustomPrompt="1"/>
          </p:nvPr>
        </p:nvSpPr>
        <p:spPr>
          <a:xfrm>
            <a:off x="4175787" y="3187726"/>
            <a:ext cx="683748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11" name="텍스트 개체 틀 3"/>
          <p:cNvSpPr>
            <a:spLocks noGrp="1"/>
          </p:cNvSpPr>
          <p:nvPr>
            <p:ph type="body" sz="quarter" idx="11" hasCustomPrompt="1"/>
          </p:nvPr>
        </p:nvSpPr>
        <p:spPr>
          <a:xfrm>
            <a:off x="4175787" y="3733532"/>
            <a:ext cx="683748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sub title</a:t>
            </a:r>
            <a:endParaRPr lang="ko-KR" altLang="en-US" smtClean="0"/>
          </a:p>
        </p:txBody>
      </p:sp>
      <p:sp>
        <p:nvSpPr>
          <p:cNvPr id="12" name="텍스트 개체 틀 3"/>
          <p:cNvSpPr>
            <a:spLocks noGrp="1"/>
          </p:cNvSpPr>
          <p:nvPr>
            <p:ph type="body" sz="quarter" idx="12" hasCustomPrompt="1"/>
          </p:nvPr>
        </p:nvSpPr>
        <p:spPr>
          <a:xfrm>
            <a:off x="4175788" y="2130268"/>
            <a:ext cx="4710585"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01</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_제목 및 내용">
    <p:spTree>
      <p:nvGrpSpPr>
        <p:cNvPr id="1" name=""/>
        <p:cNvGrpSpPr/>
        <p:nvPr/>
      </p:nvGrpSpPr>
      <p:grpSpPr>
        <a:xfrm>
          <a:off x="0" y="0"/>
          <a:ext cx="0" cy="0"/>
          <a:chOff x="0" y="0"/>
          <a:chExt cx="0" cy="0"/>
        </a:xfrm>
      </p:grpSpPr>
      <p:grpSp>
        <p:nvGrpSpPr>
          <p:cNvPr id="53" name="그룹 52"/>
          <p:cNvGrpSpPr/>
          <p:nvPr/>
        </p:nvGrpSpPr>
        <p:grpSpPr>
          <a:xfrm>
            <a:off x="4547731" y="1130013"/>
            <a:ext cx="3072269" cy="2872144"/>
            <a:chOff x="2789311" y="2492861"/>
            <a:chExt cx="3547176" cy="3316116"/>
          </a:xfrm>
        </p:grpSpPr>
        <p:sp>
          <p:nvSpPr>
            <p:cNvPr id="54" name="Freeform 6"/>
            <p:cNvSpPr/>
            <p:nvPr/>
          </p:nvSpPr>
          <p:spPr bwMode="auto">
            <a:xfrm>
              <a:off x="3025458" y="2515143"/>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342D57">
                <a:alpha val="20000"/>
              </a:srgbClr>
            </a:solidFill>
            <a:ln>
              <a:noFill/>
            </a:ln>
          </p:spPr>
          <p:txBody>
            <a:bodyPr vert="horz" wrap="square" lIns="91440" tIns="45720" rIns="91440" bIns="45720" numCol="1" anchor="t" anchorCtr="0" compatLnSpc="1"/>
            <a:lstStyle/>
            <a:p>
              <a:endParaRPr lang="ko-KR" altLang="en-US" sz="2400"/>
            </a:p>
          </p:txBody>
        </p:sp>
        <p:sp>
          <p:nvSpPr>
            <p:cNvPr id="55" name="Freeform 7"/>
            <p:cNvSpPr/>
            <p:nvPr/>
          </p:nvSpPr>
          <p:spPr bwMode="auto">
            <a:xfrm>
              <a:off x="3051919" y="2492861"/>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56" name="Freeform 12"/>
            <p:cNvSpPr/>
            <p:nvPr/>
          </p:nvSpPr>
          <p:spPr bwMode="auto">
            <a:xfrm>
              <a:off x="4590801" y="3264571"/>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57" name="Freeform 13"/>
            <p:cNvSpPr/>
            <p:nvPr/>
          </p:nvSpPr>
          <p:spPr bwMode="auto">
            <a:xfrm>
              <a:off x="5363723" y="2494470"/>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58" name="Freeform 14"/>
            <p:cNvSpPr/>
            <p:nvPr/>
          </p:nvSpPr>
          <p:spPr bwMode="auto">
            <a:xfrm>
              <a:off x="3025458" y="4052596"/>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59" name="Freeform 16"/>
            <p:cNvSpPr/>
            <p:nvPr/>
          </p:nvSpPr>
          <p:spPr bwMode="auto">
            <a:xfrm>
              <a:off x="3051919" y="4820308"/>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DC4997">
                <a:alpha val="20000"/>
              </a:srgbClr>
            </a:solidFill>
            <a:ln>
              <a:noFill/>
            </a:ln>
          </p:spPr>
          <p:txBody>
            <a:bodyPr vert="horz" wrap="square" lIns="91440" tIns="45720" rIns="91440" bIns="45720" numCol="1" anchor="t" anchorCtr="0" compatLnSpc="1"/>
            <a:lstStyle/>
            <a:p>
              <a:endParaRPr lang="ko-KR" altLang="en-US" sz="2400"/>
            </a:p>
          </p:txBody>
        </p:sp>
        <p:sp>
          <p:nvSpPr>
            <p:cNvPr id="60" name="Freeform 19"/>
            <p:cNvSpPr/>
            <p:nvPr/>
          </p:nvSpPr>
          <p:spPr bwMode="auto">
            <a:xfrm>
              <a:off x="4590801" y="4049595"/>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61" name="Freeform 21"/>
            <p:cNvSpPr/>
            <p:nvPr/>
          </p:nvSpPr>
          <p:spPr bwMode="auto">
            <a:xfrm>
              <a:off x="5363723" y="4081173"/>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pic>
          <p:nvPicPr>
            <p:cNvPr id="62" name="그림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4883190" y="3212075"/>
              <a:ext cx="388116" cy="1069056"/>
            </a:xfrm>
            <a:prstGeom prst="rect">
              <a:avLst/>
            </a:prstGeom>
          </p:spPr>
        </p:pic>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5607901" y="2477637"/>
              <a:ext cx="388116" cy="1069056"/>
            </a:xfrm>
            <a:prstGeom prst="rect">
              <a:avLst/>
            </a:prstGeom>
          </p:spPr>
        </p:pic>
        <p:sp>
          <p:nvSpPr>
            <p:cNvPr id="64" name="Freeform 10"/>
            <p:cNvSpPr/>
            <p:nvPr/>
          </p:nvSpPr>
          <p:spPr bwMode="auto">
            <a:xfrm>
              <a:off x="4590801" y="251814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65" name="Freeform 11"/>
            <p:cNvSpPr/>
            <p:nvPr/>
          </p:nvSpPr>
          <p:spPr bwMode="auto">
            <a:xfrm>
              <a:off x="4613083" y="2494470"/>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66" name="그림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4858741" y="3815592"/>
              <a:ext cx="388116" cy="1069056"/>
            </a:xfrm>
            <a:prstGeom prst="rect">
              <a:avLst/>
            </a:prstGeom>
          </p:spPr>
        </p:pic>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5583452" y="4550030"/>
              <a:ext cx="388116" cy="1069056"/>
            </a:xfrm>
            <a:prstGeom prst="rect">
              <a:avLst/>
            </a:prstGeom>
          </p:spPr>
        </p:pic>
        <p:sp>
          <p:nvSpPr>
            <p:cNvPr id="68" name="Freeform 18"/>
            <p:cNvSpPr/>
            <p:nvPr/>
          </p:nvSpPr>
          <p:spPr bwMode="auto">
            <a:xfrm>
              <a:off x="4590801" y="404959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69" name="Freeform 20"/>
            <p:cNvSpPr/>
            <p:nvPr/>
          </p:nvSpPr>
          <p:spPr bwMode="auto">
            <a:xfrm>
              <a:off x="4613083" y="4823910"/>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854492" y="2258028"/>
              <a:ext cx="388116" cy="1069056"/>
            </a:xfrm>
            <a:prstGeom prst="rect">
              <a:avLst/>
            </a:prstGeom>
          </p:spPr>
        </p:pic>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129781" y="2992466"/>
              <a:ext cx="388116" cy="1069056"/>
            </a:xfrm>
            <a:prstGeom prst="rect">
              <a:avLst/>
            </a:prstGeom>
          </p:spPr>
        </p:pic>
        <p:sp>
          <p:nvSpPr>
            <p:cNvPr id="72" name="Freeform 8"/>
            <p:cNvSpPr/>
            <p:nvPr/>
          </p:nvSpPr>
          <p:spPr bwMode="auto">
            <a:xfrm>
              <a:off x="3025458" y="3265783"/>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73" name="Freeform 9"/>
            <p:cNvSpPr/>
            <p:nvPr/>
          </p:nvSpPr>
          <p:spPr bwMode="auto">
            <a:xfrm>
              <a:off x="3802559" y="2492861"/>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74" name="그림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131840" y="4015210"/>
              <a:ext cx="388116" cy="1069056"/>
            </a:xfrm>
            <a:prstGeom prst="rect">
              <a:avLst/>
            </a:prstGeom>
          </p:spPr>
        </p:pic>
        <p:pic>
          <p:nvPicPr>
            <p:cNvPr id="75" name="그림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866278" y="4739921"/>
              <a:ext cx="388116" cy="1069056"/>
            </a:xfrm>
            <a:prstGeom prst="rect">
              <a:avLst/>
            </a:prstGeom>
          </p:spPr>
        </p:pic>
        <p:sp>
          <p:nvSpPr>
            <p:cNvPr id="76" name="Freeform 15"/>
            <p:cNvSpPr/>
            <p:nvPr/>
          </p:nvSpPr>
          <p:spPr bwMode="auto">
            <a:xfrm>
              <a:off x="3025458" y="4052596"/>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77" name="Freeform 17"/>
            <p:cNvSpPr/>
            <p:nvPr/>
          </p:nvSpPr>
          <p:spPr bwMode="auto">
            <a:xfrm>
              <a:off x="3802559" y="4074879"/>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DC4997"/>
            </a:solidFill>
            <a:ln>
              <a:noFill/>
            </a:ln>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4492487" y="4074571"/>
            <a:ext cx="3207027" cy="629951"/>
          </a:xfrm>
          <a:prstGeom prst="rect">
            <a:avLst/>
          </a:prstGeom>
        </p:spPr>
        <p:txBody>
          <a:bodyPr lIns="0" tIns="0" rIns="0" bIns="0"/>
          <a:lstStyle>
            <a:lvl1pPr marL="0" indent="0" algn="ctr">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Thank you</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grpSp>
        <p:nvGrpSpPr>
          <p:cNvPr id="152" name="그룹 151"/>
          <p:cNvGrpSpPr/>
          <p:nvPr/>
        </p:nvGrpSpPr>
        <p:grpSpPr>
          <a:xfrm>
            <a:off x="10569566" y="5478266"/>
            <a:ext cx="1296303" cy="1314909"/>
            <a:chOff x="7668344" y="5495925"/>
            <a:chExt cx="1261419" cy="1279525"/>
          </a:xfrm>
        </p:grpSpPr>
        <p:sp>
          <p:nvSpPr>
            <p:cNvPr id="153"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54"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5"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56"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7"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58"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59"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0"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61"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2"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63"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4"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65"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6"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9"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70" name="그룹 169"/>
            <p:cNvGrpSpPr/>
            <p:nvPr userDrawn="1"/>
          </p:nvGrpSpPr>
          <p:grpSpPr>
            <a:xfrm>
              <a:off x="8315651" y="6291101"/>
              <a:ext cx="218787" cy="484348"/>
              <a:chOff x="8315651" y="6291101"/>
              <a:chExt cx="218787" cy="484348"/>
            </a:xfrm>
            <a:solidFill>
              <a:schemeClr val="accent5">
                <a:lumMod val="75000"/>
              </a:schemeClr>
            </a:solidFill>
          </p:grpSpPr>
          <p:sp>
            <p:nvSpPr>
              <p:cNvPr id="172"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1"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title </a:t>
            </a:r>
            <a:endParaRPr lang="ko-KR" altLang="en-US" smtClean="0"/>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sub title</a:t>
            </a:r>
            <a:endParaRPr lang="ko-KR" altLang="en-US" smtClean="0"/>
          </a:p>
        </p:txBody>
      </p:sp>
      <p:grpSp>
        <p:nvGrpSpPr>
          <p:cNvPr id="67" name="그룹 151"/>
          <p:cNvGrpSpPr/>
          <p:nvPr userDrawn="1"/>
        </p:nvGrpSpPr>
        <p:grpSpPr>
          <a:xfrm>
            <a:off x="10569566" y="5478266"/>
            <a:ext cx="1296303" cy="1314909"/>
            <a:chOff x="7668344" y="5495925"/>
            <a:chExt cx="1261419" cy="1279525"/>
          </a:xfrm>
        </p:grpSpPr>
        <p:sp>
          <p:nvSpPr>
            <p:cNvPr id="88"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89"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3"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4"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5"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96"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99"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1"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2"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3"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4"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5"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6"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08" name="그룹 169"/>
            <p:cNvGrpSpPr/>
            <p:nvPr userDrawn="1"/>
          </p:nvGrpSpPr>
          <p:grpSpPr>
            <a:xfrm>
              <a:off x="8315651" y="6291101"/>
              <a:ext cx="218787" cy="484348"/>
              <a:chOff x="8315651" y="6291101"/>
              <a:chExt cx="218787" cy="484348"/>
            </a:xfrm>
            <a:solidFill>
              <a:schemeClr val="accent5">
                <a:lumMod val="75000"/>
              </a:schemeClr>
            </a:solidFill>
          </p:grpSpPr>
          <p:sp>
            <p:nvSpPr>
              <p:cNvPr id="110"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09"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grpSp>
        <p:nvGrpSpPr>
          <p:cNvPr id="117" name="그룹 116"/>
          <p:cNvGrpSpPr/>
          <p:nvPr/>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01. Contents title</a:t>
            </a:r>
            <a:endParaRPr lang="ko-KR" altLang="en-US" smtClean="0"/>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02. Contents title</a:t>
            </a:r>
            <a:endParaRPr lang="ko-KR" altLang="en-US" smtClean="0"/>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03. Contents title</a:t>
            </a:r>
            <a:endParaRPr lang="ko-KR" altLang="en-US" smtClean="0"/>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grpSp>
        <p:nvGrpSpPr>
          <p:cNvPr id="74" name="그룹 116"/>
          <p:cNvGrpSpPr/>
          <p:nvPr userDrawn="1"/>
        </p:nvGrpSpPr>
        <p:grpSpPr>
          <a:xfrm>
            <a:off x="8082789" y="69450"/>
            <a:ext cx="4109211" cy="6719103"/>
            <a:chOff x="5048873" y="80963"/>
            <a:chExt cx="4095127" cy="6696075"/>
          </a:xfrm>
        </p:grpSpPr>
        <p:sp>
          <p:nvSpPr>
            <p:cNvPr id="75"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6"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7"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8"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79"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80"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2"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4"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85"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86"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87"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88"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9"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0"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91"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92"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3"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94"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57"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58"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59"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60"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61"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62"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63"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64"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65"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7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66"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69"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7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0"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1"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176" name="그룹 94"/>
          <p:cNvGrpSpPr/>
          <p:nvPr userDrawn="1"/>
        </p:nvGrpSpPr>
        <p:grpSpPr>
          <a:xfrm>
            <a:off x="532056" y="1428888"/>
            <a:ext cx="1263128" cy="1281259"/>
            <a:chOff x="7668344" y="5495925"/>
            <a:chExt cx="1261419" cy="1279525"/>
          </a:xfrm>
        </p:grpSpPr>
        <p:sp>
          <p:nvSpPr>
            <p:cNvPr id="177"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78"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79"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80"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1"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82"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83"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4"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85"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6"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87"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8"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89"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0"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2"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3"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94" name="그룹 112"/>
            <p:cNvGrpSpPr/>
            <p:nvPr userDrawn="1"/>
          </p:nvGrpSpPr>
          <p:grpSpPr>
            <a:xfrm>
              <a:off x="8315651" y="6291101"/>
              <a:ext cx="218787" cy="484348"/>
              <a:chOff x="8315651" y="6291101"/>
              <a:chExt cx="218787" cy="484348"/>
            </a:xfrm>
            <a:solidFill>
              <a:schemeClr val="accent5">
                <a:lumMod val="75000"/>
              </a:schemeClr>
            </a:solidFill>
          </p:grpSpPr>
          <p:sp>
            <p:nvSpPr>
              <p:cNvPr id="196"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7"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95"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grpSp>
        <p:nvGrpSpPr>
          <p:cNvPr id="20" name="그룹 19"/>
          <p:cNvGrpSpPr/>
          <p:nvPr/>
        </p:nvGrpSpPr>
        <p:grpSpPr>
          <a:xfrm>
            <a:off x="0" y="2182205"/>
            <a:ext cx="3511363" cy="2822249"/>
            <a:chOff x="0" y="2101768"/>
            <a:chExt cx="3675122" cy="2953871"/>
          </a:xfrm>
        </p:grpSpPr>
        <p:sp>
          <p:nvSpPr>
            <p:cNvPr id="21" name="Freeform 113"/>
            <p:cNvSpPr/>
            <p:nvPr userDrawn="1"/>
          </p:nvSpPr>
          <p:spPr bwMode="auto">
            <a:xfrm>
              <a:off x="1044635" y="2103356"/>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22" name="Freeform 115"/>
            <p:cNvSpPr/>
            <p:nvPr userDrawn="1"/>
          </p:nvSpPr>
          <p:spPr bwMode="auto">
            <a:xfrm>
              <a:off x="2395597" y="2103356"/>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23" name="Freeform 117"/>
            <p:cNvSpPr/>
            <p:nvPr userDrawn="1"/>
          </p:nvSpPr>
          <p:spPr bwMode="auto">
            <a:xfrm>
              <a:off x="2395597" y="3455906"/>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24" name="Freeform 119"/>
            <p:cNvSpPr/>
            <p:nvPr userDrawn="1"/>
          </p:nvSpPr>
          <p:spPr bwMode="auto">
            <a:xfrm>
              <a:off x="1044635" y="3457493"/>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pic>
          <p:nvPicPr>
            <p:cNvPr id="25" name="그림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660656" y="3169150"/>
              <a:ext cx="395560" cy="1096463"/>
            </a:xfrm>
            <a:prstGeom prst="rect">
              <a:avLst/>
            </a:prstGeom>
          </p:spPr>
        </p:pic>
        <p:sp>
          <p:nvSpPr>
            <p:cNvPr id="26" name="Freeform 118"/>
            <p:cNvSpPr/>
            <p:nvPr userDrawn="1"/>
          </p:nvSpPr>
          <p:spPr bwMode="auto">
            <a:xfrm>
              <a:off x="2395597" y="3455906"/>
              <a:ext cx="1279525" cy="128111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27" name="그림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646061" y="2669288"/>
              <a:ext cx="449020" cy="1096463"/>
            </a:xfrm>
            <a:prstGeom prst="rect">
              <a:avLst/>
            </a:prstGeom>
          </p:spPr>
        </p:pic>
        <p:sp>
          <p:nvSpPr>
            <p:cNvPr id="28" name="Freeform 116"/>
            <p:cNvSpPr/>
            <p:nvPr userDrawn="1"/>
          </p:nvSpPr>
          <p:spPr bwMode="auto">
            <a:xfrm>
              <a:off x="2395597" y="2103356"/>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29" name="Freeform 13"/>
            <p:cNvSpPr/>
            <p:nvPr userDrawn="1"/>
          </p:nvSpPr>
          <p:spPr bwMode="auto">
            <a:xfrm>
              <a:off x="0" y="2101768"/>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30" name="Freeform 13"/>
            <p:cNvSpPr/>
            <p:nvPr userDrawn="1"/>
          </p:nvSpPr>
          <p:spPr bwMode="auto">
            <a:xfrm>
              <a:off x="0" y="3457493"/>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6C4C8B">
                <a:alpha val="20000"/>
              </a:srgbClr>
            </a:solidFill>
            <a:ln>
              <a:noFill/>
            </a:ln>
          </p:spPr>
          <p:txBody>
            <a:bodyPr vert="horz" wrap="square" lIns="91440" tIns="45720" rIns="91440" bIns="45720" numCol="1" anchor="t" anchorCtr="0" compatLnSpc="1"/>
            <a:lstStyle/>
            <a:p>
              <a:pPr lvl="0"/>
              <a:endParaRPr lang="ko-KR" altLang="en-US" sz="2400"/>
            </a:p>
          </p:txBody>
        </p:sp>
        <p:pic>
          <p:nvPicPr>
            <p:cNvPr id="31" name="그림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8100000" flipV="1">
              <a:off x="1629830" y="3959176"/>
              <a:ext cx="449020" cy="1096463"/>
            </a:xfrm>
            <a:prstGeom prst="rect">
              <a:avLst/>
            </a:prstGeom>
          </p:spPr>
        </p:pic>
        <p:sp>
          <p:nvSpPr>
            <p:cNvPr id="32" name="Freeform 120"/>
            <p:cNvSpPr/>
            <p:nvPr userDrawn="1"/>
          </p:nvSpPr>
          <p:spPr bwMode="auto">
            <a:xfrm>
              <a:off x="1043047" y="3455906"/>
              <a:ext cx="1281113" cy="128111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33" name="그림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1604074" y="1843003"/>
              <a:ext cx="449020" cy="1096463"/>
            </a:xfrm>
            <a:prstGeom prst="rect">
              <a:avLst/>
            </a:prstGeom>
          </p:spPr>
        </p:pic>
        <p:sp>
          <p:nvSpPr>
            <p:cNvPr id="34" name="Freeform 114"/>
            <p:cNvSpPr/>
            <p:nvPr userDrawn="1"/>
          </p:nvSpPr>
          <p:spPr bwMode="auto">
            <a:xfrm>
              <a:off x="1044635" y="2103356"/>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grpSp>
      <p:sp>
        <p:nvSpPr>
          <p:cNvPr id="10" name="텍스트 개체 틀 3"/>
          <p:cNvSpPr>
            <a:spLocks noGrp="1"/>
          </p:cNvSpPr>
          <p:nvPr>
            <p:ph type="body" sz="quarter" idx="10" hasCustomPrompt="1"/>
          </p:nvPr>
        </p:nvSpPr>
        <p:spPr>
          <a:xfrm>
            <a:off x="4175787" y="3187726"/>
            <a:ext cx="683748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11" name="텍스트 개체 틀 3"/>
          <p:cNvSpPr>
            <a:spLocks noGrp="1"/>
          </p:cNvSpPr>
          <p:nvPr>
            <p:ph type="body" sz="quarter" idx="11" hasCustomPrompt="1"/>
          </p:nvPr>
        </p:nvSpPr>
        <p:spPr>
          <a:xfrm>
            <a:off x="4175787" y="3733532"/>
            <a:ext cx="683748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sub title</a:t>
            </a:r>
            <a:endParaRPr lang="ko-KR" altLang="en-US" smtClean="0"/>
          </a:p>
        </p:txBody>
      </p:sp>
      <p:sp>
        <p:nvSpPr>
          <p:cNvPr id="12" name="텍스트 개체 틀 3"/>
          <p:cNvSpPr>
            <a:spLocks noGrp="1"/>
          </p:cNvSpPr>
          <p:nvPr>
            <p:ph type="body" sz="quarter" idx="12" hasCustomPrompt="1"/>
          </p:nvPr>
        </p:nvSpPr>
        <p:spPr>
          <a:xfrm>
            <a:off x="4175788" y="2130268"/>
            <a:ext cx="4710585"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01</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6_제목 및 내용">
    <p:spTree>
      <p:nvGrpSpPr>
        <p:cNvPr id="1" name=""/>
        <p:cNvGrpSpPr/>
        <p:nvPr/>
      </p:nvGrpSpPr>
      <p:grpSpPr>
        <a:xfrm>
          <a:off x="0" y="0"/>
          <a:ext cx="0" cy="0"/>
          <a:chOff x="0" y="0"/>
          <a:chExt cx="0" cy="0"/>
        </a:xfrm>
      </p:grpSpPr>
      <p:grpSp>
        <p:nvGrpSpPr>
          <p:cNvPr id="53" name="그룹 52"/>
          <p:cNvGrpSpPr/>
          <p:nvPr/>
        </p:nvGrpSpPr>
        <p:grpSpPr>
          <a:xfrm>
            <a:off x="4547731" y="1130013"/>
            <a:ext cx="3072269" cy="2872144"/>
            <a:chOff x="2789311" y="2492861"/>
            <a:chExt cx="3547176" cy="3316116"/>
          </a:xfrm>
        </p:grpSpPr>
        <p:sp>
          <p:nvSpPr>
            <p:cNvPr id="54" name="Freeform 6"/>
            <p:cNvSpPr/>
            <p:nvPr/>
          </p:nvSpPr>
          <p:spPr bwMode="auto">
            <a:xfrm>
              <a:off x="3025458" y="2515143"/>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342D57">
                <a:alpha val="20000"/>
              </a:srgbClr>
            </a:solidFill>
            <a:ln>
              <a:noFill/>
            </a:ln>
          </p:spPr>
          <p:txBody>
            <a:bodyPr vert="horz" wrap="square" lIns="91440" tIns="45720" rIns="91440" bIns="45720" numCol="1" anchor="t" anchorCtr="0" compatLnSpc="1"/>
            <a:lstStyle/>
            <a:p>
              <a:endParaRPr lang="ko-KR" altLang="en-US" sz="2400"/>
            </a:p>
          </p:txBody>
        </p:sp>
        <p:sp>
          <p:nvSpPr>
            <p:cNvPr id="55" name="Freeform 7"/>
            <p:cNvSpPr/>
            <p:nvPr/>
          </p:nvSpPr>
          <p:spPr bwMode="auto">
            <a:xfrm>
              <a:off x="3051919" y="2492861"/>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56" name="Freeform 12"/>
            <p:cNvSpPr/>
            <p:nvPr/>
          </p:nvSpPr>
          <p:spPr bwMode="auto">
            <a:xfrm>
              <a:off x="4590801" y="3264571"/>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57" name="Freeform 13"/>
            <p:cNvSpPr/>
            <p:nvPr/>
          </p:nvSpPr>
          <p:spPr bwMode="auto">
            <a:xfrm>
              <a:off x="5363723" y="2494470"/>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58" name="Freeform 14"/>
            <p:cNvSpPr/>
            <p:nvPr/>
          </p:nvSpPr>
          <p:spPr bwMode="auto">
            <a:xfrm>
              <a:off x="3025458" y="4052596"/>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59" name="Freeform 16"/>
            <p:cNvSpPr/>
            <p:nvPr/>
          </p:nvSpPr>
          <p:spPr bwMode="auto">
            <a:xfrm>
              <a:off x="3051919" y="4820308"/>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DC4997">
                <a:alpha val="20000"/>
              </a:srgbClr>
            </a:solidFill>
            <a:ln>
              <a:noFill/>
            </a:ln>
          </p:spPr>
          <p:txBody>
            <a:bodyPr vert="horz" wrap="square" lIns="91440" tIns="45720" rIns="91440" bIns="45720" numCol="1" anchor="t" anchorCtr="0" compatLnSpc="1"/>
            <a:lstStyle/>
            <a:p>
              <a:endParaRPr lang="ko-KR" altLang="en-US" sz="2400"/>
            </a:p>
          </p:txBody>
        </p:sp>
        <p:sp>
          <p:nvSpPr>
            <p:cNvPr id="60" name="Freeform 19"/>
            <p:cNvSpPr/>
            <p:nvPr/>
          </p:nvSpPr>
          <p:spPr bwMode="auto">
            <a:xfrm>
              <a:off x="4590801" y="4049595"/>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61" name="Freeform 21"/>
            <p:cNvSpPr/>
            <p:nvPr/>
          </p:nvSpPr>
          <p:spPr bwMode="auto">
            <a:xfrm>
              <a:off x="5363723" y="4081173"/>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pic>
          <p:nvPicPr>
            <p:cNvPr id="62" name="그림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4883190" y="3212075"/>
              <a:ext cx="388116" cy="1069056"/>
            </a:xfrm>
            <a:prstGeom prst="rect">
              <a:avLst/>
            </a:prstGeom>
          </p:spPr>
        </p:pic>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5607901" y="2477637"/>
              <a:ext cx="388116" cy="1069056"/>
            </a:xfrm>
            <a:prstGeom prst="rect">
              <a:avLst/>
            </a:prstGeom>
          </p:spPr>
        </p:pic>
        <p:sp>
          <p:nvSpPr>
            <p:cNvPr id="64" name="Freeform 10"/>
            <p:cNvSpPr/>
            <p:nvPr/>
          </p:nvSpPr>
          <p:spPr bwMode="auto">
            <a:xfrm>
              <a:off x="4590801" y="251814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65" name="Freeform 11"/>
            <p:cNvSpPr/>
            <p:nvPr/>
          </p:nvSpPr>
          <p:spPr bwMode="auto">
            <a:xfrm>
              <a:off x="4613083" y="2494470"/>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66" name="그림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4858741" y="3815592"/>
              <a:ext cx="388116" cy="1069056"/>
            </a:xfrm>
            <a:prstGeom prst="rect">
              <a:avLst/>
            </a:prstGeom>
          </p:spPr>
        </p:pic>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5583452" y="4550030"/>
              <a:ext cx="388116" cy="1069056"/>
            </a:xfrm>
            <a:prstGeom prst="rect">
              <a:avLst/>
            </a:prstGeom>
          </p:spPr>
        </p:pic>
        <p:sp>
          <p:nvSpPr>
            <p:cNvPr id="68" name="Freeform 18"/>
            <p:cNvSpPr/>
            <p:nvPr/>
          </p:nvSpPr>
          <p:spPr bwMode="auto">
            <a:xfrm>
              <a:off x="4590801" y="404959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69" name="Freeform 20"/>
            <p:cNvSpPr/>
            <p:nvPr/>
          </p:nvSpPr>
          <p:spPr bwMode="auto">
            <a:xfrm>
              <a:off x="4613083" y="4823910"/>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854492" y="2258028"/>
              <a:ext cx="388116" cy="1069056"/>
            </a:xfrm>
            <a:prstGeom prst="rect">
              <a:avLst/>
            </a:prstGeom>
          </p:spPr>
        </p:pic>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129781" y="2992466"/>
              <a:ext cx="388116" cy="1069056"/>
            </a:xfrm>
            <a:prstGeom prst="rect">
              <a:avLst/>
            </a:prstGeom>
          </p:spPr>
        </p:pic>
        <p:sp>
          <p:nvSpPr>
            <p:cNvPr id="72" name="Freeform 8"/>
            <p:cNvSpPr/>
            <p:nvPr/>
          </p:nvSpPr>
          <p:spPr bwMode="auto">
            <a:xfrm>
              <a:off x="3025458" y="3265783"/>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73" name="Freeform 9"/>
            <p:cNvSpPr/>
            <p:nvPr/>
          </p:nvSpPr>
          <p:spPr bwMode="auto">
            <a:xfrm>
              <a:off x="3802559" y="2492861"/>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74" name="그림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131840" y="4015210"/>
              <a:ext cx="388116" cy="1069056"/>
            </a:xfrm>
            <a:prstGeom prst="rect">
              <a:avLst/>
            </a:prstGeom>
          </p:spPr>
        </p:pic>
        <p:pic>
          <p:nvPicPr>
            <p:cNvPr id="75" name="그림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866278" y="4739921"/>
              <a:ext cx="388116" cy="1069056"/>
            </a:xfrm>
            <a:prstGeom prst="rect">
              <a:avLst/>
            </a:prstGeom>
          </p:spPr>
        </p:pic>
        <p:sp>
          <p:nvSpPr>
            <p:cNvPr id="76" name="Freeform 15"/>
            <p:cNvSpPr/>
            <p:nvPr/>
          </p:nvSpPr>
          <p:spPr bwMode="auto">
            <a:xfrm>
              <a:off x="3025458" y="4052596"/>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77" name="Freeform 17"/>
            <p:cNvSpPr/>
            <p:nvPr/>
          </p:nvSpPr>
          <p:spPr bwMode="auto">
            <a:xfrm>
              <a:off x="3802559" y="4074879"/>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DC4997"/>
            </a:solidFill>
            <a:ln>
              <a:noFill/>
            </a:ln>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4492487" y="4074571"/>
            <a:ext cx="3207027" cy="629951"/>
          </a:xfrm>
          <a:prstGeom prst="rect">
            <a:avLst/>
          </a:prstGeom>
        </p:spPr>
        <p:txBody>
          <a:bodyPr lIns="0" tIns="0" rIns="0" bIns="0"/>
          <a:lstStyle>
            <a:lvl1pPr marL="0" indent="0" algn="ctr">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Thank you</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grpSp>
        <p:nvGrpSpPr>
          <p:cNvPr id="117" name="그룹 116"/>
          <p:cNvGrpSpPr/>
          <p:nvPr userDrawn="1"/>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userDrawn="1"/>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01. Contents title</a:t>
            </a:r>
            <a:endParaRPr lang="ko-KR" altLang="en-US" smtClean="0"/>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02. Contents title</a:t>
            </a:r>
            <a:endParaRPr lang="ko-KR" altLang="en-US" smtClean="0"/>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03. Contents title</a:t>
            </a:r>
            <a:endParaRPr lang="ko-KR" altLang="en-US" smtClean="0"/>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grpSp>
        <p:nvGrpSpPr>
          <p:cNvPr id="152" name="그룹 151"/>
          <p:cNvGrpSpPr/>
          <p:nvPr/>
        </p:nvGrpSpPr>
        <p:grpSpPr>
          <a:xfrm>
            <a:off x="10569566" y="5478266"/>
            <a:ext cx="1296303" cy="1314909"/>
            <a:chOff x="7668344" y="5495925"/>
            <a:chExt cx="1261419" cy="1279525"/>
          </a:xfrm>
        </p:grpSpPr>
        <p:sp>
          <p:nvSpPr>
            <p:cNvPr id="153"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54"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5"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56"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7"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58"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59"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0"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61"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2"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63"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4"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65"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6"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9"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70" name="그룹 169"/>
            <p:cNvGrpSpPr/>
            <p:nvPr userDrawn="1"/>
          </p:nvGrpSpPr>
          <p:grpSpPr>
            <a:xfrm>
              <a:off x="8315651" y="6291101"/>
              <a:ext cx="218787" cy="484348"/>
              <a:chOff x="8315651" y="6291101"/>
              <a:chExt cx="218787" cy="484348"/>
            </a:xfrm>
            <a:solidFill>
              <a:schemeClr val="accent5">
                <a:lumMod val="75000"/>
              </a:schemeClr>
            </a:solidFill>
          </p:grpSpPr>
          <p:sp>
            <p:nvSpPr>
              <p:cNvPr id="172"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1"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title </a:t>
            </a:r>
            <a:endParaRPr lang="ko-KR" altLang="en-US" smtClean="0"/>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sub title</a:t>
            </a:r>
            <a:endParaRPr lang="ko-KR" altLang="en-US" smtClean="0"/>
          </a:p>
        </p:txBody>
      </p:sp>
      <p:grpSp>
        <p:nvGrpSpPr>
          <p:cNvPr id="67" name="그룹 151"/>
          <p:cNvGrpSpPr/>
          <p:nvPr userDrawn="1"/>
        </p:nvGrpSpPr>
        <p:grpSpPr>
          <a:xfrm>
            <a:off x="10569566" y="5478266"/>
            <a:ext cx="1296303" cy="1314909"/>
            <a:chOff x="7668344" y="5495925"/>
            <a:chExt cx="1261419" cy="1279525"/>
          </a:xfrm>
        </p:grpSpPr>
        <p:sp>
          <p:nvSpPr>
            <p:cNvPr id="88"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89"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3"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4"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5"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96"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99"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1"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2"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3"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4"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5"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6"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08" name="그룹 169"/>
            <p:cNvGrpSpPr/>
            <p:nvPr userDrawn="1"/>
          </p:nvGrpSpPr>
          <p:grpSpPr>
            <a:xfrm>
              <a:off x="8315651" y="6291101"/>
              <a:ext cx="218787" cy="484348"/>
              <a:chOff x="8315651" y="6291101"/>
              <a:chExt cx="218787" cy="484348"/>
            </a:xfrm>
            <a:solidFill>
              <a:schemeClr val="accent5">
                <a:lumMod val="75000"/>
              </a:schemeClr>
            </a:solidFill>
          </p:grpSpPr>
          <p:sp>
            <p:nvSpPr>
              <p:cNvPr id="110"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09"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grpSp>
        <p:nvGrpSpPr>
          <p:cNvPr id="117" name="그룹 116"/>
          <p:cNvGrpSpPr/>
          <p:nvPr/>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01. Contents title</a:t>
            </a:r>
            <a:endParaRPr lang="ko-KR" altLang="en-US" smtClean="0"/>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02. Contents title</a:t>
            </a:r>
            <a:endParaRPr lang="ko-KR" altLang="en-US" smtClean="0"/>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03. Contents title</a:t>
            </a:r>
            <a:endParaRPr lang="ko-KR" altLang="en-US" smtClean="0"/>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grpSp>
        <p:nvGrpSpPr>
          <p:cNvPr id="74" name="그룹 116"/>
          <p:cNvGrpSpPr/>
          <p:nvPr userDrawn="1"/>
        </p:nvGrpSpPr>
        <p:grpSpPr>
          <a:xfrm>
            <a:off x="8082789" y="69450"/>
            <a:ext cx="4109211" cy="6719103"/>
            <a:chOff x="5048873" y="80963"/>
            <a:chExt cx="4095127" cy="6696075"/>
          </a:xfrm>
        </p:grpSpPr>
        <p:sp>
          <p:nvSpPr>
            <p:cNvPr id="75"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6"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7"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8"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79"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80"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2"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4"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85"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86"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87"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88"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9"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0"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91"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92"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3"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94"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57"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58"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59"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60"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61"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62"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63"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64"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65"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7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66"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69"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7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0"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1"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176" name="그룹 94"/>
          <p:cNvGrpSpPr/>
          <p:nvPr userDrawn="1"/>
        </p:nvGrpSpPr>
        <p:grpSpPr>
          <a:xfrm>
            <a:off x="532056" y="1428888"/>
            <a:ext cx="1263128" cy="1281259"/>
            <a:chOff x="7668344" y="5495925"/>
            <a:chExt cx="1261419" cy="1279525"/>
          </a:xfrm>
        </p:grpSpPr>
        <p:sp>
          <p:nvSpPr>
            <p:cNvPr id="177"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78"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79"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80"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1"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82"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83"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4"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85"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6"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87"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8"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89"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0"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2"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3"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94" name="그룹 112"/>
            <p:cNvGrpSpPr/>
            <p:nvPr userDrawn="1"/>
          </p:nvGrpSpPr>
          <p:grpSpPr>
            <a:xfrm>
              <a:off x="8315651" y="6291101"/>
              <a:ext cx="218787" cy="484348"/>
              <a:chOff x="8315651" y="6291101"/>
              <a:chExt cx="218787" cy="484348"/>
            </a:xfrm>
            <a:solidFill>
              <a:schemeClr val="accent5">
                <a:lumMod val="75000"/>
              </a:schemeClr>
            </a:solidFill>
          </p:grpSpPr>
          <p:sp>
            <p:nvSpPr>
              <p:cNvPr id="196"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7"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95"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제목 및 내용">
    <p:spTree>
      <p:nvGrpSpPr>
        <p:cNvPr id="1" name=""/>
        <p:cNvGrpSpPr/>
        <p:nvPr/>
      </p:nvGrpSpPr>
      <p:grpSpPr>
        <a:xfrm>
          <a:off x="0" y="0"/>
          <a:ext cx="0" cy="0"/>
          <a:chOff x="0" y="0"/>
          <a:chExt cx="0" cy="0"/>
        </a:xfrm>
      </p:grpSpPr>
      <p:grpSp>
        <p:nvGrpSpPr>
          <p:cNvPr id="20" name="그룹 19"/>
          <p:cNvGrpSpPr/>
          <p:nvPr/>
        </p:nvGrpSpPr>
        <p:grpSpPr>
          <a:xfrm>
            <a:off x="0" y="2182205"/>
            <a:ext cx="3511363" cy="2822249"/>
            <a:chOff x="0" y="2101768"/>
            <a:chExt cx="3675122" cy="2953871"/>
          </a:xfrm>
        </p:grpSpPr>
        <p:sp>
          <p:nvSpPr>
            <p:cNvPr id="21" name="Freeform 113"/>
            <p:cNvSpPr/>
            <p:nvPr userDrawn="1"/>
          </p:nvSpPr>
          <p:spPr bwMode="auto">
            <a:xfrm>
              <a:off x="1044635" y="2103356"/>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22" name="Freeform 115"/>
            <p:cNvSpPr/>
            <p:nvPr userDrawn="1"/>
          </p:nvSpPr>
          <p:spPr bwMode="auto">
            <a:xfrm>
              <a:off x="2395597" y="2103356"/>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23" name="Freeform 117"/>
            <p:cNvSpPr/>
            <p:nvPr userDrawn="1"/>
          </p:nvSpPr>
          <p:spPr bwMode="auto">
            <a:xfrm>
              <a:off x="2395597" y="3455906"/>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24" name="Freeform 119"/>
            <p:cNvSpPr/>
            <p:nvPr userDrawn="1"/>
          </p:nvSpPr>
          <p:spPr bwMode="auto">
            <a:xfrm>
              <a:off x="1044635" y="3457493"/>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pic>
          <p:nvPicPr>
            <p:cNvPr id="25" name="그림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660656" y="3169150"/>
              <a:ext cx="395560" cy="1096463"/>
            </a:xfrm>
            <a:prstGeom prst="rect">
              <a:avLst/>
            </a:prstGeom>
          </p:spPr>
        </p:pic>
        <p:sp>
          <p:nvSpPr>
            <p:cNvPr id="26" name="Freeform 118"/>
            <p:cNvSpPr/>
            <p:nvPr userDrawn="1"/>
          </p:nvSpPr>
          <p:spPr bwMode="auto">
            <a:xfrm>
              <a:off x="2395597" y="3455906"/>
              <a:ext cx="1279525" cy="128111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27" name="그림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646061" y="2669288"/>
              <a:ext cx="449020" cy="1096463"/>
            </a:xfrm>
            <a:prstGeom prst="rect">
              <a:avLst/>
            </a:prstGeom>
          </p:spPr>
        </p:pic>
        <p:sp>
          <p:nvSpPr>
            <p:cNvPr id="28" name="Freeform 116"/>
            <p:cNvSpPr/>
            <p:nvPr userDrawn="1"/>
          </p:nvSpPr>
          <p:spPr bwMode="auto">
            <a:xfrm>
              <a:off x="2395597" y="2103356"/>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29" name="Freeform 13"/>
            <p:cNvSpPr/>
            <p:nvPr userDrawn="1"/>
          </p:nvSpPr>
          <p:spPr bwMode="auto">
            <a:xfrm>
              <a:off x="0" y="2101768"/>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30" name="Freeform 13"/>
            <p:cNvSpPr/>
            <p:nvPr userDrawn="1"/>
          </p:nvSpPr>
          <p:spPr bwMode="auto">
            <a:xfrm>
              <a:off x="0" y="3457493"/>
              <a:ext cx="1589739" cy="1281113"/>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rgbClr val="6C4C8B">
                <a:alpha val="20000"/>
              </a:srgbClr>
            </a:solidFill>
            <a:ln>
              <a:noFill/>
            </a:ln>
          </p:spPr>
          <p:txBody>
            <a:bodyPr vert="horz" wrap="square" lIns="91440" tIns="45720" rIns="91440" bIns="45720" numCol="1" anchor="t" anchorCtr="0" compatLnSpc="1"/>
            <a:lstStyle/>
            <a:p>
              <a:pPr lvl="0"/>
              <a:endParaRPr lang="ko-KR" altLang="en-US" sz="2400"/>
            </a:p>
          </p:txBody>
        </p:sp>
        <p:pic>
          <p:nvPicPr>
            <p:cNvPr id="31" name="그림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8100000" flipV="1">
              <a:off x="1629830" y="3959176"/>
              <a:ext cx="449020" cy="1096463"/>
            </a:xfrm>
            <a:prstGeom prst="rect">
              <a:avLst/>
            </a:prstGeom>
          </p:spPr>
        </p:pic>
        <p:sp>
          <p:nvSpPr>
            <p:cNvPr id="32" name="Freeform 120"/>
            <p:cNvSpPr/>
            <p:nvPr userDrawn="1"/>
          </p:nvSpPr>
          <p:spPr bwMode="auto">
            <a:xfrm>
              <a:off x="1043047" y="3455906"/>
              <a:ext cx="1281113" cy="128111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33" name="그림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1604074" y="1843003"/>
              <a:ext cx="449020" cy="1096463"/>
            </a:xfrm>
            <a:prstGeom prst="rect">
              <a:avLst/>
            </a:prstGeom>
          </p:spPr>
        </p:pic>
        <p:sp>
          <p:nvSpPr>
            <p:cNvPr id="34" name="Freeform 114"/>
            <p:cNvSpPr/>
            <p:nvPr userDrawn="1"/>
          </p:nvSpPr>
          <p:spPr bwMode="auto">
            <a:xfrm>
              <a:off x="1044635" y="2103356"/>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grpSp>
      <p:sp>
        <p:nvSpPr>
          <p:cNvPr id="10" name="텍스트 개체 틀 3"/>
          <p:cNvSpPr>
            <a:spLocks noGrp="1"/>
          </p:cNvSpPr>
          <p:nvPr>
            <p:ph type="body" sz="quarter" idx="10" hasCustomPrompt="1"/>
          </p:nvPr>
        </p:nvSpPr>
        <p:spPr>
          <a:xfrm>
            <a:off x="4175787" y="3187726"/>
            <a:ext cx="683748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11" name="텍스트 개체 틀 3"/>
          <p:cNvSpPr>
            <a:spLocks noGrp="1"/>
          </p:cNvSpPr>
          <p:nvPr>
            <p:ph type="body" sz="quarter" idx="11" hasCustomPrompt="1"/>
          </p:nvPr>
        </p:nvSpPr>
        <p:spPr>
          <a:xfrm>
            <a:off x="4175787" y="3733532"/>
            <a:ext cx="683748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Contents sub title</a:t>
            </a:r>
            <a:endParaRPr lang="ko-KR" altLang="en-US" smtClean="0"/>
          </a:p>
        </p:txBody>
      </p:sp>
      <p:sp>
        <p:nvSpPr>
          <p:cNvPr id="12" name="텍스트 개체 틀 3"/>
          <p:cNvSpPr>
            <a:spLocks noGrp="1"/>
          </p:cNvSpPr>
          <p:nvPr>
            <p:ph type="body" sz="quarter" idx="12" hasCustomPrompt="1"/>
          </p:nvPr>
        </p:nvSpPr>
        <p:spPr>
          <a:xfrm>
            <a:off x="4175788" y="2130268"/>
            <a:ext cx="4710585"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01</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제목 및 내용">
    <p:spTree>
      <p:nvGrpSpPr>
        <p:cNvPr id="1" name=""/>
        <p:cNvGrpSpPr/>
        <p:nvPr/>
      </p:nvGrpSpPr>
      <p:grpSpPr>
        <a:xfrm>
          <a:off x="0" y="0"/>
          <a:ext cx="0" cy="0"/>
          <a:chOff x="0" y="0"/>
          <a:chExt cx="0" cy="0"/>
        </a:xfrm>
      </p:grpSpPr>
      <p:grpSp>
        <p:nvGrpSpPr>
          <p:cNvPr id="18" name="그룹 17"/>
          <p:cNvGrpSpPr/>
          <p:nvPr/>
        </p:nvGrpSpPr>
        <p:grpSpPr>
          <a:xfrm>
            <a:off x="-1" y="1142993"/>
            <a:ext cx="12193524" cy="60959"/>
            <a:chOff x="-140841" y="1028228"/>
            <a:chExt cx="9285984" cy="45719"/>
          </a:xfrm>
        </p:grpSpPr>
        <p:sp>
          <p:nvSpPr>
            <p:cNvPr id="19" name="직사각형 18"/>
            <p:cNvSpPr/>
            <p:nvPr/>
          </p:nvSpPr>
          <p:spPr>
            <a:xfrm>
              <a:off x="1406823"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직사각형 19"/>
            <p:cNvSpPr/>
            <p:nvPr/>
          </p:nvSpPr>
          <p:spPr>
            <a:xfrm>
              <a:off x="2954487" y="1028228"/>
              <a:ext cx="1547664" cy="45719"/>
            </a:xfrm>
            <a:prstGeom prst="rect">
              <a:avLst/>
            </a:prstGeom>
            <a:solidFill>
              <a:srgbClr val="342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 name="직사각형 20"/>
            <p:cNvSpPr/>
            <p:nvPr/>
          </p:nvSpPr>
          <p:spPr>
            <a:xfrm>
              <a:off x="4502151"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 name="직사각형 21"/>
            <p:cNvSpPr/>
            <p:nvPr/>
          </p:nvSpPr>
          <p:spPr>
            <a:xfrm>
              <a:off x="6049815"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 name="직사각형 22"/>
            <p:cNvSpPr/>
            <p:nvPr/>
          </p:nvSpPr>
          <p:spPr>
            <a:xfrm>
              <a:off x="7597479"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4" name="직사각형 23"/>
            <p:cNvSpPr/>
            <p:nvPr/>
          </p:nvSpPr>
          <p:spPr>
            <a:xfrm>
              <a:off x="-14084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2" name="텍스트 개체 틀 3"/>
          <p:cNvSpPr>
            <a:spLocks noGrp="1"/>
          </p:cNvSpPr>
          <p:nvPr>
            <p:ph type="body" sz="quarter" idx="10" hasCustomPrompt="1"/>
          </p:nvPr>
        </p:nvSpPr>
        <p:spPr>
          <a:xfrm>
            <a:off x="335360" y="158757"/>
            <a:ext cx="11137237" cy="556863"/>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Slide main title</a:t>
            </a:r>
            <a:endParaRPr lang="ko-KR" altLang="en-US" smtClean="0"/>
          </a:p>
        </p:txBody>
      </p:sp>
      <p:sp>
        <p:nvSpPr>
          <p:cNvPr id="3" name="텍스트 개체 틀 3"/>
          <p:cNvSpPr>
            <a:spLocks noGrp="1"/>
          </p:cNvSpPr>
          <p:nvPr>
            <p:ph type="body" sz="quarter" idx="11" hasCustomPrompt="1"/>
          </p:nvPr>
        </p:nvSpPr>
        <p:spPr>
          <a:xfrm>
            <a:off x="335360" y="718293"/>
            <a:ext cx="11137237" cy="381641"/>
          </a:xfrm>
          <a:prstGeom prst="rect">
            <a:avLst/>
          </a:prstGeom>
        </p:spPr>
        <p:txBody>
          <a:bodyPr lIns="0" tIns="0" rIns="0" bIns="0"/>
          <a:lstStyle>
            <a:lvl1pPr marL="0" indent="0" algn="l">
              <a:buNone/>
              <a:defRPr sz="2135"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Slide sub title</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제목 및 내용">
    <p:spTree>
      <p:nvGrpSpPr>
        <p:cNvPr id="1" name=""/>
        <p:cNvGrpSpPr/>
        <p:nvPr/>
      </p:nvGrpSpPr>
      <p:grpSpPr>
        <a:xfrm>
          <a:off x="0" y="0"/>
          <a:ext cx="0" cy="0"/>
          <a:chOff x="0" y="0"/>
          <a:chExt cx="0" cy="0"/>
        </a:xfrm>
      </p:grpSpPr>
      <p:grpSp>
        <p:nvGrpSpPr>
          <p:cNvPr id="53" name="그룹 52"/>
          <p:cNvGrpSpPr/>
          <p:nvPr/>
        </p:nvGrpSpPr>
        <p:grpSpPr>
          <a:xfrm>
            <a:off x="4547731" y="1130013"/>
            <a:ext cx="3072269" cy="2872144"/>
            <a:chOff x="2789311" y="2492861"/>
            <a:chExt cx="3547176" cy="3316116"/>
          </a:xfrm>
        </p:grpSpPr>
        <p:sp>
          <p:nvSpPr>
            <p:cNvPr id="54" name="Freeform 6"/>
            <p:cNvSpPr/>
            <p:nvPr/>
          </p:nvSpPr>
          <p:spPr bwMode="auto">
            <a:xfrm>
              <a:off x="3025458" y="2515143"/>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342D57">
                <a:alpha val="20000"/>
              </a:srgbClr>
            </a:solidFill>
            <a:ln>
              <a:noFill/>
            </a:ln>
          </p:spPr>
          <p:txBody>
            <a:bodyPr vert="horz" wrap="square" lIns="91440" tIns="45720" rIns="91440" bIns="45720" numCol="1" anchor="t" anchorCtr="0" compatLnSpc="1"/>
            <a:lstStyle/>
            <a:p>
              <a:endParaRPr lang="ko-KR" altLang="en-US" sz="2400"/>
            </a:p>
          </p:txBody>
        </p:sp>
        <p:sp>
          <p:nvSpPr>
            <p:cNvPr id="55" name="Freeform 7"/>
            <p:cNvSpPr/>
            <p:nvPr/>
          </p:nvSpPr>
          <p:spPr bwMode="auto">
            <a:xfrm>
              <a:off x="3051919" y="2492861"/>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56" name="Freeform 12"/>
            <p:cNvSpPr/>
            <p:nvPr/>
          </p:nvSpPr>
          <p:spPr bwMode="auto">
            <a:xfrm>
              <a:off x="4590801" y="3264571"/>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BDA8D1">
                <a:alpha val="20000"/>
              </a:srgbClr>
            </a:solidFill>
            <a:ln>
              <a:noFill/>
            </a:ln>
          </p:spPr>
          <p:txBody>
            <a:bodyPr vert="horz" wrap="square" lIns="91440" tIns="45720" rIns="91440" bIns="45720" numCol="1" anchor="t" anchorCtr="0" compatLnSpc="1"/>
            <a:lstStyle/>
            <a:p>
              <a:endParaRPr lang="ko-KR" altLang="en-US" sz="2400"/>
            </a:p>
          </p:txBody>
        </p:sp>
        <p:sp>
          <p:nvSpPr>
            <p:cNvPr id="57" name="Freeform 13"/>
            <p:cNvSpPr/>
            <p:nvPr/>
          </p:nvSpPr>
          <p:spPr bwMode="auto">
            <a:xfrm>
              <a:off x="5363723" y="2494470"/>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58" name="Freeform 14"/>
            <p:cNvSpPr/>
            <p:nvPr/>
          </p:nvSpPr>
          <p:spPr bwMode="auto">
            <a:xfrm>
              <a:off x="3025458" y="4052596"/>
              <a:ext cx="750640" cy="1501280"/>
            </a:xfrm>
            <a:custGeom>
              <a:avLst/>
              <a:gdLst>
                <a:gd name="T0" fmla="*/ 0 w 539"/>
                <a:gd name="T1" fmla="*/ 0 h 1078"/>
                <a:gd name="T2" fmla="*/ 0 w 539"/>
                <a:gd name="T3" fmla="*/ 1078 h 1078"/>
                <a:gd name="T4" fmla="*/ 539 w 539"/>
                <a:gd name="T5" fmla="*/ 539 h 1078"/>
                <a:gd name="T6" fmla="*/ 0 w 539"/>
                <a:gd name="T7" fmla="*/ 0 h 1078"/>
              </a:gdLst>
              <a:ahLst/>
              <a:cxnLst>
                <a:cxn ang="0">
                  <a:pos x="T0" y="T1"/>
                </a:cxn>
                <a:cxn ang="0">
                  <a:pos x="T2" y="T3"/>
                </a:cxn>
                <a:cxn ang="0">
                  <a:pos x="T4" y="T5"/>
                </a:cxn>
                <a:cxn ang="0">
                  <a:pos x="T6" y="T7"/>
                </a:cxn>
              </a:cxnLst>
              <a:rect l="0" t="0" r="r" b="b"/>
              <a:pathLst>
                <a:path w="539" h="1078">
                  <a:moveTo>
                    <a:pt x="0" y="0"/>
                  </a:moveTo>
                  <a:lnTo>
                    <a:pt x="0" y="1078"/>
                  </a:lnTo>
                  <a:lnTo>
                    <a:pt x="539" y="539"/>
                  </a:lnTo>
                  <a:lnTo>
                    <a:pt x="0"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59" name="Freeform 16"/>
            <p:cNvSpPr/>
            <p:nvPr/>
          </p:nvSpPr>
          <p:spPr bwMode="auto">
            <a:xfrm>
              <a:off x="3051919" y="4820308"/>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DC4997">
                <a:alpha val="20000"/>
              </a:srgbClr>
            </a:solidFill>
            <a:ln>
              <a:noFill/>
            </a:ln>
          </p:spPr>
          <p:txBody>
            <a:bodyPr vert="horz" wrap="square" lIns="91440" tIns="45720" rIns="91440" bIns="45720" numCol="1" anchor="t" anchorCtr="0" compatLnSpc="1"/>
            <a:lstStyle/>
            <a:p>
              <a:endParaRPr lang="ko-KR" altLang="en-US" sz="2400"/>
            </a:p>
          </p:txBody>
        </p:sp>
        <p:sp>
          <p:nvSpPr>
            <p:cNvPr id="60" name="Freeform 19"/>
            <p:cNvSpPr/>
            <p:nvPr/>
          </p:nvSpPr>
          <p:spPr bwMode="auto">
            <a:xfrm>
              <a:off x="4590801" y="4049595"/>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61" name="Freeform 21"/>
            <p:cNvSpPr/>
            <p:nvPr/>
          </p:nvSpPr>
          <p:spPr bwMode="auto">
            <a:xfrm>
              <a:off x="5363723" y="4081173"/>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pic>
          <p:nvPicPr>
            <p:cNvPr id="62" name="그림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4883190" y="3212075"/>
              <a:ext cx="388116" cy="1069056"/>
            </a:xfrm>
            <a:prstGeom prst="rect">
              <a:avLst/>
            </a:prstGeom>
          </p:spPr>
        </p:pic>
        <p:pic>
          <p:nvPicPr>
            <p:cNvPr id="63" name="그림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flipH="1" flipV="1">
              <a:off x="5607901" y="2477637"/>
              <a:ext cx="388116" cy="1069056"/>
            </a:xfrm>
            <a:prstGeom prst="rect">
              <a:avLst/>
            </a:prstGeom>
          </p:spPr>
        </p:pic>
        <p:sp>
          <p:nvSpPr>
            <p:cNvPr id="64" name="Freeform 10"/>
            <p:cNvSpPr/>
            <p:nvPr/>
          </p:nvSpPr>
          <p:spPr bwMode="auto">
            <a:xfrm>
              <a:off x="4590801" y="251814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65" name="Freeform 11"/>
            <p:cNvSpPr/>
            <p:nvPr/>
          </p:nvSpPr>
          <p:spPr bwMode="auto">
            <a:xfrm>
              <a:off x="4613083" y="2494470"/>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66" name="그림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4858741" y="3815592"/>
              <a:ext cx="388116" cy="1069056"/>
            </a:xfrm>
            <a:prstGeom prst="rect">
              <a:avLst/>
            </a:prstGeom>
          </p:spPr>
        </p:pic>
        <p:pic>
          <p:nvPicPr>
            <p:cNvPr id="67" name="그림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flipH="1">
              <a:off x="5583452" y="4550030"/>
              <a:ext cx="388116" cy="1069056"/>
            </a:xfrm>
            <a:prstGeom prst="rect">
              <a:avLst/>
            </a:prstGeom>
          </p:spPr>
        </p:pic>
        <p:sp>
          <p:nvSpPr>
            <p:cNvPr id="68" name="Freeform 18"/>
            <p:cNvSpPr/>
            <p:nvPr/>
          </p:nvSpPr>
          <p:spPr bwMode="auto">
            <a:xfrm>
              <a:off x="4590801" y="4049595"/>
              <a:ext cx="749247" cy="1501280"/>
            </a:xfrm>
            <a:custGeom>
              <a:avLst/>
              <a:gdLst>
                <a:gd name="T0" fmla="*/ 0 w 538"/>
                <a:gd name="T1" fmla="*/ 0 h 1078"/>
                <a:gd name="T2" fmla="*/ 0 w 538"/>
                <a:gd name="T3" fmla="*/ 1078 h 1078"/>
                <a:gd name="T4" fmla="*/ 538 w 538"/>
                <a:gd name="T5" fmla="*/ 539 h 1078"/>
                <a:gd name="T6" fmla="*/ 0 w 538"/>
                <a:gd name="T7" fmla="*/ 0 h 1078"/>
              </a:gdLst>
              <a:ahLst/>
              <a:cxnLst>
                <a:cxn ang="0">
                  <a:pos x="T0" y="T1"/>
                </a:cxn>
                <a:cxn ang="0">
                  <a:pos x="T2" y="T3"/>
                </a:cxn>
                <a:cxn ang="0">
                  <a:pos x="T4" y="T5"/>
                </a:cxn>
                <a:cxn ang="0">
                  <a:pos x="T6" y="T7"/>
                </a:cxn>
              </a:cxnLst>
              <a:rect l="0" t="0" r="r" b="b"/>
              <a:pathLst>
                <a:path w="538" h="1078">
                  <a:moveTo>
                    <a:pt x="0" y="0"/>
                  </a:moveTo>
                  <a:lnTo>
                    <a:pt x="0" y="1078"/>
                  </a:lnTo>
                  <a:lnTo>
                    <a:pt x="538" y="539"/>
                  </a:lnTo>
                  <a:lnTo>
                    <a:pt x="0"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69" name="Freeform 20"/>
            <p:cNvSpPr/>
            <p:nvPr/>
          </p:nvSpPr>
          <p:spPr bwMode="auto">
            <a:xfrm>
              <a:off x="4613083" y="4823910"/>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pic>
          <p:nvPicPr>
            <p:cNvPr id="70" name="그림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854492" y="2258028"/>
              <a:ext cx="388116" cy="1069056"/>
            </a:xfrm>
            <a:prstGeom prst="rect">
              <a:avLst/>
            </a:prstGeom>
          </p:spPr>
        </p:pic>
        <p:pic>
          <p:nvPicPr>
            <p:cNvPr id="71" name="그림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500000">
              <a:off x="3129781" y="2992466"/>
              <a:ext cx="388116" cy="1069056"/>
            </a:xfrm>
            <a:prstGeom prst="rect">
              <a:avLst/>
            </a:prstGeom>
          </p:spPr>
        </p:pic>
        <p:sp>
          <p:nvSpPr>
            <p:cNvPr id="72" name="Freeform 8"/>
            <p:cNvSpPr/>
            <p:nvPr/>
          </p:nvSpPr>
          <p:spPr bwMode="auto">
            <a:xfrm>
              <a:off x="3025458" y="3265783"/>
              <a:ext cx="1501280" cy="750640"/>
            </a:xfrm>
            <a:custGeom>
              <a:avLst/>
              <a:gdLst>
                <a:gd name="T0" fmla="*/ 0 w 1078"/>
                <a:gd name="T1" fmla="*/ 539 h 539"/>
                <a:gd name="T2" fmla="*/ 1078 w 1078"/>
                <a:gd name="T3" fmla="*/ 539 h 539"/>
                <a:gd name="T4" fmla="*/ 539 w 1078"/>
                <a:gd name="T5" fmla="*/ 0 h 539"/>
                <a:gd name="T6" fmla="*/ 0 w 1078"/>
                <a:gd name="T7" fmla="*/ 539 h 539"/>
              </a:gdLst>
              <a:ahLst/>
              <a:cxnLst>
                <a:cxn ang="0">
                  <a:pos x="T0" y="T1"/>
                </a:cxn>
                <a:cxn ang="0">
                  <a:pos x="T2" y="T3"/>
                </a:cxn>
                <a:cxn ang="0">
                  <a:pos x="T4" y="T5"/>
                </a:cxn>
                <a:cxn ang="0">
                  <a:pos x="T6" y="T7"/>
                </a:cxn>
              </a:cxnLst>
              <a:rect l="0" t="0" r="r" b="b"/>
              <a:pathLst>
                <a:path w="1078" h="539">
                  <a:moveTo>
                    <a:pt x="0" y="539"/>
                  </a:moveTo>
                  <a:lnTo>
                    <a:pt x="1078" y="539"/>
                  </a:lnTo>
                  <a:lnTo>
                    <a:pt x="539" y="0"/>
                  </a:lnTo>
                  <a:lnTo>
                    <a:pt x="0" y="539"/>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73" name="Freeform 9"/>
            <p:cNvSpPr/>
            <p:nvPr/>
          </p:nvSpPr>
          <p:spPr bwMode="auto">
            <a:xfrm>
              <a:off x="3802559" y="2492861"/>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pic>
          <p:nvPicPr>
            <p:cNvPr id="74" name="그림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131840" y="4015210"/>
              <a:ext cx="388116" cy="1069056"/>
            </a:xfrm>
            <a:prstGeom prst="rect">
              <a:avLst/>
            </a:prstGeom>
          </p:spPr>
        </p:pic>
        <p:pic>
          <p:nvPicPr>
            <p:cNvPr id="75" name="그림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00000" flipH="1" flipV="1">
              <a:off x="3866278" y="4739921"/>
              <a:ext cx="388116" cy="1069056"/>
            </a:xfrm>
            <a:prstGeom prst="rect">
              <a:avLst/>
            </a:prstGeom>
          </p:spPr>
        </p:pic>
        <p:sp>
          <p:nvSpPr>
            <p:cNvPr id="76" name="Freeform 15"/>
            <p:cNvSpPr/>
            <p:nvPr/>
          </p:nvSpPr>
          <p:spPr bwMode="auto">
            <a:xfrm>
              <a:off x="3025458" y="4052596"/>
              <a:ext cx="1501280" cy="750640"/>
            </a:xfrm>
            <a:custGeom>
              <a:avLst/>
              <a:gdLst>
                <a:gd name="T0" fmla="*/ 1078 w 1078"/>
                <a:gd name="T1" fmla="*/ 0 h 539"/>
                <a:gd name="T2" fmla="*/ 0 w 1078"/>
                <a:gd name="T3" fmla="*/ 0 h 539"/>
                <a:gd name="T4" fmla="*/ 539 w 1078"/>
                <a:gd name="T5" fmla="*/ 539 h 539"/>
                <a:gd name="T6" fmla="*/ 1078 w 1078"/>
                <a:gd name="T7" fmla="*/ 0 h 539"/>
              </a:gdLst>
              <a:ahLst/>
              <a:cxnLst>
                <a:cxn ang="0">
                  <a:pos x="T0" y="T1"/>
                </a:cxn>
                <a:cxn ang="0">
                  <a:pos x="T2" y="T3"/>
                </a:cxn>
                <a:cxn ang="0">
                  <a:pos x="T4" y="T5"/>
                </a:cxn>
                <a:cxn ang="0">
                  <a:pos x="T6" y="T7"/>
                </a:cxn>
              </a:cxnLst>
              <a:rect l="0" t="0" r="r" b="b"/>
              <a:pathLst>
                <a:path w="1078" h="539">
                  <a:moveTo>
                    <a:pt x="1078" y="0"/>
                  </a:moveTo>
                  <a:lnTo>
                    <a:pt x="0" y="0"/>
                  </a:lnTo>
                  <a:lnTo>
                    <a:pt x="539" y="539"/>
                  </a:lnTo>
                  <a:lnTo>
                    <a:pt x="1078"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77" name="Freeform 17"/>
            <p:cNvSpPr/>
            <p:nvPr/>
          </p:nvSpPr>
          <p:spPr bwMode="auto">
            <a:xfrm>
              <a:off x="3802559" y="4074879"/>
              <a:ext cx="750640" cy="1501280"/>
            </a:xfrm>
            <a:custGeom>
              <a:avLst/>
              <a:gdLst>
                <a:gd name="T0" fmla="*/ 0 w 539"/>
                <a:gd name="T1" fmla="*/ 539 h 1078"/>
                <a:gd name="T2" fmla="*/ 539 w 539"/>
                <a:gd name="T3" fmla="*/ 1078 h 1078"/>
                <a:gd name="T4" fmla="*/ 539 w 539"/>
                <a:gd name="T5" fmla="*/ 0 h 1078"/>
                <a:gd name="T6" fmla="*/ 0 w 539"/>
                <a:gd name="T7" fmla="*/ 539 h 1078"/>
              </a:gdLst>
              <a:ahLst/>
              <a:cxnLst>
                <a:cxn ang="0">
                  <a:pos x="T0" y="T1"/>
                </a:cxn>
                <a:cxn ang="0">
                  <a:pos x="T2" y="T3"/>
                </a:cxn>
                <a:cxn ang="0">
                  <a:pos x="T4" y="T5"/>
                </a:cxn>
                <a:cxn ang="0">
                  <a:pos x="T6" y="T7"/>
                </a:cxn>
              </a:cxnLst>
              <a:rect l="0" t="0" r="r" b="b"/>
              <a:pathLst>
                <a:path w="539" h="1078">
                  <a:moveTo>
                    <a:pt x="0" y="539"/>
                  </a:moveTo>
                  <a:lnTo>
                    <a:pt x="539" y="1078"/>
                  </a:lnTo>
                  <a:lnTo>
                    <a:pt x="539" y="0"/>
                  </a:lnTo>
                  <a:lnTo>
                    <a:pt x="0" y="539"/>
                  </a:lnTo>
                  <a:close/>
                </a:path>
              </a:pathLst>
            </a:custGeom>
            <a:solidFill>
              <a:srgbClr val="DC4997"/>
            </a:solidFill>
            <a:ln>
              <a:noFill/>
            </a:ln>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4492487" y="4074571"/>
            <a:ext cx="3207027" cy="629951"/>
          </a:xfrm>
          <a:prstGeom prst="rect">
            <a:avLst/>
          </a:prstGeom>
        </p:spPr>
        <p:txBody>
          <a:bodyPr lIns="0" tIns="0" rIns="0" bIns="0"/>
          <a:lstStyle>
            <a:lvl1pPr marL="0" indent="0" algn="ctr">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Thank you</a:t>
            </a:r>
            <a:endParaRPr lang="ko-KR" altLang="en-US" smtClean="0"/>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grpSp>
        <p:nvGrpSpPr>
          <p:cNvPr id="152" name="그룹 151"/>
          <p:cNvGrpSpPr/>
          <p:nvPr/>
        </p:nvGrpSpPr>
        <p:grpSpPr>
          <a:xfrm>
            <a:off x="10569566" y="5478266"/>
            <a:ext cx="1296303" cy="1314909"/>
            <a:chOff x="7668344" y="5495925"/>
            <a:chExt cx="1261419" cy="1279525"/>
          </a:xfrm>
        </p:grpSpPr>
        <p:sp>
          <p:nvSpPr>
            <p:cNvPr id="153"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54"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5"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56"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57"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58"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59"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0"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61"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2"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63"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4"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65"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6"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69"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70" name="그룹 169"/>
            <p:cNvGrpSpPr/>
            <p:nvPr userDrawn="1"/>
          </p:nvGrpSpPr>
          <p:grpSpPr>
            <a:xfrm>
              <a:off x="8315651" y="6291101"/>
              <a:ext cx="218787" cy="484348"/>
              <a:chOff x="8315651" y="6291101"/>
              <a:chExt cx="218787" cy="484348"/>
            </a:xfrm>
            <a:solidFill>
              <a:schemeClr val="accent5">
                <a:lumMod val="75000"/>
              </a:schemeClr>
            </a:solidFill>
          </p:grpSpPr>
          <p:sp>
            <p:nvSpPr>
              <p:cNvPr id="172"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1"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2" name="그룹 1"/>
          <p:cNvGrpSpPr/>
          <p:nvPr/>
        </p:nvGrpSpPr>
        <p:grpSpPr>
          <a:xfrm>
            <a:off x="0" y="76545"/>
            <a:ext cx="6215317" cy="6704913"/>
            <a:chOff x="0" y="57408"/>
            <a:chExt cx="4661488" cy="5028685"/>
          </a:xfrm>
        </p:grpSpPr>
        <p:sp>
          <p:nvSpPr>
            <p:cNvPr id="68"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69"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0"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1"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2"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73"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74"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75"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76"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77"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78"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9"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80"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82"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84"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85"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86"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7"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90" name="그룹 89"/>
            <p:cNvGrpSpPr/>
            <p:nvPr userDrawn="1"/>
          </p:nvGrpSpPr>
          <p:grpSpPr>
            <a:xfrm>
              <a:off x="1328107" y="3390790"/>
              <a:ext cx="277782" cy="678359"/>
              <a:chOff x="1812925" y="4535488"/>
              <a:chExt cx="369888" cy="903287"/>
            </a:xfrm>
            <a:solidFill>
              <a:schemeClr val="accent2">
                <a:lumMod val="50000"/>
              </a:schemeClr>
            </a:solidFill>
          </p:grpSpPr>
          <p:sp>
            <p:nvSpPr>
              <p:cNvPr id="91"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92"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7"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8"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22"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23" name="그룹 122"/>
            <p:cNvGrpSpPr/>
            <p:nvPr userDrawn="1"/>
          </p:nvGrpSpPr>
          <p:grpSpPr>
            <a:xfrm>
              <a:off x="1659537" y="3390790"/>
              <a:ext cx="305202" cy="678359"/>
              <a:chOff x="2209800" y="4519614"/>
              <a:chExt cx="406400" cy="903287"/>
            </a:xfrm>
            <a:solidFill>
              <a:schemeClr val="accent1">
                <a:lumMod val="50000"/>
              </a:schemeClr>
            </a:solidFill>
          </p:grpSpPr>
          <p:sp>
            <p:nvSpPr>
              <p:cNvPr id="124"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25"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26"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27"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28"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29"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30"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31"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32"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33"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6" name="텍스트 개체 틀 3"/>
          <p:cNvSpPr>
            <a:spLocks noGrp="1"/>
          </p:cNvSpPr>
          <p:nvPr>
            <p:ph type="body" sz="quarter" idx="10" hasCustomPrompt="1"/>
          </p:nvPr>
        </p:nvSpPr>
        <p:spPr>
          <a:xfrm>
            <a:off x="4210064" y="2788394"/>
            <a:ext cx="7742587" cy="689045"/>
          </a:xfrm>
          <a:prstGeom prst="rect">
            <a:avLst/>
          </a:prstGeom>
        </p:spPr>
        <p:txBody>
          <a:bodyPr lIns="0" tIns="0" rIns="0" bIns="0"/>
          <a:lstStyle>
            <a:lvl1pPr marL="0" indent="0" algn="l">
              <a:buNone/>
              <a:defRPr sz="48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title </a:t>
            </a:r>
            <a:endParaRPr lang="ko-KR" altLang="en-US" smtClean="0"/>
          </a:p>
        </p:txBody>
      </p:sp>
      <p:sp>
        <p:nvSpPr>
          <p:cNvPr id="147" name="텍스트 개체 틀 3"/>
          <p:cNvSpPr>
            <a:spLocks noGrp="1"/>
          </p:cNvSpPr>
          <p:nvPr>
            <p:ph type="body" sz="quarter" idx="11" hasCustomPrompt="1"/>
          </p:nvPr>
        </p:nvSpPr>
        <p:spPr>
          <a:xfrm>
            <a:off x="4210064" y="3525011"/>
            <a:ext cx="7742587" cy="358891"/>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en-US" altLang="ko-KR" smtClean="0"/>
              <a:t>Presentation sub title</a:t>
            </a:r>
            <a:endParaRPr lang="ko-KR" altLang="en-US" smtClean="0"/>
          </a:p>
        </p:txBody>
      </p:sp>
      <p:grpSp>
        <p:nvGrpSpPr>
          <p:cNvPr id="67" name="그룹 151"/>
          <p:cNvGrpSpPr/>
          <p:nvPr userDrawn="1"/>
        </p:nvGrpSpPr>
        <p:grpSpPr>
          <a:xfrm>
            <a:off x="10569566" y="5478266"/>
            <a:ext cx="1296303" cy="1314909"/>
            <a:chOff x="7668344" y="5495925"/>
            <a:chExt cx="1261419" cy="1279525"/>
          </a:xfrm>
        </p:grpSpPr>
        <p:sp>
          <p:nvSpPr>
            <p:cNvPr id="88"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89"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3"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4"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5"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96"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99"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1"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2"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3"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4"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5"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06"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08" name="그룹 169"/>
            <p:cNvGrpSpPr/>
            <p:nvPr userDrawn="1"/>
          </p:nvGrpSpPr>
          <p:grpSpPr>
            <a:xfrm>
              <a:off x="8315651" y="6291101"/>
              <a:ext cx="218787" cy="484348"/>
              <a:chOff x="8315651" y="6291101"/>
              <a:chExt cx="218787" cy="484348"/>
            </a:xfrm>
            <a:solidFill>
              <a:schemeClr val="accent5">
                <a:lumMod val="75000"/>
              </a:schemeClr>
            </a:solidFill>
          </p:grpSpPr>
          <p:sp>
            <p:nvSpPr>
              <p:cNvPr id="110"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09"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grpSp>
        <p:nvGrpSpPr>
          <p:cNvPr id="112" name="그룹 1"/>
          <p:cNvGrpSpPr/>
          <p:nvPr userDrawn="1"/>
        </p:nvGrpSpPr>
        <p:grpSpPr>
          <a:xfrm>
            <a:off x="0" y="76545"/>
            <a:ext cx="6215317" cy="6704913"/>
            <a:chOff x="0" y="57408"/>
            <a:chExt cx="4661488" cy="5028685"/>
          </a:xfrm>
        </p:grpSpPr>
        <p:sp>
          <p:nvSpPr>
            <p:cNvPr id="113" name="Freeform 97"/>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4" name="Freeform 98"/>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15" name="Freeform 99"/>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16" name="Freeform 100"/>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34" name="Freeform 101"/>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35" name="Freeform 102"/>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103"/>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37" name="Freeform 104"/>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lstStyle/>
            <a:p>
              <a:pPr lvl="0"/>
              <a:endParaRPr lang="ko-KR" altLang="en-US" sz="2400"/>
            </a:p>
          </p:txBody>
        </p:sp>
        <p:sp>
          <p:nvSpPr>
            <p:cNvPr id="138" name="Freeform 105"/>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9" name="Freeform 106"/>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91440" tIns="45720" rIns="91440" bIns="45720" numCol="1" anchor="t" anchorCtr="0" compatLnSpc="1"/>
            <a:lstStyle/>
            <a:p>
              <a:pPr lvl="0"/>
              <a:endParaRPr lang="ko-KR" altLang="en-US" sz="2400"/>
            </a:p>
          </p:txBody>
        </p:sp>
        <p:sp>
          <p:nvSpPr>
            <p:cNvPr id="140" name="Freeform 107"/>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41" name="Freeform 109"/>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endParaRPr lang="ko-KR" altLang="en-US" sz="2400"/>
            </a:p>
          </p:txBody>
        </p:sp>
        <p:sp>
          <p:nvSpPr>
            <p:cNvPr id="142" name="Freeform 111"/>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43" name="Freeform 112"/>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sp>
          <p:nvSpPr>
            <p:cNvPr id="144" name="Freeform 113"/>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45" name="Freeform 114"/>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48" name="Freeform 115"/>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accent5">
                <a:alpha val="2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117"/>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p:spPr>
          <p:txBody>
            <a:bodyPr vert="horz" wrap="square" lIns="91440" tIns="45720" rIns="91440" bIns="45720" numCol="1" anchor="t" anchorCtr="0" compatLnSpc="1"/>
            <a:lstStyle/>
            <a:p>
              <a:pPr lvl="0"/>
              <a:endParaRPr lang="ko-KR" altLang="en-US" sz="2400"/>
            </a:p>
          </p:txBody>
        </p:sp>
        <p:sp>
          <p:nvSpPr>
            <p:cNvPr id="150" name="Freeform 119"/>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51" name="Freeform 120"/>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342D57"/>
            </a:solidFill>
            <a:ln>
              <a:noFill/>
            </a:ln>
          </p:spPr>
          <p:txBody>
            <a:bodyPr vert="horz" wrap="square" lIns="91440" tIns="45720" rIns="91440" bIns="45720" numCol="1" anchor="t" anchorCtr="0" compatLnSpc="1"/>
            <a:lstStyle/>
            <a:p>
              <a:pPr lvl="0"/>
              <a:endParaRPr lang="ko-KR" altLang="en-US" sz="2400"/>
            </a:p>
          </p:txBody>
        </p:sp>
        <p:grpSp>
          <p:nvGrpSpPr>
            <p:cNvPr id="174" name="그룹 89"/>
            <p:cNvGrpSpPr/>
            <p:nvPr userDrawn="1"/>
          </p:nvGrpSpPr>
          <p:grpSpPr>
            <a:xfrm>
              <a:off x="1328107" y="3390790"/>
              <a:ext cx="277782" cy="678359"/>
              <a:chOff x="1812925" y="4535488"/>
              <a:chExt cx="369888" cy="903287"/>
            </a:xfrm>
            <a:solidFill>
              <a:schemeClr val="accent2">
                <a:lumMod val="50000"/>
              </a:schemeClr>
            </a:solidFill>
          </p:grpSpPr>
          <p:sp>
            <p:nvSpPr>
              <p:cNvPr id="192"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3"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5" name="Freeform 36"/>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6" name="Freeform 38"/>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7" name="Freeform 42"/>
            <p:cNvSpPr/>
            <p:nvPr userDrawn="1"/>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8" name="Freeform 46"/>
            <p:cNvSpPr/>
            <p:nvPr userDrawn="1"/>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79"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80" name="Freeform 118"/>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91440" tIns="45720" rIns="91440" bIns="45720" numCol="1" anchor="t" anchorCtr="0" compatLnSpc="1"/>
            <a:lstStyle/>
            <a:p>
              <a:pPr lvl="0"/>
              <a:endParaRPr lang="ko-KR" altLang="en-US" sz="2400"/>
            </a:p>
          </p:txBody>
        </p:sp>
        <p:grpSp>
          <p:nvGrpSpPr>
            <p:cNvPr id="181" name="그룹 122"/>
            <p:cNvGrpSpPr/>
            <p:nvPr userDrawn="1"/>
          </p:nvGrpSpPr>
          <p:grpSpPr>
            <a:xfrm>
              <a:off x="1659537" y="3390790"/>
              <a:ext cx="305202" cy="678359"/>
              <a:chOff x="2209800" y="4519614"/>
              <a:chExt cx="406400" cy="903287"/>
            </a:xfrm>
            <a:solidFill>
              <a:schemeClr val="accent1">
                <a:lumMod val="50000"/>
              </a:schemeClr>
            </a:solidFill>
          </p:grpSpPr>
          <p:sp>
            <p:nvSpPr>
              <p:cNvPr id="190"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pic>
          <p:nvPicPr>
            <p:cNvPr id="182"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183" name="Freeform 110"/>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bg1">
                <a:lumMod val="75000"/>
              </a:schemeClr>
            </a:solidFill>
            <a:ln>
              <a:noFill/>
            </a:ln>
          </p:spPr>
          <p:txBody>
            <a:bodyPr vert="horz" wrap="square" lIns="91440" tIns="45720" rIns="91440" bIns="45720" numCol="1" anchor="t" anchorCtr="0" compatLnSpc="1"/>
            <a:lstStyle/>
            <a:p>
              <a:pPr lvl="0"/>
              <a:endParaRPr lang="ko-KR" altLang="en-US" sz="2400"/>
            </a:p>
          </p:txBody>
        </p:sp>
        <p:sp>
          <p:nvSpPr>
            <p:cNvPr id="184" name="Freeform 43"/>
            <p:cNvSpPr>
              <a:spLocks noEditPoints="1"/>
            </p:cNvSpPr>
            <p:nvPr userDrawn="1"/>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pic>
          <p:nvPicPr>
            <p:cNvPr id="185"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86" name="Freeform 116"/>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pPr lvl="0"/>
              <a:endParaRPr lang="ko-KR" altLang="en-US" sz="2400"/>
            </a:p>
          </p:txBody>
        </p:sp>
        <p:pic>
          <p:nvPicPr>
            <p:cNvPr id="187"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188" name="Freeform 108"/>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pPr lvl="0"/>
              <a:endParaRPr lang="ko-KR" altLang="en-US" sz="2400"/>
            </a:p>
          </p:txBody>
        </p:sp>
        <p:sp>
          <p:nvSpPr>
            <p:cNvPr id="189" name="Freeform 40"/>
            <p:cNvSpPr/>
            <p:nvPr userDrawn="1"/>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grpSp>
        <p:nvGrpSpPr>
          <p:cNvPr id="117" name="그룹 116"/>
          <p:cNvGrpSpPr/>
          <p:nvPr/>
        </p:nvGrpSpPr>
        <p:grpSpPr>
          <a:xfrm>
            <a:off x="8082789" y="69450"/>
            <a:ext cx="4109211" cy="6719103"/>
            <a:chOff x="5048873" y="80963"/>
            <a:chExt cx="4095127" cy="6696075"/>
          </a:xfrm>
        </p:grpSpPr>
        <p:sp>
          <p:nvSpPr>
            <p:cNvPr id="118"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19"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20"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1"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122"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123"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4"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5"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26"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127"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28"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29"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30"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1"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2"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3"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134"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135"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136"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137"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3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39"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4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41"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4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43"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4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45"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4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55"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6"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47"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8"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49"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50"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53"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4"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51"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52"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95" name="그룹 94"/>
          <p:cNvGrpSpPr/>
          <p:nvPr/>
        </p:nvGrpSpPr>
        <p:grpSpPr>
          <a:xfrm>
            <a:off x="532056" y="1428888"/>
            <a:ext cx="1263128" cy="1281259"/>
            <a:chOff x="7668344" y="5495925"/>
            <a:chExt cx="1261419" cy="1279525"/>
          </a:xfrm>
        </p:grpSpPr>
        <p:sp>
          <p:nvSpPr>
            <p:cNvPr id="96"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97"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98"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99"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0"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01"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02"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3"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04"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5"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06"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7"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08"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09"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0"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1"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12"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13" name="그룹 112"/>
            <p:cNvGrpSpPr/>
            <p:nvPr userDrawn="1"/>
          </p:nvGrpSpPr>
          <p:grpSpPr>
            <a:xfrm>
              <a:off x="8315651" y="6291101"/>
              <a:ext cx="218787" cy="484348"/>
              <a:chOff x="8315651" y="6291101"/>
              <a:chExt cx="218787" cy="484348"/>
            </a:xfrm>
            <a:solidFill>
              <a:schemeClr val="accent5">
                <a:lumMod val="75000"/>
              </a:schemeClr>
            </a:solidFill>
          </p:grpSpPr>
          <p:sp>
            <p:nvSpPr>
              <p:cNvPr id="115"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16"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14"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
        <p:nvSpPr>
          <p:cNvPr id="2" name="텍스트 개체 틀 3"/>
          <p:cNvSpPr>
            <a:spLocks noGrp="1"/>
          </p:cNvSpPr>
          <p:nvPr>
            <p:ph type="body" sz="quarter" idx="10" hasCustomPrompt="1"/>
          </p:nvPr>
        </p:nvSpPr>
        <p:spPr>
          <a:xfrm>
            <a:off x="2255574" y="1493304"/>
            <a:ext cx="5723255" cy="601553"/>
          </a:xfrm>
          <a:prstGeom prst="rect">
            <a:avLst/>
          </a:prstGeom>
        </p:spPr>
        <p:txBody>
          <a:bodyPr lIns="0" tIns="0" rIns="0" bIns="0"/>
          <a:lstStyle>
            <a:lvl1pPr marL="0" indent="0" algn="l">
              <a:buNone/>
              <a:defRPr sz="37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Contents title</a:t>
            </a:r>
            <a:endParaRPr lang="ko-KR" altLang="en-US" smtClean="0"/>
          </a:p>
        </p:txBody>
      </p:sp>
      <p:sp>
        <p:nvSpPr>
          <p:cNvPr id="3" name="텍스트 개체 틀 3"/>
          <p:cNvSpPr>
            <a:spLocks noGrp="1"/>
          </p:cNvSpPr>
          <p:nvPr>
            <p:ph type="body" sz="quarter" idx="11" hasCustomPrompt="1"/>
          </p:nvPr>
        </p:nvSpPr>
        <p:spPr>
          <a:xfrm>
            <a:off x="2255574" y="2970542"/>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01. Contents title</a:t>
            </a:r>
            <a:endParaRPr lang="ko-KR" altLang="en-US" smtClean="0"/>
          </a:p>
        </p:txBody>
      </p:sp>
      <p:sp>
        <p:nvSpPr>
          <p:cNvPr id="4" name="텍스트 개체 틀 3"/>
          <p:cNvSpPr>
            <a:spLocks noGrp="1"/>
          </p:cNvSpPr>
          <p:nvPr>
            <p:ph type="body" sz="quarter" idx="12" hasCustomPrompt="1"/>
          </p:nvPr>
        </p:nvSpPr>
        <p:spPr>
          <a:xfrm>
            <a:off x="2764689" y="3283494"/>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5" name="텍스트 개체 틀 3"/>
          <p:cNvSpPr>
            <a:spLocks noGrp="1"/>
          </p:cNvSpPr>
          <p:nvPr>
            <p:ph type="body" sz="quarter" idx="13" hasCustomPrompt="1"/>
          </p:nvPr>
        </p:nvSpPr>
        <p:spPr>
          <a:xfrm>
            <a:off x="2764689" y="352525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6" name="텍스트 개체 틀 3"/>
          <p:cNvSpPr>
            <a:spLocks noGrp="1"/>
          </p:cNvSpPr>
          <p:nvPr>
            <p:ph type="body" sz="quarter" idx="14" hasCustomPrompt="1"/>
          </p:nvPr>
        </p:nvSpPr>
        <p:spPr>
          <a:xfrm>
            <a:off x="2255574" y="4167335"/>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02. Contents title</a:t>
            </a:r>
            <a:endParaRPr lang="ko-KR" altLang="en-US" smtClean="0"/>
          </a:p>
        </p:txBody>
      </p:sp>
      <p:sp>
        <p:nvSpPr>
          <p:cNvPr id="7" name="텍스트 개체 틀 3"/>
          <p:cNvSpPr>
            <a:spLocks noGrp="1"/>
          </p:cNvSpPr>
          <p:nvPr>
            <p:ph type="body" sz="quarter" idx="15" hasCustomPrompt="1"/>
          </p:nvPr>
        </p:nvSpPr>
        <p:spPr>
          <a:xfrm>
            <a:off x="2764689" y="4480288"/>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8" name="텍스트 개체 틀 3"/>
          <p:cNvSpPr>
            <a:spLocks noGrp="1"/>
          </p:cNvSpPr>
          <p:nvPr>
            <p:ph type="body" sz="quarter" idx="16" hasCustomPrompt="1"/>
          </p:nvPr>
        </p:nvSpPr>
        <p:spPr>
          <a:xfrm>
            <a:off x="2764689" y="4722049"/>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9" name="텍스트 개체 틀 3"/>
          <p:cNvSpPr>
            <a:spLocks noGrp="1"/>
          </p:cNvSpPr>
          <p:nvPr>
            <p:ph type="body" sz="quarter" idx="17" hasCustomPrompt="1"/>
          </p:nvPr>
        </p:nvSpPr>
        <p:spPr>
          <a:xfrm>
            <a:off x="2255574" y="5349214"/>
            <a:ext cx="5723255" cy="254087"/>
          </a:xfrm>
          <a:prstGeom prst="rect">
            <a:avLst/>
          </a:prstGeom>
        </p:spPr>
        <p:txBody>
          <a:bodyPr lIns="0" tIns="0" rIns="0" bIns="0"/>
          <a:lstStyle>
            <a:lvl1pPr marL="0" indent="0" algn="l">
              <a:buNone/>
              <a:defRPr sz="2135" b="1"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03. Contents title</a:t>
            </a:r>
            <a:endParaRPr lang="ko-KR" altLang="en-US" smtClean="0"/>
          </a:p>
        </p:txBody>
      </p:sp>
      <p:sp>
        <p:nvSpPr>
          <p:cNvPr id="10" name="텍스트 개체 틀 3"/>
          <p:cNvSpPr>
            <a:spLocks noGrp="1"/>
          </p:cNvSpPr>
          <p:nvPr>
            <p:ph type="body" sz="quarter" idx="18" hasCustomPrompt="1"/>
          </p:nvPr>
        </p:nvSpPr>
        <p:spPr>
          <a:xfrm>
            <a:off x="2764689" y="5675565"/>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sp>
        <p:nvSpPr>
          <p:cNvPr id="11" name="텍스트 개체 틀 3"/>
          <p:cNvSpPr>
            <a:spLocks noGrp="1"/>
          </p:cNvSpPr>
          <p:nvPr>
            <p:ph type="body" sz="quarter" idx="19" hasCustomPrompt="1"/>
          </p:nvPr>
        </p:nvSpPr>
        <p:spPr>
          <a:xfrm>
            <a:off x="2764689" y="5917326"/>
            <a:ext cx="5214139" cy="214129"/>
          </a:xfrm>
          <a:prstGeom prst="rect">
            <a:avLst/>
          </a:prstGeom>
        </p:spPr>
        <p:txBody>
          <a:bodyPr lIns="0" tIns="0" rIns="0" bIns="0"/>
          <a:lstStyle>
            <a:lvl1pPr marL="0" indent="0" algn="l">
              <a:buNone/>
              <a:defRPr sz="1600" b="0" baseline="0">
                <a:solidFill>
                  <a:schemeClr val="tx1">
                    <a:lumMod val="75000"/>
                    <a:lumOff val="25000"/>
                  </a:schemeClr>
                </a:solidFill>
                <a:effectLst/>
                <a:latin typeface="Tahoma" panose="020B0604030504040204" pitchFamily="34" charset="0"/>
                <a:cs typeface="Tahoma" panose="020B0604030504040204" pitchFamily="34" charset="0"/>
              </a:defRPr>
            </a:lvl1pPr>
          </a:lstStyle>
          <a:p>
            <a:pPr lvl="0"/>
            <a:r>
              <a:rPr lang="en-US" altLang="ko-KR" smtClean="0"/>
              <a:t>- Content sub title</a:t>
            </a:r>
            <a:endParaRPr lang="ko-KR" altLang="en-US" smtClean="0"/>
          </a:p>
        </p:txBody>
      </p:sp>
      <p:grpSp>
        <p:nvGrpSpPr>
          <p:cNvPr id="74" name="그룹 116"/>
          <p:cNvGrpSpPr/>
          <p:nvPr userDrawn="1"/>
        </p:nvGrpSpPr>
        <p:grpSpPr>
          <a:xfrm>
            <a:off x="8082789" y="69450"/>
            <a:ext cx="4109211" cy="6719103"/>
            <a:chOff x="5048873" y="80963"/>
            <a:chExt cx="4095127" cy="6696075"/>
          </a:xfrm>
        </p:grpSpPr>
        <p:sp>
          <p:nvSpPr>
            <p:cNvPr id="75" name="Freeform 6"/>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6" name="Freeform 7"/>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77" name="Freeform 8"/>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78" name="Freeform 9"/>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342D57">
                <a:alpha val="10196"/>
              </a:srgbClr>
            </a:solidFill>
            <a:ln>
              <a:noFill/>
            </a:ln>
          </p:spPr>
          <p:txBody>
            <a:bodyPr vert="horz" wrap="square" lIns="91440" tIns="45720" rIns="91440" bIns="45720" numCol="1" anchor="t" anchorCtr="0" compatLnSpc="1"/>
            <a:lstStyle/>
            <a:p>
              <a:endParaRPr lang="ko-KR" altLang="en-US" sz="2400"/>
            </a:p>
          </p:txBody>
        </p:sp>
        <p:sp>
          <p:nvSpPr>
            <p:cNvPr id="79" name="Freeform 10"/>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sp>
          <p:nvSpPr>
            <p:cNvPr id="80" name="Freeform 13"/>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1" name="Freeform 14"/>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2" name="Freeform 15"/>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83" name="Freeform 16"/>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91440" tIns="45720" rIns="91440" bIns="45720" numCol="1" anchor="t" anchorCtr="0" compatLnSpc="1"/>
            <a:lstStyle/>
            <a:p>
              <a:pPr lvl="0"/>
              <a:endParaRPr lang="ko-KR" altLang="en-US" sz="2400"/>
            </a:p>
          </p:txBody>
        </p:sp>
        <p:sp>
          <p:nvSpPr>
            <p:cNvPr id="84" name="Freeform 17"/>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85" name="Freeform 18"/>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86" name="Freeform 19"/>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87" name="Freeform 20"/>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88" name="Freeform 21"/>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89" name="Freeform 22"/>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0" name="Freeform 24"/>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p>
              <a:pPr lvl="0"/>
              <a:endParaRPr lang="ko-KR" altLang="en-US" sz="2400"/>
            </a:p>
          </p:txBody>
        </p:sp>
        <p:sp>
          <p:nvSpPr>
            <p:cNvPr id="91" name="Freeform 25"/>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sp>
          <p:nvSpPr>
            <p:cNvPr id="92" name="Freeform 26"/>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lstStyle/>
            <a:p>
              <a:pPr lvl="0"/>
              <a:endParaRPr lang="ko-KR" altLang="en-US" sz="2400"/>
            </a:p>
          </p:txBody>
        </p:sp>
        <p:sp>
          <p:nvSpPr>
            <p:cNvPr id="93" name="Freeform 28"/>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p:spPr>
          <p:txBody>
            <a:bodyPr vert="horz" wrap="square" lIns="91440" tIns="45720" rIns="91440" bIns="45720" numCol="1" anchor="t" anchorCtr="0" compatLnSpc="1"/>
            <a:lstStyle/>
            <a:p>
              <a:pPr lvl="0"/>
              <a:endParaRPr lang="ko-KR" altLang="en-US" sz="2400"/>
            </a:p>
          </p:txBody>
        </p:sp>
        <p:sp>
          <p:nvSpPr>
            <p:cNvPr id="94" name="Freeform 29"/>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342D57"/>
            </a:solidFill>
            <a:ln>
              <a:noFill/>
            </a:ln>
          </p:spPr>
          <p:txBody>
            <a:bodyPr vert="horz" wrap="square" lIns="91440" tIns="45720" rIns="91440" bIns="45720" numCol="1" anchor="t" anchorCtr="0" compatLnSpc="1"/>
            <a:lstStyle/>
            <a:p>
              <a:endParaRPr lang="ko-KR" altLang="en-US" sz="2400"/>
            </a:p>
          </p:txBody>
        </p:sp>
        <p:pic>
          <p:nvPicPr>
            <p:cNvPr id="157"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158" name="Freeform 12"/>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pic>
          <p:nvPicPr>
            <p:cNvPr id="159"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160" name="Freeform 23"/>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D5C9E1"/>
            </a:solidFill>
            <a:ln>
              <a:noFill/>
            </a:ln>
          </p:spPr>
          <p:txBody>
            <a:bodyPr vert="horz" wrap="square" lIns="91440" tIns="45720" rIns="91440" bIns="45720" numCol="1" anchor="t" anchorCtr="0" compatLnSpc="1"/>
            <a:lstStyle/>
            <a:p>
              <a:pPr lvl="0"/>
              <a:endParaRPr lang="ko-KR" altLang="en-US" sz="2400"/>
            </a:p>
          </p:txBody>
        </p:sp>
        <p:pic>
          <p:nvPicPr>
            <p:cNvPr id="161"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162" name="Freeform 27"/>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pic>
          <p:nvPicPr>
            <p:cNvPr id="163"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164" name="Freeform 11"/>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lstStyle/>
            <a:p>
              <a:endParaRPr lang="ko-KR" altLang="en-US" sz="2400"/>
            </a:p>
          </p:txBody>
        </p:sp>
        <p:grpSp>
          <p:nvGrpSpPr>
            <p:cNvPr id="165"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174" name="Freeform 5"/>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5" name="Freeform 7"/>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66" name="Freeform 38"/>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7" name="Freeform 42"/>
            <p:cNvSpPr/>
            <p:nvPr userDrawn="1"/>
          </p:nvSpPr>
          <p:spPr bwMode="auto">
            <a:xfrm flipH="1">
              <a:off x="7768260" y="3072276"/>
              <a:ext cx="258763" cy="884238"/>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68" name="Freeform 46"/>
            <p:cNvSpPr/>
            <p:nvPr userDrawn="1"/>
          </p:nvSpPr>
          <p:spPr bwMode="auto">
            <a:xfrm flipH="1">
              <a:off x="6403010" y="6242050"/>
              <a:ext cx="265113" cy="43021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nvGrpSpPr>
            <p:cNvPr id="169"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172" name="Freeform 9"/>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3" name="Freeform 11"/>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70" name="Freeform 43"/>
            <p:cNvSpPr>
              <a:spLocks noEditPoints="1"/>
            </p:cNvSpPr>
            <p:nvPr userDrawn="1"/>
          </p:nvSpPr>
          <p:spPr bwMode="auto">
            <a:xfrm flipH="1">
              <a:off x="5931522" y="5896769"/>
              <a:ext cx="398463" cy="630238"/>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71" name="Freeform 40"/>
            <p:cNvSpPr/>
            <p:nvPr userDrawn="1"/>
          </p:nvSpPr>
          <p:spPr bwMode="auto">
            <a:xfrm flipH="1">
              <a:off x="7436472" y="3072276"/>
              <a:ext cx="258763" cy="884238"/>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grpSp>
        <p:nvGrpSpPr>
          <p:cNvPr id="176" name="그룹 94"/>
          <p:cNvGrpSpPr/>
          <p:nvPr userDrawn="1"/>
        </p:nvGrpSpPr>
        <p:grpSpPr>
          <a:xfrm>
            <a:off x="532056" y="1428888"/>
            <a:ext cx="1263128" cy="1281259"/>
            <a:chOff x="7668344" y="5495925"/>
            <a:chExt cx="1261419" cy="1279525"/>
          </a:xfrm>
        </p:grpSpPr>
        <p:sp>
          <p:nvSpPr>
            <p:cNvPr id="177" name="Freeform 13"/>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F4879C">
                <a:alpha val="20000"/>
              </a:srgbClr>
            </a:solidFill>
            <a:ln>
              <a:noFill/>
            </a:ln>
          </p:spPr>
          <p:txBody>
            <a:bodyPr vert="horz" wrap="square" lIns="91440" tIns="45720" rIns="91440" bIns="45720" numCol="1" anchor="t" anchorCtr="0" compatLnSpc="1"/>
            <a:lstStyle/>
            <a:p>
              <a:endParaRPr lang="ko-KR" altLang="en-US" sz="2400"/>
            </a:p>
          </p:txBody>
        </p:sp>
        <p:sp>
          <p:nvSpPr>
            <p:cNvPr id="178" name="Freeform 14"/>
            <p:cNvSpPr/>
            <p:nvPr userDrawn="1"/>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79" name="Freeform 15"/>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rgbClr val="6C4C8B">
                <a:alpha val="20000"/>
              </a:srgbClr>
            </a:solidFill>
            <a:ln>
              <a:noFill/>
            </a:ln>
          </p:spPr>
          <p:txBody>
            <a:bodyPr vert="horz" wrap="square" lIns="91440" tIns="45720" rIns="91440" bIns="45720" numCol="1" anchor="t" anchorCtr="0" compatLnSpc="1"/>
            <a:lstStyle/>
            <a:p>
              <a:endParaRPr lang="ko-KR" altLang="en-US" sz="2400"/>
            </a:p>
          </p:txBody>
        </p:sp>
        <p:sp>
          <p:nvSpPr>
            <p:cNvPr id="180" name="Freeform 16"/>
            <p:cNvSpPr/>
            <p:nvPr userDrawn="1"/>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1" name="Freeform 17"/>
            <p:cNvSpPr/>
            <p:nvPr userDrawn="1"/>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rgbClr val="6C4C8B"/>
            </a:solidFill>
            <a:ln>
              <a:noFill/>
            </a:ln>
          </p:spPr>
          <p:txBody>
            <a:bodyPr vert="horz" wrap="square" lIns="91440" tIns="45720" rIns="91440" bIns="45720" numCol="1" anchor="t" anchorCtr="0" compatLnSpc="1"/>
            <a:lstStyle/>
            <a:p>
              <a:endParaRPr lang="ko-KR" altLang="en-US" sz="2400"/>
            </a:p>
          </p:txBody>
        </p:sp>
        <p:sp>
          <p:nvSpPr>
            <p:cNvPr id="182" name="Freeform 18"/>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rgbClr val="B81A4D">
                <a:alpha val="20000"/>
              </a:srgbClr>
            </a:solidFill>
            <a:ln>
              <a:noFill/>
            </a:ln>
          </p:spPr>
          <p:txBody>
            <a:bodyPr vert="horz" wrap="square" lIns="91440" tIns="45720" rIns="91440" bIns="45720" numCol="1" anchor="t" anchorCtr="0" compatLnSpc="1"/>
            <a:lstStyle/>
            <a:p>
              <a:endParaRPr lang="ko-KR" altLang="en-US" sz="2400"/>
            </a:p>
          </p:txBody>
        </p:sp>
        <p:sp>
          <p:nvSpPr>
            <p:cNvPr id="183" name="Freeform 19"/>
            <p:cNvSpPr/>
            <p:nvPr userDrawn="1"/>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4" name="Freeform 20"/>
            <p:cNvSpPr/>
            <p:nvPr userDrawn="1"/>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rgbClr val="F4879C"/>
            </a:solidFill>
            <a:ln>
              <a:noFill/>
            </a:ln>
          </p:spPr>
          <p:txBody>
            <a:bodyPr vert="horz" wrap="square" lIns="91440" tIns="45720" rIns="91440" bIns="45720" numCol="1" anchor="t" anchorCtr="0" compatLnSpc="1"/>
            <a:lstStyle/>
            <a:p>
              <a:endParaRPr lang="ko-KR" altLang="en-US" sz="2400"/>
            </a:p>
          </p:txBody>
        </p:sp>
        <p:sp>
          <p:nvSpPr>
            <p:cNvPr id="185" name="Freeform 23"/>
            <p:cNvSpPr/>
            <p:nvPr userDrawn="1"/>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6" name="Freeform 24"/>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lstStyle/>
            <a:p>
              <a:endParaRPr lang="ko-KR" altLang="en-US" sz="2400"/>
            </a:p>
          </p:txBody>
        </p:sp>
        <p:sp>
          <p:nvSpPr>
            <p:cNvPr id="187" name="Freeform 25"/>
            <p:cNvSpPr/>
            <p:nvPr userDrawn="1"/>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88" name="Freeform 26"/>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rgbClr val="B81A4D"/>
            </a:solidFill>
            <a:ln>
              <a:noFill/>
            </a:ln>
          </p:spPr>
          <p:txBody>
            <a:bodyPr vert="horz" wrap="square" lIns="91440" tIns="45720" rIns="91440" bIns="45720" numCol="1" anchor="t" anchorCtr="0" compatLnSpc="1"/>
            <a:lstStyle/>
            <a:p>
              <a:endParaRPr lang="ko-KR" altLang="en-US" sz="2400"/>
            </a:p>
          </p:txBody>
        </p:sp>
        <p:sp>
          <p:nvSpPr>
            <p:cNvPr id="189" name="Freeform 27"/>
            <p:cNvSpPr/>
            <p:nvPr userDrawn="1"/>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0" name="Freeform 28"/>
            <p:cNvSpPr/>
            <p:nvPr userDrawn="1"/>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1" name="Freeform 30"/>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2" name="Freeform 31"/>
            <p:cNvSpPr/>
            <p:nvPr userDrawn="1"/>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sp>
          <p:nvSpPr>
            <p:cNvPr id="193" name="Freeform 32"/>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rgbClr val="B733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nvGrpSpPr>
            <p:cNvPr id="194" name="그룹 112"/>
            <p:cNvGrpSpPr/>
            <p:nvPr userDrawn="1"/>
          </p:nvGrpSpPr>
          <p:grpSpPr>
            <a:xfrm>
              <a:off x="8315651" y="6291101"/>
              <a:ext cx="218787" cy="484348"/>
              <a:chOff x="8315651" y="6291101"/>
              <a:chExt cx="218787" cy="484348"/>
            </a:xfrm>
            <a:solidFill>
              <a:schemeClr val="accent5">
                <a:lumMod val="75000"/>
              </a:schemeClr>
            </a:solidFill>
          </p:grpSpPr>
          <p:sp>
            <p:nvSpPr>
              <p:cNvPr id="196" name="Freeform 33"/>
              <p:cNvSpPr/>
              <p:nvPr userDrawn="1"/>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sp>
            <p:nvSpPr>
              <p:cNvPr id="197" name="Freeform 34"/>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lstStyle/>
              <a:p>
                <a:pPr lvl="0"/>
                <a:endParaRPr lang="ko-KR" altLang="en-US" sz="2400"/>
              </a:p>
            </p:txBody>
          </p:sp>
        </p:grpSp>
        <p:sp>
          <p:nvSpPr>
            <p:cNvPr id="195" name="Freeform 35"/>
            <p:cNvSpPr/>
            <p:nvPr userDrawn="1"/>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2400"/>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4.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altLang="zh-CN" dirty="0">
              <a:solidFill>
                <a:srgbClr val="6C4C8B"/>
              </a:solidFill>
              <a:latin typeface="Malgun Gothic Semilight" panose="020B0502040204020203" pitchFamily="34" charset="-122"/>
              <a:ea typeface="Malgun Gothic Semilight" panose="020B0502040204020203" pitchFamily="34" charset="-122"/>
            </a:endParaRPr>
          </a:p>
          <a:p>
            <a:pPr algn="just">
              <a:lnSpc>
                <a:spcPct val="150000"/>
              </a:lnSpc>
            </a:pPr>
            <a:endParaRPr lang="ko-KR" altLang="en-US" dirty="0"/>
          </a:p>
        </p:txBody>
      </p:sp>
      <p:sp>
        <p:nvSpPr>
          <p:cNvPr id="5" name="文本框 4"/>
          <p:cNvSpPr txBox="1"/>
          <p:nvPr userDrawn="1"/>
        </p:nvSpPr>
        <p:spPr>
          <a:xfrm>
            <a:off x="2630170" y="1769745"/>
            <a:ext cx="7334885" cy="439544"/>
          </a:xfrm>
          <a:prstGeom prst="rect">
            <a:avLst/>
          </a:prstGeom>
          <a:noFill/>
        </p:spPr>
        <p:txBody>
          <a:bodyPr wrap="square" rtlCol="0">
            <a:spAutoFit/>
          </a:bodyPr>
          <a:lstStyle/>
          <a:p>
            <a:pPr algn="just">
              <a:lnSpc>
                <a:spcPct val="150000"/>
              </a:lnSpc>
            </a:pPr>
            <a:r>
              <a:rPr lang="zh-CN" altLang="en-US" sz="800" dirty="0">
                <a:solidFill>
                  <a:srgbClr val="6C4C8B">
                    <a:alpha val="0"/>
                  </a:srgbClr>
                </a:solidFill>
                <a:latin typeface="Malgun Gothic Semilight" panose="020B0502040204020203" pitchFamily="34" charset="-122"/>
                <a:ea typeface="Malgun Gothic Semilight" panose="020B0502040204020203" pitchFamily="34" charset="-122"/>
                <a:sym typeface="+mn-ea"/>
              </a:rPr>
              <a:t>感谢您下载包图网平台上提供的</a:t>
            </a:r>
            <a:r>
              <a:rPr lang="en-US" altLang="zh-CN" sz="800" dirty="0">
                <a:solidFill>
                  <a:srgbClr val="6C4C8B">
                    <a:alpha val="0"/>
                  </a:srgbClr>
                </a:solidFill>
                <a:latin typeface="Malgun Gothic Semilight" panose="020B0502040204020203" pitchFamily="34" charset="-122"/>
                <a:ea typeface="Malgun Gothic Semilight" panose="020B0502040204020203" pitchFamily="34" charset="-122"/>
                <a:sym typeface="+mn-ea"/>
              </a:rPr>
              <a:t>PPT</a:t>
            </a:r>
            <a:r>
              <a:rPr lang="zh-CN" altLang="en-US" sz="800" dirty="0">
                <a:solidFill>
                  <a:srgbClr val="6C4C8B">
                    <a:alpha val="0"/>
                  </a:srgbClr>
                </a:solidFill>
                <a:latin typeface="Malgun Gothic Semilight" panose="020B0502040204020203" pitchFamily="34" charset="-122"/>
                <a:ea typeface="Malgun Gothic Semilight" panose="020B0502040204020203" pitchFamily="34" charset="-122"/>
                <a:sym typeface="+mn-ea"/>
              </a:rPr>
              <a:t>作品，为了您和包图网以及原创作者的利益，请勿复制、传播、销售，否则将承担法律责任！包图网将对作品进行维权，按照传播下载次数进行十倍的索取赔偿！</a:t>
            </a:r>
            <a:r>
              <a:rPr lang="en-US" altLang="zh-CN" sz="800" dirty="0">
                <a:solidFill>
                  <a:srgbClr val="6C4C8B">
                    <a:alpha val="0"/>
                  </a:srgbClr>
                </a:solidFill>
                <a:latin typeface="Malgun Gothic Semilight" panose="020B0502040204020203" pitchFamily="34" charset="-122"/>
                <a:ea typeface="Malgun Gothic Semilight" panose="020B0502040204020203" pitchFamily="34" charset="-122"/>
                <a:sym typeface="+mn-ea"/>
              </a:rPr>
              <a:t>ibaotu.com</a:t>
            </a:r>
            <a:endParaRPr lang="zh-CN" altLang="en-US" sz="800" dirty="0">
              <a:solidFill>
                <a:srgbClr val="6C4C8B">
                  <a:alpha val="99000"/>
                </a:srgbClr>
              </a:solidFill>
              <a:latin typeface="Malgun Gothic Semilight" panose="020B0502040204020203" pitchFamily="34" charset="-122"/>
              <a:ea typeface="Malgun Gothic Semilight" panose="020B0502040204020203"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Lst>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par>
    </p:tnLst>
  </p:timing>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file:///E:\&#31185;&#25216;&#24863;&#12289;&#21160;&#24863;&#37197;&#20048;\Audio%20Machine%20-%20Breath%20and%20Life.mp3" TargetMode="External"/><Relationship Id="rId7" Type="http://schemas.openxmlformats.org/officeDocument/2006/relationships/image" Target="../media/image10.png"/><Relationship Id="rId2" Type="http://schemas.microsoft.com/office/2007/relationships/media" Target="file:///E:\&#31185;&#25216;&#24863;&#12289;&#21160;&#24863;&#37197;&#20048;\Audio%20Machine%20-%20Breath%20and%20Life.mp3" TargetMode="Externa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3"/>
          <p:cNvSpPr txBox="1">
            <a:spLocks noChangeArrowheads="1"/>
          </p:cNvSpPr>
          <p:nvPr/>
        </p:nvSpPr>
        <p:spPr bwMode="auto">
          <a:xfrm>
            <a:off x="4178126" y="4095901"/>
            <a:ext cx="6002216" cy="1661993"/>
          </a:xfrm>
          <a:prstGeom prst="rect">
            <a:avLst/>
          </a:prstGeom>
          <a:noFill/>
        </p:spPr>
        <p:txBody>
          <a:bodyPr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en-US" sz="1800" dirty="0">
                <a:solidFill>
                  <a:schemeClr val="tx1"/>
                </a:solidFill>
                <a:effectLst/>
                <a:latin typeface="Times New Roman" panose="02020603050405020304" pitchFamily="18" charset="0"/>
                <a:cs typeface="Times New Roman" panose="02020603050405020304" pitchFamily="18" charset="0"/>
              </a:rPr>
              <a:t>NHÓM 7 </a:t>
            </a:r>
            <a:r>
              <a:rPr lang="en-US" altLang="en-US" sz="1800">
                <a:solidFill>
                  <a:schemeClr val="tx1"/>
                </a:solidFill>
                <a:effectLst/>
                <a:latin typeface="Times New Roman" panose="02020603050405020304" pitchFamily="18" charset="0"/>
                <a:cs typeface="Times New Roman" panose="02020603050405020304" pitchFamily="18" charset="0"/>
              </a:rPr>
              <a:t>:     </a:t>
            </a:r>
            <a:r>
              <a:rPr lang="en-US" altLang="en-US" sz="1800" smtClean="0">
                <a:solidFill>
                  <a:schemeClr val="tx1"/>
                </a:solidFill>
                <a:effectLst/>
                <a:latin typeface="Times New Roman" panose="02020603050405020304" pitchFamily="18" charset="0"/>
                <a:cs typeface="Times New Roman" panose="02020603050405020304" pitchFamily="18" charset="0"/>
              </a:rPr>
              <a:t>	 </a:t>
            </a:r>
            <a:r>
              <a:rPr lang="en-US" altLang="en-US" sz="1800" dirty="0">
                <a:solidFill>
                  <a:schemeClr val="tx1"/>
                </a:solidFill>
                <a:effectLst/>
                <a:latin typeface="Times New Roman" panose="02020603050405020304" pitchFamily="18" charset="0"/>
                <a:cs typeface="Times New Roman" panose="02020603050405020304" pitchFamily="18" charset="0"/>
              </a:rPr>
              <a:t>1) Bùi Thị Hải</a:t>
            </a:r>
          </a:p>
          <a:p>
            <a:pPr algn="l"/>
            <a:r>
              <a:rPr lang="en-US" altLang="en-US" sz="1800">
                <a:solidFill>
                  <a:schemeClr val="tx1"/>
                </a:solidFill>
                <a:effectLst/>
                <a:latin typeface="Times New Roman" panose="02020603050405020304" pitchFamily="18" charset="0"/>
                <a:cs typeface="Times New Roman" panose="02020603050405020304" pitchFamily="18" charset="0"/>
              </a:rPr>
              <a:t>                                </a:t>
            </a:r>
            <a:r>
              <a:rPr lang="en-US" altLang="en-US" sz="1800" smtClean="0">
                <a:solidFill>
                  <a:schemeClr val="tx1"/>
                </a:solidFill>
                <a:effectLst/>
                <a:latin typeface="Times New Roman" panose="02020603050405020304" pitchFamily="18" charset="0"/>
                <a:cs typeface="Times New Roman" panose="02020603050405020304" pitchFamily="18" charset="0"/>
              </a:rPr>
              <a:t> </a:t>
            </a:r>
            <a:r>
              <a:rPr lang="en-US" altLang="en-US" sz="1800" dirty="0">
                <a:solidFill>
                  <a:schemeClr val="tx1"/>
                </a:solidFill>
                <a:effectLst/>
                <a:latin typeface="Times New Roman" panose="02020603050405020304" pitchFamily="18" charset="0"/>
                <a:cs typeface="Times New Roman" panose="02020603050405020304" pitchFamily="18" charset="0"/>
              </a:rPr>
              <a:t>2) Nguyễn Thị Trà My</a:t>
            </a:r>
          </a:p>
          <a:p>
            <a:pPr algn="l"/>
            <a:r>
              <a:rPr lang="en-US" altLang="en-US" sz="1800">
                <a:solidFill>
                  <a:schemeClr val="tx1"/>
                </a:solidFill>
                <a:effectLst/>
                <a:latin typeface="Times New Roman" panose="02020603050405020304" pitchFamily="18" charset="0"/>
                <a:cs typeface="Times New Roman" panose="02020603050405020304" pitchFamily="18" charset="0"/>
              </a:rPr>
              <a:t>                                 </a:t>
            </a:r>
            <a:r>
              <a:rPr lang="en-US" altLang="en-US" sz="1800" smtClean="0">
                <a:solidFill>
                  <a:schemeClr val="tx1"/>
                </a:solidFill>
                <a:effectLst/>
                <a:latin typeface="Times New Roman" panose="02020603050405020304" pitchFamily="18" charset="0"/>
                <a:cs typeface="Times New Roman" panose="02020603050405020304" pitchFamily="18" charset="0"/>
              </a:rPr>
              <a:t>3</a:t>
            </a:r>
            <a:r>
              <a:rPr lang="en-US" altLang="en-US" sz="1800" dirty="0">
                <a:solidFill>
                  <a:schemeClr val="tx1"/>
                </a:solidFill>
                <a:effectLst/>
                <a:latin typeface="Times New Roman" panose="02020603050405020304" pitchFamily="18" charset="0"/>
                <a:cs typeface="Times New Roman" panose="02020603050405020304" pitchFamily="18" charset="0"/>
              </a:rPr>
              <a:t>) Vi </a:t>
            </a:r>
            <a:r>
              <a:rPr lang="en-US" altLang="en-US" sz="1800">
                <a:solidFill>
                  <a:schemeClr val="tx1"/>
                </a:solidFill>
                <a:effectLst/>
                <a:latin typeface="Times New Roman" panose="02020603050405020304" pitchFamily="18" charset="0"/>
                <a:cs typeface="Times New Roman" panose="02020603050405020304" pitchFamily="18" charset="0"/>
              </a:rPr>
              <a:t>Văn </a:t>
            </a:r>
            <a:r>
              <a:rPr lang="en-US" altLang="en-US" sz="1800" smtClean="0">
                <a:solidFill>
                  <a:schemeClr val="tx1"/>
                </a:solidFill>
                <a:effectLst/>
                <a:latin typeface="Times New Roman" panose="02020603050405020304" pitchFamily="18" charset="0"/>
                <a:cs typeface="Times New Roman" panose="02020603050405020304" pitchFamily="18" charset="0"/>
              </a:rPr>
              <a:t>Oanh</a:t>
            </a:r>
          </a:p>
          <a:p>
            <a:pPr algn="l"/>
            <a:endParaRPr lang="en-US" altLang="en-US" sz="1800" smtClean="0">
              <a:solidFill>
                <a:schemeClr val="tx1"/>
              </a:solidFill>
              <a:effectLst/>
              <a:latin typeface="Times New Roman" panose="02020603050405020304" pitchFamily="18" charset="0"/>
              <a:cs typeface="Times New Roman" panose="02020603050405020304" pitchFamily="18" charset="0"/>
            </a:endParaRPr>
          </a:p>
          <a:p>
            <a:pPr algn="l"/>
            <a:r>
              <a:rPr lang="en-US" altLang="en-US" sz="1800" smtClean="0">
                <a:solidFill>
                  <a:schemeClr val="tx1"/>
                </a:solidFill>
                <a:effectLst/>
                <a:latin typeface="Times New Roman" panose="02020603050405020304" pitchFamily="18" charset="0"/>
                <a:cs typeface="Times New Roman" panose="02020603050405020304" pitchFamily="18" charset="0"/>
              </a:rPr>
              <a:t>Lớp </a:t>
            </a:r>
            <a:r>
              <a:rPr lang="en-US" altLang="en-US" sz="1800" dirty="0">
                <a:solidFill>
                  <a:schemeClr val="tx1"/>
                </a:solidFill>
                <a:effectLst/>
                <a:latin typeface="Times New Roman" panose="02020603050405020304" pitchFamily="18" charset="0"/>
                <a:cs typeface="Times New Roman" panose="02020603050405020304" pitchFamily="18" charset="0"/>
              </a:rPr>
              <a:t>: </a:t>
            </a:r>
            <a:r>
              <a:rPr lang="en-US" altLang="en-US" sz="1800">
                <a:solidFill>
                  <a:schemeClr val="tx1"/>
                </a:solidFill>
                <a:effectLst/>
                <a:latin typeface="Times New Roman" panose="02020603050405020304" pitchFamily="18" charset="0"/>
                <a:cs typeface="Times New Roman" panose="02020603050405020304" pitchFamily="18" charset="0"/>
              </a:rPr>
              <a:t>CNTT5 </a:t>
            </a:r>
            <a:r>
              <a:rPr lang="en-US" altLang="en-US" sz="1800" dirty="0">
                <a:solidFill>
                  <a:schemeClr val="tx1"/>
                </a:solidFill>
                <a:effectLst/>
                <a:latin typeface="Times New Roman" panose="02020603050405020304" pitchFamily="18" charset="0"/>
                <a:cs typeface="Times New Roman" panose="02020603050405020304" pitchFamily="18" charset="0"/>
              </a:rPr>
              <a:t>	</a:t>
            </a:r>
            <a:r>
              <a:rPr lang="en-US" altLang="en-US" sz="1800">
                <a:solidFill>
                  <a:schemeClr val="tx1"/>
                </a:solidFill>
                <a:effectLst/>
                <a:latin typeface="Times New Roman" panose="02020603050405020304" pitchFamily="18" charset="0"/>
                <a:cs typeface="Times New Roman" panose="02020603050405020304" pitchFamily="18" charset="0"/>
              </a:rPr>
              <a:t> </a:t>
            </a:r>
            <a:r>
              <a:rPr lang="en-US" altLang="en-US" sz="1800" smtClean="0">
                <a:solidFill>
                  <a:schemeClr val="tx1"/>
                </a:solidFill>
                <a:effectLst/>
                <a:latin typeface="Times New Roman" panose="02020603050405020304" pitchFamily="18" charset="0"/>
                <a:cs typeface="Times New Roman" panose="02020603050405020304" pitchFamily="18" charset="0"/>
              </a:rPr>
              <a:t>Khóa</a:t>
            </a:r>
            <a:r>
              <a:rPr lang="en-US" altLang="en-US" sz="1800" dirty="0">
                <a:solidFill>
                  <a:schemeClr val="tx1"/>
                </a:solidFill>
                <a:effectLst/>
                <a:latin typeface="Times New Roman" panose="02020603050405020304" pitchFamily="18" charset="0"/>
                <a:cs typeface="Times New Roman" panose="02020603050405020304" pitchFamily="18" charset="0"/>
              </a:rPr>
              <a:t>: K14</a:t>
            </a:r>
          </a:p>
          <a:p>
            <a:pPr algn="l">
              <a:defRPr/>
            </a:pPr>
            <a:endParaRPr lang="zh-CN" sz="1800" b="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 name="텍스트 개체 틀 80"/>
          <p:cNvSpPr>
            <a:spLocks noGrp="1"/>
          </p:cNvSpPr>
          <p:nvPr>
            <p:ph type="body" sz="quarter" idx="10"/>
          </p:nvPr>
        </p:nvSpPr>
        <p:spPr>
          <a:xfrm>
            <a:off x="3707150" y="1747646"/>
            <a:ext cx="7682865" cy="1619495"/>
          </a:xfrm>
        </p:spPr>
        <p:txBody>
          <a:bodyPr/>
          <a:lstStyle/>
          <a:p>
            <a:pPr algn="ctr"/>
            <a:r>
              <a:rPr lang="en-US" sz="4000"/>
              <a:t>BÁO CÁO THỰC NGHIỆM </a:t>
            </a:r>
          </a:p>
          <a:p>
            <a:pPr algn="ctr"/>
            <a:r>
              <a:rPr lang="en-US" sz="3200"/>
              <a:t>Học Phần: Mạng Máy Tính</a:t>
            </a:r>
          </a:p>
        </p:txBody>
      </p:sp>
      <p:pic>
        <p:nvPicPr>
          <p:cNvPr id="2" name="Audio Machine - Breath and Life">
            <a:hlinkClick r:id="" action="ppaction://media"/>
          </p:cNvPr>
          <p:cNvPicPr/>
          <p:nvPr>
            <a:audioFile r:link="rId3"/>
            <p:extLst>
              <p:ext uri="{DAA4B4D4-6D71-4841-9C94-3DE7FCFB9230}">
                <p14:media xmlns:p14="http://schemas.microsoft.com/office/powerpoint/2010/main" r:link="rId2"/>
              </p:ext>
            </p:extLst>
          </p:nvPr>
        </p:nvPicPr>
        <p:blipFill>
          <a:blip r:embed="rId5"/>
          <a:stretch>
            <a:fillRect/>
          </a:stretch>
        </p:blipFill>
        <p:spPr>
          <a:xfrm>
            <a:off x="11534140" y="153035"/>
            <a:ext cx="619125" cy="619125"/>
          </a:xfrm>
          <a:prstGeom prst="rect">
            <a:avLst/>
          </a:prstGeom>
        </p:spPr>
      </p:pic>
      <p:pic>
        <p:nvPicPr>
          <p:cNvPr id="4" name="图片 3" descr="942fb4af1fb7031b92da24849466a1ef"/>
          <p:cNvPicPr>
            <a:picLocks noChangeAspect="1"/>
          </p:cNvPicPr>
          <p:nvPr/>
        </p:nvPicPr>
        <p:blipFill>
          <a:blip r:embed="rId6"/>
          <a:stretch>
            <a:fillRect/>
          </a:stretch>
        </p:blipFill>
        <p:spPr>
          <a:xfrm>
            <a:off x="7386211" y="2787163"/>
            <a:ext cx="5146040" cy="5146040"/>
          </a:xfrm>
          <a:prstGeom prst="rect">
            <a:avLst/>
          </a:prstGeom>
        </p:spPr>
      </p:pic>
      <p:sp>
        <p:nvSpPr>
          <p:cNvPr id="3" name="TextBox 2"/>
          <p:cNvSpPr txBox="1"/>
          <p:nvPr/>
        </p:nvSpPr>
        <p:spPr>
          <a:xfrm>
            <a:off x="5868692" y="200450"/>
            <a:ext cx="6663559" cy="707886"/>
          </a:xfrm>
          <a:prstGeom prst="rect">
            <a:avLst/>
          </a:prstGeom>
          <a:noFill/>
        </p:spPr>
        <p:txBody>
          <a:bodyPr wrap="square" rtlCol="0">
            <a:spAutoFit/>
          </a:bodyPr>
          <a:lstStyle/>
          <a:p>
            <a:pPr algn="ctr"/>
            <a:r>
              <a:rPr lang="en-US" sz="2000" b="1" smtClean="0"/>
              <a:t>Trường Đại Học Công Nghiệp Hà Nội</a:t>
            </a:r>
          </a:p>
          <a:p>
            <a:pPr algn="ctr"/>
            <a:r>
              <a:rPr lang="en-US" sz="2000" b="1" smtClean="0"/>
              <a:t>Khoa Công Nghệ Thông Tin</a:t>
            </a:r>
            <a:endParaRPr lang="en-US" sz="2000" b="1"/>
          </a:p>
        </p:txBody>
      </p:sp>
      <p:pic>
        <p:nvPicPr>
          <p:cNvPr id="1026" name="Picture 2" descr="Đại học Công Nghiệp Hà Nội - HAU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4768" y="64547"/>
            <a:ext cx="888483" cy="8884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65264" y="3022145"/>
            <a:ext cx="4966635" cy="369332"/>
          </a:xfrm>
          <a:prstGeom prst="rect">
            <a:avLst/>
          </a:prstGeom>
          <a:noFill/>
        </p:spPr>
        <p:txBody>
          <a:bodyPr wrap="square" rtlCol="0">
            <a:spAutoFit/>
          </a:bodyPr>
          <a:lstStyle/>
          <a:p>
            <a:r>
              <a:rPr lang="en-US" b="1" smtClean="0"/>
              <a:t>Giáo viên hướng dẫn: Thầy Phạm Văn Hiệp</a:t>
            </a:r>
            <a:endParaRPr lang="en-US" b="1"/>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audio>
              <p:cMediaNode numSld="999" showWhenStopped="0">
                <p:cTn id="2" repeatCount="indefinite" fill="remove" display="1">
                  <p:stCondLst>
                    <p:cond delay="indefinite"/>
                  </p:stCondLst>
                  <p:endCondLst>
                    <p:cond evt="onNext" delay="0">
                      <p:tgtEl>
                        <p:sldTgt/>
                      </p:tgtEl>
                    </p:cond>
                    <p:cond evt="onPrev" delay="0">
                      <p:tgtEl>
                        <p:sldTgt/>
                      </p:tgtEl>
                    </p:cond>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459" name="그룹 458"/>
          <p:cNvGrpSpPr/>
          <p:nvPr/>
        </p:nvGrpSpPr>
        <p:grpSpPr>
          <a:xfrm>
            <a:off x="420862" y="1024857"/>
            <a:ext cx="923115" cy="795791"/>
            <a:chOff x="6008203" y="2488051"/>
            <a:chExt cx="864733" cy="745462"/>
          </a:xfrm>
        </p:grpSpPr>
        <p:sp>
          <p:nvSpPr>
            <p:cNvPr id="4" name="이등변 삼각형 5"/>
            <p:cNvSpPr/>
            <p:nvPr/>
          </p:nvSpPr>
          <p:spPr>
            <a:xfrm rot="10800000">
              <a:off x="6008203" y="2488051"/>
              <a:ext cx="864733" cy="745462"/>
            </a:xfrm>
            <a:prstGeom prst="triangle">
              <a:avLst>
                <a:gd name="adj" fmla="val 100000"/>
              </a:avLst>
            </a:prstGeom>
            <a:solidFill>
              <a:srgbClr val="BFAAD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439" name="speed"/>
            <p:cNvSpPr txBox="1">
              <a:spLocks noChangeArrowheads="1"/>
            </p:cNvSpPr>
            <p:nvPr/>
          </p:nvSpPr>
          <p:spPr bwMode="auto">
            <a:xfrm>
              <a:off x="6025411" y="2685949"/>
              <a:ext cx="750664" cy="3459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grpSp>
      <p:sp>
        <p:nvSpPr>
          <p:cNvPr id="445" name="speed"/>
          <p:cNvSpPr txBox="1">
            <a:spLocks noChangeArrowheads="1"/>
          </p:cNvSpPr>
          <p:nvPr/>
        </p:nvSpPr>
        <p:spPr bwMode="auto">
          <a:xfrm>
            <a:off x="1511300" y="1078502"/>
            <a:ext cx="8336403" cy="430887"/>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buClr>
                <a:prstClr val="white"/>
              </a:buClr>
              <a:defRPr/>
            </a:pPr>
            <a:r>
              <a:rPr lang="en-US" altLang="zh-CN" sz="2800" b="1" smtClean="0">
                <a:solidFill>
                  <a:schemeClr val="tx1">
                    <a:lumMod val="75000"/>
                    <a:lumOff val="25000"/>
                  </a:schemeClr>
                </a:solidFill>
                <a:latin typeface="Times New Roman" panose="02020603050405020304" pitchFamily="18" charset="0"/>
                <a:ea typeface="Malgun Gothic Semilight" panose="020B0502040204020203" pitchFamily="34" charset="-122"/>
                <a:cs typeface="Times New Roman" panose="02020603050405020304" pitchFamily="18" charset="0"/>
              </a:rPr>
              <a:t>Khảo sát hệ thống mạng</a:t>
            </a:r>
            <a:endParaRPr lang="zh-CN" altLang="en-US" sz="2800" b="1" dirty="0">
              <a:solidFill>
                <a:schemeClr val="tx1">
                  <a:lumMod val="75000"/>
                  <a:lumOff val="25000"/>
                </a:schemeClr>
              </a:solidFill>
              <a:latin typeface="Times New Roman" panose="02020603050405020304" pitchFamily="18" charset="0"/>
              <a:ea typeface="Malgun Gothic Semilight" panose="020B0502040204020203" pitchFamily="34" charset="-122"/>
              <a:cs typeface="Times New Roman" panose="02020603050405020304" pitchFamily="18" charset="0"/>
            </a:endParaRPr>
          </a:p>
        </p:txBody>
      </p:sp>
      <p:grpSp>
        <p:nvGrpSpPr>
          <p:cNvPr id="458" name="그룹 457"/>
          <p:cNvGrpSpPr/>
          <p:nvPr/>
        </p:nvGrpSpPr>
        <p:grpSpPr>
          <a:xfrm>
            <a:off x="307893" y="4361582"/>
            <a:ext cx="932684" cy="795791"/>
            <a:chOff x="6008203" y="3412246"/>
            <a:chExt cx="873698" cy="745462"/>
          </a:xfrm>
        </p:grpSpPr>
        <p:sp>
          <p:nvSpPr>
            <p:cNvPr id="13" name="이등변 삼각형 6"/>
            <p:cNvSpPr/>
            <p:nvPr/>
          </p:nvSpPr>
          <p:spPr>
            <a:xfrm rot="10800000">
              <a:off x="6017168" y="3412246"/>
              <a:ext cx="864733" cy="745462"/>
            </a:xfrm>
            <a:prstGeom prst="triangle">
              <a:avLst>
                <a:gd name="adj" fmla="val 100000"/>
              </a:avLst>
            </a:prstGeom>
            <a:solidFill>
              <a:srgbClr val="FE8CA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441" name="speed"/>
            <p:cNvSpPr txBox="1">
              <a:spLocks noChangeArrowheads="1"/>
            </p:cNvSpPr>
            <p:nvPr/>
          </p:nvSpPr>
          <p:spPr bwMode="auto">
            <a:xfrm>
              <a:off x="6008203" y="3610144"/>
              <a:ext cx="750663" cy="3459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p>
          </p:txBody>
        </p:sp>
      </p:grpSp>
      <p:sp>
        <p:nvSpPr>
          <p:cNvPr id="448" name="speed"/>
          <p:cNvSpPr txBox="1">
            <a:spLocks noChangeArrowheads="1"/>
          </p:cNvSpPr>
          <p:nvPr/>
        </p:nvSpPr>
        <p:spPr bwMode="auto">
          <a:xfrm>
            <a:off x="1307465" y="4383033"/>
            <a:ext cx="6880869" cy="430887"/>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buClr>
                <a:prstClr val="white"/>
              </a:buClr>
              <a:defRPr/>
            </a:pPr>
            <a:r>
              <a:rPr lang="en-US" altLang="ko-KR" sz="2800" b="1" smtClean="0">
                <a:solidFill>
                  <a:schemeClr val="tx1">
                    <a:lumMod val="75000"/>
                    <a:lumOff val="25000"/>
                  </a:schemeClr>
                </a:solidFill>
                <a:latin typeface="Times New Roman" panose="02020603050405020304" pitchFamily="18" charset="0"/>
                <a:ea typeface="Malgun Gothic Semilight" panose="020B0502040204020203" pitchFamily="34" charset="-122"/>
                <a:cs typeface="Times New Roman" panose="02020603050405020304" pitchFamily="18" charset="0"/>
                <a:sym typeface="+mn-ea"/>
              </a:rPr>
              <a:t>Dự thảo mô hình mạng</a:t>
            </a:r>
            <a:endParaRPr lang="en-US" altLang="ko-KR" sz="2800" b="1" dirty="0">
              <a:solidFill>
                <a:schemeClr val="tx1">
                  <a:lumMod val="75000"/>
                  <a:lumOff val="25000"/>
                </a:schemeClr>
              </a:solidFill>
              <a:latin typeface="Times New Roman" panose="02020603050405020304" pitchFamily="18" charset="0"/>
              <a:ea typeface="Malgun Gothic Semilight" panose="020B0502040204020203" pitchFamily="34" charset="-122"/>
              <a:cs typeface="Times New Roman" panose="02020603050405020304" pitchFamily="18" charset="0"/>
            </a:endParaRPr>
          </a:p>
        </p:txBody>
      </p:sp>
      <p:sp>
        <p:nvSpPr>
          <p:cNvPr id="3" name="TextBox 2"/>
          <p:cNvSpPr txBox="1"/>
          <p:nvPr/>
        </p:nvSpPr>
        <p:spPr>
          <a:xfrm>
            <a:off x="1849821" y="157655"/>
            <a:ext cx="9469820"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2.1 : Khảo sát hệ thống mạng, </a:t>
            </a:r>
            <a:r>
              <a:rPr lang="en-US" altLang="zh-CN" sz="2000" b="1" smtClean="0">
                <a:ea typeface="Malgun Gothic Semilight" panose="020B0502040204020203" pitchFamily="34" charset="-122"/>
                <a:cs typeface="Times New Roman" panose="02020603050405020304" pitchFamily="18" charset="0"/>
              </a:rPr>
              <a:t>dự </a:t>
            </a:r>
            <a:r>
              <a:rPr lang="en-US" altLang="zh-CN" sz="2000" b="1">
                <a:ea typeface="Malgun Gothic Semilight" panose="020B0502040204020203" pitchFamily="34" charset="-122"/>
                <a:cs typeface="Times New Roman" panose="02020603050405020304" pitchFamily="18" charset="0"/>
              </a:rPr>
              <a:t>thảo mô hình mạng</a:t>
            </a:r>
            <a:endParaRPr lang="zh-CN" altLang="en-US" sz="2000" b="1">
              <a:ea typeface="Malgun Gothic Semilight" panose="020B0502040204020203" pitchFamily="34" charset="-122"/>
              <a:cs typeface="Times New Roman" panose="02020603050405020304" pitchFamily="18" charset="0"/>
            </a:endParaRPr>
          </a:p>
          <a:p>
            <a:endParaRPr lang="en-US" sz="2000" b="1"/>
          </a:p>
        </p:txBody>
      </p:sp>
      <p:sp>
        <p:nvSpPr>
          <p:cNvPr id="2" name="TextBox 1"/>
          <p:cNvSpPr txBox="1"/>
          <p:nvPr/>
        </p:nvSpPr>
        <p:spPr>
          <a:xfrm>
            <a:off x="368863" y="1956741"/>
            <a:ext cx="4902082" cy="2554545"/>
          </a:xfrm>
          <a:prstGeom prst="rect">
            <a:avLst/>
          </a:prstGeom>
          <a:noFill/>
        </p:spPr>
        <p:txBody>
          <a:bodyPr wrap="square" rtlCol="0">
            <a:spAutoFit/>
          </a:bodyPr>
          <a:lstStyle/>
          <a:p>
            <a:pPr marL="285750" indent="-285750">
              <a:buFontTx/>
              <a:buChar char="-"/>
            </a:pPr>
            <a:r>
              <a:rPr lang="en-US" sz="2000" smtClean="0"/>
              <a:t>Chuẩn bị</a:t>
            </a:r>
          </a:p>
          <a:p>
            <a:pPr marL="285750" indent="-285750">
              <a:buFontTx/>
              <a:buChar char="-"/>
            </a:pPr>
            <a:r>
              <a:rPr lang="en-US" sz="2000" smtClean="0"/>
              <a:t>Nắm được các thông tin sau khi khảo sát hệ thống</a:t>
            </a:r>
          </a:p>
          <a:p>
            <a:pPr marL="285750" indent="-285750">
              <a:buFontTx/>
              <a:buChar char="-"/>
            </a:pPr>
            <a:r>
              <a:rPr lang="en-US" sz="2000" smtClean="0"/>
              <a:t>Sơ đồ tổng quan các phòng trong công ty</a:t>
            </a:r>
          </a:p>
          <a:p>
            <a:pPr marL="285750" indent="-285750">
              <a:buFontTx/>
              <a:buChar char="-"/>
            </a:pPr>
            <a:r>
              <a:rPr lang="en-US" sz="2000" smtClean="0"/>
              <a:t>Thuận lợi và khó khăn qua việc khảo sát</a:t>
            </a:r>
          </a:p>
          <a:p>
            <a:endParaRPr lang="en-US" sz="2000"/>
          </a:p>
        </p:txBody>
      </p:sp>
      <p:sp>
        <p:nvSpPr>
          <p:cNvPr id="5" name="TextBox 4"/>
          <p:cNvSpPr txBox="1"/>
          <p:nvPr/>
        </p:nvSpPr>
        <p:spPr>
          <a:xfrm>
            <a:off x="256659" y="5338916"/>
            <a:ext cx="8121446" cy="1323439"/>
          </a:xfrm>
          <a:prstGeom prst="rect">
            <a:avLst/>
          </a:prstGeom>
          <a:noFill/>
        </p:spPr>
        <p:txBody>
          <a:bodyPr wrap="square" rtlCol="0">
            <a:spAutoFit/>
          </a:bodyPr>
          <a:lstStyle/>
          <a:p>
            <a:pPr marL="285750" indent="-285750">
              <a:buFontTx/>
              <a:buChar char="-"/>
            </a:pPr>
            <a:r>
              <a:rPr lang="en-US" sz="2000" smtClean="0"/>
              <a:t>Dự thảo sử dụng mạng: Mô hình mạng LAN ( Local Area Network )</a:t>
            </a:r>
          </a:p>
          <a:p>
            <a:pPr marL="285750" indent="-285750">
              <a:buFontTx/>
              <a:buChar char="-"/>
            </a:pPr>
            <a:r>
              <a:rPr lang="en-US" sz="2000" smtClean="0"/>
              <a:t>Dự thảo sử dụng mạng: Mô hình mạng hình sao </a:t>
            </a:r>
          </a:p>
          <a:p>
            <a:pPr marL="285750" indent="-285750">
              <a:buFontTx/>
              <a:buChar char="-"/>
            </a:pPr>
            <a:r>
              <a:rPr lang="en-US" sz="2000" smtClean="0"/>
              <a:t>Dự thảo sử dụng mô hình Client – Server ( Khách – Chủ )</a:t>
            </a:r>
            <a:endParaRPr lang="en-US" sz="2000"/>
          </a:p>
        </p:txBody>
      </p:sp>
      <p:pic>
        <p:nvPicPr>
          <p:cNvPr id="6" name="Picture 5"/>
          <p:cNvPicPr>
            <a:picLocks noChangeAspect="1"/>
          </p:cNvPicPr>
          <p:nvPr/>
        </p:nvPicPr>
        <p:blipFill>
          <a:blip r:embed="rId2"/>
          <a:stretch>
            <a:fillRect/>
          </a:stretch>
        </p:blipFill>
        <p:spPr>
          <a:xfrm>
            <a:off x="5337833" y="730816"/>
            <a:ext cx="6661642" cy="450977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59"/>
                                        </p:tgtEl>
                                        <p:attrNameLst>
                                          <p:attrName>style.visibility</p:attrName>
                                        </p:attrNameLst>
                                      </p:cBhvr>
                                      <p:to>
                                        <p:strVal val="visible"/>
                                      </p:to>
                                    </p:set>
                                    <p:anim calcmode="lin" valueType="num">
                                      <p:cBhvr additive="base">
                                        <p:cTn id="14" dur="500" fill="hold"/>
                                        <p:tgtEl>
                                          <p:spTgt spid="459"/>
                                        </p:tgtEl>
                                        <p:attrNameLst>
                                          <p:attrName>ppt_x</p:attrName>
                                        </p:attrNameLst>
                                      </p:cBhvr>
                                      <p:tavLst>
                                        <p:tav tm="0">
                                          <p:val>
                                            <p:strVal val="#ppt_x"/>
                                          </p:val>
                                        </p:tav>
                                        <p:tav tm="100000">
                                          <p:val>
                                            <p:strVal val="#ppt_x"/>
                                          </p:val>
                                        </p:tav>
                                      </p:tavLst>
                                    </p:anim>
                                    <p:anim calcmode="lin" valueType="num">
                                      <p:cBhvr additive="base">
                                        <p:cTn id="15" dur="500" fill="hold"/>
                                        <p:tgtEl>
                                          <p:spTgt spid="45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45">
                                            <p:txEl>
                                              <p:pRg st="0" end="0"/>
                                            </p:txEl>
                                          </p:spTgt>
                                        </p:tgtEl>
                                        <p:attrNameLst>
                                          <p:attrName>style.visibility</p:attrName>
                                        </p:attrNameLst>
                                      </p:cBhvr>
                                      <p:to>
                                        <p:strVal val="visible"/>
                                      </p:to>
                                    </p:set>
                                    <p:animEffect transition="in" filter="barn(inVertical)">
                                      <p:cBhvr>
                                        <p:cTn id="20" dur="500"/>
                                        <p:tgtEl>
                                          <p:spTgt spid="44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wipe(down)">
                                      <p:cBhvr>
                                        <p:cTn id="25" dur="500"/>
                                        <p:tgtEl>
                                          <p:spTgt spid="2">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wipe(down)">
                                      <p:cBhvr>
                                        <p:cTn id="28" dur="500"/>
                                        <p:tgtEl>
                                          <p:spTgt spid="2">
                                            <p:txEl>
                                              <p:pRg st="1" end="1"/>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wipe(down)">
                                      <p:cBhvr>
                                        <p:cTn id="31" dur="500"/>
                                        <p:tgtEl>
                                          <p:spTgt spid="2">
                                            <p:txEl>
                                              <p:pRg st="2" end="2"/>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wipe(down)">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58"/>
                                        </p:tgtEl>
                                        <p:attrNameLst>
                                          <p:attrName>style.visibility</p:attrName>
                                        </p:attrNameLst>
                                      </p:cBhvr>
                                      <p:to>
                                        <p:strVal val="visible"/>
                                      </p:to>
                                    </p:set>
                                    <p:animEffect transition="in" filter="fade">
                                      <p:cBhvr>
                                        <p:cTn id="39" dur="1000"/>
                                        <p:tgtEl>
                                          <p:spTgt spid="458"/>
                                        </p:tgtEl>
                                      </p:cBhvr>
                                    </p:animEffect>
                                    <p:anim calcmode="lin" valueType="num">
                                      <p:cBhvr>
                                        <p:cTn id="40" dur="1000" fill="hold"/>
                                        <p:tgtEl>
                                          <p:spTgt spid="458"/>
                                        </p:tgtEl>
                                        <p:attrNameLst>
                                          <p:attrName>ppt_x</p:attrName>
                                        </p:attrNameLst>
                                      </p:cBhvr>
                                      <p:tavLst>
                                        <p:tav tm="0">
                                          <p:val>
                                            <p:strVal val="#ppt_x"/>
                                          </p:val>
                                        </p:tav>
                                        <p:tav tm="100000">
                                          <p:val>
                                            <p:strVal val="#ppt_x"/>
                                          </p:val>
                                        </p:tav>
                                      </p:tavLst>
                                    </p:anim>
                                    <p:anim calcmode="lin" valueType="num">
                                      <p:cBhvr>
                                        <p:cTn id="41" dur="1000" fill="hold"/>
                                        <p:tgtEl>
                                          <p:spTgt spid="45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448"/>
                                        </p:tgtEl>
                                        <p:attrNameLst>
                                          <p:attrName>style.visibility</p:attrName>
                                        </p:attrNameLst>
                                      </p:cBhvr>
                                      <p:to>
                                        <p:strVal val="visible"/>
                                      </p:to>
                                    </p:set>
                                    <p:animEffect transition="in" filter="barn(inVertical)">
                                      <p:cBhvr>
                                        <p:cTn id="46" dur="500"/>
                                        <p:tgtEl>
                                          <p:spTgt spid="448"/>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Effect transition="in" filter="barn(inVertical)">
                                      <p:cBhvr>
                                        <p:cTn id="51" dur="500"/>
                                        <p:tgtEl>
                                          <p:spTgt spid="5">
                                            <p:txEl>
                                              <p:pRg st="0" end="0"/>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animEffect transition="in" filter="barn(inVertical)">
                                      <p:cBhvr>
                                        <p:cTn id="54" dur="500"/>
                                        <p:tgtEl>
                                          <p:spTgt spid="5">
                                            <p:txEl>
                                              <p:pRg st="1" end="1"/>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animEffect transition="in" filter="barn(inVertical)">
                                      <p:cBhvr>
                                        <p:cTn id="57" dur="500"/>
                                        <p:tgtEl>
                                          <p:spTgt spid="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down)">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1" y="3170581"/>
            <a:ext cx="7102735" cy="516317"/>
          </a:xfrm>
        </p:spPr>
        <p:txBody>
          <a:bodyPr/>
          <a:lstStyle/>
          <a:p>
            <a:r>
              <a:rPr lang="en-US" altLang="zh-CN" sz="3600" b="0" smtClean="0">
                <a:latin typeface="+mn-lt"/>
                <a:ea typeface="Malgun Gothic Semilight" panose="020B0502040204020203" pitchFamily="34" charset="-122"/>
                <a:cs typeface="Times New Roman" panose="02020603050405020304" pitchFamily="18" charset="0"/>
              </a:rPr>
              <a:t>2.2 : </a:t>
            </a:r>
            <a:r>
              <a:rPr lang="en-US" sz="3600" b="0">
                <a:latin typeface="+mn-lt"/>
              </a:rPr>
              <a:t>Thiết kế, xây dựng hệ thống mạng.</a:t>
            </a:r>
          </a:p>
          <a:p>
            <a:endParaRPr lang="zh-CN" altLang="en-US" sz="3600" b="0" dirty="0">
              <a:latin typeface="+mn-lt"/>
              <a:ea typeface="Malgun Gothic Semilight" panose="020B0502040204020203" pitchFamily="34" charset="-122"/>
              <a:cs typeface="Times New Roman" panose="02020603050405020304" pitchFamily="18" charset="0"/>
            </a:endParaRPr>
          </a:p>
        </p:txBody>
      </p:sp>
      <p:sp>
        <p:nvSpPr>
          <p:cNvPr id="4" name="텍스트 개체 틀 3"/>
          <p:cNvSpPr>
            <a:spLocks noGrp="1"/>
          </p:cNvSpPr>
          <p:nvPr>
            <p:ph type="body" sz="quarter" idx="12"/>
          </p:nvPr>
        </p:nvSpPr>
        <p:spPr>
          <a:xfrm>
            <a:off x="4204363" y="2167733"/>
            <a:ext cx="7188851" cy="944440"/>
          </a:xfrm>
        </p:spPr>
        <p:txBody>
          <a:bodyPr/>
          <a:lstStyle/>
          <a:p>
            <a:r>
              <a:rPr lang="en-US" sz="3600" smtClean="0"/>
              <a:t>Chương 2: Kết quả nghiên cứu</a:t>
            </a:r>
            <a:endParaRPr lang="en-US" sz="3600"/>
          </a:p>
        </p:txBody>
      </p:sp>
    </p:spTree>
    <p:extLst>
      <p:ext uri="{BB962C8B-B14F-4D97-AF65-F5344CB8AC3E}">
        <p14:creationId xmlns:p14="http://schemas.microsoft.com/office/powerpoint/2010/main" val="3305665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wheel(1)">
                                      <p:cBhvr>
                                        <p:cTn id="25"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2.2 : </a:t>
            </a:r>
            <a:r>
              <a:rPr lang="en-US" sz="2000" b="1"/>
              <a:t>Thiết kế, xây dựng hệ thống mạng.</a:t>
            </a:r>
          </a:p>
          <a:p>
            <a:endParaRPr lang="en-US" sz="2000" b="1"/>
          </a:p>
        </p:txBody>
      </p:sp>
      <p:sp>
        <p:nvSpPr>
          <p:cNvPr id="22" name="TextBox 21"/>
          <p:cNvSpPr txBox="1"/>
          <p:nvPr/>
        </p:nvSpPr>
        <p:spPr>
          <a:xfrm>
            <a:off x="1378011" y="958874"/>
            <a:ext cx="8083652" cy="400110"/>
          </a:xfrm>
          <a:prstGeom prst="rect">
            <a:avLst/>
          </a:prstGeom>
          <a:noFill/>
        </p:spPr>
        <p:txBody>
          <a:bodyPr wrap="square" rtlCol="0">
            <a:spAutoFit/>
          </a:bodyPr>
          <a:lstStyle/>
          <a:p>
            <a:r>
              <a:rPr lang="en-US" sz="2000" b="1"/>
              <a:t>Thiết kế hạ tầng mạng (sơ đồ logic</a:t>
            </a:r>
            <a:r>
              <a:rPr lang="en-US" sz="2000" b="1" smtClean="0"/>
              <a:t>) </a:t>
            </a:r>
            <a:endParaRPr lang="en-US" sz="2000" b="1"/>
          </a:p>
        </p:txBody>
      </p:sp>
      <p:pic>
        <p:nvPicPr>
          <p:cNvPr id="23" name="Picture 22"/>
          <p:cNvPicPr>
            <a:picLocks noChangeAspect="1"/>
          </p:cNvPicPr>
          <p:nvPr/>
        </p:nvPicPr>
        <p:blipFill>
          <a:blip r:embed="rId2"/>
          <a:stretch>
            <a:fillRect/>
          </a:stretch>
        </p:blipFill>
        <p:spPr>
          <a:xfrm>
            <a:off x="7688386" y="1641546"/>
            <a:ext cx="4023545" cy="4444622"/>
          </a:xfrm>
          <a:prstGeom prst="rect">
            <a:avLst/>
          </a:prstGeom>
        </p:spPr>
      </p:pic>
      <p:pic>
        <p:nvPicPr>
          <p:cNvPr id="24" name="Picture 23"/>
          <p:cNvPicPr>
            <a:picLocks noChangeAspect="1"/>
          </p:cNvPicPr>
          <p:nvPr/>
        </p:nvPicPr>
        <p:blipFill>
          <a:blip r:embed="rId3"/>
          <a:stretch>
            <a:fillRect/>
          </a:stretch>
        </p:blipFill>
        <p:spPr>
          <a:xfrm>
            <a:off x="89104" y="1651378"/>
            <a:ext cx="7304753" cy="4434790"/>
          </a:xfrm>
          <a:prstGeom prst="rect">
            <a:avLst/>
          </a:prstGeom>
        </p:spPr>
      </p:pic>
      <p:sp>
        <p:nvSpPr>
          <p:cNvPr id="25" name="TextBox 24"/>
          <p:cNvSpPr txBox="1"/>
          <p:nvPr/>
        </p:nvSpPr>
        <p:spPr>
          <a:xfrm>
            <a:off x="1246505" y="6226013"/>
            <a:ext cx="8589541" cy="646331"/>
          </a:xfrm>
          <a:prstGeom prst="rect">
            <a:avLst/>
          </a:prstGeom>
          <a:noFill/>
        </p:spPr>
        <p:txBody>
          <a:bodyPr wrap="square" rtlCol="0">
            <a:spAutoFit/>
          </a:bodyPr>
          <a:lstStyle/>
          <a:p>
            <a:pPr algn="ctr"/>
            <a:r>
              <a:rPr lang="en-US" i="1"/>
              <a:t>Hình 1 : Sơ đồ logic các phòng</a:t>
            </a:r>
          </a:p>
          <a:p>
            <a:pPr algn="ctr"/>
            <a:endParaRPr lang="en-US" i="1"/>
          </a:p>
        </p:txBody>
      </p:sp>
      <p:grpSp>
        <p:nvGrpSpPr>
          <p:cNvPr id="28" name="그룹 458"/>
          <p:cNvGrpSpPr/>
          <p:nvPr/>
        </p:nvGrpSpPr>
        <p:grpSpPr>
          <a:xfrm>
            <a:off x="454896" y="763815"/>
            <a:ext cx="923115" cy="795791"/>
            <a:chOff x="6008203" y="2488051"/>
            <a:chExt cx="864733" cy="745462"/>
          </a:xfrm>
        </p:grpSpPr>
        <p:sp>
          <p:nvSpPr>
            <p:cNvPr id="29" name="이등변 삼각형 5"/>
            <p:cNvSpPr/>
            <p:nvPr/>
          </p:nvSpPr>
          <p:spPr>
            <a:xfrm rot="10800000">
              <a:off x="6008203" y="2488051"/>
              <a:ext cx="864733" cy="745462"/>
            </a:xfrm>
            <a:prstGeom prst="triangle">
              <a:avLst>
                <a:gd name="adj" fmla="val 100000"/>
              </a:avLst>
            </a:prstGeom>
            <a:solidFill>
              <a:srgbClr val="BFAAD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30" name="speed"/>
            <p:cNvSpPr txBox="1">
              <a:spLocks noChangeArrowheads="1"/>
            </p:cNvSpPr>
            <p:nvPr/>
          </p:nvSpPr>
          <p:spPr bwMode="auto">
            <a:xfrm>
              <a:off x="6025411" y="2685949"/>
              <a:ext cx="750664" cy="3459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grpSp>
    </p:spTree>
    <p:extLst>
      <p:ext uri="{BB962C8B-B14F-4D97-AF65-F5344CB8AC3E}">
        <p14:creationId xmlns:p14="http://schemas.microsoft.com/office/powerpoint/2010/main" val="630941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anim calcmode="lin" valueType="num">
                                      <p:cBhvr>
                                        <p:cTn id="34" dur="1000" fill="hold"/>
                                        <p:tgtEl>
                                          <p:spTgt spid="25"/>
                                        </p:tgtEl>
                                        <p:attrNameLst>
                                          <p:attrName>ppt_x</p:attrName>
                                        </p:attrNameLst>
                                      </p:cBhvr>
                                      <p:tavLst>
                                        <p:tav tm="0">
                                          <p:val>
                                            <p:strVal val="#ppt_x"/>
                                          </p:val>
                                        </p:tav>
                                        <p:tav tm="100000">
                                          <p:val>
                                            <p:strVal val="#ppt_x"/>
                                          </p:val>
                                        </p:tav>
                                      </p:tavLst>
                                    </p:anim>
                                    <p:anim calcmode="lin" valueType="num">
                                      <p:cBhvr>
                                        <p:cTn id="3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2.2 : </a:t>
            </a:r>
            <a:r>
              <a:rPr lang="en-US" sz="2000" b="1"/>
              <a:t>Thiết kế, xây dựng hệ thống mạng.</a:t>
            </a:r>
          </a:p>
          <a:p>
            <a:endParaRPr lang="en-US" sz="2000" b="1"/>
          </a:p>
        </p:txBody>
      </p:sp>
      <p:sp>
        <p:nvSpPr>
          <p:cNvPr id="22" name="TextBox 21"/>
          <p:cNvSpPr txBox="1"/>
          <p:nvPr/>
        </p:nvSpPr>
        <p:spPr>
          <a:xfrm>
            <a:off x="1378011" y="958874"/>
            <a:ext cx="8083652" cy="430887"/>
          </a:xfrm>
          <a:prstGeom prst="rect">
            <a:avLst/>
          </a:prstGeom>
          <a:noFill/>
        </p:spPr>
        <p:txBody>
          <a:bodyPr wrap="square" rtlCol="0">
            <a:spAutoFit/>
          </a:bodyPr>
          <a:lstStyle/>
          <a:p>
            <a:r>
              <a:rPr lang="en-US" sz="2200" b="1"/>
              <a:t>Thiết kế hạ tầng mạng (sơ đồ logic</a:t>
            </a:r>
            <a:r>
              <a:rPr lang="en-US" sz="2200" b="1" smtClean="0"/>
              <a:t>) </a:t>
            </a:r>
            <a:endParaRPr lang="en-US" sz="2200" b="1"/>
          </a:p>
        </p:txBody>
      </p:sp>
      <p:grpSp>
        <p:nvGrpSpPr>
          <p:cNvPr id="28" name="그룹 458"/>
          <p:cNvGrpSpPr/>
          <p:nvPr/>
        </p:nvGrpSpPr>
        <p:grpSpPr>
          <a:xfrm>
            <a:off x="454896" y="763815"/>
            <a:ext cx="923115" cy="795791"/>
            <a:chOff x="6008203" y="2488051"/>
            <a:chExt cx="864733" cy="745462"/>
          </a:xfrm>
        </p:grpSpPr>
        <p:sp>
          <p:nvSpPr>
            <p:cNvPr id="29" name="이등변 삼각형 5"/>
            <p:cNvSpPr/>
            <p:nvPr/>
          </p:nvSpPr>
          <p:spPr>
            <a:xfrm rot="10800000">
              <a:off x="6008203" y="2488051"/>
              <a:ext cx="864733" cy="745462"/>
            </a:xfrm>
            <a:prstGeom prst="triangle">
              <a:avLst>
                <a:gd name="adj" fmla="val 100000"/>
              </a:avLst>
            </a:prstGeom>
            <a:solidFill>
              <a:srgbClr val="BFAAD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30" name="speed"/>
            <p:cNvSpPr txBox="1">
              <a:spLocks noChangeArrowheads="1"/>
            </p:cNvSpPr>
            <p:nvPr/>
          </p:nvSpPr>
          <p:spPr bwMode="auto">
            <a:xfrm>
              <a:off x="6025411" y="2685949"/>
              <a:ext cx="750664" cy="3459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grpSp>
      <p:pic>
        <p:nvPicPr>
          <p:cNvPr id="13" name="Picture 12"/>
          <p:cNvPicPr/>
          <p:nvPr/>
        </p:nvPicPr>
        <p:blipFill rotWithShape="1">
          <a:blip r:embed="rId2"/>
          <a:srcRect r="870"/>
          <a:stretch/>
        </p:blipFill>
        <p:spPr bwMode="auto">
          <a:xfrm>
            <a:off x="82416" y="1836604"/>
            <a:ext cx="4115958" cy="3768140"/>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129698" y="5728421"/>
            <a:ext cx="4263440" cy="646331"/>
          </a:xfrm>
          <a:prstGeom prst="rect">
            <a:avLst/>
          </a:prstGeom>
          <a:noFill/>
        </p:spPr>
        <p:txBody>
          <a:bodyPr wrap="square" rtlCol="0">
            <a:spAutoFit/>
          </a:bodyPr>
          <a:lstStyle/>
          <a:p>
            <a:r>
              <a:rPr lang="en-US" i="1"/>
              <a:t>Hình 2 : Sơ đồ logic Phòng Nhân Sự        </a:t>
            </a:r>
          </a:p>
          <a:p>
            <a:endParaRPr lang="en-US" i="1"/>
          </a:p>
        </p:txBody>
      </p:sp>
      <p:pic>
        <p:nvPicPr>
          <p:cNvPr id="3" name="Picture 2"/>
          <p:cNvPicPr>
            <a:picLocks noChangeAspect="1"/>
          </p:cNvPicPr>
          <p:nvPr/>
        </p:nvPicPr>
        <p:blipFill>
          <a:blip r:embed="rId3"/>
          <a:stretch>
            <a:fillRect/>
          </a:stretch>
        </p:blipFill>
        <p:spPr>
          <a:xfrm>
            <a:off x="4393138" y="1836605"/>
            <a:ext cx="3816797" cy="3600634"/>
          </a:xfrm>
          <a:prstGeom prst="rect">
            <a:avLst/>
          </a:prstGeom>
        </p:spPr>
      </p:pic>
      <p:sp>
        <p:nvSpPr>
          <p:cNvPr id="4" name="TextBox 3"/>
          <p:cNvSpPr txBox="1"/>
          <p:nvPr/>
        </p:nvSpPr>
        <p:spPr>
          <a:xfrm>
            <a:off x="4527754" y="5728420"/>
            <a:ext cx="3696929" cy="646331"/>
          </a:xfrm>
          <a:prstGeom prst="rect">
            <a:avLst/>
          </a:prstGeom>
          <a:noFill/>
        </p:spPr>
        <p:txBody>
          <a:bodyPr wrap="square" rtlCol="0">
            <a:spAutoFit/>
          </a:bodyPr>
          <a:lstStyle/>
          <a:p>
            <a:r>
              <a:rPr lang="en-US" i="1"/>
              <a:t>Hình 3: Sơ đồ logic </a:t>
            </a:r>
            <a:endParaRPr lang="en-US" i="1" smtClean="0"/>
          </a:p>
          <a:p>
            <a:r>
              <a:rPr lang="en-US" i="1" smtClean="0"/>
              <a:t>	Phòng </a:t>
            </a:r>
            <a:r>
              <a:rPr lang="en-US" i="1"/>
              <a:t>Kinh Doanh</a:t>
            </a:r>
          </a:p>
        </p:txBody>
      </p:sp>
      <p:pic>
        <p:nvPicPr>
          <p:cNvPr id="12" name="Picture 11"/>
          <p:cNvPicPr>
            <a:picLocks noChangeAspect="1"/>
          </p:cNvPicPr>
          <p:nvPr/>
        </p:nvPicPr>
        <p:blipFill>
          <a:blip r:embed="rId4"/>
          <a:stretch>
            <a:fillRect/>
          </a:stretch>
        </p:blipFill>
        <p:spPr>
          <a:xfrm>
            <a:off x="8318090" y="1836604"/>
            <a:ext cx="3795252" cy="3600635"/>
          </a:xfrm>
          <a:prstGeom prst="rect">
            <a:avLst/>
          </a:prstGeom>
        </p:spPr>
      </p:pic>
      <p:sp>
        <p:nvSpPr>
          <p:cNvPr id="14" name="TextBox 13"/>
          <p:cNvSpPr txBox="1"/>
          <p:nvPr/>
        </p:nvSpPr>
        <p:spPr>
          <a:xfrm>
            <a:off x="8455742" y="5728420"/>
            <a:ext cx="3732448" cy="923330"/>
          </a:xfrm>
          <a:prstGeom prst="rect">
            <a:avLst/>
          </a:prstGeom>
          <a:noFill/>
        </p:spPr>
        <p:txBody>
          <a:bodyPr wrap="square" rtlCol="0">
            <a:spAutoFit/>
          </a:bodyPr>
          <a:lstStyle/>
          <a:p>
            <a:r>
              <a:rPr lang="en-US" i="1"/>
              <a:t>Hình 4 : Sơ đồ logic </a:t>
            </a:r>
            <a:endParaRPr lang="en-US" i="1" smtClean="0"/>
          </a:p>
          <a:p>
            <a:r>
              <a:rPr lang="en-US" i="1"/>
              <a:t>	</a:t>
            </a:r>
            <a:r>
              <a:rPr lang="en-US" i="1" smtClean="0"/>
              <a:t>Phòng </a:t>
            </a:r>
            <a:r>
              <a:rPr lang="en-US" i="1"/>
              <a:t>Điều Hành</a:t>
            </a:r>
          </a:p>
          <a:p>
            <a:endParaRPr lang="en-US" i="1"/>
          </a:p>
        </p:txBody>
      </p:sp>
    </p:spTree>
    <p:extLst>
      <p:ext uri="{BB962C8B-B14F-4D97-AF65-F5344CB8AC3E}">
        <p14:creationId xmlns:p14="http://schemas.microsoft.com/office/powerpoint/2010/main" val="995530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000"/>
                                        <p:tgtEl>
                                          <p:spTgt spid="4"/>
                                        </p:tgtEl>
                                      </p:cBhvr>
                                    </p:animEffect>
                                    <p:anim calcmode="lin" valueType="num">
                                      <p:cBhvr>
                                        <p:cTn id="46" dur="1000" fill="hold"/>
                                        <p:tgtEl>
                                          <p:spTgt spid="4"/>
                                        </p:tgtEl>
                                        <p:attrNameLst>
                                          <p:attrName>ppt_x</p:attrName>
                                        </p:attrNameLst>
                                      </p:cBhvr>
                                      <p:tavLst>
                                        <p:tav tm="0">
                                          <p:val>
                                            <p:strVal val="#ppt_x"/>
                                          </p:val>
                                        </p:tav>
                                        <p:tav tm="100000">
                                          <p:val>
                                            <p:strVal val="#ppt_x"/>
                                          </p:val>
                                        </p:tav>
                                      </p:tavLst>
                                    </p:anim>
                                    <p:anim calcmode="lin" valueType="num">
                                      <p:cBhvr>
                                        <p:cTn id="4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Effect transition="in" filter="barn(inVertical)">
                                      <p:cBhvr>
                                        <p:cTn id="59" dur="500"/>
                                        <p:tgtEl>
                                          <p:spTgt spid="14">
                                            <p:txEl>
                                              <p:pRg st="0" end="0"/>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14">
                                            <p:txEl>
                                              <p:pRg st="1" end="1"/>
                                            </p:txEl>
                                          </p:spTgt>
                                        </p:tgtEl>
                                        <p:attrNameLst>
                                          <p:attrName>style.visibility</p:attrName>
                                        </p:attrNameLst>
                                      </p:cBhvr>
                                      <p:to>
                                        <p:strVal val="visible"/>
                                      </p:to>
                                    </p:set>
                                    <p:animEffect transition="in" filter="barn(inVertical)">
                                      <p:cBhvr>
                                        <p:cTn id="6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2.2 : </a:t>
            </a:r>
            <a:r>
              <a:rPr lang="en-US" sz="2000" b="1"/>
              <a:t>Thiết kế, xây dựng hệ thống mạng.</a:t>
            </a:r>
          </a:p>
          <a:p>
            <a:endParaRPr lang="en-US" sz="2000" b="1"/>
          </a:p>
        </p:txBody>
      </p:sp>
      <p:sp>
        <p:nvSpPr>
          <p:cNvPr id="22" name="TextBox 21"/>
          <p:cNvSpPr txBox="1"/>
          <p:nvPr/>
        </p:nvSpPr>
        <p:spPr>
          <a:xfrm>
            <a:off x="1343977" y="1022249"/>
            <a:ext cx="9815636" cy="400110"/>
          </a:xfrm>
          <a:prstGeom prst="rect">
            <a:avLst/>
          </a:prstGeom>
          <a:noFill/>
        </p:spPr>
        <p:txBody>
          <a:bodyPr wrap="square" rtlCol="0">
            <a:spAutoFit/>
          </a:bodyPr>
          <a:lstStyle/>
          <a:p>
            <a:pPr lvl="0"/>
            <a:r>
              <a:rPr lang="en-US" sz="2000" b="1"/>
              <a:t>Thiết kế mô hình vật </a:t>
            </a:r>
            <a:r>
              <a:rPr lang="en-US" sz="2000" b="1" smtClean="0"/>
              <a:t>lý</a:t>
            </a:r>
            <a:endParaRPr lang="en-US" sz="2000" b="1"/>
          </a:p>
        </p:txBody>
      </p:sp>
      <p:grpSp>
        <p:nvGrpSpPr>
          <p:cNvPr id="27" name="그룹 458"/>
          <p:cNvGrpSpPr/>
          <p:nvPr/>
        </p:nvGrpSpPr>
        <p:grpSpPr>
          <a:xfrm>
            <a:off x="420862" y="823366"/>
            <a:ext cx="923115" cy="795791"/>
            <a:chOff x="6008203" y="2488051"/>
            <a:chExt cx="864733" cy="745462"/>
          </a:xfrm>
        </p:grpSpPr>
        <p:sp>
          <p:nvSpPr>
            <p:cNvPr id="28" name="이등변 삼각형 5"/>
            <p:cNvSpPr/>
            <p:nvPr/>
          </p:nvSpPr>
          <p:spPr>
            <a:xfrm rot="10800000">
              <a:off x="6008203" y="2488051"/>
              <a:ext cx="864733" cy="745462"/>
            </a:xfrm>
            <a:prstGeom prst="triangle">
              <a:avLst>
                <a:gd name="adj" fmla="val 100000"/>
              </a:avLst>
            </a:prstGeom>
            <a:solidFill>
              <a:srgbClr val="FF0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29" name="speed"/>
            <p:cNvSpPr txBox="1">
              <a:spLocks noChangeArrowheads="1"/>
            </p:cNvSpPr>
            <p:nvPr/>
          </p:nvSpPr>
          <p:spPr bwMode="auto">
            <a:xfrm>
              <a:off x="6025411" y="2685949"/>
              <a:ext cx="750664" cy="3459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endPar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pic>
        <p:nvPicPr>
          <p:cNvPr id="2" name="Picture 1"/>
          <p:cNvPicPr>
            <a:picLocks noChangeAspect="1"/>
          </p:cNvPicPr>
          <p:nvPr/>
        </p:nvPicPr>
        <p:blipFill>
          <a:blip r:embed="rId2"/>
          <a:stretch>
            <a:fillRect/>
          </a:stretch>
        </p:blipFill>
        <p:spPr>
          <a:xfrm>
            <a:off x="7816646" y="1389761"/>
            <a:ext cx="4181633" cy="4778902"/>
          </a:xfrm>
          <a:prstGeom prst="rect">
            <a:avLst/>
          </a:prstGeom>
        </p:spPr>
      </p:pic>
      <p:pic>
        <p:nvPicPr>
          <p:cNvPr id="3" name="Picture 2"/>
          <p:cNvPicPr>
            <a:picLocks noChangeAspect="1"/>
          </p:cNvPicPr>
          <p:nvPr/>
        </p:nvPicPr>
        <p:blipFill>
          <a:blip r:embed="rId3"/>
          <a:stretch>
            <a:fillRect/>
          </a:stretch>
        </p:blipFill>
        <p:spPr>
          <a:xfrm>
            <a:off x="439232" y="1760647"/>
            <a:ext cx="7061486" cy="4467434"/>
          </a:xfrm>
          <a:prstGeom prst="rect">
            <a:avLst/>
          </a:prstGeom>
        </p:spPr>
      </p:pic>
      <p:sp>
        <p:nvSpPr>
          <p:cNvPr id="4" name="TextBox 3"/>
          <p:cNvSpPr txBox="1"/>
          <p:nvPr/>
        </p:nvSpPr>
        <p:spPr>
          <a:xfrm>
            <a:off x="1720645" y="6381135"/>
            <a:ext cx="9291484" cy="646331"/>
          </a:xfrm>
          <a:prstGeom prst="rect">
            <a:avLst/>
          </a:prstGeom>
          <a:noFill/>
        </p:spPr>
        <p:txBody>
          <a:bodyPr wrap="square" rtlCol="0">
            <a:spAutoFit/>
          </a:bodyPr>
          <a:lstStyle/>
          <a:p>
            <a:pPr algn="ctr"/>
            <a:r>
              <a:rPr lang="en-US" i="1"/>
              <a:t>Hình </a:t>
            </a:r>
            <a:r>
              <a:rPr lang="en-US" i="1" smtClean="0"/>
              <a:t>1 </a:t>
            </a:r>
            <a:r>
              <a:rPr lang="en-US" i="1"/>
              <a:t>: Sơ đồ vật lý các phòng</a:t>
            </a:r>
          </a:p>
          <a:p>
            <a:pPr algn="ctr"/>
            <a:endParaRPr lang="en-US" i="1"/>
          </a:p>
        </p:txBody>
      </p:sp>
    </p:spTree>
    <p:extLst>
      <p:ext uri="{BB962C8B-B14F-4D97-AF65-F5344CB8AC3E}">
        <p14:creationId xmlns:p14="http://schemas.microsoft.com/office/powerpoint/2010/main" val="634865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2.2 : </a:t>
            </a:r>
            <a:r>
              <a:rPr lang="en-US" sz="2000" b="1"/>
              <a:t>Thiết kế, xây dựng hệ thống mạng.</a:t>
            </a:r>
          </a:p>
          <a:p>
            <a:endParaRPr lang="en-US" sz="2000" b="1"/>
          </a:p>
        </p:txBody>
      </p:sp>
      <p:sp>
        <p:nvSpPr>
          <p:cNvPr id="22" name="TextBox 21"/>
          <p:cNvSpPr txBox="1"/>
          <p:nvPr/>
        </p:nvSpPr>
        <p:spPr>
          <a:xfrm>
            <a:off x="1343977" y="1022249"/>
            <a:ext cx="9815636" cy="400110"/>
          </a:xfrm>
          <a:prstGeom prst="rect">
            <a:avLst/>
          </a:prstGeom>
          <a:noFill/>
        </p:spPr>
        <p:txBody>
          <a:bodyPr wrap="square" rtlCol="0">
            <a:spAutoFit/>
          </a:bodyPr>
          <a:lstStyle/>
          <a:p>
            <a:pPr lvl="0"/>
            <a:r>
              <a:rPr lang="en-US" sz="2000" b="1"/>
              <a:t>Thiết kế mô hình vật </a:t>
            </a:r>
            <a:r>
              <a:rPr lang="en-US" sz="2000" b="1" smtClean="0"/>
              <a:t>lý</a:t>
            </a:r>
            <a:endParaRPr lang="en-US" sz="2000" b="1"/>
          </a:p>
        </p:txBody>
      </p:sp>
      <p:grpSp>
        <p:nvGrpSpPr>
          <p:cNvPr id="27" name="그룹 458"/>
          <p:cNvGrpSpPr/>
          <p:nvPr/>
        </p:nvGrpSpPr>
        <p:grpSpPr>
          <a:xfrm>
            <a:off x="420862" y="823366"/>
            <a:ext cx="923115" cy="795791"/>
            <a:chOff x="6008203" y="2488051"/>
            <a:chExt cx="864733" cy="745462"/>
          </a:xfrm>
        </p:grpSpPr>
        <p:sp>
          <p:nvSpPr>
            <p:cNvPr id="28" name="이등변 삼각형 5"/>
            <p:cNvSpPr/>
            <p:nvPr/>
          </p:nvSpPr>
          <p:spPr>
            <a:xfrm rot="10800000">
              <a:off x="6008203" y="2488051"/>
              <a:ext cx="864733" cy="745462"/>
            </a:xfrm>
            <a:prstGeom prst="triangle">
              <a:avLst>
                <a:gd name="adj" fmla="val 100000"/>
              </a:avLst>
            </a:prstGeom>
            <a:solidFill>
              <a:srgbClr val="FF0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29" name="speed"/>
            <p:cNvSpPr txBox="1">
              <a:spLocks noChangeArrowheads="1"/>
            </p:cNvSpPr>
            <p:nvPr/>
          </p:nvSpPr>
          <p:spPr bwMode="auto">
            <a:xfrm>
              <a:off x="6025411" y="2685949"/>
              <a:ext cx="750664" cy="3459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endPar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pic>
        <p:nvPicPr>
          <p:cNvPr id="2" name="Picture 1"/>
          <p:cNvPicPr>
            <a:picLocks noChangeAspect="1"/>
          </p:cNvPicPr>
          <p:nvPr/>
        </p:nvPicPr>
        <p:blipFill rotWithShape="1">
          <a:blip r:embed="rId2"/>
          <a:srcRect l="5021"/>
          <a:stretch/>
        </p:blipFill>
        <p:spPr>
          <a:xfrm>
            <a:off x="53268" y="1743032"/>
            <a:ext cx="4400744" cy="3761558"/>
          </a:xfrm>
          <a:prstGeom prst="rect">
            <a:avLst/>
          </a:prstGeom>
        </p:spPr>
      </p:pic>
      <p:pic>
        <p:nvPicPr>
          <p:cNvPr id="3" name="Picture 2"/>
          <p:cNvPicPr>
            <a:picLocks noChangeAspect="1"/>
          </p:cNvPicPr>
          <p:nvPr/>
        </p:nvPicPr>
        <p:blipFill>
          <a:blip r:embed="rId3"/>
          <a:stretch>
            <a:fillRect/>
          </a:stretch>
        </p:blipFill>
        <p:spPr>
          <a:xfrm>
            <a:off x="4611455" y="1792192"/>
            <a:ext cx="3952439" cy="3679407"/>
          </a:xfrm>
          <a:prstGeom prst="rect">
            <a:avLst/>
          </a:prstGeom>
        </p:spPr>
      </p:pic>
      <p:pic>
        <p:nvPicPr>
          <p:cNvPr id="4" name="Picture 3"/>
          <p:cNvPicPr>
            <a:picLocks noChangeAspect="1"/>
          </p:cNvPicPr>
          <p:nvPr/>
        </p:nvPicPr>
        <p:blipFill>
          <a:blip r:embed="rId4"/>
          <a:stretch>
            <a:fillRect/>
          </a:stretch>
        </p:blipFill>
        <p:spPr>
          <a:xfrm>
            <a:off x="8669349" y="1792192"/>
            <a:ext cx="3414497" cy="3690482"/>
          </a:xfrm>
          <a:prstGeom prst="rect">
            <a:avLst/>
          </a:prstGeom>
        </p:spPr>
      </p:pic>
      <p:sp>
        <p:nvSpPr>
          <p:cNvPr id="12" name="TextBox 11"/>
          <p:cNvSpPr txBox="1"/>
          <p:nvPr/>
        </p:nvSpPr>
        <p:spPr>
          <a:xfrm>
            <a:off x="413080" y="5634680"/>
            <a:ext cx="4198375" cy="369332"/>
          </a:xfrm>
          <a:prstGeom prst="rect">
            <a:avLst/>
          </a:prstGeom>
          <a:noFill/>
        </p:spPr>
        <p:txBody>
          <a:bodyPr wrap="square" rtlCol="0">
            <a:spAutoFit/>
          </a:bodyPr>
          <a:lstStyle/>
          <a:p>
            <a:r>
              <a:rPr lang="en-US" i="1"/>
              <a:t>Hình </a:t>
            </a:r>
            <a:r>
              <a:rPr lang="en-US" i="1" smtClean="0"/>
              <a:t>2 </a:t>
            </a:r>
            <a:r>
              <a:rPr lang="en-US" i="1"/>
              <a:t>: Sơ đồ vật lý Phòng Nhân Sự </a:t>
            </a:r>
          </a:p>
        </p:txBody>
      </p:sp>
      <p:sp>
        <p:nvSpPr>
          <p:cNvPr id="13" name="TextBox 12"/>
          <p:cNvSpPr txBox="1"/>
          <p:nvPr/>
        </p:nvSpPr>
        <p:spPr>
          <a:xfrm>
            <a:off x="4857132" y="5634680"/>
            <a:ext cx="3706762" cy="646331"/>
          </a:xfrm>
          <a:prstGeom prst="rect">
            <a:avLst/>
          </a:prstGeom>
          <a:noFill/>
        </p:spPr>
        <p:txBody>
          <a:bodyPr wrap="square" rtlCol="0">
            <a:spAutoFit/>
          </a:bodyPr>
          <a:lstStyle/>
          <a:p>
            <a:r>
              <a:rPr lang="en-US" i="1"/>
              <a:t>Hình </a:t>
            </a:r>
            <a:r>
              <a:rPr lang="en-US" i="1" smtClean="0"/>
              <a:t>3 </a:t>
            </a:r>
            <a:r>
              <a:rPr lang="en-US" i="1"/>
              <a:t>: Sơ đồ vật lý </a:t>
            </a:r>
            <a:r>
              <a:rPr lang="en-US" i="1" smtClean="0"/>
              <a:t>		Phòng </a:t>
            </a:r>
            <a:r>
              <a:rPr lang="en-US" i="1"/>
              <a:t>Kinh Doanh</a:t>
            </a:r>
          </a:p>
        </p:txBody>
      </p:sp>
      <p:sp>
        <p:nvSpPr>
          <p:cNvPr id="15" name="TextBox 14"/>
          <p:cNvSpPr txBox="1"/>
          <p:nvPr/>
        </p:nvSpPr>
        <p:spPr>
          <a:xfrm>
            <a:off x="8858862" y="5702706"/>
            <a:ext cx="3224984" cy="877163"/>
          </a:xfrm>
          <a:prstGeom prst="rect">
            <a:avLst/>
          </a:prstGeom>
          <a:noFill/>
        </p:spPr>
        <p:txBody>
          <a:bodyPr wrap="square" rtlCol="0">
            <a:spAutoFit/>
          </a:bodyPr>
          <a:lstStyle/>
          <a:p>
            <a:r>
              <a:rPr lang="en-US" sz="1700" i="1"/>
              <a:t>Hình </a:t>
            </a:r>
            <a:r>
              <a:rPr lang="en-US" sz="1700" i="1" smtClean="0"/>
              <a:t>4 </a:t>
            </a:r>
            <a:r>
              <a:rPr lang="en-US" sz="1700" i="1"/>
              <a:t>: Sơ đồ vật lý 	</a:t>
            </a:r>
            <a:r>
              <a:rPr lang="en-US" sz="1700" i="1" smtClean="0"/>
              <a:t>Phòng </a:t>
            </a:r>
            <a:r>
              <a:rPr lang="en-US" sz="1700" i="1"/>
              <a:t>Điều Hành</a:t>
            </a:r>
          </a:p>
          <a:p>
            <a:endParaRPr lang="en-US" sz="1700" i="1"/>
          </a:p>
        </p:txBody>
      </p:sp>
    </p:spTree>
    <p:extLst>
      <p:ext uri="{BB962C8B-B14F-4D97-AF65-F5344CB8AC3E}">
        <p14:creationId xmlns:p14="http://schemas.microsoft.com/office/powerpoint/2010/main" val="478640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anim calcmode="lin" valueType="num">
                                      <p:cBhvr>
                                        <p:cTn id="53" dur="1000" fill="hold"/>
                                        <p:tgtEl>
                                          <p:spTgt spid="4"/>
                                        </p:tgtEl>
                                        <p:attrNameLst>
                                          <p:attrName>ppt_x</p:attrName>
                                        </p:attrNameLst>
                                      </p:cBhvr>
                                      <p:tavLst>
                                        <p:tav tm="0">
                                          <p:val>
                                            <p:strVal val="#ppt_x"/>
                                          </p:val>
                                        </p:tav>
                                        <p:tav tm="100000">
                                          <p:val>
                                            <p:strVal val="#ppt_x"/>
                                          </p:val>
                                        </p:tav>
                                      </p:tavLst>
                                    </p:anim>
                                    <p:anim calcmode="lin" valueType="num">
                                      <p:cBhvr>
                                        <p:cTn id="5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2" grpId="0"/>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170581"/>
            <a:ext cx="6837480" cy="1568567"/>
          </a:xfrm>
        </p:spPr>
        <p:txBody>
          <a:bodyPr/>
          <a:lstStyle/>
          <a:p>
            <a:r>
              <a:rPr lang="en-US" altLang="zh-CN" sz="3600" b="0" smtClean="0">
                <a:latin typeface="+mn-lt"/>
                <a:ea typeface="Malgun Gothic Semilight" panose="020B0502040204020203" pitchFamily="34" charset="-122"/>
                <a:cs typeface="Times New Roman" panose="02020603050405020304" pitchFamily="18" charset="0"/>
              </a:rPr>
              <a:t>2.3 : </a:t>
            </a:r>
            <a:r>
              <a:rPr lang="en-US" sz="3600" b="0" smtClean="0">
                <a:latin typeface="+mn-lt"/>
              </a:rPr>
              <a:t>Kế </a:t>
            </a:r>
            <a:r>
              <a:rPr lang="en-US" sz="3600" b="0">
                <a:latin typeface="+mn-lt"/>
              </a:rPr>
              <a:t>hoạch triển khai thực </a:t>
            </a:r>
          </a:p>
          <a:p>
            <a:r>
              <a:rPr lang="en-US" sz="3600" b="0" smtClean="0">
                <a:latin typeface="+mn-lt"/>
              </a:rPr>
              <a:t>hiện</a:t>
            </a:r>
            <a:r>
              <a:rPr lang="en-US" sz="3600" b="0">
                <a:latin typeface="+mn-lt"/>
              </a:rPr>
              <a:t>, chi phí lắp đặt</a:t>
            </a:r>
            <a:r>
              <a:rPr lang="en-US" sz="3600" b="0" smtClean="0">
                <a:latin typeface="+mn-lt"/>
              </a:rPr>
              <a:t>.</a:t>
            </a:r>
            <a:endParaRPr lang="en-US" sz="3600" b="0">
              <a:latin typeface="+mn-lt"/>
            </a:endParaRPr>
          </a:p>
          <a:p>
            <a:endParaRPr lang="zh-CN" altLang="en-US" sz="3600" b="0" dirty="0">
              <a:latin typeface="+mn-lt"/>
              <a:ea typeface="Malgun Gothic Semilight" panose="020B0502040204020203" pitchFamily="34" charset="-122"/>
              <a:cs typeface="Times New Roman" panose="02020603050405020304" pitchFamily="18" charset="0"/>
            </a:endParaRPr>
          </a:p>
        </p:txBody>
      </p:sp>
      <p:sp>
        <p:nvSpPr>
          <p:cNvPr id="4" name="텍스트 개체 틀 3"/>
          <p:cNvSpPr>
            <a:spLocks noGrp="1"/>
          </p:cNvSpPr>
          <p:nvPr>
            <p:ph type="body" sz="quarter" idx="12"/>
          </p:nvPr>
        </p:nvSpPr>
        <p:spPr>
          <a:xfrm>
            <a:off x="4204363" y="2167733"/>
            <a:ext cx="7188851" cy="944440"/>
          </a:xfrm>
        </p:spPr>
        <p:txBody>
          <a:bodyPr/>
          <a:lstStyle/>
          <a:p>
            <a:r>
              <a:rPr lang="en-US" sz="3600" smtClean="0"/>
              <a:t>Chương 2: Kết quả nghiên cứu</a:t>
            </a:r>
            <a:endParaRPr lang="en-US" sz="3600"/>
          </a:p>
        </p:txBody>
      </p:sp>
    </p:spTree>
    <p:extLst>
      <p:ext uri="{BB962C8B-B14F-4D97-AF65-F5344CB8AC3E}">
        <p14:creationId xmlns:p14="http://schemas.microsoft.com/office/powerpoint/2010/main" val="1589266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barn(inVertical)">
                                      <p:cBhvr>
                                        <p:cTn id="25" dur="500"/>
                                        <p:tgtEl>
                                          <p:spTgt spid="2">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barn(inVertical)">
                                      <p:cBhvr>
                                        <p:cTn id="2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2.3 : </a:t>
            </a:r>
            <a:r>
              <a:rPr lang="en-US" sz="2000" b="1"/>
              <a:t>Kế hoạch triển khai thực </a:t>
            </a:r>
            <a:r>
              <a:rPr lang="en-US" sz="2000" b="1" smtClean="0"/>
              <a:t>hiện</a:t>
            </a:r>
            <a:r>
              <a:rPr lang="en-US" sz="2000" b="1"/>
              <a:t>, chi phí lắp đặt.</a:t>
            </a:r>
          </a:p>
          <a:p>
            <a:endParaRPr lang="en-US" sz="2000" b="1"/>
          </a:p>
        </p:txBody>
      </p:sp>
      <p:sp>
        <p:nvSpPr>
          <p:cNvPr id="12" name="이등변 삼각형 5"/>
          <p:cNvSpPr/>
          <p:nvPr/>
        </p:nvSpPr>
        <p:spPr>
          <a:xfrm rot="10800000">
            <a:off x="454896" y="685159"/>
            <a:ext cx="923115" cy="795791"/>
          </a:xfrm>
          <a:prstGeom prst="triangle">
            <a:avLst>
              <a:gd name="adj" fmla="val 100000"/>
            </a:avLst>
          </a:prstGeom>
          <a:solidFill>
            <a:srgbClr val="BFAAD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13" name="speed"/>
          <p:cNvSpPr txBox="1">
            <a:spLocks noChangeArrowheads="1"/>
          </p:cNvSpPr>
          <p:nvPr/>
        </p:nvSpPr>
        <p:spPr bwMode="auto">
          <a:xfrm>
            <a:off x="445160" y="787322"/>
            <a:ext cx="801345" cy="369332"/>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sp>
        <p:nvSpPr>
          <p:cNvPr id="3" name="TextBox 2"/>
          <p:cNvSpPr txBox="1"/>
          <p:nvPr/>
        </p:nvSpPr>
        <p:spPr>
          <a:xfrm>
            <a:off x="1246505" y="759666"/>
            <a:ext cx="9103176" cy="707886"/>
          </a:xfrm>
          <a:prstGeom prst="rect">
            <a:avLst/>
          </a:prstGeom>
          <a:noFill/>
        </p:spPr>
        <p:txBody>
          <a:bodyPr wrap="square" rtlCol="0">
            <a:spAutoFit/>
          </a:bodyPr>
          <a:lstStyle/>
          <a:p>
            <a:r>
              <a:rPr lang="en-US" sz="2000" b="1"/>
              <a:t>Lập bảng danh mục các thiết bị mạng, máy tính, bàn </a:t>
            </a:r>
            <a:r>
              <a:rPr lang="en-US" sz="2000" b="1" smtClean="0"/>
              <a:t>ghế, …</a:t>
            </a:r>
            <a:endParaRPr lang="en-US" sz="2000" b="1"/>
          </a:p>
          <a:p>
            <a:endParaRPr lang="en-US" sz="2000"/>
          </a:p>
        </p:txBody>
      </p:sp>
      <p:pic>
        <p:nvPicPr>
          <p:cNvPr id="4" name="Picture 3"/>
          <p:cNvPicPr>
            <a:picLocks noChangeAspect="1"/>
          </p:cNvPicPr>
          <p:nvPr/>
        </p:nvPicPr>
        <p:blipFill>
          <a:blip r:embed="rId2"/>
          <a:stretch>
            <a:fillRect/>
          </a:stretch>
        </p:blipFill>
        <p:spPr>
          <a:xfrm>
            <a:off x="1009440" y="1225544"/>
            <a:ext cx="5029200" cy="5543903"/>
          </a:xfrm>
          <a:prstGeom prst="rect">
            <a:avLst/>
          </a:prstGeom>
        </p:spPr>
      </p:pic>
      <p:pic>
        <p:nvPicPr>
          <p:cNvPr id="15" name="Picture 14"/>
          <p:cNvPicPr>
            <a:picLocks noChangeAspect="1"/>
          </p:cNvPicPr>
          <p:nvPr/>
        </p:nvPicPr>
        <p:blipFill>
          <a:blip r:embed="rId3"/>
          <a:stretch>
            <a:fillRect/>
          </a:stretch>
        </p:blipFill>
        <p:spPr>
          <a:xfrm>
            <a:off x="6209546" y="1156654"/>
            <a:ext cx="5525581" cy="5701346"/>
          </a:xfrm>
          <a:prstGeom prst="rect">
            <a:avLst/>
          </a:prstGeom>
        </p:spPr>
      </p:pic>
    </p:spTree>
    <p:extLst>
      <p:ext uri="{BB962C8B-B14F-4D97-AF65-F5344CB8AC3E}">
        <p14:creationId xmlns:p14="http://schemas.microsoft.com/office/powerpoint/2010/main" val="2408772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2.3 : </a:t>
            </a:r>
            <a:r>
              <a:rPr lang="en-US" sz="2000" b="1"/>
              <a:t>Kế hoạch triển khai thực </a:t>
            </a:r>
            <a:r>
              <a:rPr lang="en-US" sz="2000" b="1" smtClean="0"/>
              <a:t>hiện</a:t>
            </a:r>
            <a:r>
              <a:rPr lang="en-US" sz="2000" b="1"/>
              <a:t>, chi phí lắp đặt.</a:t>
            </a:r>
          </a:p>
          <a:p>
            <a:endParaRPr lang="en-US" sz="2000" b="1"/>
          </a:p>
        </p:txBody>
      </p:sp>
      <p:sp>
        <p:nvSpPr>
          <p:cNvPr id="12" name="이등변 삼각형 5"/>
          <p:cNvSpPr/>
          <p:nvPr/>
        </p:nvSpPr>
        <p:spPr>
          <a:xfrm rot="10800000">
            <a:off x="454896" y="645831"/>
            <a:ext cx="923115" cy="795791"/>
          </a:xfrm>
          <a:prstGeom prst="triangle">
            <a:avLst>
              <a:gd name="adj" fmla="val 100000"/>
            </a:avLst>
          </a:prstGeom>
          <a:solidFill>
            <a:srgbClr val="BFAAD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13" name="speed"/>
          <p:cNvSpPr txBox="1">
            <a:spLocks noChangeArrowheads="1"/>
          </p:cNvSpPr>
          <p:nvPr/>
        </p:nvSpPr>
        <p:spPr bwMode="auto">
          <a:xfrm>
            <a:off x="445160" y="787322"/>
            <a:ext cx="801345" cy="369332"/>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sp>
        <p:nvSpPr>
          <p:cNvPr id="3" name="TextBox 2"/>
          <p:cNvSpPr txBox="1"/>
          <p:nvPr/>
        </p:nvSpPr>
        <p:spPr>
          <a:xfrm>
            <a:off x="1246505" y="759666"/>
            <a:ext cx="9103176" cy="707886"/>
          </a:xfrm>
          <a:prstGeom prst="rect">
            <a:avLst/>
          </a:prstGeom>
          <a:noFill/>
        </p:spPr>
        <p:txBody>
          <a:bodyPr wrap="square" rtlCol="0">
            <a:spAutoFit/>
          </a:bodyPr>
          <a:lstStyle/>
          <a:p>
            <a:r>
              <a:rPr lang="en-US" sz="2000" b="1"/>
              <a:t>Lập bảng danh mục các thiết bị mạng, máy tính, bàn </a:t>
            </a:r>
            <a:r>
              <a:rPr lang="en-US" sz="2000" b="1" smtClean="0"/>
              <a:t>ghế, …</a:t>
            </a:r>
            <a:endParaRPr lang="en-US" sz="2000" b="1"/>
          </a:p>
          <a:p>
            <a:endParaRPr lang="en-US" sz="2000"/>
          </a:p>
        </p:txBody>
      </p:sp>
      <p:pic>
        <p:nvPicPr>
          <p:cNvPr id="2" name="Picture 1"/>
          <p:cNvPicPr>
            <a:picLocks noChangeAspect="1"/>
          </p:cNvPicPr>
          <p:nvPr/>
        </p:nvPicPr>
        <p:blipFill>
          <a:blip r:embed="rId2"/>
          <a:stretch>
            <a:fillRect/>
          </a:stretch>
        </p:blipFill>
        <p:spPr>
          <a:xfrm>
            <a:off x="1119587" y="1184310"/>
            <a:ext cx="5029200" cy="5622339"/>
          </a:xfrm>
          <a:prstGeom prst="rect">
            <a:avLst/>
          </a:prstGeom>
        </p:spPr>
      </p:pic>
      <p:pic>
        <p:nvPicPr>
          <p:cNvPr id="4" name="Picture 3"/>
          <p:cNvPicPr>
            <a:picLocks noChangeAspect="1"/>
          </p:cNvPicPr>
          <p:nvPr/>
        </p:nvPicPr>
        <p:blipFill>
          <a:blip r:embed="rId3"/>
          <a:stretch>
            <a:fillRect/>
          </a:stretch>
        </p:blipFill>
        <p:spPr>
          <a:xfrm>
            <a:off x="6405829" y="1184310"/>
            <a:ext cx="5053340" cy="5622339"/>
          </a:xfrm>
          <a:prstGeom prst="rect">
            <a:avLst/>
          </a:prstGeom>
        </p:spPr>
      </p:pic>
    </p:spTree>
    <p:extLst>
      <p:ext uri="{BB962C8B-B14F-4D97-AF65-F5344CB8AC3E}">
        <p14:creationId xmlns:p14="http://schemas.microsoft.com/office/powerpoint/2010/main" val="34625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2.3 : </a:t>
            </a:r>
            <a:r>
              <a:rPr lang="en-US" sz="2000" b="1"/>
              <a:t>Kế hoạch triển khai thực </a:t>
            </a:r>
            <a:r>
              <a:rPr lang="en-US" sz="2000" b="1" smtClean="0"/>
              <a:t>hiện</a:t>
            </a:r>
            <a:r>
              <a:rPr lang="en-US" sz="2000" b="1"/>
              <a:t>, chi phí lắp đặt.</a:t>
            </a:r>
          </a:p>
          <a:p>
            <a:endParaRPr lang="en-US" sz="2000" b="1"/>
          </a:p>
        </p:txBody>
      </p:sp>
      <p:sp>
        <p:nvSpPr>
          <p:cNvPr id="12" name="이등변 삼각형 5"/>
          <p:cNvSpPr/>
          <p:nvPr/>
        </p:nvSpPr>
        <p:spPr>
          <a:xfrm rot="10800000">
            <a:off x="454896" y="685159"/>
            <a:ext cx="923115" cy="795791"/>
          </a:xfrm>
          <a:prstGeom prst="triangle">
            <a:avLst>
              <a:gd name="adj" fmla="val 100000"/>
            </a:avLst>
          </a:prstGeom>
          <a:solidFill>
            <a:srgbClr val="BFAAD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13" name="speed"/>
          <p:cNvSpPr txBox="1">
            <a:spLocks noChangeArrowheads="1"/>
          </p:cNvSpPr>
          <p:nvPr/>
        </p:nvSpPr>
        <p:spPr bwMode="auto">
          <a:xfrm>
            <a:off x="445160" y="787322"/>
            <a:ext cx="801345" cy="369332"/>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sp>
        <p:nvSpPr>
          <p:cNvPr id="3" name="TextBox 2"/>
          <p:cNvSpPr txBox="1"/>
          <p:nvPr/>
        </p:nvSpPr>
        <p:spPr>
          <a:xfrm>
            <a:off x="1246505" y="759666"/>
            <a:ext cx="9103176" cy="707886"/>
          </a:xfrm>
          <a:prstGeom prst="rect">
            <a:avLst/>
          </a:prstGeom>
          <a:noFill/>
        </p:spPr>
        <p:txBody>
          <a:bodyPr wrap="square" rtlCol="0">
            <a:spAutoFit/>
          </a:bodyPr>
          <a:lstStyle/>
          <a:p>
            <a:r>
              <a:rPr lang="en-US" sz="2000" b="1"/>
              <a:t>Lập bảng danh mục các thiết bị mạng, máy tính, bàn </a:t>
            </a:r>
            <a:r>
              <a:rPr lang="en-US" sz="2000" b="1" smtClean="0"/>
              <a:t>ghế, …</a:t>
            </a:r>
            <a:endParaRPr lang="en-US" sz="2000" b="1"/>
          </a:p>
          <a:p>
            <a:endParaRPr lang="en-US" sz="2000"/>
          </a:p>
        </p:txBody>
      </p:sp>
      <p:pic>
        <p:nvPicPr>
          <p:cNvPr id="2" name="Picture 1"/>
          <p:cNvPicPr>
            <a:picLocks noChangeAspect="1"/>
          </p:cNvPicPr>
          <p:nvPr/>
        </p:nvPicPr>
        <p:blipFill rotWithShape="1">
          <a:blip r:embed="rId2"/>
          <a:srcRect b="52586"/>
          <a:stretch/>
        </p:blipFill>
        <p:spPr>
          <a:xfrm>
            <a:off x="610552" y="1542059"/>
            <a:ext cx="5018088" cy="3507461"/>
          </a:xfrm>
          <a:prstGeom prst="rect">
            <a:avLst/>
          </a:prstGeom>
        </p:spPr>
      </p:pic>
      <p:pic>
        <p:nvPicPr>
          <p:cNvPr id="4" name="Picture 3"/>
          <p:cNvPicPr>
            <a:picLocks noChangeAspect="1"/>
          </p:cNvPicPr>
          <p:nvPr/>
        </p:nvPicPr>
        <p:blipFill rotWithShape="1">
          <a:blip r:embed="rId2"/>
          <a:srcRect t="45815"/>
          <a:stretch/>
        </p:blipFill>
        <p:spPr>
          <a:xfrm>
            <a:off x="5906135" y="1542059"/>
            <a:ext cx="5017504" cy="3588742"/>
          </a:xfrm>
          <a:prstGeom prst="rect">
            <a:avLst/>
          </a:prstGeom>
        </p:spPr>
      </p:pic>
    </p:spTree>
    <p:extLst>
      <p:ext uri="{BB962C8B-B14F-4D97-AF65-F5344CB8AC3E}">
        <p14:creationId xmlns:p14="http://schemas.microsoft.com/office/powerpoint/2010/main" val="2545543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13935" y="1612490"/>
            <a:ext cx="5879691" cy="3724096"/>
          </a:xfrm>
          <a:prstGeom prst="rect">
            <a:avLst/>
          </a:prstGeom>
          <a:noFill/>
        </p:spPr>
        <p:txBody>
          <a:bodyPr wrap="square" rtlCol="0">
            <a:spAutoFit/>
          </a:bodyPr>
          <a:lstStyle/>
          <a:p>
            <a:r>
              <a:rPr lang="en-US" sz="4000" b="1">
                <a:latin typeface="Times New Roman" panose="02020603050405020304" pitchFamily="18" charset="0"/>
                <a:cs typeface="Times New Roman" panose="02020603050405020304" pitchFamily="18" charset="0"/>
              </a:rPr>
              <a:t>Đề tài : </a:t>
            </a:r>
            <a:endParaRPr lang="en-US" sz="4000" b="1" smtClean="0">
              <a:latin typeface="Times New Roman" panose="02020603050405020304" pitchFamily="18" charset="0"/>
              <a:cs typeface="Times New Roman" panose="02020603050405020304" pitchFamily="18" charset="0"/>
            </a:endParaRPr>
          </a:p>
          <a:p>
            <a:r>
              <a:rPr lang="en-US" sz="2800" b="1" smtClean="0">
                <a:latin typeface="Times New Roman" panose="02020603050405020304" pitchFamily="18" charset="0"/>
                <a:cs typeface="Times New Roman" panose="02020603050405020304" pitchFamily="18" charset="0"/>
              </a:rPr>
              <a:t>Xây </a:t>
            </a:r>
            <a:r>
              <a:rPr lang="en-US" sz="2800" b="1">
                <a:latin typeface="Times New Roman" panose="02020603050405020304" pitchFamily="18" charset="0"/>
                <a:cs typeface="Times New Roman" panose="02020603050405020304" pitchFamily="18" charset="0"/>
              </a:rPr>
              <a:t>Dựng Hệ Thống Mạng Các Phòng 401, 402, </a:t>
            </a:r>
            <a:r>
              <a:rPr lang="en-US" sz="2800" b="1" smtClean="0">
                <a:latin typeface="Times New Roman" panose="02020603050405020304" pitchFamily="18" charset="0"/>
                <a:cs typeface="Times New Roman" panose="02020603050405020304" pitchFamily="18" charset="0"/>
              </a:rPr>
              <a:t>403 nhà </a:t>
            </a:r>
            <a:r>
              <a:rPr lang="en-US" sz="2800" b="1">
                <a:latin typeface="Times New Roman" panose="02020603050405020304" pitchFamily="18" charset="0"/>
                <a:cs typeface="Times New Roman" panose="02020603050405020304" pitchFamily="18" charset="0"/>
              </a:rPr>
              <a:t>A7. Cho địa chỉ IP 202.202.202.20 , chia thành 6 subnet để cấp phát cho hệ thống mạng. Tạo tài khoản, nhóm người dùng trong hệ thống.</a:t>
            </a:r>
            <a:endParaRPr lang="en-US" sz="2800">
              <a:latin typeface="Times New Roman" panose="02020603050405020304" pitchFamily="18" charset="0"/>
              <a:cs typeface="Times New Roman" panose="02020603050405020304" pitchFamily="18" charset="0"/>
            </a:endParaRPr>
          </a:p>
          <a:p>
            <a:endParaRPr lang="en-US" sz="2800"/>
          </a:p>
        </p:txBody>
      </p:sp>
    </p:spTree>
    <p:extLst>
      <p:ext uri="{BB962C8B-B14F-4D97-AF65-F5344CB8AC3E}">
        <p14:creationId xmlns:p14="http://schemas.microsoft.com/office/powerpoint/2010/main" val="1557424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 calcmode="lin" valueType="num">
                                      <p:cBhvr>
                                        <p:cTn id="14" dur="10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12">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12">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2.3 : </a:t>
            </a:r>
            <a:r>
              <a:rPr lang="en-US" sz="2000" b="1"/>
              <a:t>Kế hoạch triển khai thực </a:t>
            </a:r>
            <a:r>
              <a:rPr lang="en-US" sz="2000" b="1" smtClean="0"/>
              <a:t>hiện</a:t>
            </a:r>
            <a:r>
              <a:rPr lang="en-US" sz="2000" b="1"/>
              <a:t>, chi phí lắp đặt.</a:t>
            </a:r>
          </a:p>
          <a:p>
            <a:endParaRPr lang="en-US" sz="2000" b="1"/>
          </a:p>
        </p:txBody>
      </p:sp>
      <p:sp>
        <p:nvSpPr>
          <p:cNvPr id="12" name="이등변 삼각형 5"/>
          <p:cNvSpPr/>
          <p:nvPr/>
        </p:nvSpPr>
        <p:spPr>
          <a:xfrm rot="10800000">
            <a:off x="454896" y="763815"/>
            <a:ext cx="923115" cy="795791"/>
          </a:xfrm>
          <a:prstGeom prst="triangle">
            <a:avLst>
              <a:gd name="adj" fmla="val 100000"/>
            </a:avLst>
          </a:prstGeom>
          <a:solidFill>
            <a:srgbClr val="FF0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13" name="speed"/>
          <p:cNvSpPr txBox="1">
            <a:spLocks noChangeArrowheads="1"/>
          </p:cNvSpPr>
          <p:nvPr/>
        </p:nvSpPr>
        <p:spPr bwMode="auto">
          <a:xfrm>
            <a:off x="473266" y="975074"/>
            <a:ext cx="801345" cy="369332"/>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endPar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1152691" y="1006692"/>
            <a:ext cx="10592269" cy="646331"/>
          </a:xfrm>
          <a:prstGeom prst="rect">
            <a:avLst/>
          </a:prstGeom>
          <a:noFill/>
        </p:spPr>
        <p:txBody>
          <a:bodyPr wrap="square" rtlCol="0">
            <a:spAutoFit/>
          </a:bodyPr>
          <a:lstStyle/>
          <a:p>
            <a:r>
              <a:rPr lang="en-US" b="1"/>
              <a:t>Lập danh mục mua và cài đặt các hệ điều hành, phần mềm ứng dụng … và giá thành (nếu có).</a:t>
            </a:r>
          </a:p>
          <a:p>
            <a:endParaRPr lang="en-US"/>
          </a:p>
        </p:txBody>
      </p:sp>
      <p:sp>
        <p:nvSpPr>
          <p:cNvPr id="15" name="speed"/>
          <p:cNvSpPr txBox="1">
            <a:spLocks noChangeArrowheads="1"/>
          </p:cNvSpPr>
          <p:nvPr/>
        </p:nvSpPr>
        <p:spPr bwMode="auto">
          <a:xfrm>
            <a:off x="512837" y="2295423"/>
            <a:ext cx="10141402" cy="307777"/>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buClr>
                <a:prstClr val="white"/>
              </a:buClr>
              <a:defRPr/>
            </a:pPr>
            <a:r>
              <a:rPr lang="en-US" sz="2000" smtClean="0">
                <a:latin typeface="Tahoma" panose="020B0604030504040204" pitchFamily="34" charset="0"/>
                <a:ea typeface="Tahoma" panose="020B0604030504040204" pitchFamily="34" charset="0"/>
                <a:cs typeface="Tahoma" panose="020B0604030504040204" pitchFamily="34" charset="0"/>
              </a:rPr>
              <a:t>b, </a:t>
            </a:r>
            <a:r>
              <a:rPr lang="vi-VN" sz="2000" smtClean="0">
                <a:latin typeface="Tahoma" panose="020B0604030504040204" pitchFamily="34" charset="0"/>
                <a:ea typeface="Tahoma" panose="020B0604030504040204" pitchFamily="34" charset="0"/>
                <a:cs typeface="Tahoma" panose="020B0604030504040204" pitchFamily="34" charset="0"/>
              </a:rPr>
              <a:t>Lựa </a:t>
            </a:r>
            <a:r>
              <a:rPr lang="vi-VN" sz="2000">
                <a:latin typeface="Tahoma" panose="020B0604030504040204" pitchFamily="34" charset="0"/>
                <a:ea typeface="Tahoma" panose="020B0604030504040204" pitchFamily="34" charset="0"/>
                <a:cs typeface="Tahoma" panose="020B0604030504040204" pitchFamily="34" charset="0"/>
              </a:rPr>
              <a:t>chọn phần mềm cài đặt cho</a:t>
            </a:r>
            <a:r>
              <a:rPr lang="en-US" sz="2000">
                <a:latin typeface="Tahoma" panose="020B0604030504040204" pitchFamily="34" charset="0"/>
                <a:ea typeface="Tahoma" panose="020B0604030504040204" pitchFamily="34" charset="0"/>
                <a:cs typeface="Tahoma" panose="020B0604030504040204" pitchFamily="34" charset="0"/>
              </a:rPr>
              <a:t> các </a:t>
            </a:r>
            <a:r>
              <a:rPr lang="vi-VN" sz="2000">
                <a:latin typeface="Tahoma" panose="020B0604030504040204" pitchFamily="34" charset="0"/>
                <a:ea typeface="Tahoma" panose="020B0604030504040204" pitchFamily="34" charset="0"/>
                <a:cs typeface="Tahoma" panose="020B0604030504040204" pitchFamily="34" charset="0"/>
              </a:rPr>
              <a:t>máy theo từng phòng ban</a:t>
            </a:r>
            <a:endParaRPr lang="en-US" altLang="ko-KR" sz="20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6" name="speed"/>
          <p:cNvSpPr txBox="1">
            <a:spLocks noChangeArrowheads="1"/>
          </p:cNvSpPr>
          <p:nvPr/>
        </p:nvSpPr>
        <p:spPr bwMode="auto">
          <a:xfrm>
            <a:off x="512837" y="1527066"/>
            <a:ext cx="5589722" cy="615553"/>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buClr>
                <a:prstClr val="white"/>
              </a:buClr>
              <a:defRPr/>
            </a:pPr>
            <a:r>
              <a:rPr lang="en-US" sz="2000">
                <a:latin typeface="Tahoma" panose="020B0604030504040204" pitchFamily="34" charset="0"/>
                <a:ea typeface="Tahoma" panose="020B0604030504040204" pitchFamily="34" charset="0"/>
                <a:cs typeface="Tahoma" panose="020B0604030504040204" pitchFamily="34" charset="0"/>
              </a:rPr>
              <a:t>a</a:t>
            </a:r>
            <a:r>
              <a:rPr lang="en-US" sz="2000" smtClean="0">
                <a:latin typeface="Tahoma" panose="020B0604030504040204" pitchFamily="34" charset="0"/>
                <a:ea typeface="Tahoma" panose="020B0604030504040204" pitchFamily="34" charset="0"/>
                <a:cs typeface="Tahoma" panose="020B0604030504040204" pitchFamily="34" charset="0"/>
              </a:rPr>
              <a:t>, </a:t>
            </a:r>
            <a:r>
              <a:rPr lang="vi-VN" sz="2000" smtClean="0">
                <a:latin typeface="Tahoma" panose="020B0604030504040204" pitchFamily="34" charset="0"/>
                <a:ea typeface="Tahoma" panose="020B0604030504040204" pitchFamily="34" charset="0"/>
                <a:cs typeface="Tahoma" panose="020B0604030504040204" pitchFamily="34" charset="0"/>
              </a:rPr>
              <a:t>Lựa </a:t>
            </a:r>
            <a:r>
              <a:rPr lang="vi-VN" sz="2000">
                <a:latin typeface="Tahoma" panose="020B0604030504040204" pitchFamily="34" charset="0"/>
                <a:ea typeface="Tahoma" panose="020B0604030504040204" pitchFamily="34" charset="0"/>
                <a:cs typeface="Tahoma" panose="020B0604030504040204" pitchFamily="34" charset="0"/>
              </a:rPr>
              <a:t>chọn hệ điều </a:t>
            </a:r>
            <a:r>
              <a:rPr lang="vi-VN" sz="2000" smtClean="0">
                <a:latin typeface="Tahoma" panose="020B0604030504040204" pitchFamily="34" charset="0"/>
                <a:ea typeface="Tahoma" panose="020B0604030504040204" pitchFamily="34" charset="0"/>
                <a:cs typeface="Tahoma" panose="020B0604030504040204" pitchFamily="34" charset="0"/>
              </a:rPr>
              <a:t>hành</a:t>
            </a:r>
            <a:endParaRPr lang="en-US" sz="2000">
              <a:latin typeface="Tahoma" panose="020B0604030504040204" pitchFamily="34" charset="0"/>
              <a:ea typeface="Tahoma" panose="020B0604030504040204" pitchFamily="34" charset="0"/>
              <a:cs typeface="Tahoma" panose="020B0604030504040204" pitchFamily="34" charset="0"/>
            </a:endParaRPr>
          </a:p>
          <a:p>
            <a:pPr algn="ctr">
              <a:buClr>
                <a:prstClr val="white"/>
              </a:buClr>
              <a:defRPr/>
            </a:pPr>
            <a:endParaRPr lang="en-US" altLang="ko-KR" sz="20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802640" y="1834836"/>
            <a:ext cx="10739120" cy="646331"/>
          </a:xfrm>
          <a:prstGeom prst="rect">
            <a:avLst/>
          </a:prstGeom>
          <a:noFill/>
        </p:spPr>
        <p:txBody>
          <a:bodyPr wrap="square" rtlCol="0">
            <a:spAutoFit/>
          </a:bodyPr>
          <a:lstStyle/>
          <a:p>
            <a:pPr marL="285750" indent="-285750">
              <a:buFontTx/>
              <a:buChar char="-"/>
            </a:pPr>
            <a:r>
              <a:rPr lang="en-US" i="1" smtClean="0"/>
              <a:t>Máy chủ: Windows Server 2016			-</a:t>
            </a:r>
            <a:r>
              <a:rPr lang="en-US" i="1"/>
              <a:t>Máy trạm: Windows 10</a:t>
            </a:r>
          </a:p>
          <a:p>
            <a:pPr marL="285750" indent="-285750">
              <a:buFontTx/>
              <a:buChar char="-"/>
            </a:pPr>
            <a:endParaRPr lang="en-US" smtClean="0"/>
          </a:p>
        </p:txBody>
      </p:sp>
      <p:sp>
        <p:nvSpPr>
          <p:cNvPr id="4" name="TextBox 3"/>
          <p:cNvSpPr txBox="1"/>
          <p:nvPr/>
        </p:nvSpPr>
        <p:spPr>
          <a:xfrm>
            <a:off x="454895" y="2672922"/>
            <a:ext cx="6474225" cy="1477328"/>
          </a:xfrm>
          <a:prstGeom prst="rect">
            <a:avLst/>
          </a:prstGeom>
          <a:noFill/>
        </p:spPr>
        <p:txBody>
          <a:bodyPr wrap="square" rtlCol="0">
            <a:spAutoFit/>
          </a:bodyPr>
          <a:lstStyle/>
          <a:p>
            <a:pPr lvl="0"/>
            <a:r>
              <a:rPr lang="en-US" sz="1500" b="1"/>
              <a:t>Phòng Điều Hành</a:t>
            </a:r>
            <a:endParaRPr lang="en-US" sz="1500"/>
          </a:p>
          <a:p>
            <a:pPr lvl="1"/>
            <a:r>
              <a:rPr lang="en-US" sz="1500" smtClean="0"/>
              <a:t>	◆ </a:t>
            </a:r>
            <a:r>
              <a:rPr lang="en-US" sz="1500" b="1" smtClean="0"/>
              <a:t>Máy </a:t>
            </a:r>
            <a:r>
              <a:rPr lang="en-US" sz="1500" b="1"/>
              <a:t>chủ:</a:t>
            </a:r>
          </a:p>
          <a:p>
            <a:r>
              <a:rPr lang="en-US" sz="1500"/>
              <a:t>+ Bản quyền Window Server 2016 (</a:t>
            </a:r>
            <a:r>
              <a:rPr lang="en-US" sz="1500" b="1"/>
              <a:t>1.400.000 VNĐ / năm)</a:t>
            </a:r>
            <a:endParaRPr lang="en-US" sz="1500"/>
          </a:p>
          <a:p>
            <a:r>
              <a:rPr lang="en-US" sz="1500"/>
              <a:t>+ Phần mềm giám sát nâng cao: HyPeric HQ</a:t>
            </a:r>
          </a:p>
          <a:p>
            <a:r>
              <a:rPr lang="en-US" sz="1500"/>
              <a:t>+ Phầm mềm diệt Virus BKAV bản PRO 2021 (</a:t>
            </a:r>
            <a:r>
              <a:rPr lang="en-US" sz="1500" b="1"/>
              <a:t>900.000 </a:t>
            </a:r>
            <a:r>
              <a:rPr lang="en-US" sz="1500" b="1" smtClean="0"/>
              <a:t>VNĐ/năm</a:t>
            </a:r>
            <a:r>
              <a:rPr lang="en-US" sz="1500"/>
              <a:t>)</a:t>
            </a:r>
          </a:p>
          <a:p>
            <a:endParaRPr lang="en-US" sz="1500"/>
          </a:p>
        </p:txBody>
      </p:sp>
      <p:sp>
        <p:nvSpPr>
          <p:cNvPr id="17" name="TextBox 16"/>
          <p:cNvSpPr txBox="1"/>
          <p:nvPr/>
        </p:nvSpPr>
        <p:spPr>
          <a:xfrm>
            <a:off x="464080" y="3931295"/>
            <a:ext cx="6129760" cy="3323987"/>
          </a:xfrm>
          <a:prstGeom prst="rect">
            <a:avLst/>
          </a:prstGeom>
          <a:noFill/>
        </p:spPr>
        <p:txBody>
          <a:bodyPr wrap="square" rtlCol="0">
            <a:spAutoFit/>
          </a:bodyPr>
          <a:lstStyle/>
          <a:p>
            <a:pPr lvl="0"/>
            <a:r>
              <a:rPr lang="en-US" sz="1500" b="1"/>
              <a:t>Phòng Nhân Sự</a:t>
            </a:r>
            <a:endParaRPr lang="en-US" sz="1500"/>
          </a:p>
          <a:p>
            <a:r>
              <a:rPr lang="en-US" sz="1500" b="1"/>
              <a:t> </a:t>
            </a:r>
            <a:r>
              <a:rPr lang="en-US" sz="1500" b="1" smtClean="0"/>
              <a:t>             ◆ Máy </a:t>
            </a:r>
            <a:r>
              <a:rPr lang="en-US" sz="1500" b="1"/>
              <a:t>Trưởng Phòng:</a:t>
            </a:r>
          </a:p>
          <a:p>
            <a:r>
              <a:rPr lang="en-US" sz="1500"/>
              <a:t>+ Phần mềm quản lý nhân sự tổng thể: Base HRM</a:t>
            </a:r>
          </a:p>
          <a:p>
            <a:r>
              <a:rPr lang="en-US" sz="1500"/>
              <a:t>+ Phầm mềm diệt Virus BKAV bản PRO 2021 (</a:t>
            </a:r>
            <a:r>
              <a:rPr lang="en-US" sz="1500" b="1"/>
              <a:t>900.000 </a:t>
            </a:r>
            <a:r>
              <a:rPr lang="en-US" sz="1500" b="1" smtClean="0"/>
              <a:t>VNĐ/năm</a:t>
            </a:r>
            <a:r>
              <a:rPr lang="en-US" sz="1500" smtClean="0"/>
              <a:t>)</a:t>
            </a:r>
          </a:p>
          <a:p>
            <a:pPr lvl="1"/>
            <a:r>
              <a:rPr lang="en-US" sz="1500" smtClean="0"/>
              <a:t>	◆ </a:t>
            </a:r>
            <a:r>
              <a:rPr lang="en-US" sz="1500" b="1"/>
              <a:t>Máy trạm: (23  máy )</a:t>
            </a:r>
          </a:p>
          <a:p>
            <a:r>
              <a:rPr lang="en-US" sz="1500"/>
              <a:t>+ Phầm mềm diệt Virus BKAV bản 2021 (</a:t>
            </a:r>
            <a:r>
              <a:rPr lang="en-US" sz="1500" b="1"/>
              <a:t>300.000 </a:t>
            </a:r>
            <a:r>
              <a:rPr lang="en-US" sz="1500" b="1" smtClean="0"/>
              <a:t>VNĐ/năm</a:t>
            </a:r>
            <a:r>
              <a:rPr lang="en-US" sz="1500"/>
              <a:t>)</a:t>
            </a:r>
          </a:p>
          <a:p>
            <a:r>
              <a:rPr lang="en-US" sz="1500"/>
              <a:t>+ Chương trình Microsoft Office 2016.</a:t>
            </a:r>
          </a:p>
          <a:p>
            <a:r>
              <a:rPr lang="en-US" sz="1500"/>
              <a:t>+ Phần mềm nhóm hợp </a:t>
            </a:r>
            <a:r>
              <a:rPr lang="en-US" sz="1500" smtClean="0"/>
              <a:t>tác: Work </a:t>
            </a:r>
            <a:r>
              <a:rPr lang="en-US" sz="1500"/>
              <a:t>Hub</a:t>
            </a:r>
          </a:p>
          <a:p>
            <a:r>
              <a:rPr lang="en-US" sz="1500"/>
              <a:t>+ Phần mềm giao tiếp nội </a:t>
            </a:r>
            <a:r>
              <a:rPr lang="en-US" sz="1500" smtClean="0"/>
              <a:t>bộ: Skype</a:t>
            </a:r>
            <a:r>
              <a:rPr lang="en-US" sz="1500"/>
              <a:t>, Zalo</a:t>
            </a:r>
          </a:p>
          <a:p>
            <a:r>
              <a:rPr lang="en-US" sz="1500"/>
              <a:t>+ Các công cụ tìm kiếm: Google, Chrome</a:t>
            </a:r>
          </a:p>
          <a:p>
            <a:r>
              <a:rPr lang="en-US" sz="1500" b="1"/>
              <a:t>+ </a:t>
            </a:r>
            <a:r>
              <a:rPr lang="en-US" sz="1500"/>
              <a:t>Phần mềm quản lí mã nguồn phân tán: Git, Github</a:t>
            </a:r>
          </a:p>
          <a:p>
            <a:endParaRPr lang="en-US" sz="1500"/>
          </a:p>
          <a:p>
            <a:endParaRPr lang="en-US" sz="1500"/>
          </a:p>
          <a:p>
            <a:endParaRPr lang="en-US" sz="1500"/>
          </a:p>
        </p:txBody>
      </p:sp>
      <p:sp>
        <p:nvSpPr>
          <p:cNvPr id="19" name="TextBox 18"/>
          <p:cNvSpPr txBox="1"/>
          <p:nvPr/>
        </p:nvSpPr>
        <p:spPr>
          <a:xfrm>
            <a:off x="6370320" y="2865120"/>
            <a:ext cx="5781040" cy="3785652"/>
          </a:xfrm>
          <a:prstGeom prst="rect">
            <a:avLst/>
          </a:prstGeom>
          <a:noFill/>
        </p:spPr>
        <p:txBody>
          <a:bodyPr wrap="square" rtlCol="0">
            <a:spAutoFit/>
          </a:bodyPr>
          <a:lstStyle/>
          <a:p>
            <a:pPr lvl="0"/>
            <a:r>
              <a:rPr lang="en-US" sz="1500" b="1"/>
              <a:t>Phòng Kinh Doanh</a:t>
            </a:r>
            <a:endParaRPr lang="en-US" sz="1500"/>
          </a:p>
          <a:p>
            <a:pPr lvl="1"/>
            <a:r>
              <a:rPr lang="en-US" sz="1500" b="1"/>
              <a:t>◆ </a:t>
            </a:r>
            <a:r>
              <a:rPr lang="en-US" sz="1500" b="1" smtClean="0"/>
              <a:t> Máy </a:t>
            </a:r>
            <a:r>
              <a:rPr lang="en-US" sz="1500" b="1"/>
              <a:t>Trưởng Phòng:</a:t>
            </a:r>
          </a:p>
          <a:p>
            <a:r>
              <a:rPr lang="en-US" sz="1500"/>
              <a:t>+</a:t>
            </a:r>
            <a:r>
              <a:rPr lang="en-US" sz="1500" smtClean="0"/>
              <a:t>Phần </a:t>
            </a:r>
            <a:r>
              <a:rPr lang="en-US" sz="1500"/>
              <a:t>mềm giám sát máy chủ: DataLog</a:t>
            </a:r>
          </a:p>
          <a:p>
            <a:r>
              <a:rPr lang="en-US" sz="1500"/>
              <a:t>+Phần mềm Tổng quản lí bán hàng: Sapo</a:t>
            </a:r>
          </a:p>
          <a:p>
            <a:r>
              <a:rPr lang="en-US" sz="1500" smtClean="0"/>
              <a:t>+Phầm </a:t>
            </a:r>
            <a:r>
              <a:rPr lang="en-US" sz="1500"/>
              <a:t>mềm diệt Virus BKAV bản PRO </a:t>
            </a:r>
            <a:r>
              <a:rPr lang="en-US" sz="1500" smtClean="0"/>
              <a:t>2021(</a:t>
            </a:r>
            <a:r>
              <a:rPr lang="en-US" sz="1500" b="1" smtClean="0"/>
              <a:t>900.000 VNĐ/năm</a:t>
            </a:r>
            <a:r>
              <a:rPr lang="en-US" sz="1500" smtClean="0"/>
              <a:t>)</a:t>
            </a:r>
            <a:endParaRPr lang="en-US" sz="1500"/>
          </a:p>
          <a:p>
            <a:pPr lvl="1"/>
            <a:r>
              <a:rPr lang="en-US" sz="1500"/>
              <a:t>◆ </a:t>
            </a:r>
            <a:r>
              <a:rPr lang="en-US" sz="1500" b="1" smtClean="0"/>
              <a:t>Máy </a:t>
            </a:r>
            <a:r>
              <a:rPr lang="en-US" sz="1500" b="1"/>
              <a:t>trạm: ( 24 máy )</a:t>
            </a:r>
          </a:p>
          <a:p>
            <a:r>
              <a:rPr lang="en-US" sz="1500"/>
              <a:t>+ Phầm mềm diệt Virus BKAV bản 2021 (</a:t>
            </a:r>
            <a:r>
              <a:rPr lang="en-US" sz="1500" b="1" smtClean="0"/>
              <a:t>300.000.VNĐ/ </a:t>
            </a:r>
            <a:r>
              <a:rPr lang="en-US" sz="1500" b="1"/>
              <a:t>năm</a:t>
            </a:r>
            <a:r>
              <a:rPr lang="en-US" sz="1500"/>
              <a:t>)</a:t>
            </a:r>
          </a:p>
          <a:p>
            <a:r>
              <a:rPr lang="en-US" sz="1500"/>
              <a:t>+ Chương trình Microsoft Office 2016.</a:t>
            </a:r>
          </a:p>
          <a:p>
            <a:r>
              <a:rPr lang="en-US" sz="1500"/>
              <a:t>+ Phần mềm giao tiếp nội bộ(Communication Software):</a:t>
            </a:r>
            <a:r>
              <a:rPr lang="en-US" sz="1500" b="1"/>
              <a:t> </a:t>
            </a:r>
            <a:r>
              <a:rPr lang="en-US" sz="1500"/>
              <a:t>Skype, Zalo</a:t>
            </a:r>
          </a:p>
          <a:p>
            <a:r>
              <a:rPr lang="en-US" sz="1500"/>
              <a:t>+ Các công cụ tìm kiếm: Google, Chrome</a:t>
            </a:r>
          </a:p>
          <a:p>
            <a:r>
              <a:rPr lang="en-US" sz="1500"/>
              <a:t>+</a:t>
            </a:r>
            <a:r>
              <a:rPr lang="en-US" sz="1500" b="1"/>
              <a:t> </a:t>
            </a:r>
            <a:r>
              <a:rPr lang="en-US" sz="1500"/>
              <a:t>Phần mềm quản lý dự án (Project Management Software):</a:t>
            </a:r>
            <a:r>
              <a:rPr lang="en-US" sz="1500" b="1"/>
              <a:t> </a:t>
            </a:r>
            <a:r>
              <a:rPr lang="en-US" sz="1500"/>
              <a:t>ProWorkflow</a:t>
            </a:r>
          </a:p>
          <a:p>
            <a:r>
              <a:rPr lang="en-US" sz="1500"/>
              <a:t>+ Phần mềm quản lí mã nguồn phân tán: Git, Github</a:t>
            </a:r>
          </a:p>
          <a:p>
            <a:r>
              <a:rPr lang="en-US" sz="1500"/>
              <a:t>+ Các phần mềm quản lí bán hàng, kho, doanh thu,…</a:t>
            </a:r>
          </a:p>
          <a:p>
            <a:endParaRPr lang="en-US" sz="1500"/>
          </a:p>
        </p:txBody>
      </p:sp>
    </p:spTree>
    <p:extLst>
      <p:ext uri="{BB962C8B-B14F-4D97-AF65-F5344CB8AC3E}">
        <p14:creationId xmlns:p14="http://schemas.microsoft.com/office/powerpoint/2010/main" val="3108795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arn(inVertic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arn(inVertical)">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 grpId="0"/>
      <p:bldP spid="15" grpId="0"/>
      <p:bldP spid="16" grpId="0"/>
      <p:bldP spid="3" grpId="0"/>
      <p:bldP spid="4" grpId="0"/>
      <p:bldP spid="17"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2.3 : </a:t>
            </a:r>
            <a:r>
              <a:rPr lang="en-US" sz="2000" b="1"/>
              <a:t>Kế hoạch triển khai thực </a:t>
            </a:r>
            <a:r>
              <a:rPr lang="en-US" sz="2000" b="1" smtClean="0"/>
              <a:t>hiện</a:t>
            </a:r>
            <a:r>
              <a:rPr lang="en-US" sz="2000" b="1"/>
              <a:t>, chi phí lắp đặt.</a:t>
            </a:r>
          </a:p>
          <a:p>
            <a:endParaRPr lang="en-US" sz="2000" b="1"/>
          </a:p>
        </p:txBody>
      </p:sp>
      <p:sp>
        <p:nvSpPr>
          <p:cNvPr id="12" name="이등변 삼각형 5"/>
          <p:cNvSpPr/>
          <p:nvPr/>
        </p:nvSpPr>
        <p:spPr>
          <a:xfrm rot="10800000">
            <a:off x="454896" y="763815"/>
            <a:ext cx="923115" cy="795791"/>
          </a:xfrm>
          <a:prstGeom prst="triangle">
            <a:avLst>
              <a:gd name="adj" fmla="val 100000"/>
            </a:avLst>
          </a:prstGeom>
          <a:solidFill>
            <a:schemeClr val="bg2">
              <a:lumMod val="60000"/>
              <a:lumOff val="4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13" name="speed"/>
          <p:cNvSpPr txBox="1">
            <a:spLocks noChangeArrowheads="1"/>
          </p:cNvSpPr>
          <p:nvPr/>
        </p:nvSpPr>
        <p:spPr bwMode="auto">
          <a:xfrm>
            <a:off x="473266" y="975074"/>
            <a:ext cx="801345" cy="369332"/>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03</a:t>
            </a:r>
            <a:endPar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1246505" y="805930"/>
            <a:ext cx="10592269" cy="923330"/>
          </a:xfrm>
          <a:prstGeom prst="rect">
            <a:avLst/>
          </a:prstGeom>
          <a:noFill/>
        </p:spPr>
        <p:txBody>
          <a:bodyPr wrap="square" rtlCol="0">
            <a:spAutoFit/>
          </a:bodyPr>
          <a:lstStyle/>
          <a:p>
            <a:pPr lvl="0"/>
            <a:r>
              <a:rPr lang="en-US" b="1"/>
              <a:t>Lập kế hoạch triển khai thực hiện: kế hoạch lắp đặt hệ thống mạng, kế hoạch cài đặt hệ điều hành mạng và các ứng dụng …</a:t>
            </a:r>
          </a:p>
          <a:p>
            <a:endParaRPr lang="en-US"/>
          </a:p>
        </p:txBody>
      </p:sp>
      <p:sp>
        <p:nvSpPr>
          <p:cNvPr id="4" name="TextBox 3"/>
          <p:cNvSpPr txBox="1"/>
          <p:nvPr/>
        </p:nvSpPr>
        <p:spPr>
          <a:xfrm>
            <a:off x="454895" y="1490702"/>
            <a:ext cx="11584705" cy="2031325"/>
          </a:xfrm>
          <a:prstGeom prst="rect">
            <a:avLst/>
          </a:prstGeom>
          <a:noFill/>
        </p:spPr>
        <p:txBody>
          <a:bodyPr wrap="square" rtlCol="0">
            <a:spAutoFit/>
          </a:bodyPr>
          <a:lstStyle/>
          <a:p>
            <a:pPr lvl="0"/>
            <a:r>
              <a:rPr lang="en-US" smtClean="0"/>
              <a:t>- Tiến </a:t>
            </a:r>
            <a:r>
              <a:rPr lang="en-US"/>
              <a:t>hành tính dây mạng, nẹp mạng cho công ty</a:t>
            </a:r>
          </a:p>
          <a:p>
            <a:pPr lvl="2"/>
            <a:r>
              <a:rPr lang="en-US"/>
              <a:t>+ Phòng Điều Hành: </a:t>
            </a:r>
            <a:r>
              <a:rPr lang="en-US" smtClean="0"/>
              <a:t>	  12m </a:t>
            </a:r>
            <a:r>
              <a:rPr lang="en-US"/>
              <a:t>dây cáp mạng, 12m nẹp mạng.</a:t>
            </a:r>
          </a:p>
          <a:p>
            <a:pPr lvl="2"/>
            <a:r>
              <a:rPr lang="en-US"/>
              <a:t>+ Phòng Nhân Sự: </a:t>
            </a:r>
            <a:r>
              <a:rPr lang="en-US" smtClean="0"/>
              <a:t>	  350m </a:t>
            </a:r>
            <a:r>
              <a:rPr lang="en-US"/>
              <a:t>dây cáp mạng, 40m nẹp mạng.</a:t>
            </a:r>
          </a:p>
          <a:p>
            <a:pPr lvl="2"/>
            <a:r>
              <a:rPr lang="en-US"/>
              <a:t>+ Phòng Kinh Doanh</a:t>
            </a:r>
            <a:r>
              <a:rPr lang="en-US" smtClean="0"/>
              <a:t>:	  380m </a:t>
            </a:r>
            <a:r>
              <a:rPr lang="en-US"/>
              <a:t>dây cáp mạng, 40m nẹp mạng.</a:t>
            </a:r>
          </a:p>
          <a:p>
            <a:pPr lvl="2"/>
            <a:r>
              <a:rPr lang="en-US"/>
              <a:t>+ Dây đi ngoài phòng: 50m dây cáp mạng, 50m nẹp mạng.</a:t>
            </a:r>
          </a:p>
          <a:p>
            <a:pPr lvl="1"/>
            <a:r>
              <a:rPr lang="en-US" smtClean="0"/>
              <a:t>=&gt; Tổng</a:t>
            </a:r>
            <a:r>
              <a:rPr lang="en-US"/>
              <a:t>: 792m dây cáp mạng, 142m nẹp mạng. ( Số lượng dây đã được trừ hao lúc tính toán )</a:t>
            </a:r>
          </a:p>
          <a:p>
            <a:pPr lvl="1"/>
            <a:r>
              <a:rPr lang="en-US" smtClean="0"/>
              <a:t>=&gt; Dự </a:t>
            </a:r>
            <a:r>
              <a:rPr lang="en-US"/>
              <a:t>kiến mua 800m dây, và 150m nẹp và 110 cái đầu nối mạng </a:t>
            </a:r>
            <a:r>
              <a:rPr lang="en-US" smtClean="0"/>
              <a:t>RJ-45</a:t>
            </a:r>
            <a:endParaRPr lang="en-US"/>
          </a:p>
        </p:txBody>
      </p:sp>
      <p:sp>
        <p:nvSpPr>
          <p:cNvPr id="14" name="TextBox 13"/>
          <p:cNvSpPr txBox="1"/>
          <p:nvPr/>
        </p:nvSpPr>
        <p:spPr>
          <a:xfrm>
            <a:off x="473266" y="3532448"/>
            <a:ext cx="10768648" cy="369332"/>
          </a:xfrm>
          <a:prstGeom prst="rect">
            <a:avLst/>
          </a:prstGeom>
          <a:noFill/>
        </p:spPr>
        <p:txBody>
          <a:bodyPr wrap="square" rtlCol="0">
            <a:spAutoFit/>
          </a:bodyPr>
          <a:lstStyle/>
          <a:p>
            <a:pPr lvl="0"/>
            <a:r>
              <a:rPr lang="en-US" smtClean="0"/>
              <a:t>- Kế </a:t>
            </a:r>
            <a:r>
              <a:rPr lang="en-US"/>
              <a:t>hoạch thi công, lắp đặt, cài phần mềm:</a:t>
            </a:r>
          </a:p>
        </p:txBody>
      </p:sp>
      <p:graphicFrame>
        <p:nvGraphicFramePr>
          <p:cNvPr id="17" name="Table 16"/>
          <p:cNvGraphicFramePr>
            <a:graphicFrameLocks noGrp="1"/>
          </p:cNvGraphicFramePr>
          <p:nvPr>
            <p:extLst>
              <p:ext uri="{D42A27DB-BD31-4B8C-83A1-F6EECF244321}">
                <p14:modId xmlns:p14="http://schemas.microsoft.com/office/powerpoint/2010/main" val="2303158752"/>
              </p:ext>
            </p:extLst>
          </p:nvPr>
        </p:nvGraphicFramePr>
        <p:xfrm>
          <a:off x="1092994" y="3912201"/>
          <a:ext cx="9492616" cy="2321960"/>
        </p:xfrm>
        <a:graphic>
          <a:graphicData uri="http://schemas.openxmlformats.org/drawingml/2006/table">
            <a:tbl>
              <a:tblPr firstRow="1" firstCol="1" bandRow="1">
                <a:tableStyleId>{5C22544A-7EE6-4342-B048-85BDC9FD1C3A}</a:tableStyleId>
              </a:tblPr>
              <a:tblGrid>
                <a:gridCol w="1109956">
                  <a:extLst>
                    <a:ext uri="{9D8B030D-6E8A-4147-A177-3AD203B41FA5}">
                      <a16:colId xmlns:a16="http://schemas.microsoft.com/office/drawing/2014/main" val="3412046265"/>
                    </a:ext>
                  </a:extLst>
                </a:gridCol>
                <a:gridCol w="6287848">
                  <a:extLst>
                    <a:ext uri="{9D8B030D-6E8A-4147-A177-3AD203B41FA5}">
                      <a16:colId xmlns:a16="http://schemas.microsoft.com/office/drawing/2014/main" val="2579803830"/>
                    </a:ext>
                  </a:extLst>
                </a:gridCol>
                <a:gridCol w="2094812">
                  <a:extLst>
                    <a:ext uri="{9D8B030D-6E8A-4147-A177-3AD203B41FA5}">
                      <a16:colId xmlns:a16="http://schemas.microsoft.com/office/drawing/2014/main" val="885844195"/>
                    </a:ext>
                  </a:extLst>
                </a:gridCol>
              </a:tblGrid>
              <a:tr h="267415">
                <a:tc>
                  <a:txBody>
                    <a:bodyPr/>
                    <a:lstStyle/>
                    <a:p>
                      <a:pPr marL="457200" algn="l">
                        <a:lnSpc>
                          <a:spcPct val="107000"/>
                        </a:lnSpc>
                        <a:spcAft>
                          <a:spcPts val="0"/>
                        </a:spcAft>
                      </a:pPr>
                      <a:r>
                        <a:rPr lang="en-US" sz="1400" smtClean="0">
                          <a:effectLst/>
                        </a:rPr>
                        <a:t>STT                      </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Công việc cần thực hiện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Nhân công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9784516"/>
                  </a:ext>
                </a:extLst>
              </a:tr>
              <a:tr h="226624">
                <a:tc>
                  <a:txBody>
                    <a:bodyPr/>
                    <a:lstStyle/>
                    <a:p>
                      <a:pPr marL="457200" algn="l">
                        <a:lnSpc>
                          <a:spcPct val="107000"/>
                        </a:lnSpc>
                        <a:spcAft>
                          <a:spcPts val="0"/>
                        </a:spcAft>
                      </a:pPr>
                      <a:r>
                        <a:rPr lang="en-US" sz="1400">
                          <a:effectLst/>
                        </a:rPr>
                        <a:t>1</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Kê bàn ghế, tủ đồ, bố trí theo sơ đồ có sẵn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8 nhân viên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5745322"/>
                  </a:ext>
                </a:extLst>
              </a:tr>
              <a:tr h="453247">
                <a:tc>
                  <a:txBody>
                    <a:bodyPr/>
                    <a:lstStyle/>
                    <a:p>
                      <a:pPr marL="457200" algn="l">
                        <a:lnSpc>
                          <a:spcPct val="107000"/>
                        </a:lnSpc>
                        <a:spcAft>
                          <a:spcPts val="0"/>
                        </a:spcAft>
                      </a:pPr>
                      <a:r>
                        <a:rPr lang="en-US" sz="1400">
                          <a:effectLst/>
                        </a:rPr>
                        <a:t> </a:t>
                      </a:r>
                      <a:endParaRPr lang="en-US" sz="1300">
                        <a:effectLst/>
                      </a:endParaRPr>
                    </a:p>
                    <a:p>
                      <a:pPr marL="457200" algn="l">
                        <a:lnSpc>
                          <a:spcPct val="107000"/>
                        </a:lnSpc>
                        <a:spcAft>
                          <a:spcPts val="0"/>
                        </a:spcAft>
                      </a:pPr>
                      <a:r>
                        <a:rPr lang="en-US" sz="1400">
                          <a:effectLst/>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Lặp đặt các thiết bị mạng, máy tính</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6 nhân viên,  </a:t>
                      </a:r>
                      <a:endParaRPr lang="en-US" sz="1400" smtClean="0">
                        <a:effectLst/>
                      </a:endParaRPr>
                    </a:p>
                    <a:p>
                      <a:pPr marL="457200" algn="ctr">
                        <a:lnSpc>
                          <a:spcPct val="107000"/>
                        </a:lnSpc>
                        <a:spcAft>
                          <a:spcPts val="0"/>
                        </a:spcAft>
                      </a:pPr>
                      <a:r>
                        <a:rPr lang="en-US" sz="1400" smtClean="0">
                          <a:effectLst/>
                        </a:rPr>
                        <a:t>4 </a:t>
                      </a:r>
                      <a:r>
                        <a:rPr lang="en-US" sz="1400">
                          <a:effectLst/>
                        </a:rPr>
                        <a:t>kĩ thuật viên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4125685"/>
                  </a:ext>
                </a:extLst>
              </a:tr>
              <a:tr h="226624">
                <a:tc>
                  <a:txBody>
                    <a:bodyPr/>
                    <a:lstStyle/>
                    <a:p>
                      <a:pPr marL="457200" algn="l">
                        <a:lnSpc>
                          <a:spcPct val="107000"/>
                        </a:lnSpc>
                        <a:spcAft>
                          <a:spcPts val="0"/>
                        </a:spcAft>
                      </a:pPr>
                      <a:r>
                        <a:rPr lang="en-US" sz="1400">
                          <a:effectLst/>
                        </a:rPr>
                        <a:t> </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Lắp đặt dây mạng, nẹp mạng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2 kĩ thuật viên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4999299"/>
                  </a:ext>
                </a:extLst>
              </a:tr>
              <a:tr h="453247">
                <a:tc>
                  <a:txBody>
                    <a:bodyPr/>
                    <a:lstStyle/>
                    <a:p>
                      <a:pPr marL="457200" algn="l">
                        <a:lnSpc>
                          <a:spcPct val="107000"/>
                        </a:lnSpc>
                        <a:spcAft>
                          <a:spcPts val="0"/>
                        </a:spcAft>
                      </a:pPr>
                      <a:r>
                        <a:rPr lang="en-US" sz="1400">
                          <a:effectLst/>
                        </a:rPr>
                        <a:t> </a:t>
                      </a:r>
                      <a:endParaRPr lang="en-US" sz="1300">
                        <a:effectLst/>
                      </a:endParaRPr>
                    </a:p>
                    <a:p>
                      <a:pPr marL="457200" algn="l">
                        <a:lnSpc>
                          <a:spcPct val="107000"/>
                        </a:lnSpc>
                        <a:spcAft>
                          <a:spcPts val="0"/>
                        </a:spcAft>
                      </a:pPr>
                      <a:r>
                        <a:rPr lang="en-US" sz="1400">
                          <a:effectLst/>
                        </a:rPr>
                        <a:t> </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Thiết lập mạng theo IP có sẵn, tạo tài khoản người dùng theo </a:t>
                      </a:r>
                      <a:r>
                        <a:rPr lang="en-US" sz="1400" smtClean="0">
                          <a:effectLst/>
                        </a:rPr>
                        <a:t>bảng</a:t>
                      </a:r>
                    </a:p>
                    <a:p>
                      <a:pPr marL="457200" algn="ctr">
                        <a:lnSpc>
                          <a:spcPct val="107000"/>
                        </a:lnSpc>
                        <a:spcAft>
                          <a:spcPts val="0"/>
                        </a:spcAft>
                      </a:pPr>
                      <a:r>
                        <a:rPr lang="en-US" sz="1400" smtClean="0">
                          <a:effectLst/>
                        </a:rPr>
                        <a:t> </a:t>
                      </a:r>
                      <a:r>
                        <a:rPr lang="en-US" sz="1400">
                          <a:effectLst/>
                        </a:rPr>
                        <a:t>tài khoản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3 kĩ thuật viên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9594645"/>
                  </a:ext>
                </a:extLst>
              </a:tr>
              <a:tr h="226624">
                <a:tc>
                  <a:txBody>
                    <a:bodyPr/>
                    <a:lstStyle/>
                    <a:p>
                      <a:pPr marL="457200" algn="l">
                        <a:lnSpc>
                          <a:spcPct val="107000"/>
                        </a:lnSpc>
                        <a:spcAft>
                          <a:spcPts val="0"/>
                        </a:spcAft>
                      </a:pPr>
                      <a:r>
                        <a:rPr lang="en-US" sz="1400">
                          <a:effectLst/>
                        </a:rPr>
                        <a:t>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Cài đặt các hệ điều hành, phần mềm cần thiết</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3 kĩ thuật viên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2246917"/>
                  </a:ext>
                </a:extLst>
              </a:tr>
              <a:tr h="226624">
                <a:tc>
                  <a:txBody>
                    <a:bodyPr/>
                    <a:lstStyle/>
                    <a:p>
                      <a:pPr marL="457200" algn="l">
                        <a:lnSpc>
                          <a:spcPct val="107000"/>
                        </a:lnSpc>
                        <a:spcAft>
                          <a:spcPts val="0"/>
                        </a:spcAft>
                      </a:pPr>
                      <a:r>
                        <a:rPr lang="en-US" sz="1400">
                          <a:effectLst/>
                        </a:rPr>
                        <a:t> </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Tiến hành kiểm thử hệ thống, nếu ổn định sẽ đưa vào sử dụng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2 kĩ thuật viên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195864"/>
                  </a:ext>
                </a:extLst>
              </a:tr>
              <a:tr h="226624">
                <a:tc>
                  <a:txBody>
                    <a:bodyPr/>
                    <a:lstStyle/>
                    <a:p>
                      <a:pPr marL="457200" algn="l">
                        <a:lnSpc>
                          <a:spcPct val="107000"/>
                        </a:lnSpc>
                        <a:spcAft>
                          <a:spcPts val="0"/>
                        </a:spcAft>
                      </a:pPr>
                      <a:r>
                        <a:rPr lang="en-US" sz="1400">
                          <a:effectLst/>
                        </a:rPr>
                        <a:t>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Xử lí sự cố (nếu có), tối ưu hóa hệ thống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US" sz="1400">
                          <a:effectLst/>
                        </a:rPr>
                        <a:t>2 kĩ thuật viên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0915905"/>
                  </a:ext>
                </a:extLst>
              </a:tr>
            </a:tbl>
          </a:graphicData>
        </a:graphic>
      </p:graphicFrame>
      <p:sp>
        <p:nvSpPr>
          <p:cNvPr id="18" name="TextBox 17"/>
          <p:cNvSpPr txBox="1"/>
          <p:nvPr/>
        </p:nvSpPr>
        <p:spPr>
          <a:xfrm>
            <a:off x="454895" y="6385700"/>
            <a:ext cx="10263905" cy="646331"/>
          </a:xfrm>
          <a:prstGeom prst="rect">
            <a:avLst/>
          </a:prstGeom>
          <a:noFill/>
        </p:spPr>
        <p:txBody>
          <a:bodyPr wrap="square" rtlCol="0">
            <a:spAutoFit/>
          </a:bodyPr>
          <a:lstStyle/>
          <a:p>
            <a:r>
              <a:rPr lang="en-US" b="1"/>
              <a:t>Tổng:</a:t>
            </a:r>
            <a:r>
              <a:rPr lang="en-US"/>
              <a:t> 14 nhân viên và 16 kĩ thuật viên thi công trong 1 ngày</a:t>
            </a:r>
          </a:p>
          <a:p>
            <a:endParaRPr lang="en-US"/>
          </a:p>
        </p:txBody>
      </p:sp>
    </p:spTree>
    <p:extLst>
      <p:ext uri="{BB962C8B-B14F-4D97-AF65-F5344CB8AC3E}">
        <p14:creationId xmlns:p14="http://schemas.microsoft.com/office/powerpoint/2010/main" val="4086326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 grpId="0"/>
      <p:bldP spid="4" grpId="0"/>
      <p:bldP spid="14"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2.3 : </a:t>
            </a:r>
            <a:r>
              <a:rPr lang="en-US" sz="2000" b="1"/>
              <a:t>Kế hoạch triển khai thực </a:t>
            </a:r>
            <a:r>
              <a:rPr lang="en-US" sz="2000" b="1" smtClean="0"/>
              <a:t>hiện</a:t>
            </a:r>
            <a:r>
              <a:rPr lang="en-US" sz="2000" b="1"/>
              <a:t>, chi phí lắp đặt.</a:t>
            </a:r>
          </a:p>
          <a:p>
            <a:endParaRPr lang="en-US" sz="2000" b="1"/>
          </a:p>
        </p:txBody>
      </p:sp>
      <p:sp>
        <p:nvSpPr>
          <p:cNvPr id="12" name="이등변 삼각형 5"/>
          <p:cNvSpPr/>
          <p:nvPr/>
        </p:nvSpPr>
        <p:spPr>
          <a:xfrm rot="10800000">
            <a:off x="454896" y="763815"/>
            <a:ext cx="923115" cy="795791"/>
          </a:xfrm>
          <a:prstGeom prst="triangle">
            <a:avLst>
              <a:gd name="adj" fmla="val 100000"/>
            </a:avLst>
          </a:prstGeom>
          <a:solidFill>
            <a:srgbClr val="F4879C"/>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13" name="speed"/>
          <p:cNvSpPr txBox="1">
            <a:spLocks noChangeArrowheads="1"/>
          </p:cNvSpPr>
          <p:nvPr/>
        </p:nvSpPr>
        <p:spPr bwMode="auto">
          <a:xfrm>
            <a:off x="483426" y="975074"/>
            <a:ext cx="801345" cy="369332"/>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04</a:t>
            </a:r>
            <a:endPar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1152691" y="1006692"/>
            <a:ext cx="10592269" cy="646331"/>
          </a:xfrm>
          <a:prstGeom prst="rect">
            <a:avLst/>
          </a:prstGeom>
          <a:noFill/>
        </p:spPr>
        <p:txBody>
          <a:bodyPr wrap="square" rtlCol="0">
            <a:spAutoFit/>
          </a:bodyPr>
          <a:lstStyle/>
          <a:p>
            <a:pPr lvl="0"/>
            <a:r>
              <a:rPr lang="en-US" b="1"/>
              <a:t>Lập bảng chi phí cho toàn bộ hệ thống: chi phí cho thiết bị, phần mềm, nhân công …</a:t>
            </a:r>
          </a:p>
          <a:p>
            <a:endParaRPr lang="en-US"/>
          </a:p>
        </p:txBody>
      </p:sp>
      <p:pic>
        <p:nvPicPr>
          <p:cNvPr id="3" name="Picture 2"/>
          <p:cNvPicPr>
            <a:picLocks noChangeAspect="1"/>
          </p:cNvPicPr>
          <p:nvPr/>
        </p:nvPicPr>
        <p:blipFill>
          <a:blip r:embed="rId2"/>
          <a:stretch>
            <a:fillRect/>
          </a:stretch>
        </p:blipFill>
        <p:spPr>
          <a:xfrm>
            <a:off x="840903" y="1344405"/>
            <a:ext cx="5600537" cy="5464787"/>
          </a:xfrm>
          <a:prstGeom prst="rect">
            <a:avLst/>
          </a:prstGeom>
        </p:spPr>
      </p:pic>
      <p:pic>
        <p:nvPicPr>
          <p:cNvPr id="14" name="Picture 13"/>
          <p:cNvPicPr/>
          <p:nvPr/>
        </p:nvPicPr>
        <p:blipFill>
          <a:blip r:embed="rId3"/>
          <a:stretch>
            <a:fillRect/>
          </a:stretch>
        </p:blipFill>
        <p:spPr>
          <a:xfrm>
            <a:off x="6688055" y="1977839"/>
            <a:ext cx="5077225" cy="3742241"/>
          </a:xfrm>
          <a:prstGeom prst="rect">
            <a:avLst/>
          </a:prstGeom>
        </p:spPr>
      </p:pic>
    </p:spTree>
    <p:extLst>
      <p:ext uri="{BB962C8B-B14F-4D97-AF65-F5344CB8AC3E}">
        <p14:creationId xmlns:p14="http://schemas.microsoft.com/office/powerpoint/2010/main" val="1624380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170581"/>
            <a:ext cx="6837480" cy="2483985"/>
          </a:xfrm>
        </p:spPr>
        <p:txBody>
          <a:bodyPr/>
          <a:lstStyle/>
          <a:p>
            <a:r>
              <a:rPr lang="en-US" altLang="zh-CN" sz="3600" b="0" smtClean="0">
                <a:latin typeface="+mn-lt"/>
                <a:ea typeface="Malgun Gothic Semilight" panose="020B0502040204020203" pitchFamily="34" charset="-122"/>
                <a:cs typeface="Times New Roman" panose="02020603050405020304" pitchFamily="18" charset="0"/>
              </a:rPr>
              <a:t>2.4 </a:t>
            </a:r>
            <a:r>
              <a:rPr lang="en-US" altLang="zh-CN" sz="3600" b="0">
                <a:latin typeface="+mn-lt"/>
                <a:ea typeface="Malgun Gothic Semilight" panose="020B0502040204020203" pitchFamily="34" charset="-122"/>
                <a:cs typeface="Times New Roman" panose="02020603050405020304" pitchFamily="18" charset="0"/>
              </a:rPr>
              <a:t>: </a:t>
            </a:r>
            <a:r>
              <a:rPr lang="en-US" sz="3600" b="0">
                <a:latin typeface="+mn-lt"/>
              </a:rPr>
              <a:t>Thiết lập bảng địa chỉ IP, </a:t>
            </a:r>
          </a:p>
          <a:p>
            <a:r>
              <a:rPr lang="en-US" sz="3600" b="0">
                <a:latin typeface="+mn-lt"/>
              </a:rPr>
              <a:t>tạo tài khoản người dùng trong hệ thống</a:t>
            </a:r>
            <a:endParaRPr lang="zh-CN" altLang="en-US" sz="3600" b="0" dirty="0">
              <a:latin typeface="+mn-lt"/>
              <a:ea typeface="Malgun Gothic Semilight" panose="020B0502040204020203" pitchFamily="34" charset="-122"/>
              <a:cs typeface="Times New Roman" panose="02020603050405020304" pitchFamily="18" charset="0"/>
            </a:endParaRPr>
          </a:p>
        </p:txBody>
      </p:sp>
      <p:sp>
        <p:nvSpPr>
          <p:cNvPr id="4" name="텍스트 개체 틀 3"/>
          <p:cNvSpPr>
            <a:spLocks noGrp="1"/>
          </p:cNvSpPr>
          <p:nvPr>
            <p:ph type="body" sz="quarter" idx="12"/>
          </p:nvPr>
        </p:nvSpPr>
        <p:spPr>
          <a:xfrm>
            <a:off x="4028676" y="2226141"/>
            <a:ext cx="7188851" cy="944440"/>
          </a:xfrm>
        </p:spPr>
        <p:txBody>
          <a:bodyPr/>
          <a:lstStyle/>
          <a:p>
            <a:r>
              <a:rPr lang="en-US" sz="3600" smtClean="0"/>
              <a:t>Chương 2: Kết quả nghiên cứu</a:t>
            </a:r>
            <a:endParaRPr lang="en-US" sz="3600"/>
          </a:p>
        </p:txBody>
      </p:sp>
    </p:spTree>
    <p:extLst>
      <p:ext uri="{BB962C8B-B14F-4D97-AF65-F5344CB8AC3E}">
        <p14:creationId xmlns:p14="http://schemas.microsoft.com/office/powerpoint/2010/main" val="3543515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wipe(down)">
                                      <p:cBhvr>
                                        <p:cTn id="25" dur="580">
                                          <p:stCondLst>
                                            <p:cond delay="0"/>
                                          </p:stCondLst>
                                        </p:cTn>
                                        <p:tgtEl>
                                          <p:spTgt spid="2">
                                            <p:txEl>
                                              <p:pRg st="0" end="0"/>
                                            </p:txEl>
                                          </p:spTgt>
                                        </p:tgtEl>
                                      </p:cBhvr>
                                    </p:animEffect>
                                    <p:anim calcmode="lin" valueType="num">
                                      <p:cBhvr>
                                        <p:cTn id="26"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0" end="0"/>
                                            </p:txEl>
                                          </p:spTgt>
                                        </p:tgtEl>
                                      </p:cBhvr>
                                      <p:to x="100000" y="60000"/>
                                    </p:animScale>
                                    <p:animScale>
                                      <p:cBhvr>
                                        <p:cTn id="32" dur="166" decel="50000">
                                          <p:stCondLst>
                                            <p:cond delay="676"/>
                                          </p:stCondLst>
                                        </p:cTn>
                                        <p:tgtEl>
                                          <p:spTgt spid="2">
                                            <p:txEl>
                                              <p:pRg st="0" end="0"/>
                                            </p:txEl>
                                          </p:spTgt>
                                        </p:tgtEl>
                                      </p:cBhvr>
                                      <p:to x="100000" y="100000"/>
                                    </p:animScale>
                                    <p:animScale>
                                      <p:cBhvr>
                                        <p:cTn id="33" dur="26">
                                          <p:stCondLst>
                                            <p:cond delay="1312"/>
                                          </p:stCondLst>
                                        </p:cTn>
                                        <p:tgtEl>
                                          <p:spTgt spid="2">
                                            <p:txEl>
                                              <p:pRg st="0" end="0"/>
                                            </p:txEl>
                                          </p:spTgt>
                                        </p:tgtEl>
                                      </p:cBhvr>
                                      <p:to x="100000" y="80000"/>
                                    </p:animScale>
                                    <p:animScale>
                                      <p:cBhvr>
                                        <p:cTn id="34" dur="166" decel="50000">
                                          <p:stCondLst>
                                            <p:cond delay="1338"/>
                                          </p:stCondLst>
                                        </p:cTn>
                                        <p:tgtEl>
                                          <p:spTgt spid="2">
                                            <p:txEl>
                                              <p:pRg st="0" end="0"/>
                                            </p:txEl>
                                          </p:spTgt>
                                        </p:tgtEl>
                                      </p:cBhvr>
                                      <p:to x="100000" y="100000"/>
                                    </p:animScale>
                                    <p:animScale>
                                      <p:cBhvr>
                                        <p:cTn id="35" dur="26">
                                          <p:stCondLst>
                                            <p:cond delay="1642"/>
                                          </p:stCondLst>
                                        </p:cTn>
                                        <p:tgtEl>
                                          <p:spTgt spid="2">
                                            <p:txEl>
                                              <p:pRg st="0" end="0"/>
                                            </p:txEl>
                                          </p:spTgt>
                                        </p:tgtEl>
                                      </p:cBhvr>
                                      <p:to x="100000" y="90000"/>
                                    </p:animScale>
                                    <p:animScale>
                                      <p:cBhvr>
                                        <p:cTn id="36" dur="166" decel="50000">
                                          <p:stCondLst>
                                            <p:cond delay="1668"/>
                                          </p:stCondLst>
                                        </p:cTn>
                                        <p:tgtEl>
                                          <p:spTgt spid="2">
                                            <p:txEl>
                                              <p:pRg st="0" end="0"/>
                                            </p:txEl>
                                          </p:spTgt>
                                        </p:tgtEl>
                                      </p:cBhvr>
                                      <p:to x="100000" y="100000"/>
                                    </p:animScale>
                                    <p:animScale>
                                      <p:cBhvr>
                                        <p:cTn id="37" dur="26">
                                          <p:stCondLst>
                                            <p:cond delay="1808"/>
                                          </p:stCondLst>
                                        </p:cTn>
                                        <p:tgtEl>
                                          <p:spTgt spid="2">
                                            <p:txEl>
                                              <p:pRg st="0" end="0"/>
                                            </p:txEl>
                                          </p:spTgt>
                                        </p:tgtEl>
                                      </p:cBhvr>
                                      <p:to x="100000" y="95000"/>
                                    </p:animScale>
                                    <p:animScale>
                                      <p:cBhvr>
                                        <p:cTn id="38" dur="166" decel="50000">
                                          <p:stCondLst>
                                            <p:cond delay="1834"/>
                                          </p:stCondLst>
                                        </p:cTn>
                                        <p:tgtEl>
                                          <p:spTgt spid="2">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wipe(down)">
                                      <p:cBhvr>
                                        <p:cTn id="41" dur="580">
                                          <p:stCondLst>
                                            <p:cond delay="0"/>
                                          </p:stCondLst>
                                        </p:cTn>
                                        <p:tgtEl>
                                          <p:spTgt spid="2">
                                            <p:txEl>
                                              <p:pRg st="1" end="1"/>
                                            </p:txEl>
                                          </p:spTgt>
                                        </p:tgtEl>
                                      </p:cBhvr>
                                    </p:animEffect>
                                    <p:anim calcmode="lin" valueType="num">
                                      <p:cBhvr>
                                        <p:cTn id="42"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
                                            <p:txEl>
                                              <p:pRg st="1" end="1"/>
                                            </p:txEl>
                                          </p:spTgt>
                                        </p:tgtEl>
                                      </p:cBhvr>
                                      <p:to x="100000" y="60000"/>
                                    </p:animScale>
                                    <p:animScale>
                                      <p:cBhvr>
                                        <p:cTn id="48" dur="166" decel="50000">
                                          <p:stCondLst>
                                            <p:cond delay="676"/>
                                          </p:stCondLst>
                                        </p:cTn>
                                        <p:tgtEl>
                                          <p:spTgt spid="2">
                                            <p:txEl>
                                              <p:pRg st="1" end="1"/>
                                            </p:txEl>
                                          </p:spTgt>
                                        </p:tgtEl>
                                      </p:cBhvr>
                                      <p:to x="100000" y="100000"/>
                                    </p:animScale>
                                    <p:animScale>
                                      <p:cBhvr>
                                        <p:cTn id="49" dur="26">
                                          <p:stCondLst>
                                            <p:cond delay="1312"/>
                                          </p:stCondLst>
                                        </p:cTn>
                                        <p:tgtEl>
                                          <p:spTgt spid="2">
                                            <p:txEl>
                                              <p:pRg st="1" end="1"/>
                                            </p:txEl>
                                          </p:spTgt>
                                        </p:tgtEl>
                                      </p:cBhvr>
                                      <p:to x="100000" y="80000"/>
                                    </p:animScale>
                                    <p:animScale>
                                      <p:cBhvr>
                                        <p:cTn id="50" dur="166" decel="50000">
                                          <p:stCondLst>
                                            <p:cond delay="1338"/>
                                          </p:stCondLst>
                                        </p:cTn>
                                        <p:tgtEl>
                                          <p:spTgt spid="2">
                                            <p:txEl>
                                              <p:pRg st="1" end="1"/>
                                            </p:txEl>
                                          </p:spTgt>
                                        </p:tgtEl>
                                      </p:cBhvr>
                                      <p:to x="100000" y="100000"/>
                                    </p:animScale>
                                    <p:animScale>
                                      <p:cBhvr>
                                        <p:cTn id="51" dur="26">
                                          <p:stCondLst>
                                            <p:cond delay="1642"/>
                                          </p:stCondLst>
                                        </p:cTn>
                                        <p:tgtEl>
                                          <p:spTgt spid="2">
                                            <p:txEl>
                                              <p:pRg st="1" end="1"/>
                                            </p:txEl>
                                          </p:spTgt>
                                        </p:tgtEl>
                                      </p:cBhvr>
                                      <p:to x="100000" y="90000"/>
                                    </p:animScale>
                                    <p:animScale>
                                      <p:cBhvr>
                                        <p:cTn id="52" dur="166" decel="50000">
                                          <p:stCondLst>
                                            <p:cond delay="1668"/>
                                          </p:stCondLst>
                                        </p:cTn>
                                        <p:tgtEl>
                                          <p:spTgt spid="2">
                                            <p:txEl>
                                              <p:pRg st="1" end="1"/>
                                            </p:txEl>
                                          </p:spTgt>
                                        </p:tgtEl>
                                      </p:cBhvr>
                                      <p:to x="100000" y="100000"/>
                                    </p:animScale>
                                    <p:animScale>
                                      <p:cBhvr>
                                        <p:cTn id="53" dur="26">
                                          <p:stCondLst>
                                            <p:cond delay="1808"/>
                                          </p:stCondLst>
                                        </p:cTn>
                                        <p:tgtEl>
                                          <p:spTgt spid="2">
                                            <p:txEl>
                                              <p:pRg st="1" end="1"/>
                                            </p:txEl>
                                          </p:spTgt>
                                        </p:tgtEl>
                                      </p:cBhvr>
                                      <p:to x="100000" y="95000"/>
                                    </p:animScale>
                                    <p:animScale>
                                      <p:cBhvr>
                                        <p:cTn id="54" dur="166" decel="50000">
                                          <p:stCondLst>
                                            <p:cond delay="1834"/>
                                          </p:stCondLst>
                                        </p:cTn>
                                        <p:tgtEl>
                                          <p:spTgt spid="2">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2.4 : </a:t>
            </a:r>
            <a:r>
              <a:rPr lang="en-US" sz="2000" b="1"/>
              <a:t>Thiết lập bảng địa chỉ </a:t>
            </a:r>
            <a:r>
              <a:rPr lang="en-US" sz="2000" b="1" smtClean="0"/>
              <a:t>IP, tạo </a:t>
            </a:r>
            <a:r>
              <a:rPr lang="en-US" sz="2000" b="1"/>
              <a:t>tài khoản người dùng trong hệ thống</a:t>
            </a:r>
            <a:r>
              <a:rPr lang="en-US" sz="2000" b="1" smtClean="0"/>
              <a:t>.</a:t>
            </a:r>
            <a:endParaRPr lang="en-US" sz="2000" b="1"/>
          </a:p>
          <a:p>
            <a:endParaRPr lang="en-US" sz="2000" b="1"/>
          </a:p>
        </p:txBody>
      </p:sp>
      <p:sp>
        <p:nvSpPr>
          <p:cNvPr id="2" name="Rectangle 1"/>
          <p:cNvSpPr/>
          <p:nvPr/>
        </p:nvSpPr>
        <p:spPr>
          <a:xfrm>
            <a:off x="1246505" y="923329"/>
            <a:ext cx="9616174" cy="421077"/>
          </a:xfrm>
          <a:prstGeom prst="rect">
            <a:avLst/>
          </a:prstGeom>
        </p:spPr>
        <p:txBody>
          <a:bodyPr wrap="square">
            <a:spAutoFit/>
          </a:bodyPr>
          <a:lstStyle/>
          <a:p>
            <a:pPr lvl="0">
              <a:lnSpc>
                <a:spcPct val="130000"/>
              </a:lnSpc>
              <a:spcBef>
                <a:spcPts val="200"/>
              </a:spcBef>
              <a:spcAft>
                <a:spcPts val="0"/>
              </a:spcAft>
            </a:pPr>
            <a:r>
              <a:rPr lang="en-US" b="1" smtClean="0">
                <a:solidFill>
                  <a:srgbClr val="000000"/>
                </a:solidFill>
                <a:latin typeface="+mj-lt"/>
                <a:ea typeface="Times New Roman" panose="02020603050405020304" pitchFamily="18" charset="0"/>
                <a:cs typeface="Times New Roman" panose="02020603050405020304" pitchFamily="18" charset="0"/>
              </a:rPr>
              <a:t> Thiết </a:t>
            </a:r>
            <a:r>
              <a:rPr lang="en-US" b="1">
                <a:solidFill>
                  <a:srgbClr val="000000"/>
                </a:solidFill>
                <a:latin typeface="+mj-lt"/>
                <a:ea typeface="Times New Roman" panose="02020603050405020304" pitchFamily="18" charset="0"/>
                <a:cs typeface="Times New Roman" panose="02020603050405020304" pitchFamily="18" charset="0"/>
              </a:rPr>
              <a:t>lập bảng địa chỉ IP cho các máy tính, chia địa chỉ mạng con</a:t>
            </a:r>
          </a:p>
        </p:txBody>
      </p:sp>
      <p:sp>
        <p:nvSpPr>
          <p:cNvPr id="12" name="이등변 삼각형 5"/>
          <p:cNvSpPr/>
          <p:nvPr/>
        </p:nvSpPr>
        <p:spPr>
          <a:xfrm rot="10800000">
            <a:off x="454896" y="763815"/>
            <a:ext cx="923115" cy="795791"/>
          </a:xfrm>
          <a:prstGeom prst="triangle">
            <a:avLst>
              <a:gd name="adj" fmla="val 100000"/>
            </a:avLst>
          </a:prstGeom>
          <a:solidFill>
            <a:srgbClr val="BDA8D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13" name="speed"/>
          <p:cNvSpPr txBox="1">
            <a:spLocks noChangeArrowheads="1"/>
          </p:cNvSpPr>
          <p:nvPr/>
        </p:nvSpPr>
        <p:spPr bwMode="auto">
          <a:xfrm>
            <a:off x="483426" y="975074"/>
            <a:ext cx="801345" cy="369332"/>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endPar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701040" y="1780332"/>
            <a:ext cx="5049520" cy="369332"/>
          </a:xfrm>
          <a:prstGeom prst="rect">
            <a:avLst/>
          </a:prstGeom>
          <a:noFill/>
        </p:spPr>
        <p:txBody>
          <a:bodyPr wrap="square" rtlCol="0">
            <a:spAutoFit/>
          </a:bodyPr>
          <a:lstStyle/>
          <a:p>
            <a:pPr marL="285750" indent="-285750">
              <a:buFontTx/>
              <a:buChar char="-"/>
            </a:pPr>
            <a:r>
              <a:rPr lang="en-US" b="1" i="1" smtClean="0">
                <a:latin typeface="Times New Roman" panose="02020603050405020304" pitchFamily="18" charset="0"/>
                <a:cs typeface="Times New Roman" panose="02020603050405020304" pitchFamily="18" charset="0"/>
              </a:rPr>
              <a:t>Chia </a:t>
            </a:r>
            <a:r>
              <a:rPr lang="en-US" b="1" i="1">
                <a:latin typeface="Times New Roman" panose="02020603050405020304" pitchFamily="18" charset="0"/>
                <a:cs typeface="Times New Roman" panose="02020603050405020304" pitchFamily="18" charset="0"/>
              </a:rPr>
              <a:t>địa chỉ mạng </a:t>
            </a:r>
            <a:r>
              <a:rPr lang="en-US" b="1" i="1" smtClean="0">
                <a:latin typeface="Times New Roman" panose="02020603050405020304" pitchFamily="18" charset="0"/>
                <a:cs typeface="Times New Roman" panose="02020603050405020304" pitchFamily="18" charset="0"/>
              </a:rPr>
              <a:t>con (</a:t>
            </a:r>
            <a:r>
              <a:rPr lang="en-US" i="1" smtClean="0"/>
              <a:t>IP </a:t>
            </a:r>
            <a:r>
              <a:rPr lang="en-US" i="1"/>
              <a:t>202.202.202.20</a:t>
            </a:r>
            <a:r>
              <a:rPr lang="en-US"/>
              <a:t> </a:t>
            </a:r>
            <a:r>
              <a:rPr lang="en-US" smtClean="0"/>
              <a:t>)</a:t>
            </a:r>
            <a:endParaRPr lang="en-US" b="1" i="1">
              <a:latin typeface="Times New Roman" panose="02020603050405020304" pitchFamily="18" charset="0"/>
              <a:cs typeface="Times New Roman" panose="02020603050405020304" pitchFamily="18" charset="0"/>
            </a:endParaRPr>
          </a:p>
        </p:txBody>
      </p:sp>
      <p:sp>
        <p:nvSpPr>
          <p:cNvPr id="14" name="TextBox 13"/>
          <p:cNvSpPr txBox="1"/>
          <p:nvPr/>
        </p:nvSpPr>
        <p:spPr>
          <a:xfrm>
            <a:off x="6096148" y="1770865"/>
            <a:ext cx="4013200" cy="646331"/>
          </a:xfrm>
          <a:prstGeom prst="rect">
            <a:avLst/>
          </a:prstGeom>
          <a:noFill/>
        </p:spPr>
        <p:txBody>
          <a:bodyPr wrap="square" rtlCol="0">
            <a:spAutoFit/>
          </a:bodyPr>
          <a:lstStyle/>
          <a:p>
            <a:r>
              <a:rPr lang="en-US" b="1" i="1" smtClean="0">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Bảng địa chỉ IP cho các máy tính: </a:t>
            </a:r>
          </a:p>
          <a:p>
            <a:endParaRPr lang="en-US" b="1" i="1">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2"/>
          <a:stretch>
            <a:fillRect/>
          </a:stretch>
        </p:blipFill>
        <p:spPr>
          <a:xfrm>
            <a:off x="483427" y="2288618"/>
            <a:ext cx="5002974" cy="3899516"/>
          </a:xfrm>
          <a:prstGeom prst="rect">
            <a:avLst/>
          </a:prstGeom>
        </p:spPr>
      </p:pic>
      <p:pic>
        <p:nvPicPr>
          <p:cNvPr id="17" name="Picture 16"/>
          <p:cNvPicPr>
            <a:picLocks noChangeAspect="1"/>
          </p:cNvPicPr>
          <p:nvPr/>
        </p:nvPicPr>
        <p:blipFill>
          <a:blip r:embed="rId3"/>
          <a:stretch>
            <a:fillRect/>
          </a:stretch>
        </p:blipFill>
        <p:spPr>
          <a:xfrm>
            <a:off x="5750560" y="2288618"/>
            <a:ext cx="6228080" cy="4063714"/>
          </a:xfrm>
          <a:prstGeom prst="rect">
            <a:avLst/>
          </a:prstGeom>
        </p:spPr>
      </p:pic>
    </p:spTree>
    <p:extLst>
      <p:ext uri="{BB962C8B-B14F-4D97-AF65-F5344CB8AC3E}">
        <p14:creationId xmlns:p14="http://schemas.microsoft.com/office/powerpoint/2010/main" val="22886221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in)">
                                      <p:cBhvr>
                                        <p:cTn id="25" dur="2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heel(1)">
                                      <p:cBhvr>
                                        <p:cTn id="3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13" grpId="0"/>
      <p:bldP spid="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28800" y="157316"/>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2.4 : </a:t>
            </a:r>
            <a:r>
              <a:rPr lang="en-US" sz="2000" b="1"/>
              <a:t>Thiết lập bảng địa chỉ </a:t>
            </a:r>
            <a:r>
              <a:rPr lang="en-US" sz="2000" b="1" smtClean="0"/>
              <a:t>IP, tạo </a:t>
            </a:r>
            <a:r>
              <a:rPr lang="en-US" sz="2000" b="1"/>
              <a:t>tài khoản người dùng trong hệ thống</a:t>
            </a:r>
            <a:r>
              <a:rPr lang="en-US" sz="2000" b="1" smtClean="0"/>
              <a:t>.</a:t>
            </a:r>
            <a:endParaRPr lang="en-US" sz="2000" b="1"/>
          </a:p>
          <a:p>
            <a:endParaRPr lang="en-US" sz="2000" b="1"/>
          </a:p>
        </p:txBody>
      </p:sp>
      <p:sp>
        <p:nvSpPr>
          <p:cNvPr id="2" name="Rectangle 1"/>
          <p:cNvSpPr/>
          <p:nvPr/>
        </p:nvSpPr>
        <p:spPr>
          <a:xfrm>
            <a:off x="1246505" y="865202"/>
            <a:ext cx="9616174" cy="457626"/>
          </a:xfrm>
          <a:prstGeom prst="rect">
            <a:avLst/>
          </a:prstGeom>
        </p:spPr>
        <p:txBody>
          <a:bodyPr wrap="square">
            <a:spAutoFit/>
          </a:bodyPr>
          <a:lstStyle/>
          <a:p>
            <a:pPr lvl="0">
              <a:lnSpc>
                <a:spcPct val="130000"/>
              </a:lnSpc>
              <a:spcBef>
                <a:spcPts val="200"/>
              </a:spcBef>
              <a:spcAft>
                <a:spcPts val="0"/>
              </a:spcAft>
            </a:pPr>
            <a:r>
              <a:rPr lang="en-US" sz="2000" b="1" smtClean="0">
                <a:solidFill>
                  <a:srgbClr val="000000"/>
                </a:solidFill>
                <a:ea typeface="Times New Roman" panose="02020603050405020304" pitchFamily="18" charset="0"/>
                <a:cs typeface="Times New Roman" panose="02020603050405020304" pitchFamily="18" charset="0"/>
              </a:rPr>
              <a:t> </a:t>
            </a:r>
            <a:r>
              <a:rPr lang="en-US" sz="2000" b="1"/>
              <a:t>Tạo tài khoản người dùng trong hệ thống</a:t>
            </a:r>
            <a:endParaRPr lang="en-US" sz="2000" b="1">
              <a:solidFill>
                <a:srgbClr val="000000"/>
              </a:solidFill>
              <a:ea typeface="Times New Roman" panose="02020603050405020304" pitchFamily="18" charset="0"/>
              <a:cs typeface="Times New Roman" panose="02020603050405020304" pitchFamily="18" charset="0"/>
            </a:endParaRPr>
          </a:p>
        </p:txBody>
      </p:sp>
      <p:sp>
        <p:nvSpPr>
          <p:cNvPr id="12" name="이등변 삼각형 5"/>
          <p:cNvSpPr/>
          <p:nvPr/>
        </p:nvSpPr>
        <p:spPr>
          <a:xfrm rot="10800000">
            <a:off x="454896" y="763815"/>
            <a:ext cx="923115" cy="795791"/>
          </a:xfrm>
          <a:prstGeom prst="triangle">
            <a:avLst>
              <a:gd name="adj" fmla="val 100000"/>
            </a:avLst>
          </a:prstGeom>
          <a:solidFill>
            <a:srgbClr val="F4879C"/>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13" name="speed"/>
          <p:cNvSpPr txBox="1">
            <a:spLocks noChangeArrowheads="1"/>
          </p:cNvSpPr>
          <p:nvPr/>
        </p:nvSpPr>
        <p:spPr bwMode="auto">
          <a:xfrm>
            <a:off x="483426" y="975074"/>
            <a:ext cx="801345" cy="369332"/>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endPar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873760" y="1559606"/>
            <a:ext cx="10820400" cy="4139595"/>
          </a:xfrm>
          <a:prstGeom prst="rect">
            <a:avLst/>
          </a:prstGeom>
          <a:noFill/>
        </p:spPr>
        <p:txBody>
          <a:bodyPr wrap="square" rtlCol="0">
            <a:spAutoFit/>
          </a:bodyPr>
          <a:lstStyle/>
          <a:p>
            <a:pPr marL="285750" indent="-285750">
              <a:buFontTx/>
              <a:buChar char="-"/>
            </a:pPr>
            <a:r>
              <a:rPr lang="en-US" i="1" smtClean="0">
                <a:latin typeface="Times New Roman" panose="02020603050405020304" pitchFamily="18" charset="0"/>
                <a:cs typeface="Times New Roman" panose="02020603050405020304" pitchFamily="18" charset="0"/>
              </a:rPr>
              <a:t>Giới </a:t>
            </a:r>
            <a:r>
              <a:rPr lang="en-US" i="1">
                <a:latin typeface="Times New Roman" panose="02020603050405020304" pitchFamily="18" charset="0"/>
                <a:cs typeface="Times New Roman" panose="02020603050405020304" pitchFamily="18" charset="0"/>
              </a:rPr>
              <a:t>thiệu hệ điều hành quản trị cho hệ thống </a:t>
            </a:r>
            <a:r>
              <a:rPr lang="en-US" i="1" smtClean="0">
                <a:latin typeface="Times New Roman" panose="02020603050405020304" pitchFamily="18" charset="0"/>
                <a:cs typeface="Times New Roman" panose="02020603050405020304" pitchFamily="18" charset="0"/>
              </a:rPr>
              <a:t>mạng</a:t>
            </a:r>
          </a:p>
          <a:p>
            <a:endParaRPr lang="en-US" i="1" smtClean="0">
              <a:latin typeface="Times New Roman" panose="02020603050405020304" pitchFamily="18" charset="0"/>
              <a:cs typeface="Times New Roman" panose="02020603050405020304" pitchFamily="18" charset="0"/>
            </a:endParaRPr>
          </a:p>
          <a:p>
            <a:r>
              <a:rPr lang="en-US" i="1" smtClean="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Windows Server 2016 là một hệ thống điều hành máy chủ được Microsoft phát triển như </a:t>
            </a:r>
            <a:r>
              <a:rPr lang="en-US" sz="1700" smtClean="0">
                <a:latin typeface="Times New Roman" panose="02020603050405020304" pitchFamily="18" charset="0"/>
                <a:cs typeface="Times New Roman" panose="02020603050405020304" pitchFamily="18" charset="0"/>
              </a:rPr>
              <a:t>là một phần của</a:t>
            </a:r>
          </a:p>
          <a:p>
            <a:r>
              <a:rPr lang="en-US" sz="1700" smtClean="0">
                <a:latin typeface="Times New Roman" panose="02020603050405020304" pitchFamily="18" charset="0"/>
                <a:cs typeface="Times New Roman" panose="02020603050405020304" pitchFamily="18" charset="0"/>
              </a:rPr>
              <a:t> gia đình hệ điều hành Windows NT, phát triển đồng thời với Windows 10. Hệ điều hành này có thể giúp các chuyên gia công nghệ thông tin có thể kiểm soát tối đa cơ sở hạ tầng của họ và cung cấp khả năng quản lý và hiệu lực chưa từng có, là sản phẩm hơn hẳn trong việc đảm </a:t>
            </a:r>
            <a:r>
              <a:rPr lang="en-US" sz="1700">
                <a:latin typeface="Times New Roman" panose="02020603050405020304" pitchFamily="18" charset="0"/>
                <a:cs typeface="Times New Roman" panose="02020603050405020304" pitchFamily="18" charset="0"/>
              </a:rPr>
              <a:t>bảo độ an toàn, khả năng tin cậy và môi trường máy chủ vững chắc hơn các phiên bản trước đây. </a:t>
            </a:r>
            <a:endParaRPr lang="en-US" sz="1700" smtClean="0">
              <a:latin typeface="Times New Roman" panose="02020603050405020304" pitchFamily="18" charset="0"/>
              <a:cs typeface="Times New Roman" panose="02020603050405020304" pitchFamily="18" charset="0"/>
            </a:endParaRPr>
          </a:p>
          <a:p>
            <a:r>
              <a:rPr lang="en-US" smtClean="0"/>
              <a:t>	</a:t>
            </a:r>
            <a:r>
              <a:rPr lang="en-US" sz="1700" smtClean="0">
                <a:latin typeface="Times New Roman" panose="02020603050405020304" pitchFamily="18" charset="0"/>
                <a:cs typeface="Times New Roman" panose="02020603050405020304" pitchFamily="18" charset="0"/>
              </a:rPr>
              <a:t>Windows </a:t>
            </a:r>
            <a:r>
              <a:rPr lang="en-US" sz="1700">
                <a:latin typeface="Times New Roman" panose="02020603050405020304" pitchFamily="18" charset="0"/>
                <a:cs typeface="Times New Roman" panose="02020603050405020304" pitchFamily="18" charset="0"/>
              </a:rPr>
              <a:t>Server 20016 cũng cung cấp một loạt các tính năng và khả năng mới như: nâng cao trải rộng công nghệ ảo hóa máy chủ, lưu trữ, mạng phần mềm xác định, quản lý máy chủ và tự động hóa, web và nền tảng ứng dụng, truy cập và bảo mật thông tin, cơ sở hạ tầng máy tính để bàn ảo và nhiều hơn nữa. Một trong những nét nổi bật trong các tính năn này là xây dựng hệ thống Hyper-V Container, một lựa chọn triển khai cho Windows Server Container..</a:t>
            </a:r>
          </a:p>
          <a:p>
            <a:endParaRPr lang="en-US" i="1" smtClean="0">
              <a:latin typeface="Times New Roman" panose="02020603050405020304" pitchFamily="18" charset="0"/>
              <a:cs typeface="Times New Roman" panose="02020603050405020304" pitchFamily="18" charset="0"/>
            </a:endParaRPr>
          </a:p>
          <a:p>
            <a:pPr marL="285750" indent="-285750">
              <a:buFontTx/>
              <a:buChar char="-"/>
            </a:pPr>
            <a:r>
              <a:rPr lang="en-US" i="1" smtClean="0">
                <a:latin typeface="Times New Roman" panose="02020603050405020304" pitchFamily="18" charset="0"/>
                <a:cs typeface="Times New Roman" panose="02020603050405020304" pitchFamily="18" charset="0"/>
              </a:rPr>
              <a:t>Xây </a:t>
            </a:r>
            <a:r>
              <a:rPr lang="en-US" i="1">
                <a:latin typeface="Times New Roman" panose="02020603050405020304" pitchFamily="18" charset="0"/>
                <a:cs typeface="Times New Roman" panose="02020603050405020304" pitchFamily="18" charset="0"/>
              </a:rPr>
              <a:t>dựng bảng tài khoản người dùng trong hệ thống </a:t>
            </a:r>
            <a:r>
              <a:rPr lang="en-US" i="1" smtClean="0">
                <a:latin typeface="Times New Roman" panose="02020603050405020304" pitchFamily="18" charset="0"/>
                <a:cs typeface="Times New Roman" panose="02020603050405020304" pitchFamily="18" charset="0"/>
              </a:rPr>
              <a:t>mạng</a:t>
            </a:r>
          </a:p>
          <a:p>
            <a:r>
              <a:rPr lang="en-US" i="1" smtClean="0">
                <a:latin typeface="Times New Roman" panose="02020603050405020304" pitchFamily="18" charset="0"/>
                <a:cs typeface="Times New Roman" panose="02020603050405020304" pitchFamily="18" charset="0"/>
              </a:rPr>
              <a:t>( Có danh sách kèm theo) </a:t>
            </a:r>
          </a:p>
          <a:p>
            <a:endParaRPr lang="en-US" i="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256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arn(inVertical)">
                                      <p:cBhvr>
                                        <p:cTn id="36" dur="500"/>
                                        <p:tgtEl>
                                          <p:spTgt spid="3">
                                            <p:txEl>
                                              <p:pRg st="6" end="6"/>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22"/>
          <p:cNvGrpSpPr/>
          <p:nvPr/>
        </p:nvGrpSpPr>
        <p:grpSpPr>
          <a:xfrm>
            <a:off x="-25400" y="307975"/>
            <a:ext cx="1629410" cy="232410"/>
            <a:chOff x="12" y="410"/>
            <a:chExt cx="2566" cy="680"/>
          </a:xfrm>
        </p:grpSpPr>
        <p:sp>
          <p:nvSpPr>
            <p:cNvPr id="7"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11" name="TextBox 10"/>
          <p:cNvSpPr txBox="1"/>
          <p:nvPr/>
        </p:nvSpPr>
        <p:spPr>
          <a:xfrm>
            <a:off x="1838960" y="98604"/>
            <a:ext cx="9094839" cy="707886"/>
          </a:xfrm>
          <a:prstGeom prst="rect">
            <a:avLst/>
          </a:prstGeom>
          <a:noFill/>
        </p:spPr>
        <p:txBody>
          <a:bodyPr wrap="square" rtlCol="0">
            <a:spAutoFit/>
          </a:bodyPr>
          <a:lstStyle/>
          <a:p>
            <a:r>
              <a:rPr lang="en-US" altLang="zh-CN" sz="2000" b="1">
                <a:ea typeface="Malgun Gothic Semilight" panose="020B0502040204020203" pitchFamily="34" charset="-122"/>
                <a:cs typeface="Times New Roman" panose="02020603050405020304" pitchFamily="18" charset="0"/>
              </a:rPr>
              <a:t>2.4 : </a:t>
            </a:r>
            <a:r>
              <a:rPr lang="en-US" sz="2000" b="1"/>
              <a:t>Thiết lập bảng địa chỉ </a:t>
            </a:r>
            <a:r>
              <a:rPr lang="en-US" sz="2000" b="1" smtClean="0"/>
              <a:t>IP, tạo </a:t>
            </a:r>
            <a:r>
              <a:rPr lang="en-US" sz="2000" b="1"/>
              <a:t>tài khoản người dùng trong hệ thống</a:t>
            </a:r>
            <a:r>
              <a:rPr lang="en-US" sz="2000" b="1" smtClean="0"/>
              <a:t>.</a:t>
            </a:r>
            <a:endParaRPr lang="en-US" sz="2000" b="1"/>
          </a:p>
          <a:p>
            <a:endParaRPr lang="en-US" sz="2000" b="1"/>
          </a:p>
        </p:txBody>
      </p:sp>
      <p:sp>
        <p:nvSpPr>
          <p:cNvPr id="2" name="Rectangle 1"/>
          <p:cNvSpPr/>
          <p:nvPr/>
        </p:nvSpPr>
        <p:spPr>
          <a:xfrm>
            <a:off x="1246505" y="793524"/>
            <a:ext cx="9616174" cy="457626"/>
          </a:xfrm>
          <a:prstGeom prst="rect">
            <a:avLst/>
          </a:prstGeom>
        </p:spPr>
        <p:txBody>
          <a:bodyPr wrap="square">
            <a:spAutoFit/>
          </a:bodyPr>
          <a:lstStyle/>
          <a:p>
            <a:pPr lvl="0">
              <a:lnSpc>
                <a:spcPct val="130000"/>
              </a:lnSpc>
              <a:spcBef>
                <a:spcPts val="200"/>
              </a:spcBef>
              <a:spcAft>
                <a:spcPts val="0"/>
              </a:spcAft>
            </a:pPr>
            <a:r>
              <a:rPr lang="en-US" sz="2000" b="1" smtClean="0">
                <a:solidFill>
                  <a:srgbClr val="000000"/>
                </a:solidFill>
                <a:ea typeface="Times New Roman" panose="02020603050405020304" pitchFamily="18" charset="0"/>
                <a:cs typeface="Times New Roman" panose="02020603050405020304" pitchFamily="18" charset="0"/>
              </a:rPr>
              <a:t> </a:t>
            </a:r>
            <a:r>
              <a:rPr lang="en-US" sz="2000" b="1"/>
              <a:t>Tạo tài khoản người dùng trong hệ thống</a:t>
            </a:r>
            <a:endParaRPr lang="en-US" sz="2000" b="1">
              <a:solidFill>
                <a:srgbClr val="000000"/>
              </a:solidFill>
              <a:ea typeface="Times New Roman" panose="02020603050405020304" pitchFamily="18" charset="0"/>
              <a:cs typeface="Times New Roman" panose="02020603050405020304" pitchFamily="18" charset="0"/>
            </a:endParaRPr>
          </a:p>
        </p:txBody>
      </p:sp>
      <p:sp>
        <p:nvSpPr>
          <p:cNvPr id="12" name="이등변 삼각형 5"/>
          <p:cNvSpPr/>
          <p:nvPr/>
        </p:nvSpPr>
        <p:spPr>
          <a:xfrm rot="10800000">
            <a:off x="454896" y="692137"/>
            <a:ext cx="923115" cy="795791"/>
          </a:xfrm>
          <a:prstGeom prst="triangle">
            <a:avLst>
              <a:gd name="adj" fmla="val 100000"/>
            </a:avLst>
          </a:prstGeom>
          <a:solidFill>
            <a:srgbClr val="F4879C"/>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solidFill>
                <a:schemeClr val="accent1"/>
              </a:solidFill>
            </a:endParaRPr>
          </a:p>
        </p:txBody>
      </p:sp>
      <p:sp>
        <p:nvSpPr>
          <p:cNvPr id="13" name="speed"/>
          <p:cNvSpPr txBox="1">
            <a:spLocks noChangeArrowheads="1"/>
          </p:cNvSpPr>
          <p:nvPr/>
        </p:nvSpPr>
        <p:spPr bwMode="auto">
          <a:xfrm>
            <a:off x="483426" y="864705"/>
            <a:ext cx="801345" cy="369332"/>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400" b="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endParaRPr lang="en-US" altLang="ko-KR" sz="24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454895" y="1230821"/>
            <a:ext cx="4742004" cy="368755"/>
          </a:xfrm>
          <a:prstGeom prst="rect">
            <a:avLst/>
          </a:prstGeom>
        </p:spPr>
        <p:txBody>
          <a:bodyPr wrap="none">
            <a:spAutoFit/>
          </a:bodyPr>
          <a:lstStyle/>
          <a:p>
            <a:pPr marL="457200" indent="-228600">
              <a:lnSpc>
                <a:spcPct val="107000"/>
              </a:lnSpc>
              <a:spcBef>
                <a:spcPts val="200"/>
              </a:spcBef>
              <a:spcAft>
                <a:spcPts val="0"/>
              </a:spcAft>
            </a:pPr>
            <a:r>
              <a:rPr lang="en-US" i="1">
                <a:latin typeface="Times New Roman" panose="02020603050405020304" pitchFamily="18" charset="0"/>
                <a:ea typeface="Times New Roman" panose="02020603050405020304" pitchFamily="18" charset="0"/>
                <a:cs typeface="Times New Roman" panose="02020603050405020304" pitchFamily="18" charset="0"/>
              </a:rPr>
              <a:t>-  Tạo tài khoản người dùng cho từng máy tính</a:t>
            </a:r>
          </a:p>
        </p:txBody>
      </p:sp>
      <p:sp>
        <p:nvSpPr>
          <p:cNvPr id="14" name="Rectangle 13"/>
          <p:cNvSpPr/>
          <p:nvPr/>
        </p:nvSpPr>
        <p:spPr>
          <a:xfrm>
            <a:off x="454895" y="1536292"/>
            <a:ext cx="3350276" cy="338041"/>
          </a:xfrm>
          <a:prstGeom prst="rect">
            <a:avLst/>
          </a:prstGeom>
        </p:spPr>
        <p:txBody>
          <a:bodyPr wrap="none">
            <a:spAutoFit/>
          </a:bodyPr>
          <a:lstStyle/>
          <a:p>
            <a:pPr marL="457200" marR="210820" indent="-457200">
              <a:lnSpc>
                <a:spcPct val="107000"/>
              </a:lnSpc>
              <a:spcAft>
                <a:spcPts val="800"/>
              </a:spcAft>
            </a:pPr>
            <a:r>
              <a:rPr lang="en-US" sz="1600" smtClean="0">
                <a:latin typeface="Times New Roman" panose="02020603050405020304" pitchFamily="18" charset="0"/>
                <a:ea typeface="Times New Roman" panose="02020603050405020304" pitchFamily="18" charset="0"/>
              </a:rPr>
              <a:t>a, Phòng Điều Hành dùng Subnet 1 </a:t>
            </a:r>
            <a:endParaRPr lang="en-US" sz="1600">
              <a:latin typeface="Times New Roman" panose="02020603050405020304" pitchFamily="18" charset="0"/>
              <a:ea typeface="Times New Roman" panose="02020603050405020304" pitchFamily="18" charset="0"/>
            </a:endParaRPr>
          </a:p>
        </p:txBody>
      </p:sp>
      <p:sp>
        <p:nvSpPr>
          <p:cNvPr id="15" name="Rectangle 14"/>
          <p:cNvSpPr/>
          <p:nvPr/>
        </p:nvSpPr>
        <p:spPr>
          <a:xfrm>
            <a:off x="454895" y="3613320"/>
            <a:ext cx="3340658" cy="338041"/>
          </a:xfrm>
          <a:prstGeom prst="rect">
            <a:avLst/>
          </a:prstGeom>
        </p:spPr>
        <p:txBody>
          <a:bodyPr wrap="none">
            <a:spAutoFit/>
          </a:bodyPr>
          <a:lstStyle/>
          <a:p>
            <a:pPr marL="457200" marR="210820" indent="-457200">
              <a:lnSpc>
                <a:spcPct val="107000"/>
              </a:lnSpc>
              <a:spcAft>
                <a:spcPts val="800"/>
              </a:spcAft>
            </a:pPr>
            <a:r>
              <a:rPr lang="en-US" sz="1600">
                <a:latin typeface="Times New Roman" panose="02020603050405020304" pitchFamily="18" charset="0"/>
                <a:ea typeface="Times New Roman" panose="02020603050405020304" pitchFamily="18" charset="0"/>
              </a:rPr>
              <a:t>b, Phòng Nhân Sự dùng Subnet 2, 3</a:t>
            </a:r>
          </a:p>
        </p:txBody>
      </p:sp>
      <p:sp>
        <p:nvSpPr>
          <p:cNvPr id="16" name="Rectangle 15"/>
          <p:cNvSpPr/>
          <p:nvPr/>
        </p:nvSpPr>
        <p:spPr>
          <a:xfrm>
            <a:off x="6932355" y="778703"/>
            <a:ext cx="3610284" cy="338554"/>
          </a:xfrm>
          <a:prstGeom prst="rect">
            <a:avLst/>
          </a:prstGeom>
        </p:spPr>
        <p:txBody>
          <a:bodyPr wrap="none">
            <a:spAutoFit/>
          </a:bodyPr>
          <a:lstStyle/>
          <a:p>
            <a:r>
              <a:rPr lang="en-US" sz="1600">
                <a:latin typeface="Times New Roman" panose="02020603050405020304" pitchFamily="18" charset="0"/>
                <a:ea typeface="Times New Roman" panose="02020603050405020304" pitchFamily="18" charset="0"/>
              </a:rPr>
              <a:t>c, Phòng Kinh Doanh dùng Subnet 4, 5, 6</a:t>
            </a:r>
            <a:endParaRPr lang="en-US" sz="1600"/>
          </a:p>
        </p:txBody>
      </p:sp>
      <p:pic>
        <p:nvPicPr>
          <p:cNvPr id="17" name="Picture 16"/>
          <p:cNvPicPr>
            <a:picLocks noChangeAspect="1"/>
          </p:cNvPicPr>
          <p:nvPr/>
        </p:nvPicPr>
        <p:blipFill rotWithShape="1">
          <a:blip r:embed="rId3"/>
          <a:srcRect r="21439" b="6463"/>
          <a:stretch/>
        </p:blipFill>
        <p:spPr>
          <a:xfrm>
            <a:off x="610552" y="1902035"/>
            <a:ext cx="4140522" cy="1737277"/>
          </a:xfrm>
          <a:prstGeom prst="rect">
            <a:avLst/>
          </a:prstGeom>
        </p:spPr>
      </p:pic>
      <p:pic>
        <p:nvPicPr>
          <p:cNvPr id="18" name="Picture 17"/>
          <p:cNvPicPr/>
          <p:nvPr/>
        </p:nvPicPr>
        <p:blipFill rotWithShape="1">
          <a:blip r:embed="rId4"/>
          <a:srcRect r="28336"/>
          <a:stretch/>
        </p:blipFill>
        <p:spPr>
          <a:xfrm>
            <a:off x="68629" y="3951361"/>
            <a:ext cx="3338019" cy="2673975"/>
          </a:xfrm>
          <a:prstGeom prst="rect">
            <a:avLst/>
          </a:prstGeom>
        </p:spPr>
      </p:pic>
      <p:pic>
        <p:nvPicPr>
          <p:cNvPr id="20" name="Picture 19"/>
          <p:cNvPicPr/>
          <p:nvPr/>
        </p:nvPicPr>
        <p:blipFill rotWithShape="1">
          <a:blip r:embed="rId5"/>
          <a:srcRect r="25634" b="10282"/>
          <a:stretch/>
        </p:blipFill>
        <p:spPr>
          <a:xfrm>
            <a:off x="7544052" y="1125891"/>
            <a:ext cx="4307142" cy="2074701"/>
          </a:xfrm>
          <a:prstGeom prst="rect">
            <a:avLst/>
          </a:prstGeom>
        </p:spPr>
      </p:pic>
      <p:pic>
        <p:nvPicPr>
          <p:cNvPr id="21" name="Picture 20"/>
          <p:cNvPicPr/>
          <p:nvPr/>
        </p:nvPicPr>
        <p:blipFill rotWithShape="1">
          <a:blip r:embed="rId6"/>
          <a:srcRect l="1880" r="28039"/>
          <a:stretch/>
        </p:blipFill>
        <p:spPr>
          <a:xfrm>
            <a:off x="3406648" y="3952557"/>
            <a:ext cx="3748211" cy="2700211"/>
          </a:xfrm>
          <a:prstGeom prst="rect">
            <a:avLst/>
          </a:prstGeom>
        </p:spPr>
      </p:pic>
      <p:pic>
        <p:nvPicPr>
          <p:cNvPr id="22" name="Picture 21"/>
          <p:cNvPicPr/>
          <p:nvPr/>
        </p:nvPicPr>
        <p:blipFill rotWithShape="1">
          <a:blip r:embed="rId7"/>
          <a:srcRect t="14644" r="28792" b="9176"/>
          <a:stretch/>
        </p:blipFill>
        <p:spPr>
          <a:xfrm>
            <a:off x="7552627" y="3405860"/>
            <a:ext cx="4298567" cy="1728409"/>
          </a:xfrm>
          <a:prstGeom prst="rect">
            <a:avLst/>
          </a:prstGeom>
        </p:spPr>
      </p:pic>
      <p:pic>
        <p:nvPicPr>
          <p:cNvPr id="23" name="Picture 22"/>
          <p:cNvPicPr/>
          <p:nvPr/>
        </p:nvPicPr>
        <p:blipFill rotWithShape="1">
          <a:blip r:embed="rId8"/>
          <a:srcRect l="316" t="22483" r="27696" b="9633"/>
          <a:stretch/>
        </p:blipFill>
        <p:spPr>
          <a:xfrm>
            <a:off x="7564262" y="5235448"/>
            <a:ext cx="4286931" cy="1417320"/>
          </a:xfrm>
          <a:prstGeom prst="rect">
            <a:avLst/>
          </a:prstGeom>
        </p:spPr>
      </p:pic>
    </p:spTree>
    <p:extLst>
      <p:ext uri="{BB962C8B-B14F-4D97-AF65-F5344CB8AC3E}">
        <p14:creationId xmlns:p14="http://schemas.microsoft.com/office/powerpoint/2010/main" val="3184954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down)">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par>
                                <p:cTn id="37" presetID="22" presetClass="entr" presetSubtype="4"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arn(inVertical)">
                                      <p:cBhvr>
                                        <p:cTn id="44" dur="500"/>
                                        <p:tgtEl>
                                          <p:spTgt spid="16"/>
                                        </p:tgtEl>
                                      </p:cBhvr>
                                    </p:animEffect>
                                  </p:childTnLst>
                                </p:cTn>
                              </p:par>
                              <p:par>
                                <p:cTn id="45" presetID="16" presetClass="entr" presetSubtype="21"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par>
                                <p:cTn id="48" presetID="16" presetClass="entr" presetSubtype="21"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arn(inVertical)">
                                      <p:cBhvr>
                                        <p:cTn id="50" dur="500"/>
                                        <p:tgtEl>
                                          <p:spTgt spid="22"/>
                                        </p:tgtEl>
                                      </p:cBhvr>
                                    </p:animEffect>
                                  </p:childTnLst>
                                </p:cTn>
                              </p:par>
                              <p:par>
                                <p:cTn id="51" presetID="16" presetClass="entr" presetSubtype="21"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443849"/>
            <a:ext cx="7314976" cy="2483985"/>
          </a:xfrm>
        </p:spPr>
        <p:txBody>
          <a:bodyPr/>
          <a:lstStyle/>
          <a:p>
            <a:r>
              <a:rPr lang="en-US" sz="3600" b="0" smtClean="0">
                <a:latin typeface="+mn-lt"/>
              </a:rPr>
              <a:t>3.1: Kiến </a:t>
            </a:r>
            <a:r>
              <a:rPr lang="en-US" sz="3600" b="0">
                <a:latin typeface="+mn-lt"/>
              </a:rPr>
              <a:t>thức kỹ năng đã học </a:t>
            </a:r>
            <a:endParaRPr lang="en-US" sz="3600" b="0" smtClean="0">
              <a:latin typeface="+mn-lt"/>
            </a:endParaRPr>
          </a:p>
          <a:p>
            <a:r>
              <a:rPr lang="en-US" sz="3600" b="0" smtClean="0">
                <a:latin typeface="+mn-lt"/>
              </a:rPr>
              <a:t>được </a:t>
            </a:r>
            <a:r>
              <a:rPr lang="en-US" sz="3600" b="0">
                <a:latin typeface="+mn-lt"/>
              </a:rPr>
              <a:t>trong quá trình thực hiện đề tài.</a:t>
            </a:r>
          </a:p>
          <a:p>
            <a:endParaRPr lang="zh-CN" altLang="ko-KR" sz="3600" b="0" dirty="0">
              <a:latin typeface="+mn-lt"/>
              <a:ea typeface="Malgun Gothic Semilight" panose="020B0502040204020203" pitchFamily="34" charset="-122"/>
            </a:endParaRPr>
          </a:p>
        </p:txBody>
      </p:sp>
      <p:sp>
        <p:nvSpPr>
          <p:cNvPr id="4" name="텍스트 개체 틀 3"/>
          <p:cNvSpPr>
            <a:spLocks noGrp="1"/>
          </p:cNvSpPr>
          <p:nvPr>
            <p:ph type="body" sz="quarter" idx="12"/>
          </p:nvPr>
        </p:nvSpPr>
        <p:spPr>
          <a:xfrm>
            <a:off x="4204362" y="2062629"/>
            <a:ext cx="7110702" cy="944440"/>
          </a:xfrm>
        </p:spPr>
        <p:txBody>
          <a:bodyPr/>
          <a:lstStyle/>
          <a:p>
            <a:r>
              <a:rPr lang="en-US" sz="3600" smtClean="0"/>
              <a:t>Chương 3 : </a:t>
            </a:r>
            <a:r>
              <a:rPr lang="en-US" sz="3600"/>
              <a:t>Kết luận và bài học kinh </a:t>
            </a:r>
            <a:r>
              <a:rPr lang="en-US" sz="3600" smtClean="0"/>
              <a:t>nghiệm</a:t>
            </a:r>
            <a:endParaRPr 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wheel(1)">
                                      <p:cBhvr>
                                        <p:cTn id="25" dur="20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wheel(1)">
                                      <p:cBhvr>
                                        <p:cTn id="30"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2" name="Flowchart: Alternate Process 24"/>
          <p:cNvSpPr/>
          <p:nvPr/>
        </p:nvSpPr>
        <p:spPr>
          <a:xfrm rot="16200000">
            <a:off x="4960906" y="2529020"/>
            <a:ext cx="4550474" cy="2555875"/>
          </a:xfrm>
          <a:prstGeom prst="roundRect">
            <a:avLst>
              <a:gd name="adj" fmla="val 6205"/>
            </a:avLst>
          </a:prstGeom>
          <a:solidFill>
            <a:srgbClr val="F2DCE0"/>
          </a:solidFill>
          <a:ln w="25400" cap="flat" cmpd="sng" algn="ctr">
            <a:noFill/>
            <a:prstDash val="solid"/>
          </a:ln>
          <a:effectLst/>
        </p:spPr>
        <p:txBody>
          <a:bodyPr lIns="68460" tIns="34230" rIns="68460" bIns="34230" rtlCol="0" anchor="ctr"/>
          <a:lstStyle/>
          <a:p>
            <a:pPr algn="ctr" defTabSz="1013460">
              <a:defRPr/>
            </a:pPr>
            <a:endParaRPr lang="en-US" sz="1400" kern="0" dirty="0">
              <a:solidFill>
                <a:srgbClr val="FFFFFF"/>
              </a:solidFill>
              <a:latin typeface="Arial" panose="020B0604020202020204"/>
            </a:endParaRPr>
          </a:p>
        </p:txBody>
      </p:sp>
      <p:sp>
        <p:nvSpPr>
          <p:cNvPr id="3" name="Flowchart: Alternate Process 24"/>
          <p:cNvSpPr/>
          <p:nvPr/>
        </p:nvSpPr>
        <p:spPr>
          <a:xfrm rot="16200000">
            <a:off x="7634256" y="2563843"/>
            <a:ext cx="4550473" cy="2555875"/>
          </a:xfrm>
          <a:prstGeom prst="roundRect">
            <a:avLst>
              <a:gd name="adj" fmla="val 6205"/>
            </a:avLst>
          </a:prstGeom>
          <a:solidFill>
            <a:srgbClr val="D7D0DD"/>
          </a:solidFill>
          <a:ln w="25400" cap="flat" cmpd="sng" algn="ctr">
            <a:noFill/>
            <a:prstDash val="solid"/>
          </a:ln>
          <a:effectLst/>
        </p:spPr>
        <p:txBody>
          <a:bodyPr lIns="68460" tIns="34230" rIns="68460" bIns="34230" rtlCol="0" anchor="ctr"/>
          <a:lstStyle/>
          <a:p>
            <a:pPr algn="ctr" defTabSz="1013460">
              <a:defRPr/>
            </a:pPr>
            <a:endParaRPr lang="en-US" sz="2035" kern="0" dirty="0">
              <a:solidFill>
                <a:srgbClr val="FFFFFF"/>
              </a:solidFill>
              <a:latin typeface="Arial" panose="020B0604020202020204"/>
            </a:endParaRPr>
          </a:p>
        </p:txBody>
      </p:sp>
      <p:sp>
        <p:nvSpPr>
          <p:cNvPr id="4" name="Flowchart: Alternate Process 24"/>
          <p:cNvSpPr/>
          <p:nvPr/>
        </p:nvSpPr>
        <p:spPr>
          <a:xfrm rot="16200000">
            <a:off x="2283320" y="2562256"/>
            <a:ext cx="4521900" cy="2555875"/>
          </a:xfrm>
          <a:prstGeom prst="roundRect">
            <a:avLst>
              <a:gd name="adj" fmla="val 6205"/>
            </a:avLst>
          </a:prstGeom>
          <a:solidFill>
            <a:srgbClr val="D9D9D9"/>
          </a:solidFill>
          <a:ln w="25400" cap="flat" cmpd="sng" algn="ctr">
            <a:noFill/>
            <a:prstDash val="solid"/>
          </a:ln>
          <a:effectLst/>
        </p:spPr>
        <p:txBody>
          <a:bodyPr lIns="68460" tIns="34230" rIns="68460" bIns="34230" rtlCol="0" anchor="ctr"/>
          <a:lstStyle/>
          <a:p>
            <a:pPr algn="ctr" defTabSz="1013460">
              <a:defRPr/>
            </a:pPr>
            <a:endParaRPr lang="en-US" sz="2035" kern="0" dirty="0">
              <a:solidFill>
                <a:srgbClr val="FFFFFF"/>
              </a:solidFill>
              <a:latin typeface="Arial" panose="020B0604020202020204"/>
            </a:endParaRPr>
          </a:p>
        </p:txBody>
      </p:sp>
      <p:sp>
        <p:nvSpPr>
          <p:cNvPr id="5" name="Flowchart: Alternate Process 24"/>
          <p:cNvSpPr/>
          <p:nvPr/>
        </p:nvSpPr>
        <p:spPr>
          <a:xfrm rot="16200000">
            <a:off x="-378810" y="2570194"/>
            <a:ext cx="4537776" cy="2555875"/>
          </a:xfrm>
          <a:prstGeom prst="roundRect">
            <a:avLst>
              <a:gd name="adj" fmla="val 6205"/>
            </a:avLst>
          </a:prstGeom>
          <a:solidFill>
            <a:srgbClr val="BDA8D1"/>
          </a:solidFill>
          <a:ln w="25400" cap="flat" cmpd="sng" algn="ctr">
            <a:noFill/>
            <a:prstDash val="solid"/>
          </a:ln>
          <a:effectLst/>
        </p:spPr>
        <p:txBody>
          <a:bodyPr lIns="68460" tIns="34230" rIns="68460" bIns="34230" rtlCol="0" anchor="ctr"/>
          <a:lstStyle/>
          <a:p>
            <a:pPr algn="ctr" defTabSz="1013460">
              <a:defRPr/>
            </a:pPr>
            <a:endParaRPr lang="en-US" sz="2035" kern="0" dirty="0">
              <a:solidFill>
                <a:srgbClr val="FFFFFF"/>
              </a:solidFill>
              <a:latin typeface="Arial" panose="020B0604020202020204"/>
            </a:endParaRPr>
          </a:p>
        </p:txBody>
      </p:sp>
      <p:grpSp>
        <p:nvGrpSpPr>
          <p:cNvPr id="6" name="Group 134"/>
          <p:cNvGrpSpPr>
            <a:grpSpLocks noChangeAspect="1"/>
          </p:cNvGrpSpPr>
          <p:nvPr/>
        </p:nvGrpSpPr>
        <p:grpSpPr>
          <a:xfrm>
            <a:off x="1315720" y="5713095"/>
            <a:ext cx="1148715" cy="1144905"/>
            <a:chOff x="3287425" y="1417883"/>
            <a:chExt cx="648499" cy="649042"/>
          </a:xfrm>
          <a:solidFill>
            <a:schemeClr val="accent5">
              <a:lumMod val="60000"/>
              <a:lumOff val="40000"/>
            </a:schemeClr>
          </a:solidFill>
        </p:grpSpPr>
        <p:sp>
          <p:nvSpPr>
            <p:cNvPr id="7" name="Oval 88"/>
            <p:cNvSpPr>
              <a:spLocks noChangeAspect="1"/>
            </p:cNvSpPr>
            <p:nvPr/>
          </p:nvSpPr>
          <p:spPr>
            <a:xfrm>
              <a:off x="3287425" y="1417883"/>
              <a:ext cx="648499" cy="649042"/>
            </a:xfrm>
            <a:prstGeom prst="ellipse">
              <a:avLst/>
            </a:prstGeom>
            <a:grp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8" name="Oval 94"/>
            <p:cNvSpPr>
              <a:spLocks noChangeAspect="1"/>
            </p:cNvSpPr>
            <p:nvPr/>
          </p:nvSpPr>
          <p:spPr>
            <a:xfrm>
              <a:off x="3362252" y="1492773"/>
              <a:ext cx="498845" cy="499263"/>
            </a:xfrm>
            <a:prstGeom prst="ellipse">
              <a:avLst/>
            </a:prstGeom>
            <a:grp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01</a:t>
              </a:r>
            </a:p>
          </p:txBody>
        </p:sp>
      </p:grpSp>
      <p:grpSp>
        <p:nvGrpSpPr>
          <p:cNvPr id="9" name="Group 129"/>
          <p:cNvGrpSpPr>
            <a:grpSpLocks noChangeAspect="1"/>
          </p:cNvGrpSpPr>
          <p:nvPr/>
        </p:nvGrpSpPr>
        <p:grpSpPr>
          <a:xfrm>
            <a:off x="4071795" y="5681585"/>
            <a:ext cx="1148715" cy="1144905"/>
            <a:chOff x="2779491" y="2517212"/>
            <a:chExt cx="648499" cy="649042"/>
          </a:xfrm>
        </p:grpSpPr>
        <p:sp>
          <p:nvSpPr>
            <p:cNvPr id="10" name="Oval 96"/>
            <p:cNvSpPr>
              <a:spLocks noChangeAspect="1"/>
            </p:cNvSpPr>
            <p:nvPr/>
          </p:nvSpPr>
          <p:spPr>
            <a:xfrm>
              <a:off x="2779491" y="2517212"/>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11" name="Oval 110"/>
            <p:cNvSpPr>
              <a:spLocks noChangeAspect="1"/>
            </p:cNvSpPr>
            <p:nvPr/>
          </p:nvSpPr>
          <p:spPr>
            <a:xfrm>
              <a:off x="2854318" y="2592102"/>
              <a:ext cx="498845" cy="499263"/>
            </a:xfrm>
            <a:prstGeom prst="ellipse">
              <a:avLst/>
            </a:prstGeom>
            <a:solidFill>
              <a:srgbClr val="F2DCE0"/>
            </a:solid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02</a:t>
              </a:r>
            </a:p>
          </p:txBody>
        </p:sp>
      </p:grpSp>
      <p:grpSp>
        <p:nvGrpSpPr>
          <p:cNvPr id="12" name="Group 130"/>
          <p:cNvGrpSpPr>
            <a:grpSpLocks noChangeAspect="1"/>
          </p:cNvGrpSpPr>
          <p:nvPr/>
        </p:nvGrpSpPr>
        <p:grpSpPr>
          <a:xfrm>
            <a:off x="6798419" y="5663417"/>
            <a:ext cx="1148715" cy="1144905"/>
            <a:chOff x="3287425" y="3613920"/>
            <a:chExt cx="648499" cy="649042"/>
          </a:xfrm>
          <a:solidFill>
            <a:srgbClr val="6C4C8B"/>
          </a:solidFill>
        </p:grpSpPr>
        <p:sp>
          <p:nvSpPr>
            <p:cNvPr id="13" name="Oval 127"/>
            <p:cNvSpPr>
              <a:spLocks noChangeAspect="1"/>
            </p:cNvSpPr>
            <p:nvPr/>
          </p:nvSpPr>
          <p:spPr>
            <a:xfrm>
              <a:off x="3287425" y="3613920"/>
              <a:ext cx="648499" cy="649042"/>
            </a:xfrm>
            <a:prstGeom prst="ellipse">
              <a:avLst/>
            </a:prstGeom>
            <a:grp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14" name="Oval 128"/>
            <p:cNvSpPr>
              <a:spLocks noChangeAspect="1"/>
            </p:cNvSpPr>
            <p:nvPr/>
          </p:nvSpPr>
          <p:spPr>
            <a:xfrm>
              <a:off x="3362252" y="3688810"/>
              <a:ext cx="498845" cy="499263"/>
            </a:xfrm>
            <a:prstGeom prst="ellipse">
              <a:avLst/>
            </a:prstGeom>
            <a:grp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03</a:t>
              </a:r>
            </a:p>
          </p:txBody>
        </p:sp>
      </p:grpSp>
      <p:grpSp>
        <p:nvGrpSpPr>
          <p:cNvPr id="15" name="Group 133"/>
          <p:cNvGrpSpPr>
            <a:grpSpLocks noChangeAspect="1"/>
          </p:cNvGrpSpPr>
          <p:nvPr/>
        </p:nvGrpSpPr>
        <p:grpSpPr>
          <a:xfrm>
            <a:off x="9525043" y="5681291"/>
            <a:ext cx="1148715" cy="1144905"/>
            <a:chOff x="5249342" y="1406453"/>
            <a:chExt cx="648499" cy="649042"/>
          </a:xfrm>
          <a:solidFill>
            <a:srgbClr val="B81A4D"/>
          </a:solidFill>
        </p:grpSpPr>
        <p:sp>
          <p:nvSpPr>
            <p:cNvPr id="16" name="Oval 130"/>
            <p:cNvSpPr>
              <a:spLocks noChangeAspect="1"/>
            </p:cNvSpPr>
            <p:nvPr/>
          </p:nvSpPr>
          <p:spPr>
            <a:xfrm>
              <a:off x="5249342" y="1406453"/>
              <a:ext cx="648499" cy="649042"/>
            </a:xfrm>
            <a:prstGeom prst="ellipse">
              <a:avLst/>
            </a:prstGeom>
            <a:grpFill/>
            <a:ln w="19050" cap="flat" cmpd="sng" algn="ctr">
              <a:noFill/>
              <a:prstDash val="solid"/>
            </a:ln>
            <a:effectLst/>
          </p:spPr>
          <p:txBody>
            <a:bodyPr rtlCol="0" anchor="ctr"/>
            <a:lstStyle/>
            <a:p>
              <a:pPr algn="ctr" defTabSz="1013460">
                <a:defRPr/>
              </a:pPr>
              <a:endParaRPr lang="en-US" sz="1625" b="1" kern="0" dirty="0">
                <a:solidFill>
                  <a:srgbClr val="FFFFFF"/>
                </a:solidFill>
                <a:latin typeface="Arial" panose="020B0604020202020204"/>
              </a:endParaRPr>
            </a:p>
          </p:txBody>
        </p:sp>
        <p:sp>
          <p:nvSpPr>
            <p:cNvPr id="17" name="Oval 131"/>
            <p:cNvSpPr>
              <a:spLocks noChangeAspect="1"/>
            </p:cNvSpPr>
            <p:nvPr/>
          </p:nvSpPr>
          <p:spPr>
            <a:xfrm>
              <a:off x="5324169" y="1481343"/>
              <a:ext cx="498845" cy="499263"/>
            </a:xfrm>
            <a:prstGeom prst="ellipse">
              <a:avLst/>
            </a:prstGeom>
            <a:grpFill/>
            <a:ln w="19050" cap="flat" cmpd="sng" algn="ctr">
              <a:noFill/>
              <a:prstDash val="solid"/>
            </a:ln>
            <a:effectLst/>
          </p:spPr>
          <p:txBody>
            <a:bodyPr rtlCol="0" anchor="ctr"/>
            <a:lstStyle/>
            <a:p>
              <a:pPr algn="ctr" defTabSz="1013460">
                <a:defRPr/>
              </a:pPr>
              <a:r>
                <a:rPr lang="en-US" sz="1625" b="1" kern="0" dirty="0">
                  <a:solidFill>
                    <a:srgbClr val="FFFFFF"/>
                  </a:solidFill>
                  <a:latin typeface="Arial" panose="020B0604020202020204"/>
                </a:rPr>
                <a:t>04</a:t>
              </a:r>
            </a:p>
          </p:txBody>
        </p:sp>
      </p:grpSp>
      <p:sp>
        <p:nvSpPr>
          <p:cNvPr id="18" name="Freeform 187"/>
          <p:cNvSpPr>
            <a:spLocks noEditPoints="1"/>
          </p:cNvSpPr>
          <p:nvPr/>
        </p:nvSpPr>
        <p:spPr bwMode="auto">
          <a:xfrm>
            <a:off x="1463325" y="1685474"/>
            <a:ext cx="709930" cy="455930"/>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24" name="Freeform 52"/>
          <p:cNvSpPr>
            <a:spLocks noEditPoints="1"/>
          </p:cNvSpPr>
          <p:nvPr/>
        </p:nvSpPr>
        <p:spPr bwMode="auto">
          <a:xfrm>
            <a:off x="4239894" y="1598930"/>
            <a:ext cx="647065" cy="604951"/>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25" name="Freeform 56"/>
          <p:cNvSpPr>
            <a:spLocks noEditPoints="1"/>
          </p:cNvSpPr>
          <p:nvPr/>
        </p:nvSpPr>
        <p:spPr bwMode="auto">
          <a:xfrm>
            <a:off x="6930963" y="1605146"/>
            <a:ext cx="619125" cy="616585"/>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26" name="Freeform 152"/>
          <p:cNvSpPr>
            <a:spLocks noEditPoints="1"/>
          </p:cNvSpPr>
          <p:nvPr/>
        </p:nvSpPr>
        <p:spPr bwMode="auto">
          <a:xfrm>
            <a:off x="9606699" y="1623275"/>
            <a:ext cx="604520" cy="556260"/>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ln>
        </p:spPr>
        <p:txBody>
          <a:bodyPr vert="horz" wrap="square" lIns="91281" tIns="45640" rIns="91281" bIns="45640" numCol="1" anchor="t" anchorCtr="0" compatLnSpc="1"/>
          <a:lstStyle/>
          <a:p>
            <a:pPr defTabSz="1013460">
              <a:defRPr/>
            </a:pPr>
            <a:endParaRPr lang="en-US" sz="2035" kern="0">
              <a:solidFill>
                <a:srgbClr val="262626"/>
              </a:solidFill>
              <a:latin typeface="Arial" panose="020B0604020202020204"/>
            </a:endParaRPr>
          </a:p>
        </p:txBody>
      </p:sp>
      <p:sp>
        <p:nvSpPr>
          <p:cNvPr id="28" name="文本框 40"/>
          <p:cNvSpPr txBox="1"/>
          <p:nvPr/>
        </p:nvSpPr>
        <p:spPr>
          <a:xfrm>
            <a:off x="610552" y="2134572"/>
            <a:ext cx="2361457" cy="1792677"/>
          </a:xfrm>
          <a:prstGeom prst="rect">
            <a:avLst/>
          </a:prstGeom>
          <a:noFill/>
          <a:ln w="9525">
            <a:noFill/>
          </a:ln>
        </p:spPr>
        <p:txBody>
          <a:bodyPr wrap="square" lIns="68460" tIns="34230" rIns="68460" bIns="34230">
            <a:spAutoFit/>
          </a:bodyPr>
          <a:lstStyle/>
          <a:p>
            <a:pPr lvl="0"/>
            <a:r>
              <a:rPr lang="en-US" sz="2800" smtClean="0">
                <a:latin typeface="Times New Roman" panose="02020603050405020304" pitchFamily="18" charset="0"/>
                <a:cs typeface="Times New Roman" panose="02020603050405020304" pitchFamily="18" charset="0"/>
              </a:rPr>
              <a:t>- Các </a:t>
            </a:r>
            <a:r>
              <a:rPr lang="en-US" sz="2800">
                <a:latin typeface="Times New Roman" panose="02020603050405020304" pitchFamily="18" charset="0"/>
                <a:cs typeface="Times New Roman" panose="02020603050405020304" pitchFamily="18" charset="0"/>
              </a:rPr>
              <a:t>kiến thức cơ bản của môn Mạng máy tính.</a:t>
            </a:r>
          </a:p>
        </p:txBody>
      </p:sp>
      <p:sp>
        <p:nvSpPr>
          <p:cNvPr id="30" name="文本框 40"/>
          <p:cNvSpPr txBox="1"/>
          <p:nvPr/>
        </p:nvSpPr>
        <p:spPr>
          <a:xfrm>
            <a:off x="3364948" y="2203881"/>
            <a:ext cx="2397250" cy="3085339"/>
          </a:xfrm>
          <a:prstGeom prst="rect">
            <a:avLst/>
          </a:prstGeom>
          <a:noFill/>
          <a:ln w="9525">
            <a:noFill/>
          </a:ln>
        </p:spPr>
        <p:txBody>
          <a:bodyPr wrap="square" lIns="68460" tIns="34230" rIns="68460" bIns="34230">
            <a:spAutoFit/>
          </a:bodyPr>
          <a:lstStyle/>
          <a:p>
            <a:pPr lvl="0"/>
            <a:r>
              <a:rPr lang="en-US" sz="2800" smtClean="0">
                <a:latin typeface="Times New Roman" panose="02020603050405020304" pitchFamily="18" charset="0"/>
                <a:cs typeface="Times New Roman" panose="02020603050405020304" pitchFamily="18" charset="0"/>
              </a:rPr>
              <a:t>- Cách </a:t>
            </a:r>
            <a:r>
              <a:rPr lang="en-US" sz="2800">
                <a:latin typeface="Times New Roman" panose="02020603050405020304" pitchFamily="18" charset="0"/>
                <a:cs typeface="Times New Roman" panose="02020603050405020304" pitchFamily="18" charset="0"/>
              </a:rPr>
              <a:t>hoạt động và sử dụng các thiết bị mạng như: Modem, Switch, Router</a:t>
            </a:r>
            <a:r>
              <a:rPr lang="en-US" sz="2800" smtClean="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
        <p:nvSpPr>
          <p:cNvPr id="32" name="文本框 40"/>
          <p:cNvSpPr txBox="1"/>
          <p:nvPr/>
        </p:nvSpPr>
        <p:spPr>
          <a:xfrm>
            <a:off x="6036508" y="2182164"/>
            <a:ext cx="2477573" cy="1792677"/>
          </a:xfrm>
          <a:prstGeom prst="rect">
            <a:avLst/>
          </a:prstGeom>
          <a:noFill/>
          <a:ln w="9525">
            <a:noFill/>
          </a:ln>
        </p:spPr>
        <p:txBody>
          <a:bodyPr wrap="square" lIns="68460" tIns="34230" rIns="68460" bIns="34230">
            <a:spAutoFit/>
          </a:bodyPr>
          <a:lstStyle/>
          <a:p>
            <a:pPr lvl="0"/>
            <a:r>
              <a:rPr lang="en-US" sz="2800" smtClean="0">
                <a:latin typeface="Times New Roman" panose="02020603050405020304" pitchFamily="18" charset="0"/>
                <a:cs typeface="Times New Roman" panose="02020603050405020304" pitchFamily="18" charset="0"/>
              </a:rPr>
              <a:t>- Cách </a:t>
            </a:r>
            <a:r>
              <a:rPr lang="en-US" sz="2800">
                <a:latin typeface="Times New Roman" panose="02020603050405020304" pitchFamily="18" charset="0"/>
                <a:cs typeface="Times New Roman" panose="02020603050405020304" pitchFamily="18" charset="0"/>
              </a:rPr>
              <a:t>chi tiêu và lập kế hoạch lắp đặt các </a:t>
            </a:r>
            <a:r>
              <a:rPr lang="en-US" sz="2800" smtClean="0">
                <a:latin typeface="Times New Roman" panose="02020603050405020304" pitchFamily="18" charset="0"/>
                <a:cs typeface="Times New Roman" panose="02020603050405020304" pitchFamily="18" charset="0"/>
              </a:rPr>
              <a:t>thiết bị </a:t>
            </a:r>
            <a:endParaRPr lang="en-US" sz="2800">
              <a:latin typeface="Times New Roman" panose="02020603050405020304" pitchFamily="18" charset="0"/>
              <a:cs typeface="Times New Roman" panose="02020603050405020304" pitchFamily="18" charset="0"/>
            </a:endParaRPr>
          </a:p>
        </p:txBody>
      </p:sp>
      <p:sp>
        <p:nvSpPr>
          <p:cNvPr id="34" name="文本框 40"/>
          <p:cNvSpPr txBox="1"/>
          <p:nvPr/>
        </p:nvSpPr>
        <p:spPr>
          <a:xfrm>
            <a:off x="8718225" y="2283063"/>
            <a:ext cx="2469205" cy="2223564"/>
          </a:xfrm>
          <a:prstGeom prst="rect">
            <a:avLst/>
          </a:prstGeom>
          <a:noFill/>
          <a:ln w="9525">
            <a:noFill/>
          </a:ln>
        </p:spPr>
        <p:txBody>
          <a:bodyPr wrap="square" lIns="68460" tIns="34230" rIns="68460" bIns="34230">
            <a:spAutoFit/>
          </a:bodyPr>
          <a:lstStyle/>
          <a:p>
            <a:pPr lvl="0"/>
            <a:r>
              <a:rPr lang="en-US" sz="2800" smtClean="0">
                <a:latin typeface="Times New Roman" panose="02020603050405020304" pitchFamily="18" charset="0"/>
                <a:cs typeface="Times New Roman" panose="02020603050405020304" pitchFamily="18" charset="0"/>
              </a:rPr>
              <a:t>- Các </a:t>
            </a:r>
            <a:r>
              <a:rPr lang="en-US" sz="2800">
                <a:latin typeface="Times New Roman" panose="02020603050405020304" pitchFamily="18" charset="0"/>
                <a:cs typeface="Times New Roman" panose="02020603050405020304" pitchFamily="18" charset="0"/>
              </a:rPr>
              <a:t>kĩ năng làm việc nhóm, phân chia công việc trong nhóm.</a:t>
            </a:r>
          </a:p>
        </p:txBody>
      </p:sp>
      <p:sp>
        <p:nvSpPr>
          <p:cNvPr id="35" name="TextBox 34"/>
          <p:cNvSpPr txBox="1"/>
          <p:nvPr/>
        </p:nvSpPr>
        <p:spPr>
          <a:xfrm>
            <a:off x="1818290" y="115614"/>
            <a:ext cx="9017985" cy="1015663"/>
          </a:xfrm>
          <a:prstGeom prst="rect">
            <a:avLst/>
          </a:prstGeom>
          <a:noFill/>
        </p:spPr>
        <p:txBody>
          <a:bodyPr wrap="square" rtlCol="0">
            <a:spAutoFit/>
          </a:bodyPr>
          <a:lstStyle/>
          <a:p>
            <a:r>
              <a:rPr lang="en-US" sz="2000" b="1"/>
              <a:t>3.1: Kiến thức kỹ năng đã học </a:t>
            </a:r>
            <a:r>
              <a:rPr lang="en-US" sz="2000" b="1" smtClean="0"/>
              <a:t>được </a:t>
            </a:r>
            <a:r>
              <a:rPr lang="en-US" sz="2000" b="1"/>
              <a:t>trong quá trình thực hiện đề tài.</a:t>
            </a:r>
          </a:p>
          <a:p>
            <a:endParaRPr lang="zh-CN" altLang="ko-KR" sz="2000" b="1">
              <a:ea typeface="Malgun Gothic Semilight" panose="020B0502040204020203" pitchFamily="34" charset="-122"/>
            </a:endParaRPr>
          </a:p>
          <a:p>
            <a:endParaRPr lang="en-US" sz="2000" b="1"/>
          </a:p>
        </p:txBody>
      </p:sp>
      <p:sp>
        <p:nvSpPr>
          <p:cNvPr id="36" name="TextBox 35"/>
          <p:cNvSpPr txBox="1"/>
          <p:nvPr/>
        </p:nvSpPr>
        <p:spPr>
          <a:xfrm>
            <a:off x="4107" y="816684"/>
            <a:ext cx="12187893" cy="800219"/>
          </a:xfrm>
          <a:prstGeom prst="rect">
            <a:avLst/>
          </a:prstGeom>
          <a:noFill/>
        </p:spPr>
        <p:txBody>
          <a:bodyPr wrap="square" rtlCol="0">
            <a:spAutoFit/>
          </a:bodyPr>
          <a:lstStyle/>
          <a:p>
            <a:r>
              <a:rPr lang="en-US" sz="2300"/>
              <a:t>Qua quá trình tìm hiểu và hoàn thành bài thực nghiệm, nhóm chúng em đã </a:t>
            </a:r>
            <a:r>
              <a:rPr lang="en-US" sz="2300" smtClean="0"/>
              <a:t>học được</a:t>
            </a:r>
            <a:r>
              <a:rPr lang="en-US" sz="2300"/>
              <a:t>: </a:t>
            </a:r>
          </a:p>
          <a:p>
            <a:endParaRPr lang="en-US" sz="2300"/>
          </a:p>
        </p:txBody>
      </p:sp>
      <p:sp>
        <p:nvSpPr>
          <p:cNvPr id="37" name="TextBox 36"/>
          <p:cNvSpPr txBox="1"/>
          <p:nvPr/>
        </p:nvSpPr>
        <p:spPr>
          <a:xfrm>
            <a:off x="653398" y="4089552"/>
            <a:ext cx="2447607" cy="1815882"/>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 Cách thiết kế một hệ thống mạng  cho công ty</a:t>
            </a:r>
            <a:endParaRPr lang="en-US" sz="2800">
              <a:latin typeface="Times New Roman" panose="02020603050405020304" pitchFamily="18" charset="0"/>
              <a:cs typeface="Times New Roman" panose="02020603050405020304" pitchFamily="18" charset="0"/>
            </a:endParaRPr>
          </a:p>
        </p:txBody>
      </p:sp>
      <p:sp>
        <p:nvSpPr>
          <p:cNvPr id="38" name="TextBox 37"/>
          <p:cNvSpPr txBox="1"/>
          <p:nvPr/>
        </p:nvSpPr>
        <p:spPr>
          <a:xfrm>
            <a:off x="6010902" y="3840193"/>
            <a:ext cx="2488108" cy="2246769"/>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 Cách </a:t>
            </a:r>
            <a:r>
              <a:rPr lang="en-US" sz="2800">
                <a:latin typeface="Times New Roman" panose="02020603050405020304" pitchFamily="18" charset="0"/>
                <a:cs typeface="Times New Roman" panose="02020603050405020304" pitchFamily="18" charset="0"/>
              </a:rPr>
              <a:t>chia Subnet, tạo tài khoản, cấp phát cho người dùng</a:t>
            </a:r>
          </a:p>
          <a:p>
            <a:endParaRPr lang="en-US" sz="28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0"/>
                                        <p:tgtEl>
                                          <p:spTgt spid="6"/>
                                        </p:tgtEl>
                                      </p:cBhvr>
                                    </p:animEffect>
                                    <p:anim calcmode="lin" valueType="num">
                                      <p:cBhvr>
                                        <p:cTn id="22" dur="2000" fill="hold"/>
                                        <p:tgtEl>
                                          <p:spTgt spid="6"/>
                                        </p:tgtEl>
                                        <p:attrNameLst>
                                          <p:attrName>ppt_w</p:attrName>
                                        </p:attrNameLst>
                                      </p:cBhvr>
                                      <p:tavLst>
                                        <p:tav tm="0" fmla="#ppt_w*sin(2.5*pi*$)">
                                          <p:val>
                                            <p:fltVal val="0"/>
                                          </p:val>
                                        </p:tav>
                                        <p:tav tm="100000">
                                          <p:val>
                                            <p:fltVal val="1"/>
                                          </p:val>
                                        </p:tav>
                                      </p:tavLst>
                                    </p:anim>
                                    <p:anim calcmode="lin" valueType="num">
                                      <p:cBhvr>
                                        <p:cTn id="23"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15"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circle(in)">
                                      <p:cBhvr>
                                        <p:cTn id="28" dur="2000"/>
                                        <p:tgtEl>
                                          <p:spTgt spid="18"/>
                                        </p:tgtEl>
                                      </p:cBhvr>
                                    </p:animEffect>
                                  </p:childTnLst>
                                </p:cTn>
                              </p:par>
                              <p:par>
                                <p:cTn id="29" presetID="6" presetClass="entr" presetSubtype="16" fill="hold" grpId="15"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15"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arn(inVertical)">
                                      <p:cBhvr>
                                        <p:cTn id="36" dur="500"/>
                                        <p:tgtEl>
                                          <p:spTgt spid="28"/>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arn(inVertical)">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5"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2000"/>
                                        <p:tgtEl>
                                          <p:spTgt spid="9"/>
                                        </p:tgtEl>
                                      </p:cBhvr>
                                    </p:animEffect>
                                    <p:anim calcmode="lin" valueType="num">
                                      <p:cBhvr>
                                        <p:cTn id="45" dur="2000" fill="hold"/>
                                        <p:tgtEl>
                                          <p:spTgt spid="9"/>
                                        </p:tgtEl>
                                        <p:attrNameLst>
                                          <p:attrName>ppt_w</p:attrName>
                                        </p:attrNameLst>
                                      </p:cBhvr>
                                      <p:tavLst>
                                        <p:tav tm="0" fmla="#ppt_w*sin(2.5*pi*$)">
                                          <p:val>
                                            <p:fltVal val="0"/>
                                          </p:val>
                                        </p:tav>
                                        <p:tav tm="100000">
                                          <p:val>
                                            <p:fltVal val="1"/>
                                          </p:val>
                                        </p:tav>
                                      </p:tavLst>
                                    </p:anim>
                                    <p:anim calcmode="lin" valueType="num">
                                      <p:cBhvr>
                                        <p:cTn id="46"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4"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circle(in)">
                                      <p:cBhvr>
                                        <p:cTn id="51" dur="2000"/>
                                        <p:tgtEl>
                                          <p:spTgt spid="24"/>
                                        </p:tgtEl>
                                      </p:cBhvr>
                                    </p:animEffect>
                                  </p:childTnLst>
                                </p:cTn>
                              </p:par>
                              <p:par>
                                <p:cTn id="52" presetID="6" presetClass="entr" presetSubtype="16" fill="hold" grpId="4"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circle(in)">
                                      <p:cBhvr>
                                        <p:cTn id="54" dur="20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4"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circle(in)">
                                      <p:cBhvr>
                                        <p:cTn id="59" dur="20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45"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2000"/>
                                        <p:tgtEl>
                                          <p:spTgt spid="12"/>
                                        </p:tgtEl>
                                      </p:cBhvr>
                                    </p:animEffect>
                                    <p:anim calcmode="lin" valueType="num">
                                      <p:cBhvr>
                                        <p:cTn id="65" dur="2000" fill="hold"/>
                                        <p:tgtEl>
                                          <p:spTgt spid="12"/>
                                        </p:tgtEl>
                                        <p:attrNameLst>
                                          <p:attrName>ppt_w</p:attrName>
                                        </p:attrNameLst>
                                      </p:cBhvr>
                                      <p:tavLst>
                                        <p:tav tm="0" fmla="#ppt_w*sin(2.5*pi*$)">
                                          <p:val>
                                            <p:fltVal val="0"/>
                                          </p:val>
                                        </p:tav>
                                        <p:tav tm="100000">
                                          <p:val>
                                            <p:fltVal val="1"/>
                                          </p:val>
                                        </p:tav>
                                      </p:tavLst>
                                    </p:anim>
                                    <p:anim calcmode="lin" valueType="num">
                                      <p:cBhvr>
                                        <p:cTn id="66"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circle(in)">
                                      <p:cBhvr>
                                        <p:cTn id="71" dur="2000"/>
                                        <p:tgtEl>
                                          <p:spTgt spid="2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circle(in)">
                                      <p:cBhvr>
                                        <p:cTn id="74" dur="20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down)">
                                      <p:cBhvr>
                                        <p:cTn id="79" dur="500"/>
                                        <p:tgtEl>
                                          <p:spTgt spid="32"/>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45" presetClass="entr" presetSubtype="0"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2000"/>
                                        <p:tgtEl>
                                          <p:spTgt spid="15"/>
                                        </p:tgtEl>
                                      </p:cBhvr>
                                    </p:animEffect>
                                    <p:anim calcmode="lin" valueType="num">
                                      <p:cBhvr>
                                        <p:cTn id="88" dur="2000" fill="hold"/>
                                        <p:tgtEl>
                                          <p:spTgt spid="15"/>
                                        </p:tgtEl>
                                        <p:attrNameLst>
                                          <p:attrName>ppt_w</p:attrName>
                                        </p:attrNameLst>
                                      </p:cBhvr>
                                      <p:tavLst>
                                        <p:tav tm="0" fmla="#ppt_w*sin(2.5*pi*$)">
                                          <p:val>
                                            <p:fltVal val="0"/>
                                          </p:val>
                                        </p:tav>
                                        <p:tav tm="100000">
                                          <p:val>
                                            <p:fltVal val="1"/>
                                          </p:val>
                                        </p:tav>
                                      </p:tavLst>
                                    </p:anim>
                                    <p:anim calcmode="lin" valueType="num">
                                      <p:cBhvr>
                                        <p:cTn id="89"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6" presetClass="entr" presetSubtype="16" fill="hold" grpId="0" nodeType="click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circle(in)">
                                      <p:cBhvr>
                                        <p:cTn id="94" dur="2000"/>
                                        <p:tgtEl>
                                          <p:spTgt spid="26"/>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circle(in)">
                                      <p:cBhvr>
                                        <p:cTn id="97" dur="2000"/>
                                        <p:tgtEl>
                                          <p:spTgt spid="3"/>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barn(inVertical)">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5" grpId="12" animBg="1"/>
      <p:bldP spid="5" grpId="13" animBg="1"/>
      <p:bldP spid="5" grpId="14" animBg="1"/>
      <p:bldP spid="5" grpId="15" animBg="1"/>
      <p:bldP spid="18" grpId="0" animBg="1"/>
      <p:bldP spid="18" grpId="1" animBg="1"/>
      <p:bldP spid="18" grpId="2" animBg="1"/>
      <p:bldP spid="18" grpId="3" animBg="1"/>
      <p:bldP spid="18" grpId="4" animBg="1"/>
      <p:bldP spid="18" grpId="5" animBg="1"/>
      <p:bldP spid="18" grpId="6" animBg="1"/>
      <p:bldP spid="18" grpId="7" animBg="1"/>
      <p:bldP spid="18" grpId="8" animBg="1"/>
      <p:bldP spid="18" grpId="9" animBg="1"/>
      <p:bldP spid="18" grpId="10" animBg="1"/>
      <p:bldP spid="18" grpId="11" animBg="1"/>
      <p:bldP spid="18" grpId="12" animBg="1"/>
      <p:bldP spid="18" grpId="13" animBg="1"/>
      <p:bldP spid="18" grpId="14" animBg="1"/>
      <p:bldP spid="18" grpId="15" animBg="1"/>
      <p:bldP spid="24" grpId="0" animBg="1"/>
      <p:bldP spid="24" grpId="1" animBg="1"/>
      <p:bldP spid="24" grpId="2" animBg="1"/>
      <p:bldP spid="24" grpId="3" animBg="1"/>
      <p:bldP spid="24" grpId="4" animBg="1"/>
      <p:bldP spid="25" grpId="0" animBg="1"/>
      <p:bldP spid="26" grpId="0" animBg="1"/>
      <p:bldP spid="28" grpId="0"/>
      <p:bldP spid="28" grpId="1"/>
      <p:bldP spid="28" grpId="2"/>
      <p:bldP spid="28" grpId="3"/>
      <p:bldP spid="28" grpId="4"/>
      <p:bldP spid="28" grpId="5"/>
      <p:bldP spid="28" grpId="6"/>
      <p:bldP spid="28" grpId="7"/>
      <p:bldP spid="28" grpId="8"/>
      <p:bldP spid="28" grpId="9"/>
      <p:bldP spid="28" grpId="10"/>
      <p:bldP spid="28" grpId="11"/>
      <p:bldP spid="28" grpId="12"/>
      <p:bldP spid="28" grpId="13"/>
      <p:bldP spid="28" grpId="14"/>
      <p:bldP spid="28" grpId="15"/>
      <p:bldP spid="30" grpId="0"/>
      <p:bldP spid="30" grpId="1"/>
      <p:bldP spid="30" grpId="2"/>
      <p:bldP spid="30" grpId="3"/>
      <p:bldP spid="30" grpId="4"/>
      <p:bldP spid="32" grpId="0"/>
      <p:bldP spid="34" grpId="0"/>
      <p:bldP spid="35" grpId="0"/>
      <p:bldP spid="36" grpId="0"/>
      <p:bldP spid="37"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443849"/>
            <a:ext cx="7314976" cy="1264785"/>
          </a:xfrm>
        </p:spPr>
        <p:txBody>
          <a:bodyPr/>
          <a:lstStyle/>
          <a:p>
            <a:r>
              <a:rPr lang="en-US" sz="3600" b="0" smtClean="0">
                <a:latin typeface="+mn-lt"/>
              </a:rPr>
              <a:t>3.2: </a:t>
            </a:r>
            <a:r>
              <a:rPr lang="en-US" sz="3600" b="0">
                <a:latin typeface="+mn-lt"/>
              </a:rPr>
              <a:t>Bài học kinh nghiệm</a:t>
            </a:r>
          </a:p>
          <a:p>
            <a:endParaRPr lang="zh-CN" altLang="ko-KR" sz="3600" b="0" dirty="0">
              <a:latin typeface="+mn-lt"/>
              <a:ea typeface="Malgun Gothic Semilight" panose="020B0502040204020203" pitchFamily="34" charset="-122"/>
            </a:endParaRPr>
          </a:p>
        </p:txBody>
      </p:sp>
      <p:sp>
        <p:nvSpPr>
          <p:cNvPr id="4" name="텍스트 개체 틀 3"/>
          <p:cNvSpPr>
            <a:spLocks noGrp="1"/>
          </p:cNvSpPr>
          <p:nvPr>
            <p:ph type="body" sz="quarter" idx="12"/>
          </p:nvPr>
        </p:nvSpPr>
        <p:spPr>
          <a:xfrm>
            <a:off x="4204362" y="2062629"/>
            <a:ext cx="7110702" cy="944440"/>
          </a:xfrm>
        </p:spPr>
        <p:txBody>
          <a:bodyPr/>
          <a:lstStyle/>
          <a:p>
            <a:r>
              <a:rPr lang="en-US" sz="3600" smtClean="0"/>
              <a:t>Chương 3 : </a:t>
            </a:r>
            <a:r>
              <a:rPr lang="en-US" sz="3600"/>
              <a:t>Kết luận và bài học kinh </a:t>
            </a:r>
            <a:r>
              <a:rPr lang="en-US" sz="3600" smtClean="0"/>
              <a:t>nghiệm</a:t>
            </a:r>
            <a:endParaRPr lang="en-US" sz="3600"/>
          </a:p>
        </p:txBody>
      </p:sp>
    </p:spTree>
    <p:extLst>
      <p:ext uri="{BB962C8B-B14F-4D97-AF65-F5344CB8AC3E}">
        <p14:creationId xmlns:p14="http://schemas.microsoft.com/office/powerpoint/2010/main" val="4029471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circle(in)">
                                      <p:cBhvr>
                                        <p:cTn id="25"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文本框 24"/>
          <p:cNvSpPr txBox="1"/>
          <p:nvPr/>
        </p:nvSpPr>
        <p:spPr>
          <a:xfrm>
            <a:off x="6547656" y="1160762"/>
            <a:ext cx="4722043" cy="1169551"/>
          </a:xfrm>
          <a:prstGeom prst="rect">
            <a:avLst/>
          </a:prstGeom>
          <a:noFill/>
        </p:spPr>
        <p:txBody>
          <a:bodyPr wrap="square" rtlCol="0">
            <a:spAutoFit/>
          </a:bodyPr>
          <a:lstStyle/>
          <a:p>
            <a:pPr fontAlgn="auto">
              <a:lnSpc>
                <a:spcPct val="150000"/>
              </a:lnSpc>
            </a:pPr>
            <a:r>
              <a:rPr lang="en-US" altLang="zh-CN" sz="2800" b="1" smtClean="0">
                <a:solidFill>
                  <a:srgbClr val="6C4C8B"/>
                </a:solidFill>
                <a:latin typeface="Times New Roman" panose="02020603050405020304" pitchFamily="18" charset="0"/>
                <a:ea typeface="Malgun Gothic Semilight" panose="020B0502040204020203" pitchFamily="34" charset="-122"/>
                <a:cs typeface="Times New Roman" panose="02020603050405020304" pitchFamily="18" charset="0"/>
              </a:rPr>
              <a:t>Chương 1:  Mở Đầu</a:t>
            </a:r>
            <a:endParaRPr lang="zh-CN" altLang="en-US" sz="2800" dirty="0" smtClean="0">
              <a:solidFill>
                <a:schemeClr val="tx1">
                  <a:lumMod val="65000"/>
                  <a:lumOff val="35000"/>
                </a:schemeClr>
              </a:solidFill>
              <a:latin typeface="Times New Roman" panose="02020603050405020304" pitchFamily="18" charset="0"/>
              <a:ea typeface="Malgun Gothic Semilight" panose="020B0502040204020203" pitchFamily="34" charset="-122"/>
              <a:cs typeface="Times New Roman" panose="02020603050405020304" pitchFamily="18" charset="0"/>
            </a:endParaRPr>
          </a:p>
          <a:p>
            <a:endParaRPr lang="zh-CN" altLang="en-US" sz="2800" dirty="0" smtClean="0">
              <a:solidFill>
                <a:schemeClr val="tx1">
                  <a:lumMod val="65000"/>
                  <a:lumOff val="35000"/>
                </a:schemeClr>
              </a:solidFill>
              <a:latin typeface="Times New Roman" panose="02020603050405020304" pitchFamily="18" charset="0"/>
              <a:ea typeface="Malgun Gothic Semilight" panose="020B0502040204020203" pitchFamily="34" charset="-122"/>
              <a:cs typeface="Times New Roman" panose="02020603050405020304" pitchFamily="18" charset="0"/>
            </a:endParaRPr>
          </a:p>
        </p:txBody>
      </p:sp>
      <p:sp>
        <p:nvSpPr>
          <p:cNvPr id="23" name="文本框 22"/>
          <p:cNvSpPr txBox="1"/>
          <p:nvPr/>
        </p:nvSpPr>
        <p:spPr>
          <a:xfrm>
            <a:off x="6537823" y="2555589"/>
            <a:ext cx="5654177" cy="738664"/>
          </a:xfrm>
          <a:prstGeom prst="rect">
            <a:avLst/>
          </a:prstGeom>
          <a:noFill/>
        </p:spPr>
        <p:txBody>
          <a:bodyPr wrap="square" rtlCol="0">
            <a:spAutoFit/>
          </a:bodyPr>
          <a:lstStyle/>
          <a:p>
            <a:pPr fontAlgn="auto">
              <a:lnSpc>
                <a:spcPct val="150000"/>
              </a:lnSpc>
            </a:pPr>
            <a:r>
              <a:rPr lang="en-US" altLang="zh-CN" sz="2800" b="1" smtClean="0">
                <a:solidFill>
                  <a:srgbClr val="6C4C8B"/>
                </a:solidFill>
                <a:latin typeface="Times New Roman" panose="02020603050405020304" pitchFamily="18" charset="0"/>
                <a:ea typeface="Malgun Gothic Semilight" panose="020B0502040204020203" pitchFamily="34" charset="-122"/>
                <a:cs typeface="Times New Roman" panose="02020603050405020304" pitchFamily="18" charset="0"/>
              </a:rPr>
              <a:t>Chương 2: Kết quả nghiên cứu</a:t>
            </a:r>
            <a:endParaRPr lang="zh-CN" altLang="en-US" sz="2800" b="1" dirty="0" smtClean="0">
              <a:solidFill>
                <a:srgbClr val="6C4C8B"/>
              </a:solidFill>
              <a:latin typeface="Times New Roman" panose="02020603050405020304" pitchFamily="18" charset="0"/>
              <a:ea typeface="Malgun Gothic Semilight" panose="020B0502040204020203" pitchFamily="34" charset="-122"/>
              <a:cs typeface="Times New Roman" panose="02020603050405020304" pitchFamily="18" charset="0"/>
            </a:endParaRPr>
          </a:p>
        </p:txBody>
      </p:sp>
      <p:sp>
        <p:nvSpPr>
          <p:cNvPr id="24" name="文本框 23"/>
          <p:cNvSpPr txBox="1"/>
          <p:nvPr/>
        </p:nvSpPr>
        <p:spPr>
          <a:xfrm>
            <a:off x="6547656" y="3892490"/>
            <a:ext cx="5319880" cy="1384995"/>
          </a:xfrm>
          <a:prstGeom prst="rect">
            <a:avLst/>
          </a:prstGeom>
          <a:noFill/>
        </p:spPr>
        <p:txBody>
          <a:bodyPr wrap="square" rtlCol="0">
            <a:spAutoFit/>
          </a:bodyPr>
          <a:lstStyle/>
          <a:p>
            <a:pPr fontAlgn="auto">
              <a:lnSpc>
                <a:spcPct val="150000"/>
              </a:lnSpc>
            </a:pPr>
            <a:r>
              <a:rPr lang="en-US" altLang="zh-CN" sz="2800" b="1" smtClean="0">
                <a:solidFill>
                  <a:srgbClr val="6C4C8B"/>
                </a:solidFill>
                <a:latin typeface="Times New Roman" panose="02020603050405020304" pitchFamily="18" charset="0"/>
                <a:ea typeface="Malgun Gothic Semilight" panose="020B0502040204020203" pitchFamily="34" charset="-122"/>
                <a:cs typeface="Times New Roman" panose="02020603050405020304" pitchFamily="18" charset="0"/>
              </a:rPr>
              <a:t>Chương 3:  Kết luận và bài học kinh nghiệm</a:t>
            </a:r>
          </a:p>
        </p:txBody>
      </p:sp>
      <p:pic>
        <p:nvPicPr>
          <p:cNvPr id="4" name="Picture 3"/>
          <p:cNvPicPr>
            <a:picLocks noChangeAspect="1"/>
          </p:cNvPicPr>
          <p:nvPr/>
        </p:nvPicPr>
        <p:blipFill>
          <a:blip r:embed="rId2"/>
          <a:stretch>
            <a:fillRect/>
          </a:stretch>
        </p:blipFill>
        <p:spPr>
          <a:xfrm>
            <a:off x="5401509" y="1078168"/>
            <a:ext cx="1146147" cy="1146147"/>
          </a:xfrm>
          <a:prstGeom prst="rect">
            <a:avLst/>
          </a:prstGeom>
        </p:spPr>
      </p:pic>
      <p:pic>
        <p:nvPicPr>
          <p:cNvPr id="5" name="Picture 4"/>
          <p:cNvPicPr>
            <a:picLocks noChangeAspect="1"/>
          </p:cNvPicPr>
          <p:nvPr/>
        </p:nvPicPr>
        <p:blipFill>
          <a:blip r:embed="rId3"/>
          <a:stretch>
            <a:fillRect/>
          </a:stretch>
        </p:blipFill>
        <p:spPr>
          <a:xfrm>
            <a:off x="5391676" y="2545040"/>
            <a:ext cx="1146147" cy="1146147"/>
          </a:xfrm>
          <a:prstGeom prst="rect">
            <a:avLst/>
          </a:prstGeom>
        </p:spPr>
      </p:pic>
      <p:pic>
        <p:nvPicPr>
          <p:cNvPr id="6" name="Picture 5"/>
          <p:cNvPicPr>
            <a:picLocks noChangeAspect="1"/>
          </p:cNvPicPr>
          <p:nvPr/>
        </p:nvPicPr>
        <p:blipFill>
          <a:blip r:embed="rId4"/>
          <a:stretch>
            <a:fillRect/>
          </a:stretch>
        </p:blipFill>
        <p:spPr>
          <a:xfrm>
            <a:off x="5385579" y="4011913"/>
            <a:ext cx="1152244" cy="114614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000"/>
                                        <p:tgtEl>
                                          <p:spTgt spid="5"/>
                                        </p:tgtEl>
                                      </p:cBhvr>
                                    </p:animEffect>
                                    <p:anim calcmode="lin" valueType="num">
                                      <p:cBhvr>
                                        <p:cTn id="22" dur="2000" fill="hold"/>
                                        <p:tgtEl>
                                          <p:spTgt spid="5"/>
                                        </p:tgtEl>
                                        <p:attrNameLst>
                                          <p:attrName>ppt_w</p:attrName>
                                        </p:attrNameLst>
                                      </p:cBhvr>
                                      <p:tavLst>
                                        <p:tav tm="0" fmla="#ppt_w*sin(2.5*pi*$)">
                                          <p:val>
                                            <p:fltVal val="0"/>
                                          </p:val>
                                        </p:tav>
                                        <p:tav tm="100000">
                                          <p:val>
                                            <p:fltVal val="1"/>
                                          </p:val>
                                        </p:tav>
                                      </p:tavLst>
                                    </p:anim>
                                    <p:anim calcmode="lin" valueType="num">
                                      <p:cBhvr>
                                        <p:cTn id="23"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2000"/>
                                        <p:tgtEl>
                                          <p:spTgt spid="6"/>
                                        </p:tgtEl>
                                      </p:cBhvr>
                                    </p:animEffect>
                                    <p:anim calcmode="lin" valueType="num">
                                      <p:cBhvr>
                                        <p:cTn id="35" dur="2000" fill="hold"/>
                                        <p:tgtEl>
                                          <p:spTgt spid="6"/>
                                        </p:tgtEl>
                                        <p:attrNameLst>
                                          <p:attrName>ppt_w</p:attrName>
                                        </p:attrNameLst>
                                      </p:cBhvr>
                                      <p:tavLst>
                                        <p:tav tm="0" fmla="#ppt_w*sin(2.5*pi*$)">
                                          <p:val>
                                            <p:fltVal val="0"/>
                                          </p:val>
                                        </p:tav>
                                        <p:tav tm="100000">
                                          <p:val>
                                            <p:fltVal val="1"/>
                                          </p:val>
                                        </p:tav>
                                      </p:tavLst>
                                    </p:anim>
                                    <p:anim calcmode="lin" valueType="num">
                                      <p:cBhvr>
                                        <p:cTn id="36"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grpSp>
        <p:nvGrpSpPr>
          <p:cNvPr id="79" name="그룹 78"/>
          <p:cNvGrpSpPr/>
          <p:nvPr/>
        </p:nvGrpSpPr>
        <p:grpSpPr>
          <a:xfrm>
            <a:off x="145414" y="1125220"/>
            <a:ext cx="10343911" cy="1202690"/>
            <a:chOff x="0" y="2757929"/>
            <a:chExt cx="7909589" cy="911019"/>
          </a:xfrm>
        </p:grpSpPr>
        <p:grpSp>
          <p:nvGrpSpPr>
            <p:cNvPr id="80" name="그룹 79"/>
            <p:cNvGrpSpPr/>
            <p:nvPr/>
          </p:nvGrpSpPr>
          <p:grpSpPr>
            <a:xfrm>
              <a:off x="395288" y="2757929"/>
              <a:ext cx="7514301" cy="784376"/>
              <a:chOff x="1835696" y="2460748"/>
              <a:chExt cx="7514301" cy="1568751"/>
            </a:xfrm>
          </p:grpSpPr>
          <p:grpSp>
            <p:nvGrpSpPr>
              <p:cNvPr id="88" name="그룹 87"/>
              <p:cNvGrpSpPr/>
              <p:nvPr/>
            </p:nvGrpSpPr>
            <p:grpSpPr>
              <a:xfrm rot="5400000">
                <a:off x="2166800" y="3207119"/>
                <a:ext cx="1568751" cy="76009"/>
                <a:chOff x="-140841" y="1028228"/>
                <a:chExt cx="9285984" cy="45719"/>
              </a:xfrm>
            </p:grpSpPr>
            <p:sp>
              <p:nvSpPr>
                <p:cNvPr id="91" name="직사각형 90"/>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2" name="직사각형 91"/>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3" name="직사각형 92"/>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4" name="직사각형 93"/>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5" name="직사각형 94"/>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6" name="직사각형 95"/>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89" name="직사각형 88"/>
              <p:cNvSpPr/>
              <p:nvPr/>
            </p:nvSpPr>
            <p:spPr>
              <a:xfrm>
                <a:off x="2989181" y="2460748"/>
                <a:ext cx="6360816" cy="156875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90" name="직사각형 89"/>
              <p:cNvSpPr/>
              <p:nvPr/>
            </p:nvSpPr>
            <p:spPr>
              <a:xfrm>
                <a:off x="1835696" y="2460748"/>
                <a:ext cx="1077477" cy="15687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86" name="Rectangle 3"/>
            <p:cNvSpPr txBox="1">
              <a:spLocks noChangeArrowheads="1"/>
            </p:cNvSpPr>
            <p:nvPr/>
          </p:nvSpPr>
          <p:spPr bwMode="auto">
            <a:xfrm>
              <a:off x="1636171" y="2807670"/>
              <a:ext cx="5739310" cy="559527"/>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lvl="0"/>
              <a:r>
                <a:rPr lang="en-US" altLang="ko-KR" sz="2400" dirty="0"/>
                <a:t>Cần có hiểu biết về cách thức hoạt động, bố trí không gian làm việc của công ty trước khi thiết kế.</a:t>
              </a:r>
            </a:p>
          </p:txBody>
        </p:sp>
        <p:pic>
          <p:nvPicPr>
            <p:cNvPr id="82" name="그림 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83" name="그룹 82"/>
            <p:cNvGrpSpPr/>
            <p:nvPr/>
          </p:nvGrpSpPr>
          <p:grpSpPr>
            <a:xfrm>
              <a:off x="558694" y="2914518"/>
              <a:ext cx="750663" cy="451830"/>
              <a:chOff x="750562" y="5545834"/>
              <a:chExt cx="750663" cy="451830"/>
            </a:xfrm>
          </p:grpSpPr>
          <p:sp>
            <p:nvSpPr>
              <p:cNvPr id="84"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01</a:t>
                </a:r>
              </a:p>
            </p:txBody>
          </p:sp>
          <p:sp>
            <p:nvSpPr>
              <p:cNvPr id="85"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rPr>
                  <a:t>title</a:t>
                </a:r>
                <a:endParaRPr lang="zh-CN" altLang="ko-KR"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endParaRPr>
              </a:p>
            </p:txBody>
          </p:sp>
        </p:grpSp>
      </p:grpSp>
      <p:grpSp>
        <p:nvGrpSpPr>
          <p:cNvPr id="97" name="그룹 96"/>
          <p:cNvGrpSpPr/>
          <p:nvPr/>
        </p:nvGrpSpPr>
        <p:grpSpPr>
          <a:xfrm>
            <a:off x="145414" y="2476500"/>
            <a:ext cx="10343911" cy="1202690"/>
            <a:chOff x="0" y="2757929"/>
            <a:chExt cx="7909588" cy="911019"/>
          </a:xfrm>
        </p:grpSpPr>
        <p:grpSp>
          <p:nvGrpSpPr>
            <p:cNvPr id="98" name="그룹 97"/>
            <p:cNvGrpSpPr/>
            <p:nvPr/>
          </p:nvGrpSpPr>
          <p:grpSpPr>
            <a:xfrm>
              <a:off x="395288" y="2757929"/>
              <a:ext cx="7514300" cy="784376"/>
              <a:chOff x="1835696" y="2460748"/>
              <a:chExt cx="7514300" cy="1568751"/>
            </a:xfrm>
          </p:grpSpPr>
          <p:grpSp>
            <p:nvGrpSpPr>
              <p:cNvPr id="106" name="그룹 105"/>
              <p:cNvGrpSpPr/>
              <p:nvPr/>
            </p:nvGrpSpPr>
            <p:grpSpPr>
              <a:xfrm rot="5400000">
                <a:off x="2166800" y="3207119"/>
                <a:ext cx="1568751" cy="76009"/>
                <a:chOff x="-140841" y="1028228"/>
                <a:chExt cx="9285984" cy="45719"/>
              </a:xfrm>
            </p:grpSpPr>
            <p:sp>
              <p:nvSpPr>
                <p:cNvPr id="109" name="직사각형 108"/>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0" name="직사각형 109"/>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1" name="직사각형 110"/>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2" name="직사각형 111"/>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3" name="직사각형 112"/>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14" name="직사각형 113"/>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07" name="직사각형 106"/>
              <p:cNvSpPr/>
              <p:nvPr/>
            </p:nvSpPr>
            <p:spPr>
              <a:xfrm>
                <a:off x="2989180" y="2460748"/>
                <a:ext cx="6360816" cy="1568751"/>
              </a:xfrm>
              <a:prstGeom prst="rect">
                <a:avLst/>
              </a:prstGeom>
              <a:solidFill>
                <a:srgbClr val="F2DCE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08" name="직사각형 107"/>
              <p:cNvSpPr/>
              <p:nvPr/>
            </p:nvSpPr>
            <p:spPr>
              <a:xfrm>
                <a:off x="1835696" y="2460748"/>
                <a:ext cx="1077477" cy="1568751"/>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04" name="Rectangle 3"/>
            <p:cNvSpPr txBox="1">
              <a:spLocks noChangeArrowheads="1"/>
            </p:cNvSpPr>
            <p:nvPr/>
          </p:nvSpPr>
          <p:spPr bwMode="auto">
            <a:xfrm>
              <a:off x="1713315" y="2888531"/>
              <a:ext cx="5162838" cy="559527"/>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defRPr/>
              </a:pPr>
              <a:r>
                <a:rPr lang="en-US" altLang="ko-KR" sz="2400" dirty="0"/>
                <a:t>Cần quan tâm đến cả tính khả thi của </a:t>
              </a:r>
              <a:r>
                <a:rPr lang="en-US" altLang="ko-KR" sz="2400"/>
                <a:t>dự </a:t>
              </a:r>
              <a:r>
                <a:rPr lang="en-US" altLang="ko-KR" sz="2400" smtClean="0"/>
                <a:t>án trước khi thiết kế</a:t>
              </a:r>
              <a:endParaRPr lang="en-US" altLang="ko-KR" sz="2400" dirty="0"/>
            </a:p>
          </p:txBody>
        </p:sp>
        <p:pic>
          <p:nvPicPr>
            <p:cNvPr id="100" name="그림 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101" name="그룹 100"/>
            <p:cNvGrpSpPr/>
            <p:nvPr/>
          </p:nvGrpSpPr>
          <p:grpSpPr>
            <a:xfrm>
              <a:off x="558694" y="2914518"/>
              <a:ext cx="750663" cy="451830"/>
              <a:chOff x="750562" y="5545834"/>
              <a:chExt cx="750663" cy="451830"/>
            </a:xfrm>
          </p:grpSpPr>
          <p:sp>
            <p:nvSpPr>
              <p:cNvPr id="102"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02</a:t>
                </a:r>
              </a:p>
            </p:txBody>
          </p:sp>
          <p:sp>
            <p:nvSpPr>
              <p:cNvPr id="103"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sym typeface="+mn-ea"/>
                  </a:rPr>
                  <a:t>title</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grpSp>
        <p:nvGrpSpPr>
          <p:cNvPr id="115" name="그룹 114"/>
          <p:cNvGrpSpPr/>
          <p:nvPr/>
        </p:nvGrpSpPr>
        <p:grpSpPr>
          <a:xfrm>
            <a:off x="145414" y="3828415"/>
            <a:ext cx="10343911" cy="1202690"/>
            <a:chOff x="0" y="2757929"/>
            <a:chExt cx="8027299" cy="911019"/>
          </a:xfrm>
        </p:grpSpPr>
        <p:grpSp>
          <p:nvGrpSpPr>
            <p:cNvPr id="116" name="그룹 115"/>
            <p:cNvGrpSpPr/>
            <p:nvPr/>
          </p:nvGrpSpPr>
          <p:grpSpPr>
            <a:xfrm>
              <a:off x="395288" y="2757929"/>
              <a:ext cx="7632011" cy="784376"/>
              <a:chOff x="1835696" y="2460748"/>
              <a:chExt cx="7632011" cy="1568751"/>
            </a:xfrm>
          </p:grpSpPr>
          <p:grpSp>
            <p:nvGrpSpPr>
              <p:cNvPr id="124" name="그룹 123"/>
              <p:cNvGrpSpPr/>
              <p:nvPr/>
            </p:nvGrpSpPr>
            <p:grpSpPr>
              <a:xfrm rot="5400000">
                <a:off x="2166800" y="3207119"/>
                <a:ext cx="1568751" cy="76009"/>
                <a:chOff x="-140841" y="1028228"/>
                <a:chExt cx="9285984" cy="45719"/>
              </a:xfrm>
            </p:grpSpPr>
            <p:sp>
              <p:nvSpPr>
                <p:cNvPr id="127" name="직사각형 126"/>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8" name="직사각형 127"/>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9" name="직사각형 128"/>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0" name="직사각형 129"/>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1" name="직사각형 130"/>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32" name="직사각형 131"/>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25" name="직사각형 124"/>
              <p:cNvSpPr/>
              <p:nvPr/>
            </p:nvSpPr>
            <p:spPr>
              <a:xfrm>
                <a:off x="2989180" y="2460748"/>
                <a:ext cx="6478527" cy="1568751"/>
              </a:xfrm>
              <a:prstGeom prst="rect">
                <a:avLst/>
              </a:prstGeom>
              <a:solidFill>
                <a:srgbClr val="BDA8D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26" name="직사각형 125"/>
              <p:cNvSpPr/>
              <p:nvPr/>
            </p:nvSpPr>
            <p:spPr>
              <a:xfrm>
                <a:off x="1835696" y="2460748"/>
                <a:ext cx="1077477" cy="1568751"/>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22" name="Rectangle 3"/>
            <p:cNvSpPr txBox="1">
              <a:spLocks noChangeArrowheads="1"/>
            </p:cNvSpPr>
            <p:nvPr/>
          </p:nvSpPr>
          <p:spPr bwMode="auto">
            <a:xfrm>
              <a:off x="1713416" y="3011986"/>
              <a:ext cx="5162838" cy="279763"/>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lvl="0"/>
              <a:r>
                <a:rPr lang="en-US" altLang="ko-KR" sz="2400" dirty="0"/>
                <a:t>Cần khảo sát kĩ lưỡng hơn về vị trí của các phòng.</a:t>
              </a:r>
            </a:p>
          </p:txBody>
        </p:sp>
        <p:pic>
          <p:nvPicPr>
            <p:cNvPr id="118" name="그림 1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3590833" y="-48525"/>
              <a:ext cx="126640" cy="7308305"/>
            </a:xfrm>
            <a:prstGeom prst="rect">
              <a:avLst/>
            </a:prstGeom>
          </p:spPr>
        </p:pic>
        <p:grpSp>
          <p:nvGrpSpPr>
            <p:cNvPr id="119" name="그룹 118"/>
            <p:cNvGrpSpPr/>
            <p:nvPr/>
          </p:nvGrpSpPr>
          <p:grpSpPr>
            <a:xfrm>
              <a:off x="558694" y="2914518"/>
              <a:ext cx="750663" cy="451830"/>
              <a:chOff x="750562" y="5545834"/>
              <a:chExt cx="750663" cy="451830"/>
            </a:xfrm>
          </p:grpSpPr>
          <p:sp>
            <p:nvSpPr>
              <p:cNvPr id="120"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03</a:t>
                </a:r>
              </a:p>
            </p:txBody>
          </p:sp>
          <p:sp>
            <p:nvSpPr>
              <p:cNvPr id="121"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sym typeface="+mn-ea"/>
                  </a:rPr>
                  <a:t>title</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grpSp>
        <p:nvGrpSpPr>
          <p:cNvPr id="133" name="그룹 132"/>
          <p:cNvGrpSpPr/>
          <p:nvPr/>
        </p:nvGrpSpPr>
        <p:grpSpPr>
          <a:xfrm>
            <a:off x="667020" y="5167020"/>
            <a:ext cx="9035966" cy="1035480"/>
            <a:chOff x="395288" y="2757928"/>
            <a:chExt cx="6846283" cy="784376"/>
          </a:xfrm>
        </p:grpSpPr>
        <p:grpSp>
          <p:nvGrpSpPr>
            <p:cNvPr id="134" name="그룹 133"/>
            <p:cNvGrpSpPr/>
            <p:nvPr/>
          </p:nvGrpSpPr>
          <p:grpSpPr>
            <a:xfrm>
              <a:off x="395288" y="2757928"/>
              <a:ext cx="1153484" cy="784376"/>
              <a:chOff x="1835696" y="2460748"/>
              <a:chExt cx="1153484" cy="1568751"/>
            </a:xfrm>
          </p:grpSpPr>
          <p:grpSp>
            <p:nvGrpSpPr>
              <p:cNvPr id="142" name="그룹 141"/>
              <p:cNvGrpSpPr/>
              <p:nvPr/>
            </p:nvGrpSpPr>
            <p:grpSpPr>
              <a:xfrm rot="5400000">
                <a:off x="2166800" y="3207119"/>
                <a:ext cx="1568751" cy="76009"/>
                <a:chOff x="-140841" y="1028228"/>
                <a:chExt cx="9285984" cy="45719"/>
              </a:xfrm>
            </p:grpSpPr>
            <p:sp>
              <p:nvSpPr>
                <p:cNvPr id="145" name="직사각형 144"/>
                <p:cNvSpPr/>
                <p:nvPr/>
              </p:nvSpPr>
              <p:spPr>
                <a:xfrm>
                  <a:off x="1406823" y="1028228"/>
                  <a:ext cx="1547664"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6" name="직사각형 145"/>
                <p:cNvSpPr/>
                <p:nvPr/>
              </p:nvSpPr>
              <p:spPr>
                <a:xfrm>
                  <a:off x="2954487" y="1028228"/>
                  <a:ext cx="1547664"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7" name="직사각형 146"/>
                <p:cNvSpPr/>
                <p:nvPr/>
              </p:nvSpPr>
              <p:spPr>
                <a:xfrm>
                  <a:off x="4502151" y="1028228"/>
                  <a:ext cx="1547664"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8" name="직사각형 147"/>
                <p:cNvSpPr/>
                <p:nvPr/>
              </p:nvSpPr>
              <p:spPr>
                <a:xfrm>
                  <a:off x="6049815" y="1028228"/>
                  <a:ext cx="1547664"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49" name="직사각형 148"/>
                <p:cNvSpPr/>
                <p:nvPr/>
              </p:nvSpPr>
              <p:spPr>
                <a:xfrm>
                  <a:off x="7597479"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sp>
              <p:nvSpPr>
                <p:cNvPr id="150" name="직사각형 149"/>
                <p:cNvSpPr/>
                <p:nvPr/>
              </p:nvSpPr>
              <p:spPr>
                <a:xfrm>
                  <a:off x="-140841" y="1028228"/>
                  <a:ext cx="1547664"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44" name="직사각형 143"/>
              <p:cNvSpPr/>
              <p:nvPr/>
            </p:nvSpPr>
            <p:spPr>
              <a:xfrm>
                <a:off x="1835696" y="2460748"/>
                <a:ext cx="1077477" cy="15687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35"/>
              </a:p>
            </p:txBody>
          </p:sp>
        </p:grpSp>
        <p:sp>
          <p:nvSpPr>
            <p:cNvPr id="140" name="Rectangle 3"/>
            <p:cNvSpPr txBox="1">
              <a:spLocks noChangeArrowheads="1"/>
            </p:cNvSpPr>
            <p:nvPr/>
          </p:nvSpPr>
          <p:spPr bwMode="auto">
            <a:xfrm>
              <a:off x="1713373" y="2885331"/>
              <a:ext cx="5528198" cy="559538"/>
            </a:xfrm>
            <a:prstGeom prst="rect">
              <a:avLst/>
            </a:prstGeom>
          </p:spPr>
          <p:txBody>
            <a:bodyPr wrap="square"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lvl="0"/>
              <a:r>
                <a:rPr lang="en-US" altLang="ko-KR" sz="2400" dirty="0"/>
                <a:t>Cần học hỏi thêm kinh nghiệm, cách làm của những nhóm khác trong lớp</a:t>
              </a:r>
            </a:p>
          </p:txBody>
        </p:sp>
        <p:grpSp>
          <p:nvGrpSpPr>
            <p:cNvPr id="137" name="그룹 136"/>
            <p:cNvGrpSpPr/>
            <p:nvPr/>
          </p:nvGrpSpPr>
          <p:grpSpPr>
            <a:xfrm>
              <a:off x="558694" y="2914518"/>
              <a:ext cx="750663" cy="451830"/>
              <a:chOff x="750562" y="5545834"/>
              <a:chExt cx="750663" cy="451830"/>
            </a:xfrm>
          </p:grpSpPr>
          <p:sp>
            <p:nvSpPr>
              <p:cNvPr id="138" name="speed"/>
              <p:cNvSpPr txBox="1">
                <a:spLocks noChangeArrowheads="1"/>
              </p:cNvSpPr>
              <p:nvPr/>
            </p:nvSpPr>
            <p:spPr bwMode="auto">
              <a:xfrm>
                <a:off x="750562" y="5686878"/>
                <a:ext cx="750663" cy="310786"/>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ko-KR" sz="2665"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04</a:t>
                </a:r>
              </a:p>
            </p:txBody>
          </p:sp>
          <p:sp>
            <p:nvSpPr>
              <p:cNvPr id="139" name="speed"/>
              <p:cNvSpPr txBox="1">
                <a:spLocks noChangeArrowheads="1"/>
              </p:cNvSpPr>
              <p:nvPr/>
            </p:nvSpPr>
            <p:spPr bwMode="auto">
              <a:xfrm>
                <a:off x="750562" y="5545834"/>
                <a:ext cx="750663" cy="155874"/>
              </a:xfrm>
              <a:prstGeom prst="rect">
                <a:avLst/>
              </a:prstGeom>
              <a:noFill/>
              <a:scene3d>
                <a:camera prst="orthographicFront">
                  <a:rot lat="0" lon="0" rev="0"/>
                </a:camera>
                <a:lightRig rig="threePt" dir="t"/>
              </a:scene3d>
              <a:sp3d prstMaterial="matte">
                <a:bevelT w="1270" h="1270"/>
              </a:sp3d>
            </p:spPr>
            <p:txBody>
              <a:bodyPr wrap="square" lIns="0" tIns="0" rIns="0" bIns="0">
                <a:spAutoFit/>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ctr">
                  <a:buClr>
                    <a:prstClr val="white"/>
                  </a:buClr>
                  <a:defRPr/>
                </a:pPr>
                <a:r>
                  <a:rPr lang="en-US" altLang="zh-CN" sz="133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sym typeface="+mn-ea"/>
                  </a:rPr>
                  <a:t>title</a:t>
                </a:r>
                <a:endParaRPr lang="en-US" altLang="ko-KR" sz="1335"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grpSp>
      </p:grpSp>
      <p:sp>
        <p:nvSpPr>
          <p:cNvPr id="2" name="TextBox 1"/>
          <p:cNvSpPr txBox="1"/>
          <p:nvPr/>
        </p:nvSpPr>
        <p:spPr>
          <a:xfrm>
            <a:off x="1832640" y="168166"/>
            <a:ext cx="7870346" cy="1015663"/>
          </a:xfrm>
          <a:prstGeom prst="rect">
            <a:avLst/>
          </a:prstGeom>
          <a:noFill/>
        </p:spPr>
        <p:txBody>
          <a:bodyPr wrap="square" rtlCol="0">
            <a:spAutoFit/>
          </a:bodyPr>
          <a:lstStyle/>
          <a:p>
            <a:r>
              <a:rPr lang="en-US" sz="2000" b="1"/>
              <a:t>3.2: Bài học kinh nghiệm</a:t>
            </a:r>
          </a:p>
          <a:p>
            <a:endParaRPr lang="zh-CN" altLang="ko-KR" sz="2000" b="1">
              <a:ea typeface="Malgun Gothic Semilight" panose="020B0502040204020203" pitchFamily="34" charset="-122"/>
            </a:endParaRPr>
          </a:p>
          <a:p>
            <a:endParaRPr lang="en-US" sz="20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9"/>
                                        </p:tgtEl>
                                        <p:attrNameLst>
                                          <p:attrName>style.visibility</p:attrName>
                                        </p:attrNameLst>
                                      </p:cBhvr>
                                      <p:to>
                                        <p:strVal val="visible"/>
                                      </p:to>
                                    </p:set>
                                    <p:anim calcmode="lin" valueType="num">
                                      <p:cBhvr additive="base">
                                        <p:cTn id="14" dur="500" fill="hold"/>
                                        <p:tgtEl>
                                          <p:spTgt spid="79"/>
                                        </p:tgtEl>
                                        <p:attrNameLst>
                                          <p:attrName>ppt_x</p:attrName>
                                        </p:attrNameLst>
                                      </p:cBhvr>
                                      <p:tavLst>
                                        <p:tav tm="0">
                                          <p:val>
                                            <p:strVal val="#ppt_x"/>
                                          </p:val>
                                        </p:tav>
                                        <p:tav tm="100000">
                                          <p:val>
                                            <p:strVal val="#ppt_x"/>
                                          </p:val>
                                        </p:tav>
                                      </p:tavLst>
                                    </p:anim>
                                    <p:anim calcmode="lin" valueType="num">
                                      <p:cBhvr additive="base">
                                        <p:cTn id="15"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1000"/>
                                        <p:tgtEl>
                                          <p:spTgt spid="97"/>
                                        </p:tgtEl>
                                      </p:cBhvr>
                                    </p:animEffect>
                                    <p:anim calcmode="lin" valueType="num">
                                      <p:cBhvr>
                                        <p:cTn id="21" dur="1000" fill="hold"/>
                                        <p:tgtEl>
                                          <p:spTgt spid="97"/>
                                        </p:tgtEl>
                                        <p:attrNameLst>
                                          <p:attrName>ppt_x</p:attrName>
                                        </p:attrNameLst>
                                      </p:cBhvr>
                                      <p:tavLst>
                                        <p:tav tm="0">
                                          <p:val>
                                            <p:strVal val="#ppt_x"/>
                                          </p:val>
                                        </p:tav>
                                        <p:tav tm="100000">
                                          <p:val>
                                            <p:strVal val="#ppt_x"/>
                                          </p:val>
                                        </p:tav>
                                      </p:tavLst>
                                    </p:anim>
                                    <p:anim calcmode="lin" valueType="num">
                                      <p:cBhvr>
                                        <p:cTn id="22"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1000"/>
                                        <p:tgtEl>
                                          <p:spTgt spid="115"/>
                                        </p:tgtEl>
                                      </p:cBhvr>
                                    </p:animEffect>
                                    <p:anim calcmode="lin" valueType="num">
                                      <p:cBhvr>
                                        <p:cTn id="28" dur="1000" fill="hold"/>
                                        <p:tgtEl>
                                          <p:spTgt spid="115"/>
                                        </p:tgtEl>
                                        <p:attrNameLst>
                                          <p:attrName>ppt_x</p:attrName>
                                        </p:attrNameLst>
                                      </p:cBhvr>
                                      <p:tavLst>
                                        <p:tav tm="0">
                                          <p:val>
                                            <p:strVal val="#ppt_x"/>
                                          </p:val>
                                        </p:tav>
                                        <p:tav tm="100000">
                                          <p:val>
                                            <p:strVal val="#ppt_x"/>
                                          </p:val>
                                        </p:tav>
                                      </p:tavLst>
                                    </p:anim>
                                    <p:anim calcmode="lin" valueType="num">
                                      <p:cBhvr>
                                        <p:cTn id="2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33"/>
                                        </p:tgtEl>
                                        <p:attrNameLst>
                                          <p:attrName>style.visibility</p:attrName>
                                        </p:attrNameLst>
                                      </p:cBhvr>
                                      <p:to>
                                        <p:strVal val="visible"/>
                                      </p:to>
                                    </p:set>
                                    <p:animEffect transition="in" filter="fade">
                                      <p:cBhvr>
                                        <p:cTn id="34" dur="1000"/>
                                        <p:tgtEl>
                                          <p:spTgt spid="133"/>
                                        </p:tgtEl>
                                      </p:cBhvr>
                                    </p:animEffect>
                                    <p:anim calcmode="lin" valueType="num">
                                      <p:cBhvr>
                                        <p:cTn id="35" dur="1000" fill="hold"/>
                                        <p:tgtEl>
                                          <p:spTgt spid="133"/>
                                        </p:tgtEl>
                                        <p:attrNameLst>
                                          <p:attrName>ppt_x</p:attrName>
                                        </p:attrNameLst>
                                      </p:cBhvr>
                                      <p:tavLst>
                                        <p:tav tm="0">
                                          <p:val>
                                            <p:strVal val="#ppt_x"/>
                                          </p:val>
                                        </p:tav>
                                        <p:tav tm="100000">
                                          <p:val>
                                            <p:strVal val="#ppt_x"/>
                                          </p:val>
                                        </p:tav>
                                      </p:tavLst>
                                    </p:anim>
                                    <p:anim calcmode="lin" valueType="num">
                                      <p:cBhvr>
                                        <p:cTn id="36"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443849"/>
            <a:ext cx="7314976" cy="2074082"/>
          </a:xfrm>
        </p:spPr>
        <p:txBody>
          <a:bodyPr/>
          <a:lstStyle/>
          <a:p>
            <a:r>
              <a:rPr lang="en-US" sz="3600" b="0" smtClean="0">
                <a:latin typeface="+mn-lt"/>
              </a:rPr>
              <a:t>3.3 : Đề </a:t>
            </a:r>
            <a:r>
              <a:rPr lang="en-US" sz="3600" b="0">
                <a:latin typeface="+mn-lt"/>
              </a:rPr>
              <a:t>xuất về tính khả thi của </a:t>
            </a:r>
            <a:endParaRPr lang="en-US" sz="3600" b="0" smtClean="0">
              <a:latin typeface="+mn-lt"/>
            </a:endParaRPr>
          </a:p>
          <a:p>
            <a:r>
              <a:rPr lang="en-US" sz="3600" b="0" smtClean="0">
                <a:latin typeface="+mn-lt"/>
              </a:rPr>
              <a:t>chủ </a:t>
            </a:r>
            <a:r>
              <a:rPr lang="en-US" sz="3600" b="0">
                <a:latin typeface="+mn-lt"/>
              </a:rPr>
              <a:t>đề nghiên cứu, thuận lợi</a:t>
            </a:r>
            <a:r>
              <a:rPr lang="en-US" sz="3600" b="0" smtClean="0">
                <a:latin typeface="+mn-lt"/>
              </a:rPr>
              <a:t>,</a:t>
            </a:r>
          </a:p>
          <a:p>
            <a:r>
              <a:rPr lang="en-US" sz="3600" b="0" smtClean="0">
                <a:latin typeface="+mn-lt"/>
              </a:rPr>
              <a:t> </a:t>
            </a:r>
            <a:r>
              <a:rPr lang="en-US" sz="3600" b="0">
                <a:latin typeface="+mn-lt"/>
              </a:rPr>
              <a:t>khó khăn</a:t>
            </a:r>
          </a:p>
          <a:p>
            <a:endParaRPr lang="en-US" sz="3600" b="0">
              <a:latin typeface="+mn-lt"/>
            </a:endParaRPr>
          </a:p>
          <a:p>
            <a:endParaRPr lang="zh-CN" altLang="ko-KR" sz="3600" b="0" dirty="0">
              <a:latin typeface="+mn-lt"/>
              <a:ea typeface="Malgun Gothic Semilight" panose="020B0502040204020203" pitchFamily="34" charset="-122"/>
            </a:endParaRPr>
          </a:p>
        </p:txBody>
      </p:sp>
      <p:sp>
        <p:nvSpPr>
          <p:cNvPr id="4" name="텍스트 개체 틀 3"/>
          <p:cNvSpPr>
            <a:spLocks noGrp="1"/>
          </p:cNvSpPr>
          <p:nvPr>
            <p:ph type="body" sz="quarter" idx="12"/>
          </p:nvPr>
        </p:nvSpPr>
        <p:spPr>
          <a:xfrm>
            <a:off x="4204362" y="2062629"/>
            <a:ext cx="7110702" cy="944440"/>
          </a:xfrm>
        </p:spPr>
        <p:txBody>
          <a:bodyPr/>
          <a:lstStyle/>
          <a:p>
            <a:r>
              <a:rPr lang="en-US" sz="3600" smtClean="0"/>
              <a:t>Chương 3 : </a:t>
            </a:r>
            <a:r>
              <a:rPr lang="en-US" sz="3600"/>
              <a:t>Kết luận và bài học kinh </a:t>
            </a:r>
            <a:r>
              <a:rPr lang="en-US" sz="3600" smtClean="0"/>
              <a:t>nghiệm</a:t>
            </a:r>
            <a:endParaRPr lang="en-US" sz="3600"/>
          </a:p>
        </p:txBody>
      </p:sp>
    </p:spTree>
    <p:extLst>
      <p:ext uri="{BB962C8B-B14F-4D97-AF65-F5344CB8AC3E}">
        <p14:creationId xmlns:p14="http://schemas.microsoft.com/office/powerpoint/2010/main" val="3681829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 calcmode="lin" valueType="num">
                                      <p:cBhvr>
                                        <p:cTn id="2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2">
                                            <p:txEl>
                                              <p:pRg st="0" end="0"/>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 calcmode="lin" valueType="num">
                                      <p:cBhvr>
                                        <p:cTn id="31"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1" end="1"/>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 calcmode="lin" valueType="num">
                                      <p:cBhvr>
                                        <p:cTn id="37"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sp>
        <p:nvSpPr>
          <p:cNvPr id="32" name="Freeform 98"/>
          <p:cNvSpPr/>
          <p:nvPr/>
        </p:nvSpPr>
        <p:spPr bwMode="auto">
          <a:xfrm flipH="1">
            <a:off x="6964045" y="3839166"/>
            <a:ext cx="5188585" cy="2999105"/>
          </a:xfrm>
          <a:custGeom>
            <a:avLst/>
            <a:gdLst/>
            <a:ahLst/>
            <a:cxnLst/>
            <a:rect l="l" t="t" r="r" b="b"/>
            <a:pathLst>
              <a:path w="3916331" h="2131816">
                <a:moveTo>
                  <a:pt x="0" y="0"/>
                </a:moveTo>
                <a:lnTo>
                  <a:pt x="2849103" y="0"/>
                </a:lnTo>
                <a:lnTo>
                  <a:pt x="3916331" y="1067228"/>
                </a:lnTo>
                <a:lnTo>
                  <a:pt x="2849103" y="2131816"/>
                </a:lnTo>
                <a:lnTo>
                  <a:pt x="0" y="213181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2" name="Freeform 98"/>
          <p:cNvSpPr/>
          <p:nvPr/>
        </p:nvSpPr>
        <p:spPr bwMode="auto">
          <a:xfrm>
            <a:off x="-24765" y="2179970"/>
            <a:ext cx="5158740" cy="2999105"/>
          </a:xfrm>
          <a:custGeom>
            <a:avLst/>
            <a:gdLst/>
            <a:ahLst/>
            <a:cxnLst/>
            <a:rect l="l" t="t" r="r" b="b"/>
            <a:pathLst>
              <a:path w="3916331" h="2131816">
                <a:moveTo>
                  <a:pt x="0" y="0"/>
                </a:moveTo>
                <a:lnTo>
                  <a:pt x="2849103" y="0"/>
                </a:lnTo>
                <a:lnTo>
                  <a:pt x="3916331" y="1067228"/>
                </a:lnTo>
                <a:lnTo>
                  <a:pt x="2849103" y="2131816"/>
                </a:lnTo>
                <a:lnTo>
                  <a:pt x="0" y="2131816"/>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grpSp>
        <p:nvGrpSpPr>
          <p:cNvPr id="6" name="그룹 5"/>
          <p:cNvGrpSpPr/>
          <p:nvPr/>
        </p:nvGrpSpPr>
        <p:grpSpPr>
          <a:xfrm>
            <a:off x="183313" y="2431998"/>
            <a:ext cx="3833894" cy="959689"/>
            <a:chOff x="379982" y="2590048"/>
            <a:chExt cx="2725008" cy="682088"/>
          </a:xfrm>
        </p:grpSpPr>
        <p:sp>
          <p:nvSpPr>
            <p:cNvPr id="7" name="speed"/>
            <p:cNvSpPr txBox="1">
              <a:spLocks noChangeArrowheads="1"/>
            </p:cNvSpPr>
            <p:nvPr/>
          </p:nvSpPr>
          <p:spPr bwMode="auto">
            <a:xfrm>
              <a:off x="755576" y="2590048"/>
              <a:ext cx="2285046" cy="183249"/>
            </a:xfrm>
            <a:prstGeom prst="rect">
              <a:avLst/>
            </a:prstGeom>
            <a:noFill/>
            <a:sp3d prstMaterial="matte">
              <a:bevelT w="1270" h="1270"/>
            </a:sp3d>
          </p:spPr>
          <p:txBody>
            <a:bodyPr wrap="square" lIns="0" tIns="0" rIns="0" bIns="0">
              <a:spAutoFit/>
              <a:scene3d>
                <a:camera prst="orthographicFront"/>
                <a:lightRig rig="threePt" dir="t"/>
              </a:scene3d>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r">
                <a:lnSpc>
                  <a:spcPct val="90000"/>
                </a:lnSpc>
                <a:buClr>
                  <a:prstClr val="white"/>
                </a:buClr>
                <a:defRPr/>
              </a:pPr>
              <a:r>
                <a:rPr lang="en-US" altLang="zh-CN" sz="1865" b="1" smtClean="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rPr>
                <a:t>          Thuận lợi   </a:t>
              </a:r>
              <a:endParaRPr lang="zh-CN" altLang="ko-KR" sz="186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endParaRPr>
            </a:p>
          </p:txBody>
        </p:sp>
        <p:sp>
          <p:nvSpPr>
            <p:cNvPr id="8" name="speed"/>
            <p:cNvSpPr txBox="1">
              <a:spLocks noChangeArrowheads="1"/>
            </p:cNvSpPr>
            <p:nvPr/>
          </p:nvSpPr>
          <p:spPr bwMode="auto">
            <a:xfrm>
              <a:off x="379982" y="2904998"/>
              <a:ext cx="2660640" cy="196874"/>
            </a:xfrm>
            <a:prstGeom prst="rect">
              <a:avLst/>
            </a:prstGeom>
            <a:noFill/>
            <a:sp3d prstMaterial="matte">
              <a:bevelT w="1270" h="1270"/>
            </a:sp3d>
          </p:spPr>
          <p:txBody>
            <a:bodyPr wrap="square" lIns="0" tIns="0" rIns="0" bIns="0">
              <a:spAutoFit/>
              <a:scene3d>
                <a:camera prst="orthographicFront"/>
                <a:lightRig rig="threePt" dir="t"/>
              </a:scene3d>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gn="r">
                <a:defRPr/>
              </a:pPr>
              <a:r>
                <a:rPr lang="en-US"/>
                <a:t>Việc khảo sát, đo đạt phòng thuận lợi</a:t>
              </a:r>
              <a:endParaRPr lang="en-US" altLang="ko-KR" sz="1465"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cxnSp>
          <p:nvCxnSpPr>
            <p:cNvPr id="11" name="직선 연결선 10"/>
            <p:cNvCxnSpPr/>
            <p:nvPr/>
          </p:nvCxnSpPr>
          <p:spPr>
            <a:xfrm>
              <a:off x="447515" y="3272136"/>
              <a:ext cx="265747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11"/>
          <p:cNvGrpSpPr/>
          <p:nvPr/>
        </p:nvGrpSpPr>
        <p:grpSpPr>
          <a:xfrm>
            <a:off x="7824667" y="4213141"/>
            <a:ext cx="4327963" cy="920484"/>
            <a:chOff x="6077798" y="3853293"/>
            <a:chExt cx="2809875" cy="654354"/>
          </a:xfrm>
        </p:grpSpPr>
        <p:sp>
          <p:nvSpPr>
            <p:cNvPr id="13" name="speed"/>
            <p:cNvSpPr txBox="1">
              <a:spLocks noChangeArrowheads="1"/>
            </p:cNvSpPr>
            <p:nvPr/>
          </p:nvSpPr>
          <p:spPr bwMode="auto">
            <a:xfrm>
              <a:off x="6082399" y="3853293"/>
              <a:ext cx="2805274" cy="183249"/>
            </a:xfrm>
            <a:prstGeom prst="rect">
              <a:avLst/>
            </a:prstGeom>
            <a:noFill/>
            <a:sp3d prstMaterial="matte">
              <a:bevelT w="1270" h="1270"/>
            </a:sp3d>
          </p:spPr>
          <p:txBody>
            <a:bodyPr wrap="square" lIns="0" tIns="0" rIns="0" bIns="0">
              <a:spAutoFit/>
              <a:scene3d>
                <a:camera prst="orthographicFront"/>
                <a:lightRig rig="threePt" dir="t"/>
              </a:scene3d>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lnSpc>
                  <a:spcPct val="90000"/>
                </a:lnSpc>
                <a:buClr>
                  <a:prstClr val="white"/>
                </a:buClr>
                <a:defRPr/>
              </a:pPr>
              <a:r>
                <a:rPr lang="en-US" altLang="zh-CN" sz="1865" b="1" smtClean="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rPr>
                <a:t>     Khó khăn</a:t>
              </a:r>
              <a:endParaRPr lang="zh-CN" altLang="en-US" sz="1865" b="1" dirty="0">
                <a:solidFill>
                  <a:schemeClr val="tx1">
                    <a:lumMod val="75000"/>
                    <a:lumOff val="25000"/>
                  </a:schemeClr>
                </a:solidFill>
                <a:latin typeface="Tahoma" panose="020B0604030504040204" pitchFamily="34" charset="0"/>
                <a:ea typeface="宋体" panose="02010600030101010101" pitchFamily="2" charset="-122"/>
                <a:cs typeface="Tahoma" panose="020B0604030504040204" pitchFamily="34" charset="0"/>
              </a:endParaRPr>
            </a:p>
          </p:txBody>
        </p:sp>
        <p:sp>
          <p:nvSpPr>
            <p:cNvPr id="14" name="speed"/>
            <p:cNvSpPr txBox="1">
              <a:spLocks noChangeArrowheads="1"/>
            </p:cNvSpPr>
            <p:nvPr/>
          </p:nvSpPr>
          <p:spPr bwMode="auto">
            <a:xfrm>
              <a:off x="6082398" y="4075182"/>
              <a:ext cx="2579240" cy="393826"/>
            </a:xfrm>
            <a:prstGeom prst="rect">
              <a:avLst/>
            </a:prstGeom>
            <a:noFill/>
            <a:sp3d prstMaterial="matte">
              <a:bevelT w="1270" h="1270"/>
            </a:sp3d>
          </p:spPr>
          <p:txBody>
            <a:bodyPr wrap="square" lIns="0" tIns="0" rIns="0" bIns="0">
              <a:spAutoFit/>
              <a:scene3d>
                <a:camera prst="orthographicFront"/>
                <a:lightRig rig="threePt" dir="t"/>
              </a:scene3d>
              <a:sp3d>
                <a:bevelT w="0" h="0"/>
              </a:sp3d>
            </a:bodyPr>
            <a:lstStyle>
              <a:defPPr>
                <a:defRPr lang="ko-KR"/>
              </a:defPPr>
              <a:lvl1pPr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Gulim" panose="020B0600000101010101" pitchFamily="50" charset="-127"/>
                  <a:ea typeface="Gulim" panose="020B0600000101010101" pitchFamily="50" charset="-127"/>
                  <a:cs typeface="+mn-cs"/>
                </a:defRPr>
              </a:lvl5pPr>
              <a:lvl6pPr marL="22860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6pPr>
              <a:lvl7pPr marL="27432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7pPr>
              <a:lvl8pPr marL="32004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8pPr>
              <a:lvl9pPr marL="3657600" algn="l" defTabSz="914400" rtl="0" eaLnBrk="1" latinLnBrk="1" hangingPunct="1">
                <a:defRPr kumimoji="1" kern="1200">
                  <a:solidFill>
                    <a:schemeClr val="tx1"/>
                  </a:solidFill>
                  <a:latin typeface="Gulim" panose="020B0600000101010101" pitchFamily="50" charset="-127"/>
                  <a:ea typeface="Gulim" panose="020B0600000101010101" pitchFamily="50" charset="-127"/>
                  <a:cs typeface="+mn-cs"/>
                </a:defRPr>
              </a:lvl9pPr>
            </a:lstStyle>
            <a:p>
              <a:pPr>
                <a:defRPr/>
              </a:pPr>
              <a:r>
                <a:rPr lang="en-US"/>
                <a:t>Chưa có kinh nghiệp thức tế trong </a:t>
              </a:r>
              <a:r>
                <a:rPr lang="en-US" smtClean="0"/>
                <a:t>việc </a:t>
              </a:r>
              <a:r>
                <a:rPr lang="en-US"/>
                <a:t>lắp đặt mạng.</a:t>
              </a:r>
              <a:endParaRPr lang="en-US" altLang="ko-KR" sz="1465"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cxnSp>
          <p:nvCxnSpPr>
            <p:cNvPr id="17" name="직선 연결선 16"/>
            <p:cNvCxnSpPr/>
            <p:nvPr/>
          </p:nvCxnSpPr>
          <p:spPr>
            <a:xfrm>
              <a:off x="6077798" y="4507647"/>
              <a:ext cx="265747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그룹 22"/>
          <p:cNvGrpSpPr/>
          <p:nvPr/>
        </p:nvGrpSpPr>
        <p:grpSpPr>
          <a:xfrm flipH="1">
            <a:off x="3782695" y="2222456"/>
            <a:ext cx="2997835" cy="2999105"/>
            <a:chOff x="3434466" y="2612719"/>
            <a:chExt cx="2275068" cy="2276442"/>
          </a:xfrm>
        </p:grpSpPr>
        <p:sp>
          <p:nvSpPr>
            <p:cNvPr id="27" name="Freeform 114"/>
            <p:cNvSpPr/>
            <p:nvPr/>
          </p:nvSpPr>
          <p:spPr bwMode="auto">
            <a:xfrm>
              <a:off x="3435837" y="2612720"/>
              <a:ext cx="1105973" cy="110597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28" name="Freeform 120"/>
            <p:cNvSpPr/>
            <p:nvPr/>
          </p:nvSpPr>
          <p:spPr bwMode="auto">
            <a:xfrm>
              <a:off x="3434466" y="3781815"/>
              <a:ext cx="1107346" cy="1107346"/>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sp>
          <p:nvSpPr>
            <p:cNvPr id="29" name="Freeform 118"/>
            <p:cNvSpPr/>
            <p:nvPr/>
          </p:nvSpPr>
          <p:spPr bwMode="auto">
            <a:xfrm>
              <a:off x="4603561" y="3781815"/>
              <a:ext cx="1105973" cy="1107346"/>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sp>
          <p:nvSpPr>
            <p:cNvPr id="30" name="Freeform 116"/>
            <p:cNvSpPr/>
            <p:nvPr/>
          </p:nvSpPr>
          <p:spPr bwMode="auto">
            <a:xfrm>
              <a:off x="4603561" y="2612719"/>
              <a:ext cx="1105973" cy="110597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121920" tIns="60960" rIns="121920" bIns="60960" numCol="1" anchor="t" anchorCtr="0" compatLnSpc="1"/>
            <a:lstStyle/>
            <a:p>
              <a:endParaRPr lang="ko-KR" altLang="en-US" sz="2400"/>
            </a:p>
          </p:txBody>
        </p:sp>
      </p:grpSp>
      <p:grpSp>
        <p:nvGrpSpPr>
          <p:cNvPr id="24" name="그룹 23"/>
          <p:cNvGrpSpPr/>
          <p:nvPr/>
        </p:nvGrpSpPr>
        <p:grpSpPr>
          <a:xfrm>
            <a:off x="4996180" y="2394848"/>
            <a:ext cx="414020" cy="1043940"/>
            <a:chOff x="3800931" y="2966935"/>
            <a:chExt cx="294447" cy="742021"/>
          </a:xfrm>
        </p:grpSpPr>
        <p:sp>
          <p:nvSpPr>
            <p:cNvPr id="25" name="Freeform 13"/>
            <p:cNvSpPr/>
            <p:nvPr/>
          </p:nvSpPr>
          <p:spPr bwMode="auto">
            <a:xfrm>
              <a:off x="3800931" y="2967016"/>
              <a:ext cx="170116" cy="741940"/>
            </a:xfrm>
            <a:custGeom>
              <a:avLst/>
              <a:gdLst>
                <a:gd name="T0" fmla="*/ 202 w 202"/>
                <a:gd name="T1" fmla="*/ 0 h 881"/>
                <a:gd name="T2" fmla="*/ 202 w 202"/>
                <a:gd name="T3" fmla="*/ 0 h 881"/>
                <a:gd name="T4" fmla="*/ 158 w 202"/>
                <a:gd name="T5" fmla="*/ 1 h 881"/>
                <a:gd name="T6" fmla="*/ 152 w 202"/>
                <a:gd name="T7" fmla="*/ 1 h 881"/>
                <a:gd name="T8" fmla="*/ 149 w 202"/>
                <a:gd name="T9" fmla="*/ 2 h 881"/>
                <a:gd name="T10" fmla="*/ 53 w 202"/>
                <a:gd name="T11" fmla="*/ 35 h 881"/>
                <a:gd name="T12" fmla="*/ 53 w 202"/>
                <a:gd name="T13" fmla="*/ 35 h 881"/>
                <a:gd name="T14" fmla="*/ 38 w 202"/>
                <a:gd name="T15" fmla="*/ 40 h 881"/>
                <a:gd name="T16" fmla="*/ 26 w 202"/>
                <a:gd name="T17" fmla="*/ 44 h 881"/>
                <a:gd name="T18" fmla="*/ 17 w 202"/>
                <a:gd name="T19" fmla="*/ 50 h 881"/>
                <a:gd name="T20" fmla="*/ 10 w 202"/>
                <a:gd name="T21" fmla="*/ 55 h 881"/>
                <a:gd name="T22" fmla="*/ 10 w 202"/>
                <a:gd name="T23" fmla="*/ 55 h 881"/>
                <a:gd name="T24" fmla="*/ 5 w 202"/>
                <a:gd name="T25" fmla="*/ 60 h 881"/>
                <a:gd name="T26" fmla="*/ 2 w 202"/>
                <a:gd name="T27" fmla="*/ 68 h 881"/>
                <a:gd name="T28" fmla="*/ 1 w 202"/>
                <a:gd name="T29" fmla="*/ 78 h 881"/>
                <a:gd name="T30" fmla="*/ 0 w 202"/>
                <a:gd name="T31" fmla="*/ 88 h 881"/>
                <a:gd name="T32" fmla="*/ 0 w 202"/>
                <a:gd name="T33" fmla="*/ 141 h 881"/>
                <a:gd name="T34" fmla="*/ 0 w 202"/>
                <a:gd name="T35" fmla="*/ 141 h 881"/>
                <a:gd name="T36" fmla="*/ 1 w 202"/>
                <a:gd name="T37" fmla="*/ 147 h 881"/>
                <a:gd name="T38" fmla="*/ 3 w 202"/>
                <a:gd name="T39" fmla="*/ 151 h 881"/>
                <a:gd name="T40" fmla="*/ 5 w 202"/>
                <a:gd name="T41" fmla="*/ 155 h 881"/>
                <a:gd name="T42" fmla="*/ 8 w 202"/>
                <a:gd name="T43" fmla="*/ 160 h 881"/>
                <a:gd name="T44" fmla="*/ 8 w 202"/>
                <a:gd name="T45" fmla="*/ 160 h 881"/>
                <a:gd name="T46" fmla="*/ 14 w 202"/>
                <a:gd name="T47" fmla="*/ 166 h 881"/>
                <a:gd name="T48" fmla="*/ 22 w 202"/>
                <a:gd name="T49" fmla="*/ 171 h 881"/>
                <a:gd name="T50" fmla="*/ 22 w 202"/>
                <a:gd name="T51" fmla="*/ 171 h 881"/>
                <a:gd name="T52" fmla="*/ 26 w 202"/>
                <a:gd name="T53" fmla="*/ 173 h 881"/>
                <a:gd name="T54" fmla="*/ 31 w 202"/>
                <a:gd name="T55" fmla="*/ 174 h 881"/>
                <a:gd name="T56" fmla="*/ 36 w 202"/>
                <a:gd name="T57" fmla="*/ 175 h 881"/>
                <a:gd name="T58" fmla="*/ 43 w 202"/>
                <a:gd name="T59" fmla="*/ 175 h 881"/>
                <a:gd name="T60" fmla="*/ 132 w 202"/>
                <a:gd name="T61" fmla="*/ 175 h 881"/>
                <a:gd name="T62" fmla="*/ 132 w 202"/>
                <a:gd name="T63" fmla="*/ 175 h 881"/>
                <a:gd name="T64" fmla="*/ 136 w 202"/>
                <a:gd name="T65" fmla="*/ 176 h 881"/>
                <a:gd name="T66" fmla="*/ 138 w 202"/>
                <a:gd name="T67" fmla="*/ 178 h 881"/>
                <a:gd name="T68" fmla="*/ 140 w 202"/>
                <a:gd name="T69" fmla="*/ 182 h 881"/>
                <a:gd name="T70" fmla="*/ 140 w 202"/>
                <a:gd name="T71" fmla="*/ 186 h 881"/>
                <a:gd name="T72" fmla="*/ 140 w 202"/>
                <a:gd name="T73" fmla="*/ 831 h 881"/>
                <a:gd name="T74" fmla="*/ 140 w 202"/>
                <a:gd name="T75" fmla="*/ 831 h 881"/>
                <a:gd name="T76" fmla="*/ 141 w 202"/>
                <a:gd name="T77" fmla="*/ 845 h 881"/>
                <a:gd name="T78" fmla="*/ 142 w 202"/>
                <a:gd name="T79" fmla="*/ 857 h 881"/>
                <a:gd name="T80" fmla="*/ 145 w 202"/>
                <a:gd name="T81" fmla="*/ 867 h 881"/>
                <a:gd name="T82" fmla="*/ 150 w 202"/>
                <a:gd name="T83" fmla="*/ 874 h 881"/>
                <a:gd name="T84" fmla="*/ 150 w 202"/>
                <a:gd name="T85" fmla="*/ 874 h 881"/>
                <a:gd name="T86" fmla="*/ 152 w 202"/>
                <a:gd name="T87" fmla="*/ 876 h 881"/>
                <a:gd name="T88" fmla="*/ 158 w 202"/>
                <a:gd name="T89" fmla="*/ 878 h 881"/>
                <a:gd name="T90" fmla="*/ 174 w 202"/>
                <a:gd name="T91" fmla="*/ 880 h 881"/>
                <a:gd name="T92" fmla="*/ 202 w 202"/>
                <a:gd name="T93" fmla="*/ 881 h 881"/>
                <a:gd name="T94" fmla="*/ 202 w 202"/>
                <a:gd name="T95"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2" h="881">
                  <a:moveTo>
                    <a:pt x="202" y="0"/>
                  </a:moveTo>
                  <a:lnTo>
                    <a:pt x="202" y="0"/>
                  </a:lnTo>
                  <a:lnTo>
                    <a:pt x="158" y="1"/>
                  </a:lnTo>
                  <a:lnTo>
                    <a:pt x="152" y="1"/>
                  </a:lnTo>
                  <a:lnTo>
                    <a:pt x="149" y="2"/>
                  </a:lnTo>
                  <a:lnTo>
                    <a:pt x="53" y="35"/>
                  </a:lnTo>
                  <a:lnTo>
                    <a:pt x="53" y="35"/>
                  </a:lnTo>
                  <a:lnTo>
                    <a:pt x="38" y="40"/>
                  </a:lnTo>
                  <a:lnTo>
                    <a:pt x="26" y="44"/>
                  </a:lnTo>
                  <a:lnTo>
                    <a:pt x="17" y="50"/>
                  </a:lnTo>
                  <a:lnTo>
                    <a:pt x="10" y="55"/>
                  </a:lnTo>
                  <a:lnTo>
                    <a:pt x="10" y="55"/>
                  </a:lnTo>
                  <a:lnTo>
                    <a:pt x="5" y="60"/>
                  </a:lnTo>
                  <a:lnTo>
                    <a:pt x="2" y="68"/>
                  </a:lnTo>
                  <a:lnTo>
                    <a:pt x="1" y="78"/>
                  </a:lnTo>
                  <a:lnTo>
                    <a:pt x="0" y="88"/>
                  </a:lnTo>
                  <a:lnTo>
                    <a:pt x="0" y="141"/>
                  </a:lnTo>
                  <a:lnTo>
                    <a:pt x="0" y="141"/>
                  </a:lnTo>
                  <a:lnTo>
                    <a:pt x="1" y="147"/>
                  </a:lnTo>
                  <a:lnTo>
                    <a:pt x="3" y="151"/>
                  </a:lnTo>
                  <a:lnTo>
                    <a:pt x="5" y="155"/>
                  </a:lnTo>
                  <a:lnTo>
                    <a:pt x="8" y="160"/>
                  </a:lnTo>
                  <a:lnTo>
                    <a:pt x="8" y="160"/>
                  </a:lnTo>
                  <a:lnTo>
                    <a:pt x="14" y="166"/>
                  </a:lnTo>
                  <a:lnTo>
                    <a:pt x="22" y="171"/>
                  </a:lnTo>
                  <a:lnTo>
                    <a:pt x="22" y="171"/>
                  </a:lnTo>
                  <a:lnTo>
                    <a:pt x="26" y="173"/>
                  </a:lnTo>
                  <a:lnTo>
                    <a:pt x="31" y="174"/>
                  </a:lnTo>
                  <a:lnTo>
                    <a:pt x="36" y="175"/>
                  </a:lnTo>
                  <a:lnTo>
                    <a:pt x="43" y="175"/>
                  </a:lnTo>
                  <a:lnTo>
                    <a:pt x="132" y="175"/>
                  </a:lnTo>
                  <a:lnTo>
                    <a:pt x="132" y="175"/>
                  </a:lnTo>
                  <a:lnTo>
                    <a:pt x="136" y="176"/>
                  </a:lnTo>
                  <a:lnTo>
                    <a:pt x="138" y="178"/>
                  </a:lnTo>
                  <a:lnTo>
                    <a:pt x="140" y="182"/>
                  </a:lnTo>
                  <a:lnTo>
                    <a:pt x="140" y="186"/>
                  </a:lnTo>
                  <a:lnTo>
                    <a:pt x="140" y="831"/>
                  </a:lnTo>
                  <a:lnTo>
                    <a:pt x="140" y="831"/>
                  </a:lnTo>
                  <a:lnTo>
                    <a:pt x="141" y="845"/>
                  </a:lnTo>
                  <a:lnTo>
                    <a:pt x="142" y="857"/>
                  </a:lnTo>
                  <a:lnTo>
                    <a:pt x="145" y="867"/>
                  </a:lnTo>
                  <a:lnTo>
                    <a:pt x="150" y="874"/>
                  </a:lnTo>
                  <a:lnTo>
                    <a:pt x="150" y="874"/>
                  </a:lnTo>
                  <a:lnTo>
                    <a:pt x="152" y="876"/>
                  </a:lnTo>
                  <a:lnTo>
                    <a:pt x="158" y="878"/>
                  </a:lnTo>
                  <a:lnTo>
                    <a:pt x="174" y="880"/>
                  </a:lnTo>
                  <a:lnTo>
                    <a:pt x="202" y="881"/>
                  </a:lnTo>
                  <a:lnTo>
                    <a:pt x="202"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6" name="Freeform 15"/>
            <p:cNvSpPr/>
            <p:nvPr/>
          </p:nvSpPr>
          <p:spPr bwMode="auto">
            <a:xfrm>
              <a:off x="4036567" y="2966935"/>
              <a:ext cx="58811" cy="741356"/>
            </a:xfrm>
            <a:custGeom>
              <a:avLst/>
              <a:gdLst>
                <a:gd name="T0" fmla="*/ 29 w 71"/>
                <a:gd name="T1" fmla="*/ 0 h 895"/>
                <a:gd name="T2" fmla="*/ 0 w 71"/>
                <a:gd name="T3" fmla="*/ 0 h 895"/>
                <a:gd name="T4" fmla="*/ 0 w 71"/>
                <a:gd name="T5" fmla="*/ 895 h 895"/>
                <a:gd name="T6" fmla="*/ 29 w 71"/>
                <a:gd name="T7" fmla="*/ 895 h 895"/>
                <a:gd name="T8" fmla="*/ 29 w 71"/>
                <a:gd name="T9" fmla="*/ 895 h 895"/>
                <a:gd name="T10" fmla="*/ 42 w 71"/>
                <a:gd name="T11" fmla="*/ 894 h 895"/>
                <a:gd name="T12" fmla="*/ 52 w 71"/>
                <a:gd name="T13" fmla="*/ 891 h 895"/>
                <a:gd name="T14" fmla="*/ 59 w 71"/>
                <a:gd name="T15" fmla="*/ 888 h 895"/>
                <a:gd name="T16" fmla="*/ 62 w 71"/>
                <a:gd name="T17" fmla="*/ 886 h 895"/>
                <a:gd name="T18" fmla="*/ 64 w 71"/>
                <a:gd name="T19" fmla="*/ 884 h 895"/>
                <a:gd name="T20" fmla="*/ 64 w 71"/>
                <a:gd name="T21" fmla="*/ 884 h 895"/>
                <a:gd name="T22" fmla="*/ 67 w 71"/>
                <a:gd name="T23" fmla="*/ 877 h 895"/>
                <a:gd name="T24" fmla="*/ 69 w 71"/>
                <a:gd name="T25" fmla="*/ 868 h 895"/>
                <a:gd name="T26" fmla="*/ 70 w 71"/>
                <a:gd name="T27" fmla="*/ 857 h 895"/>
                <a:gd name="T28" fmla="*/ 71 w 71"/>
                <a:gd name="T29" fmla="*/ 843 h 895"/>
                <a:gd name="T30" fmla="*/ 71 w 71"/>
                <a:gd name="T31" fmla="*/ 58 h 895"/>
                <a:gd name="T32" fmla="*/ 71 w 71"/>
                <a:gd name="T33" fmla="*/ 58 h 895"/>
                <a:gd name="T34" fmla="*/ 70 w 71"/>
                <a:gd name="T35" fmla="*/ 43 h 895"/>
                <a:gd name="T36" fmla="*/ 69 w 71"/>
                <a:gd name="T37" fmla="*/ 30 h 895"/>
                <a:gd name="T38" fmla="*/ 68 w 71"/>
                <a:gd name="T39" fmla="*/ 21 h 895"/>
                <a:gd name="T40" fmla="*/ 66 w 71"/>
                <a:gd name="T41" fmla="*/ 13 h 895"/>
                <a:gd name="T42" fmla="*/ 66 w 71"/>
                <a:gd name="T43" fmla="*/ 13 h 895"/>
                <a:gd name="T44" fmla="*/ 64 w 71"/>
                <a:gd name="T45" fmla="*/ 9 h 895"/>
                <a:gd name="T46" fmla="*/ 62 w 71"/>
                <a:gd name="T47" fmla="*/ 7 h 895"/>
                <a:gd name="T48" fmla="*/ 58 w 71"/>
                <a:gd name="T49" fmla="*/ 4 h 895"/>
                <a:gd name="T50" fmla="*/ 54 w 71"/>
                <a:gd name="T51" fmla="*/ 3 h 895"/>
                <a:gd name="T52" fmla="*/ 44 w 71"/>
                <a:gd name="T53" fmla="*/ 0 h 895"/>
                <a:gd name="T54" fmla="*/ 29 w 71"/>
                <a:gd name="T55"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895">
                  <a:moveTo>
                    <a:pt x="29" y="0"/>
                  </a:moveTo>
                  <a:lnTo>
                    <a:pt x="0" y="0"/>
                  </a:lnTo>
                  <a:lnTo>
                    <a:pt x="0" y="895"/>
                  </a:lnTo>
                  <a:lnTo>
                    <a:pt x="29" y="895"/>
                  </a:lnTo>
                  <a:lnTo>
                    <a:pt x="29" y="895"/>
                  </a:lnTo>
                  <a:lnTo>
                    <a:pt x="42" y="894"/>
                  </a:lnTo>
                  <a:lnTo>
                    <a:pt x="52" y="891"/>
                  </a:lnTo>
                  <a:lnTo>
                    <a:pt x="59" y="888"/>
                  </a:lnTo>
                  <a:lnTo>
                    <a:pt x="62" y="886"/>
                  </a:lnTo>
                  <a:lnTo>
                    <a:pt x="64" y="884"/>
                  </a:lnTo>
                  <a:lnTo>
                    <a:pt x="64" y="884"/>
                  </a:lnTo>
                  <a:lnTo>
                    <a:pt x="67" y="877"/>
                  </a:lnTo>
                  <a:lnTo>
                    <a:pt x="69" y="868"/>
                  </a:lnTo>
                  <a:lnTo>
                    <a:pt x="70" y="857"/>
                  </a:lnTo>
                  <a:lnTo>
                    <a:pt x="71" y="843"/>
                  </a:lnTo>
                  <a:lnTo>
                    <a:pt x="71" y="58"/>
                  </a:lnTo>
                  <a:lnTo>
                    <a:pt x="71" y="58"/>
                  </a:lnTo>
                  <a:lnTo>
                    <a:pt x="70" y="43"/>
                  </a:lnTo>
                  <a:lnTo>
                    <a:pt x="69" y="30"/>
                  </a:lnTo>
                  <a:lnTo>
                    <a:pt x="68" y="21"/>
                  </a:lnTo>
                  <a:lnTo>
                    <a:pt x="66" y="13"/>
                  </a:lnTo>
                  <a:lnTo>
                    <a:pt x="66" y="13"/>
                  </a:lnTo>
                  <a:lnTo>
                    <a:pt x="64" y="9"/>
                  </a:lnTo>
                  <a:lnTo>
                    <a:pt x="62" y="7"/>
                  </a:lnTo>
                  <a:lnTo>
                    <a:pt x="58" y="4"/>
                  </a:lnTo>
                  <a:lnTo>
                    <a:pt x="54" y="3"/>
                  </a:lnTo>
                  <a:lnTo>
                    <a:pt x="44" y="0"/>
                  </a:lnTo>
                  <a:lnTo>
                    <a:pt x="29"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33" name="그룹 32"/>
          <p:cNvGrpSpPr/>
          <p:nvPr/>
        </p:nvGrpSpPr>
        <p:grpSpPr>
          <a:xfrm>
            <a:off x="5381625" y="3839166"/>
            <a:ext cx="2997835" cy="2999105"/>
            <a:chOff x="3434466" y="2612719"/>
            <a:chExt cx="2275068" cy="2276442"/>
          </a:xfrm>
        </p:grpSpPr>
        <p:sp>
          <p:nvSpPr>
            <p:cNvPr id="40" name="Freeform 114"/>
            <p:cNvSpPr/>
            <p:nvPr/>
          </p:nvSpPr>
          <p:spPr bwMode="auto">
            <a:xfrm>
              <a:off x="3435838" y="2612720"/>
              <a:ext cx="1105973" cy="110597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sp>
          <p:nvSpPr>
            <p:cNvPr id="41" name="Freeform 120"/>
            <p:cNvSpPr/>
            <p:nvPr/>
          </p:nvSpPr>
          <p:spPr bwMode="auto">
            <a:xfrm>
              <a:off x="3434466" y="3781815"/>
              <a:ext cx="1107346" cy="1107346"/>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42" name="Freeform 118"/>
            <p:cNvSpPr/>
            <p:nvPr/>
          </p:nvSpPr>
          <p:spPr bwMode="auto">
            <a:xfrm>
              <a:off x="4603561" y="3781815"/>
              <a:ext cx="1105973" cy="1107346"/>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bg1">
                <a:lumMod val="85000"/>
              </a:schemeClr>
            </a:solidFill>
            <a:ln>
              <a:noFill/>
            </a:ln>
          </p:spPr>
          <p:txBody>
            <a:bodyPr vert="horz" wrap="square" lIns="121920" tIns="60960" rIns="121920" bIns="60960" numCol="1" anchor="t" anchorCtr="0" compatLnSpc="1"/>
            <a:lstStyle/>
            <a:p>
              <a:endParaRPr lang="ko-KR" altLang="en-US" sz="2400"/>
            </a:p>
          </p:txBody>
        </p:sp>
        <p:sp>
          <p:nvSpPr>
            <p:cNvPr id="43" name="Freeform 116"/>
            <p:cNvSpPr/>
            <p:nvPr/>
          </p:nvSpPr>
          <p:spPr bwMode="auto">
            <a:xfrm>
              <a:off x="4603561" y="2612719"/>
              <a:ext cx="1105973" cy="110597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grpSp>
      <p:grpSp>
        <p:nvGrpSpPr>
          <p:cNvPr id="34" name="그룹 33"/>
          <p:cNvGrpSpPr/>
          <p:nvPr/>
        </p:nvGrpSpPr>
        <p:grpSpPr>
          <a:xfrm>
            <a:off x="6928485" y="4095027"/>
            <a:ext cx="222885" cy="916305"/>
            <a:chOff x="7668344" y="1771267"/>
            <a:chExt cx="184335" cy="756746"/>
          </a:xfrm>
          <a:solidFill>
            <a:schemeClr val="accent3">
              <a:lumMod val="75000"/>
            </a:schemeClr>
          </a:solidFill>
        </p:grpSpPr>
        <p:sp>
          <p:nvSpPr>
            <p:cNvPr id="38" name="Freeform 5"/>
            <p:cNvSpPr/>
            <p:nvPr/>
          </p:nvSpPr>
          <p:spPr bwMode="auto">
            <a:xfrm>
              <a:off x="7668344" y="2401889"/>
              <a:ext cx="184335" cy="126124"/>
            </a:xfrm>
            <a:custGeom>
              <a:avLst/>
              <a:gdLst>
                <a:gd name="T0" fmla="*/ 143 w 190"/>
                <a:gd name="T1" fmla="*/ 0 h 130"/>
                <a:gd name="T2" fmla="*/ 0 w 190"/>
                <a:gd name="T3" fmla="*/ 0 h 130"/>
                <a:gd name="T4" fmla="*/ 0 w 190"/>
                <a:gd name="T5" fmla="*/ 130 h 130"/>
                <a:gd name="T6" fmla="*/ 138 w 190"/>
                <a:gd name="T7" fmla="*/ 130 h 130"/>
                <a:gd name="T8" fmla="*/ 190 w 190"/>
                <a:gd name="T9" fmla="*/ 78 h 130"/>
                <a:gd name="T10" fmla="*/ 190 w 190"/>
                <a:gd name="T11" fmla="*/ 32 h 130"/>
                <a:gd name="T12" fmla="*/ 190 w 190"/>
                <a:gd name="T13" fmla="*/ 32 h 130"/>
                <a:gd name="T14" fmla="*/ 189 w 190"/>
                <a:gd name="T15" fmla="*/ 22 h 130"/>
                <a:gd name="T16" fmla="*/ 187 w 190"/>
                <a:gd name="T17" fmla="*/ 15 h 130"/>
                <a:gd name="T18" fmla="*/ 184 w 190"/>
                <a:gd name="T19" fmla="*/ 10 h 130"/>
                <a:gd name="T20" fmla="*/ 179 w 190"/>
                <a:gd name="T21" fmla="*/ 6 h 130"/>
                <a:gd name="T22" fmla="*/ 179 w 190"/>
                <a:gd name="T23" fmla="*/ 6 h 130"/>
                <a:gd name="T24" fmla="*/ 173 w 190"/>
                <a:gd name="T25" fmla="*/ 4 h 130"/>
                <a:gd name="T26" fmla="*/ 164 w 190"/>
                <a:gd name="T27" fmla="*/ 1 h 130"/>
                <a:gd name="T28" fmla="*/ 155 w 190"/>
                <a:gd name="T29" fmla="*/ 0 h 130"/>
                <a:gd name="T30" fmla="*/ 143 w 190"/>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3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9" name="Freeform 7"/>
            <p:cNvSpPr/>
            <p:nvPr/>
          </p:nvSpPr>
          <p:spPr bwMode="auto">
            <a:xfrm>
              <a:off x="7668344" y="1771267"/>
              <a:ext cx="184335" cy="423972"/>
            </a:xfrm>
            <a:custGeom>
              <a:avLst/>
              <a:gdLst>
                <a:gd name="T0" fmla="*/ 0 w 190"/>
                <a:gd name="T1" fmla="*/ 138 h 437"/>
                <a:gd name="T2" fmla="*/ 8 w 190"/>
                <a:gd name="T3" fmla="*/ 144 h 437"/>
                <a:gd name="T4" fmla="*/ 23 w 190"/>
                <a:gd name="T5" fmla="*/ 159 h 437"/>
                <a:gd name="T6" fmla="*/ 32 w 190"/>
                <a:gd name="T7" fmla="*/ 177 h 437"/>
                <a:gd name="T8" fmla="*/ 36 w 190"/>
                <a:gd name="T9" fmla="*/ 198 h 437"/>
                <a:gd name="T10" fmla="*/ 38 w 190"/>
                <a:gd name="T11" fmla="*/ 209 h 437"/>
                <a:gd name="T12" fmla="*/ 33 w 190"/>
                <a:gd name="T13" fmla="*/ 229 h 437"/>
                <a:gd name="T14" fmla="*/ 22 w 190"/>
                <a:gd name="T15" fmla="*/ 249 h 437"/>
                <a:gd name="T16" fmla="*/ 12 w 190"/>
                <a:gd name="T17" fmla="*/ 262 h 437"/>
                <a:gd name="T18" fmla="*/ 0 w 190"/>
                <a:gd name="T19" fmla="*/ 437 h 437"/>
                <a:gd name="T20" fmla="*/ 36 w 190"/>
                <a:gd name="T21" fmla="*/ 415 h 437"/>
                <a:gd name="T22" fmla="*/ 57 w 190"/>
                <a:gd name="T23" fmla="*/ 401 h 437"/>
                <a:gd name="T24" fmla="*/ 95 w 190"/>
                <a:gd name="T25" fmla="*/ 372 h 437"/>
                <a:gd name="T26" fmla="*/ 113 w 190"/>
                <a:gd name="T27" fmla="*/ 355 h 437"/>
                <a:gd name="T28" fmla="*/ 144 w 190"/>
                <a:gd name="T29" fmla="*/ 321 h 437"/>
                <a:gd name="T30" fmla="*/ 168 w 190"/>
                <a:gd name="T31" fmla="*/ 283 h 437"/>
                <a:gd name="T32" fmla="*/ 174 w 190"/>
                <a:gd name="T33" fmla="*/ 273 h 437"/>
                <a:gd name="T34" fmla="*/ 182 w 190"/>
                <a:gd name="T35" fmla="*/ 252 h 437"/>
                <a:gd name="T36" fmla="*/ 187 w 190"/>
                <a:gd name="T37" fmla="*/ 230 h 437"/>
                <a:gd name="T38" fmla="*/ 189 w 190"/>
                <a:gd name="T39" fmla="*/ 206 h 437"/>
                <a:gd name="T40" fmla="*/ 190 w 190"/>
                <a:gd name="T41" fmla="*/ 194 h 437"/>
                <a:gd name="T42" fmla="*/ 186 w 190"/>
                <a:gd name="T43" fmla="*/ 145 h 437"/>
                <a:gd name="T44" fmla="*/ 180 w 190"/>
                <a:gd name="T45" fmla="*/ 125 h 437"/>
                <a:gd name="T46" fmla="*/ 173 w 190"/>
                <a:gd name="T47" fmla="*/ 105 h 437"/>
                <a:gd name="T48" fmla="*/ 163 w 190"/>
                <a:gd name="T49" fmla="*/ 87 h 437"/>
                <a:gd name="T50" fmla="*/ 151 w 190"/>
                <a:gd name="T51" fmla="*/ 70 h 437"/>
                <a:gd name="T52" fmla="*/ 137 w 190"/>
                <a:gd name="T53" fmla="*/ 55 h 437"/>
                <a:gd name="T54" fmla="*/ 120 w 190"/>
                <a:gd name="T55" fmla="*/ 43 h 437"/>
                <a:gd name="T56" fmla="*/ 108 w 190"/>
                <a:gd name="T57" fmla="*/ 36 h 437"/>
                <a:gd name="T58" fmla="*/ 80 w 190"/>
                <a:gd name="T59" fmla="*/ 22 h 437"/>
                <a:gd name="T60" fmla="*/ 50 w 190"/>
                <a:gd name="T61" fmla="*/ 10 h 437"/>
                <a:gd name="T62" fmla="*/ 18 w 190"/>
                <a:gd name="T63" fmla="*/ 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0" h="437">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nvGrpSpPr>
          <p:cNvPr id="35" name="그룹 34"/>
          <p:cNvGrpSpPr/>
          <p:nvPr/>
        </p:nvGrpSpPr>
        <p:grpSpPr>
          <a:xfrm>
            <a:off x="6510020" y="4099188"/>
            <a:ext cx="333375" cy="922655"/>
            <a:chOff x="7332659" y="1766416"/>
            <a:chExt cx="275533" cy="761597"/>
          </a:xfrm>
          <a:solidFill>
            <a:schemeClr val="accent6">
              <a:lumMod val="50000"/>
            </a:schemeClr>
          </a:solidFill>
        </p:grpSpPr>
        <p:sp>
          <p:nvSpPr>
            <p:cNvPr id="36" name="Freeform 9"/>
            <p:cNvSpPr/>
            <p:nvPr/>
          </p:nvSpPr>
          <p:spPr bwMode="auto">
            <a:xfrm>
              <a:off x="7332659" y="2082697"/>
              <a:ext cx="275533" cy="445316"/>
            </a:xfrm>
            <a:custGeom>
              <a:avLst/>
              <a:gdLst>
                <a:gd name="T0" fmla="*/ 284 w 284"/>
                <a:gd name="T1" fmla="*/ 0 h 459"/>
                <a:gd name="T2" fmla="*/ 277 w 284"/>
                <a:gd name="T3" fmla="*/ 6 h 459"/>
                <a:gd name="T4" fmla="*/ 217 w 284"/>
                <a:gd name="T5" fmla="*/ 41 h 459"/>
                <a:gd name="T6" fmla="*/ 200 w 284"/>
                <a:gd name="T7" fmla="*/ 52 h 459"/>
                <a:gd name="T8" fmla="*/ 164 w 284"/>
                <a:gd name="T9" fmla="*/ 78 h 459"/>
                <a:gd name="T10" fmla="*/ 145 w 284"/>
                <a:gd name="T11" fmla="*/ 93 h 459"/>
                <a:gd name="T12" fmla="*/ 108 w 284"/>
                <a:gd name="T13" fmla="*/ 127 h 459"/>
                <a:gd name="T14" fmla="*/ 73 w 284"/>
                <a:gd name="T15" fmla="*/ 166 h 459"/>
                <a:gd name="T16" fmla="*/ 59 w 284"/>
                <a:gd name="T17" fmla="*/ 187 h 459"/>
                <a:gd name="T18" fmla="*/ 32 w 284"/>
                <a:gd name="T19" fmla="*/ 234 h 459"/>
                <a:gd name="T20" fmla="*/ 21 w 284"/>
                <a:gd name="T21" fmla="*/ 259 h 459"/>
                <a:gd name="T22" fmla="*/ 12 w 284"/>
                <a:gd name="T23" fmla="*/ 285 h 459"/>
                <a:gd name="T24" fmla="*/ 5 w 284"/>
                <a:gd name="T25" fmla="*/ 313 h 459"/>
                <a:gd name="T26" fmla="*/ 1 w 284"/>
                <a:gd name="T27" fmla="*/ 342 h 459"/>
                <a:gd name="T28" fmla="*/ 0 w 284"/>
                <a:gd name="T29" fmla="*/ 372 h 459"/>
                <a:gd name="T30" fmla="*/ 0 w 284"/>
                <a:gd name="T31" fmla="*/ 421 h 459"/>
                <a:gd name="T32" fmla="*/ 3 w 284"/>
                <a:gd name="T33" fmla="*/ 439 h 459"/>
                <a:gd name="T34" fmla="*/ 13 w 284"/>
                <a:gd name="T35" fmla="*/ 451 h 459"/>
                <a:gd name="T36" fmla="*/ 18 w 284"/>
                <a:gd name="T37" fmla="*/ 455 h 459"/>
                <a:gd name="T38" fmla="*/ 31 w 284"/>
                <a:gd name="T39" fmla="*/ 458 h 459"/>
                <a:gd name="T40" fmla="*/ 284 w 284"/>
                <a:gd name="T41" fmla="*/ 459 h 459"/>
                <a:gd name="T42" fmla="*/ 185 w 284"/>
                <a:gd name="T43" fmla="*/ 329 h 459"/>
                <a:gd name="T44" fmla="*/ 177 w 284"/>
                <a:gd name="T45" fmla="*/ 328 h 459"/>
                <a:gd name="T46" fmla="*/ 169 w 284"/>
                <a:gd name="T47" fmla="*/ 324 h 459"/>
                <a:gd name="T48" fmla="*/ 168 w 284"/>
                <a:gd name="T49" fmla="*/ 320 h 459"/>
                <a:gd name="T50" fmla="*/ 171 w 284"/>
                <a:gd name="T51" fmla="*/ 290 h 459"/>
                <a:gd name="T52" fmla="*/ 179 w 284"/>
                <a:gd name="T53" fmla="*/ 261 h 459"/>
                <a:gd name="T54" fmla="*/ 192 w 284"/>
                <a:gd name="T55" fmla="*/ 236 h 459"/>
                <a:gd name="T56" fmla="*/ 210 w 284"/>
                <a:gd name="T57" fmla="*/ 214 h 459"/>
                <a:gd name="T58" fmla="*/ 226 w 284"/>
                <a:gd name="T59" fmla="*/ 196 h 459"/>
                <a:gd name="T60" fmla="*/ 264 w 284"/>
                <a:gd name="T61" fmla="*/ 166 h 459"/>
                <a:gd name="T62" fmla="*/ 284 w 284"/>
                <a:gd name="T6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459">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7" name="Freeform 12"/>
            <p:cNvSpPr/>
            <p:nvPr/>
          </p:nvSpPr>
          <p:spPr bwMode="auto">
            <a:xfrm>
              <a:off x="7369526" y="1766416"/>
              <a:ext cx="238666" cy="170753"/>
            </a:xfrm>
            <a:custGeom>
              <a:avLst/>
              <a:gdLst>
                <a:gd name="T0" fmla="*/ 240 w 246"/>
                <a:gd name="T1" fmla="*/ 0 h 176"/>
                <a:gd name="T2" fmla="*/ 240 w 246"/>
                <a:gd name="T3" fmla="*/ 0 h 176"/>
                <a:gd name="T4" fmla="*/ 215 w 246"/>
                <a:gd name="T5" fmla="*/ 1 h 176"/>
                <a:gd name="T6" fmla="*/ 192 w 246"/>
                <a:gd name="T7" fmla="*/ 2 h 176"/>
                <a:gd name="T8" fmla="*/ 170 w 246"/>
                <a:gd name="T9" fmla="*/ 4 h 176"/>
                <a:gd name="T10" fmla="*/ 150 w 246"/>
                <a:gd name="T11" fmla="*/ 6 h 176"/>
                <a:gd name="T12" fmla="*/ 150 w 246"/>
                <a:gd name="T13" fmla="*/ 6 h 176"/>
                <a:gd name="T14" fmla="*/ 114 w 246"/>
                <a:gd name="T15" fmla="*/ 12 h 176"/>
                <a:gd name="T16" fmla="*/ 84 w 246"/>
                <a:gd name="T17" fmla="*/ 20 h 176"/>
                <a:gd name="T18" fmla="*/ 84 w 246"/>
                <a:gd name="T19" fmla="*/ 20 h 176"/>
                <a:gd name="T20" fmla="*/ 59 w 246"/>
                <a:gd name="T21" fmla="*/ 28 h 176"/>
                <a:gd name="T22" fmla="*/ 38 w 246"/>
                <a:gd name="T23" fmla="*/ 36 h 176"/>
                <a:gd name="T24" fmla="*/ 38 w 246"/>
                <a:gd name="T25" fmla="*/ 36 h 176"/>
                <a:gd name="T26" fmla="*/ 11 w 246"/>
                <a:gd name="T27" fmla="*/ 50 h 176"/>
                <a:gd name="T28" fmla="*/ 1 w 246"/>
                <a:gd name="T29" fmla="*/ 60 h 176"/>
                <a:gd name="T30" fmla="*/ 1 w 246"/>
                <a:gd name="T31" fmla="*/ 60 h 176"/>
                <a:gd name="T32" fmla="*/ 0 w 246"/>
                <a:gd name="T33" fmla="*/ 67 h 176"/>
                <a:gd name="T34" fmla="*/ 2 w 246"/>
                <a:gd name="T35" fmla="*/ 76 h 176"/>
                <a:gd name="T36" fmla="*/ 2 w 246"/>
                <a:gd name="T37" fmla="*/ 76 h 176"/>
                <a:gd name="T38" fmla="*/ 6 w 246"/>
                <a:gd name="T39" fmla="*/ 97 h 176"/>
                <a:gd name="T40" fmla="*/ 12 w 246"/>
                <a:gd name="T41" fmla="*/ 118 h 176"/>
                <a:gd name="T42" fmla="*/ 12 w 246"/>
                <a:gd name="T43" fmla="*/ 118 h 176"/>
                <a:gd name="T44" fmla="*/ 22 w 246"/>
                <a:gd name="T45" fmla="*/ 139 h 176"/>
                <a:gd name="T46" fmla="*/ 31 w 246"/>
                <a:gd name="T47" fmla="*/ 158 h 176"/>
                <a:gd name="T48" fmla="*/ 31 w 246"/>
                <a:gd name="T49" fmla="*/ 158 h 176"/>
                <a:gd name="T50" fmla="*/ 37 w 246"/>
                <a:gd name="T51" fmla="*/ 166 h 176"/>
                <a:gd name="T52" fmla="*/ 42 w 246"/>
                <a:gd name="T53" fmla="*/ 171 h 176"/>
                <a:gd name="T54" fmla="*/ 46 w 246"/>
                <a:gd name="T55" fmla="*/ 175 h 176"/>
                <a:gd name="T56" fmla="*/ 49 w 246"/>
                <a:gd name="T57" fmla="*/ 176 h 176"/>
                <a:gd name="T58" fmla="*/ 49 w 246"/>
                <a:gd name="T59" fmla="*/ 176 h 176"/>
                <a:gd name="T60" fmla="*/ 65 w 246"/>
                <a:gd name="T61" fmla="*/ 167 h 176"/>
                <a:gd name="T62" fmla="*/ 82 w 246"/>
                <a:gd name="T63" fmla="*/ 158 h 176"/>
                <a:gd name="T64" fmla="*/ 99 w 246"/>
                <a:gd name="T65" fmla="*/ 149 h 176"/>
                <a:gd name="T66" fmla="*/ 118 w 246"/>
                <a:gd name="T67" fmla="*/ 140 h 176"/>
                <a:gd name="T68" fmla="*/ 118 w 246"/>
                <a:gd name="T69" fmla="*/ 140 h 176"/>
                <a:gd name="T70" fmla="*/ 128 w 246"/>
                <a:gd name="T71" fmla="*/ 136 h 176"/>
                <a:gd name="T72" fmla="*/ 138 w 246"/>
                <a:gd name="T73" fmla="*/ 133 h 176"/>
                <a:gd name="T74" fmla="*/ 150 w 246"/>
                <a:gd name="T75" fmla="*/ 130 h 176"/>
                <a:gd name="T76" fmla="*/ 162 w 246"/>
                <a:gd name="T77" fmla="*/ 127 h 176"/>
                <a:gd name="T78" fmla="*/ 188 w 246"/>
                <a:gd name="T79" fmla="*/ 124 h 176"/>
                <a:gd name="T80" fmla="*/ 217 w 246"/>
                <a:gd name="T81" fmla="*/ 123 h 176"/>
                <a:gd name="T82" fmla="*/ 217 w 246"/>
                <a:gd name="T83" fmla="*/ 123 h 176"/>
                <a:gd name="T84" fmla="*/ 232 w 246"/>
                <a:gd name="T85" fmla="*/ 123 h 176"/>
                <a:gd name="T86" fmla="*/ 246 w 246"/>
                <a:gd name="T87" fmla="*/ 124 h 176"/>
                <a:gd name="T88" fmla="*/ 246 w 246"/>
                <a:gd name="T89" fmla="*/ 1 h 176"/>
                <a:gd name="T90" fmla="*/ 246 w 246"/>
                <a:gd name="T91" fmla="*/ 1 h 176"/>
                <a:gd name="T92" fmla="*/ 240 w 246"/>
                <a:gd name="T9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17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sp>
        <p:nvSpPr>
          <p:cNvPr id="4" name="TextBox 3"/>
          <p:cNvSpPr txBox="1"/>
          <p:nvPr/>
        </p:nvSpPr>
        <p:spPr>
          <a:xfrm>
            <a:off x="1723697" y="136634"/>
            <a:ext cx="9238593" cy="400110"/>
          </a:xfrm>
          <a:prstGeom prst="rect">
            <a:avLst/>
          </a:prstGeom>
          <a:noFill/>
        </p:spPr>
        <p:txBody>
          <a:bodyPr wrap="square" rtlCol="0">
            <a:spAutoFit/>
          </a:bodyPr>
          <a:lstStyle/>
          <a:p>
            <a:r>
              <a:rPr lang="en-US" sz="2000" b="1"/>
              <a:t>3.3 : Đề xuất về tính khả thi của chủ đề nghiên cứu, thuận lợi, khó </a:t>
            </a:r>
            <a:r>
              <a:rPr lang="en-US" sz="2000" b="1" smtClean="0"/>
              <a:t>khăn</a:t>
            </a:r>
            <a:endParaRPr lang="en-US" sz="2000" b="1"/>
          </a:p>
        </p:txBody>
      </p:sp>
      <p:sp>
        <p:nvSpPr>
          <p:cNvPr id="5" name="TextBox 4"/>
          <p:cNvSpPr txBox="1"/>
          <p:nvPr/>
        </p:nvSpPr>
        <p:spPr>
          <a:xfrm>
            <a:off x="294290" y="945931"/>
            <a:ext cx="11466786" cy="1569660"/>
          </a:xfrm>
          <a:prstGeom prst="rect">
            <a:avLst/>
          </a:prstGeom>
          <a:noFill/>
        </p:spPr>
        <p:txBody>
          <a:bodyPr wrap="square" rtlCol="0">
            <a:spAutoFit/>
          </a:bodyPr>
          <a:lstStyle/>
          <a:p>
            <a:r>
              <a:rPr lang="en-US" sz="2400" smtClean="0"/>
              <a:t>- Đề </a:t>
            </a:r>
            <a:r>
              <a:rPr lang="en-US" sz="2400"/>
              <a:t>xuất thiết kế có thể được áp dụng đối với các công ty vừa và nhỏ, không yêu cầu cấu hình mạng </a:t>
            </a:r>
            <a:r>
              <a:rPr lang="en-US" sz="2400" smtClean="0"/>
              <a:t>quá cao</a:t>
            </a:r>
          </a:p>
          <a:p>
            <a:r>
              <a:rPr lang="en-US" sz="2400" smtClean="0"/>
              <a:t>- Về Thuận lợi và Khó khăn : </a:t>
            </a:r>
            <a:endParaRPr lang="en-US" sz="2400"/>
          </a:p>
          <a:p>
            <a:endParaRPr lang="en-US" sz="2400"/>
          </a:p>
        </p:txBody>
      </p:sp>
      <p:sp>
        <p:nvSpPr>
          <p:cNvPr id="10" name="TextBox 9"/>
          <p:cNvSpPr txBox="1"/>
          <p:nvPr/>
        </p:nvSpPr>
        <p:spPr>
          <a:xfrm>
            <a:off x="165364" y="3580843"/>
            <a:ext cx="4315929" cy="923330"/>
          </a:xfrm>
          <a:prstGeom prst="rect">
            <a:avLst/>
          </a:prstGeom>
          <a:noFill/>
        </p:spPr>
        <p:txBody>
          <a:bodyPr wrap="square" rtlCol="0">
            <a:spAutoFit/>
          </a:bodyPr>
          <a:lstStyle/>
          <a:p>
            <a:r>
              <a:rPr lang="en-US">
                <a:ea typeface="Gulim" panose="020B0600000101010101"/>
              </a:rPr>
              <a:t>Đã được cung cấp kiến thức cơ bản về Mạng máy </a:t>
            </a:r>
            <a:r>
              <a:rPr lang="en-US" smtClean="0">
                <a:ea typeface="Gulim" panose="020B0600000101010101"/>
              </a:rPr>
              <a:t>tính</a:t>
            </a:r>
          </a:p>
          <a:p>
            <a:endParaRPr lang="en-US">
              <a:ea typeface="Gulim" panose="020B0600000101010101"/>
            </a:endParaRPr>
          </a:p>
        </p:txBody>
      </p:sp>
      <p:cxnSp>
        <p:nvCxnSpPr>
          <p:cNvPr id="44" name="직선 연결선 10"/>
          <p:cNvCxnSpPr/>
          <p:nvPr/>
        </p:nvCxnSpPr>
        <p:spPr>
          <a:xfrm>
            <a:off x="278327" y="4306051"/>
            <a:ext cx="37388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3313" y="4465267"/>
            <a:ext cx="4202966" cy="646331"/>
          </a:xfrm>
          <a:prstGeom prst="rect">
            <a:avLst/>
          </a:prstGeom>
          <a:noFill/>
        </p:spPr>
        <p:txBody>
          <a:bodyPr wrap="square" rtlCol="0">
            <a:spAutoFit/>
          </a:bodyPr>
          <a:lstStyle/>
          <a:p>
            <a:r>
              <a:rPr lang="en-US">
                <a:ea typeface="Gulim" panose="020B0600000101010101"/>
              </a:rPr>
              <a:t>Có hướng dẫn cụ thể, chi tiết của giáo viên hướng dẫn</a:t>
            </a:r>
          </a:p>
        </p:txBody>
      </p:sp>
      <p:sp>
        <p:nvSpPr>
          <p:cNvPr id="18" name="TextBox 17"/>
          <p:cNvSpPr txBox="1"/>
          <p:nvPr/>
        </p:nvSpPr>
        <p:spPr>
          <a:xfrm>
            <a:off x="7742935" y="5248641"/>
            <a:ext cx="4256690" cy="646331"/>
          </a:xfrm>
          <a:prstGeom prst="rect">
            <a:avLst/>
          </a:prstGeom>
          <a:noFill/>
        </p:spPr>
        <p:txBody>
          <a:bodyPr wrap="square" rtlCol="0">
            <a:spAutoFit/>
          </a:bodyPr>
          <a:lstStyle/>
          <a:p>
            <a:r>
              <a:rPr lang="en-US" smtClean="0">
                <a:ea typeface="Gulim" panose="020B0600000101010101"/>
              </a:rPr>
              <a:t>Chưa </a:t>
            </a:r>
            <a:r>
              <a:rPr lang="en-US">
                <a:ea typeface="Gulim" panose="020B0600000101010101"/>
              </a:rPr>
              <a:t>nắm vững cách thức hoạt động của hệ thống mạng trong công ty </a:t>
            </a:r>
          </a:p>
        </p:txBody>
      </p:sp>
      <p:cxnSp>
        <p:nvCxnSpPr>
          <p:cNvPr id="45" name="직선 연결선 16"/>
          <p:cNvCxnSpPr/>
          <p:nvPr/>
        </p:nvCxnSpPr>
        <p:spPr>
          <a:xfrm>
            <a:off x="7831752" y="5917182"/>
            <a:ext cx="4093226"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94698" y="5910324"/>
            <a:ext cx="4367333" cy="1200329"/>
          </a:xfrm>
          <a:prstGeom prst="rect">
            <a:avLst/>
          </a:prstGeom>
          <a:noFill/>
        </p:spPr>
        <p:txBody>
          <a:bodyPr wrap="square" rtlCol="0">
            <a:spAutoFit/>
          </a:bodyPr>
          <a:lstStyle/>
          <a:p>
            <a:r>
              <a:rPr lang="en-US">
                <a:ea typeface="Gulim" panose="020B0600000101010101"/>
              </a:rPr>
              <a:t>Vốn kiến thức và kinh nghiệm còn hạn chế và khó tránh khỏi những sai sót, nhầm </a:t>
            </a:r>
            <a:r>
              <a:rPr lang="en-US" smtClean="0">
                <a:ea typeface="Gulim" panose="020B0600000101010101"/>
              </a:rPr>
              <a:t>lẫn</a:t>
            </a:r>
            <a:endParaRPr lang="en-US">
              <a:ea typeface="Gulim" panose="020B0600000101010101"/>
            </a:endParaRPr>
          </a:p>
          <a:p>
            <a:endParaRPr lang="en-US">
              <a:ea typeface="Gulim" panose="020B0600000101010101"/>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1"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fltVal val="0"/>
                                          </p:val>
                                        </p:tav>
                                        <p:tav tm="100000">
                                          <p:val>
                                            <p:strVal val="#ppt_w"/>
                                          </p:val>
                                        </p:tav>
                                      </p:tavLst>
                                    </p:anim>
                                    <p:anim calcmode="lin" valueType="num">
                                      <p:cBhvr>
                                        <p:cTn id="8" dur="1000" fill="hold"/>
                                        <p:tgtEl>
                                          <p:spTgt spid="32"/>
                                        </p:tgtEl>
                                        <p:attrNameLst>
                                          <p:attrName>ppt_h</p:attrName>
                                        </p:attrNameLst>
                                      </p:cBhvr>
                                      <p:tavLst>
                                        <p:tav tm="0">
                                          <p:val>
                                            <p:fltVal val="0"/>
                                          </p:val>
                                        </p:tav>
                                        <p:tav tm="100000">
                                          <p:val>
                                            <p:strVal val="#ppt_h"/>
                                          </p:val>
                                        </p:tav>
                                      </p:tavLst>
                                    </p:anim>
                                    <p:anim calcmode="lin" valueType="num">
                                      <p:cBhvr>
                                        <p:cTn id="9" dur="1000" fill="hold"/>
                                        <p:tgtEl>
                                          <p:spTgt spid="32"/>
                                        </p:tgtEl>
                                        <p:attrNameLst>
                                          <p:attrName>style.rotation</p:attrName>
                                        </p:attrNameLst>
                                      </p:cBhvr>
                                      <p:tavLst>
                                        <p:tav tm="0">
                                          <p:val>
                                            <p:fltVal val="90"/>
                                          </p:val>
                                        </p:tav>
                                        <p:tav tm="100000">
                                          <p:val>
                                            <p:fltVal val="0"/>
                                          </p:val>
                                        </p:tav>
                                      </p:tavLst>
                                    </p:anim>
                                    <p:animEffect transition="in" filter="fade">
                                      <p:cBhvr>
                                        <p:cTn id="10" dur="1000"/>
                                        <p:tgtEl>
                                          <p:spTgt spid="32"/>
                                        </p:tgtEl>
                                      </p:cBhvr>
                                    </p:animEffect>
                                  </p:childTnLst>
                                </p:cTn>
                              </p:par>
                              <p:par>
                                <p:cTn id="11" presetID="31" presetClass="entr" presetSubtype="0" fill="hold" grpId="1"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1000" fill="hold"/>
                                        <p:tgtEl>
                                          <p:spTgt spid="24"/>
                                        </p:tgtEl>
                                        <p:attrNameLst>
                                          <p:attrName>ppt_w</p:attrName>
                                        </p:attrNameLst>
                                      </p:cBhvr>
                                      <p:tavLst>
                                        <p:tav tm="0">
                                          <p:val>
                                            <p:fltVal val="0"/>
                                          </p:val>
                                        </p:tav>
                                        <p:tav tm="100000">
                                          <p:val>
                                            <p:strVal val="#ppt_w"/>
                                          </p:val>
                                        </p:tav>
                                      </p:tavLst>
                                    </p:anim>
                                    <p:anim calcmode="lin" valueType="num">
                                      <p:cBhvr>
                                        <p:cTn id="26" dur="1000" fill="hold"/>
                                        <p:tgtEl>
                                          <p:spTgt spid="24"/>
                                        </p:tgtEl>
                                        <p:attrNameLst>
                                          <p:attrName>ppt_h</p:attrName>
                                        </p:attrNameLst>
                                      </p:cBhvr>
                                      <p:tavLst>
                                        <p:tav tm="0">
                                          <p:val>
                                            <p:fltVal val="0"/>
                                          </p:val>
                                        </p:tav>
                                        <p:tav tm="100000">
                                          <p:val>
                                            <p:strVal val="#ppt_h"/>
                                          </p:val>
                                        </p:tav>
                                      </p:tavLst>
                                    </p:anim>
                                    <p:anim calcmode="lin" valueType="num">
                                      <p:cBhvr>
                                        <p:cTn id="27" dur="1000" fill="hold"/>
                                        <p:tgtEl>
                                          <p:spTgt spid="24"/>
                                        </p:tgtEl>
                                        <p:attrNameLst>
                                          <p:attrName>style.rotation</p:attrName>
                                        </p:attrNameLst>
                                      </p:cBhvr>
                                      <p:tavLst>
                                        <p:tav tm="0">
                                          <p:val>
                                            <p:fltVal val="90"/>
                                          </p:val>
                                        </p:tav>
                                        <p:tav tm="100000">
                                          <p:val>
                                            <p:fltVal val="0"/>
                                          </p:val>
                                        </p:tav>
                                      </p:tavLst>
                                    </p:anim>
                                    <p:animEffect transition="in" filter="fade">
                                      <p:cBhvr>
                                        <p:cTn id="28" dur="1000"/>
                                        <p:tgtEl>
                                          <p:spTgt spid="24"/>
                                        </p:tgtEl>
                                      </p:cBhvr>
                                    </p:animEffect>
                                  </p:childTnLst>
                                </p:cTn>
                              </p:par>
                              <p:par>
                                <p:cTn id="29" presetID="3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1000" fill="hold"/>
                                        <p:tgtEl>
                                          <p:spTgt spid="33"/>
                                        </p:tgtEl>
                                        <p:attrNameLst>
                                          <p:attrName>ppt_w</p:attrName>
                                        </p:attrNameLst>
                                      </p:cBhvr>
                                      <p:tavLst>
                                        <p:tav tm="0">
                                          <p:val>
                                            <p:fltVal val="0"/>
                                          </p:val>
                                        </p:tav>
                                        <p:tav tm="100000">
                                          <p:val>
                                            <p:strVal val="#ppt_w"/>
                                          </p:val>
                                        </p:tav>
                                      </p:tavLst>
                                    </p:anim>
                                    <p:anim calcmode="lin" valueType="num">
                                      <p:cBhvr>
                                        <p:cTn id="32" dur="1000" fill="hold"/>
                                        <p:tgtEl>
                                          <p:spTgt spid="33"/>
                                        </p:tgtEl>
                                        <p:attrNameLst>
                                          <p:attrName>ppt_h</p:attrName>
                                        </p:attrNameLst>
                                      </p:cBhvr>
                                      <p:tavLst>
                                        <p:tav tm="0">
                                          <p:val>
                                            <p:fltVal val="0"/>
                                          </p:val>
                                        </p:tav>
                                        <p:tav tm="100000">
                                          <p:val>
                                            <p:strVal val="#ppt_h"/>
                                          </p:val>
                                        </p:tav>
                                      </p:tavLst>
                                    </p:anim>
                                    <p:anim calcmode="lin" valueType="num">
                                      <p:cBhvr>
                                        <p:cTn id="33" dur="1000" fill="hold"/>
                                        <p:tgtEl>
                                          <p:spTgt spid="33"/>
                                        </p:tgtEl>
                                        <p:attrNameLst>
                                          <p:attrName>style.rotation</p:attrName>
                                        </p:attrNameLst>
                                      </p:cBhvr>
                                      <p:tavLst>
                                        <p:tav tm="0">
                                          <p:val>
                                            <p:fltVal val="90"/>
                                          </p:val>
                                        </p:tav>
                                        <p:tav tm="100000">
                                          <p:val>
                                            <p:fltVal val="0"/>
                                          </p:val>
                                        </p:tav>
                                      </p:tavLst>
                                    </p:anim>
                                    <p:animEffect transition="in" filter="fade">
                                      <p:cBhvr>
                                        <p:cTn id="34" dur="1000"/>
                                        <p:tgtEl>
                                          <p:spTgt spid="33"/>
                                        </p:tgtEl>
                                      </p:cBhvr>
                                    </p:animEffect>
                                  </p:childTnLst>
                                </p:cTn>
                              </p:par>
                              <p:par>
                                <p:cTn id="35" presetID="3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1000" fill="hold"/>
                                        <p:tgtEl>
                                          <p:spTgt spid="34"/>
                                        </p:tgtEl>
                                        <p:attrNameLst>
                                          <p:attrName>ppt_w</p:attrName>
                                        </p:attrNameLst>
                                      </p:cBhvr>
                                      <p:tavLst>
                                        <p:tav tm="0">
                                          <p:val>
                                            <p:fltVal val="0"/>
                                          </p:val>
                                        </p:tav>
                                        <p:tav tm="100000">
                                          <p:val>
                                            <p:strVal val="#ppt_w"/>
                                          </p:val>
                                        </p:tav>
                                      </p:tavLst>
                                    </p:anim>
                                    <p:anim calcmode="lin" valueType="num">
                                      <p:cBhvr>
                                        <p:cTn id="38" dur="1000" fill="hold"/>
                                        <p:tgtEl>
                                          <p:spTgt spid="34"/>
                                        </p:tgtEl>
                                        <p:attrNameLst>
                                          <p:attrName>ppt_h</p:attrName>
                                        </p:attrNameLst>
                                      </p:cBhvr>
                                      <p:tavLst>
                                        <p:tav tm="0">
                                          <p:val>
                                            <p:fltVal val="0"/>
                                          </p:val>
                                        </p:tav>
                                        <p:tav tm="100000">
                                          <p:val>
                                            <p:strVal val="#ppt_h"/>
                                          </p:val>
                                        </p:tav>
                                      </p:tavLst>
                                    </p:anim>
                                    <p:anim calcmode="lin" valueType="num">
                                      <p:cBhvr>
                                        <p:cTn id="39" dur="1000" fill="hold"/>
                                        <p:tgtEl>
                                          <p:spTgt spid="34"/>
                                        </p:tgtEl>
                                        <p:attrNameLst>
                                          <p:attrName>style.rotation</p:attrName>
                                        </p:attrNameLst>
                                      </p:cBhvr>
                                      <p:tavLst>
                                        <p:tav tm="0">
                                          <p:val>
                                            <p:fltVal val="90"/>
                                          </p:val>
                                        </p:tav>
                                        <p:tav tm="100000">
                                          <p:val>
                                            <p:fltVal val="0"/>
                                          </p:val>
                                        </p:tav>
                                      </p:tavLst>
                                    </p:anim>
                                    <p:animEffect transition="in" filter="fade">
                                      <p:cBhvr>
                                        <p:cTn id="40" dur="1000"/>
                                        <p:tgtEl>
                                          <p:spTgt spid="34"/>
                                        </p:tgtEl>
                                      </p:cBhvr>
                                    </p:animEffect>
                                  </p:childTnLst>
                                </p:cTn>
                              </p:par>
                              <p:par>
                                <p:cTn id="41" presetID="3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1000" fill="hold"/>
                                        <p:tgtEl>
                                          <p:spTgt spid="35"/>
                                        </p:tgtEl>
                                        <p:attrNameLst>
                                          <p:attrName>ppt_w</p:attrName>
                                        </p:attrNameLst>
                                      </p:cBhvr>
                                      <p:tavLst>
                                        <p:tav tm="0">
                                          <p:val>
                                            <p:fltVal val="0"/>
                                          </p:val>
                                        </p:tav>
                                        <p:tav tm="100000">
                                          <p:val>
                                            <p:strVal val="#ppt_w"/>
                                          </p:val>
                                        </p:tav>
                                      </p:tavLst>
                                    </p:anim>
                                    <p:anim calcmode="lin" valueType="num">
                                      <p:cBhvr>
                                        <p:cTn id="44" dur="1000" fill="hold"/>
                                        <p:tgtEl>
                                          <p:spTgt spid="35"/>
                                        </p:tgtEl>
                                        <p:attrNameLst>
                                          <p:attrName>ppt_h</p:attrName>
                                        </p:attrNameLst>
                                      </p:cBhvr>
                                      <p:tavLst>
                                        <p:tav tm="0">
                                          <p:val>
                                            <p:fltVal val="0"/>
                                          </p:val>
                                        </p:tav>
                                        <p:tav tm="100000">
                                          <p:val>
                                            <p:strVal val="#ppt_h"/>
                                          </p:val>
                                        </p:tav>
                                      </p:tavLst>
                                    </p:anim>
                                    <p:anim calcmode="lin" valueType="num">
                                      <p:cBhvr>
                                        <p:cTn id="45" dur="1000" fill="hold"/>
                                        <p:tgtEl>
                                          <p:spTgt spid="35"/>
                                        </p:tgtEl>
                                        <p:attrNameLst>
                                          <p:attrName>style.rotation</p:attrName>
                                        </p:attrNameLst>
                                      </p:cBhvr>
                                      <p:tavLst>
                                        <p:tav tm="0">
                                          <p:val>
                                            <p:fltVal val="90"/>
                                          </p:val>
                                        </p:tav>
                                        <p:tav tm="100000">
                                          <p:val>
                                            <p:fltVal val="0"/>
                                          </p:val>
                                        </p:tav>
                                      </p:tavLst>
                                    </p:anim>
                                    <p:animEffect transition="in" filter="fade">
                                      <p:cBhvr>
                                        <p:cTn id="46" dur="10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
                                            <p:txEl>
                                              <p:pRg st="0" end="0"/>
                                            </p:txEl>
                                          </p:spTgt>
                                        </p:tgtEl>
                                        <p:attrNameLst>
                                          <p:attrName>style.visibility</p:attrName>
                                        </p:attrNameLst>
                                      </p:cBhvr>
                                      <p:to>
                                        <p:strVal val="visible"/>
                                      </p:to>
                                    </p:set>
                                    <p:animEffect transition="in" filter="wipe(down)">
                                      <p:cBhvr>
                                        <p:cTn id="58" dur="500"/>
                                        <p:tgtEl>
                                          <p:spTgt spid="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circle(in)">
                                      <p:cBhvr>
                                        <p:cTn id="63" dur="2000"/>
                                        <p:tgtEl>
                                          <p:spTgt spid="5">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barn(inVertical)">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6">
                                            <p:txEl>
                                              <p:pRg st="0" end="0"/>
                                            </p:txEl>
                                          </p:spTgt>
                                        </p:tgtEl>
                                        <p:attrNameLst>
                                          <p:attrName>style.visibility</p:attrName>
                                        </p:attrNameLst>
                                      </p:cBhvr>
                                      <p:to>
                                        <p:strVal val="visible"/>
                                      </p:to>
                                    </p:set>
                                    <p:animEffect transition="in" filter="fade">
                                      <p:cBhvr>
                                        <p:cTn id="80" dur="1000"/>
                                        <p:tgtEl>
                                          <p:spTgt spid="16">
                                            <p:txEl>
                                              <p:pRg st="0" end="0"/>
                                            </p:txEl>
                                          </p:spTgt>
                                        </p:tgtEl>
                                      </p:cBhvr>
                                    </p:animEffect>
                                    <p:anim calcmode="lin" valueType="num">
                                      <p:cBhvr>
                                        <p:cTn id="81"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82"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barn(inVertical)">
                                      <p:cBhvr>
                                        <p:cTn id="87" dur="500"/>
                                        <p:tgtEl>
                                          <p:spTgt spid="12"/>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1000"/>
                                        <p:tgtEl>
                                          <p:spTgt spid="18"/>
                                        </p:tgtEl>
                                      </p:cBhvr>
                                    </p:animEffect>
                                    <p:anim calcmode="lin" valueType="num">
                                      <p:cBhvr>
                                        <p:cTn id="93" dur="1000" fill="hold"/>
                                        <p:tgtEl>
                                          <p:spTgt spid="18"/>
                                        </p:tgtEl>
                                        <p:attrNameLst>
                                          <p:attrName>ppt_x</p:attrName>
                                        </p:attrNameLst>
                                      </p:cBhvr>
                                      <p:tavLst>
                                        <p:tav tm="0">
                                          <p:val>
                                            <p:strVal val="#ppt_x"/>
                                          </p:val>
                                        </p:tav>
                                        <p:tav tm="100000">
                                          <p:val>
                                            <p:strVal val="#ppt_x"/>
                                          </p:val>
                                        </p:tav>
                                      </p:tavLst>
                                    </p:anim>
                                    <p:anim calcmode="lin" valueType="num">
                                      <p:cBhvr>
                                        <p:cTn id="9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1000"/>
                                        <p:tgtEl>
                                          <p:spTgt spid="31"/>
                                        </p:tgtEl>
                                      </p:cBhvr>
                                    </p:animEffect>
                                    <p:anim calcmode="lin" valueType="num">
                                      <p:cBhvr>
                                        <p:cTn id="100" dur="1000" fill="hold"/>
                                        <p:tgtEl>
                                          <p:spTgt spid="31"/>
                                        </p:tgtEl>
                                        <p:attrNameLst>
                                          <p:attrName>ppt_x</p:attrName>
                                        </p:attrNameLst>
                                      </p:cBhvr>
                                      <p:tavLst>
                                        <p:tav tm="0">
                                          <p:val>
                                            <p:strVal val="#ppt_x"/>
                                          </p:val>
                                        </p:tav>
                                        <p:tav tm="100000">
                                          <p:val>
                                            <p:strVal val="#ppt_x"/>
                                          </p:val>
                                        </p:tav>
                                      </p:tavLst>
                                    </p:anim>
                                    <p:anim calcmode="lin" valueType="num">
                                      <p:cBhvr>
                                        <p:cTn id="10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2" grpId="0" animBg="1"/>
      <p:bldP spid="2" grpId="1" animBg="1"/>
      <p:bldP spid="4" grpId="0"/>
      <p:bldP spid="10" grpId="0"/>
      <p:bldP spid="18" grpId="0"/>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텍스트 개체 틀 80"/>
          <p:cNvSpPr>
            <a:spLocks noGrp="1"/>
          </p:cNvSpPr>
          <p:nvPr>
            <p:ph type="body" sz="quarter" idx="10"/>
          </p:nvPr>
        </p:nvSpPr>
        <p:spPr>
          <a:xfrm>
            <a:off x="3397610" y="3005567"/>
            <a:ext cx="7742587" cy="1095508"/>
          </a:xfrm>
        </p:spPr>
        <p:txBody>
          <a:bodyPr/>
          <a:lstStyle/>
          <a:p>
            <a:r>
              <a:rPr lang="en-US" sz="5500" smtClean="0"/>
              <a:t>	Thank 	  You</a:t>
            </a:r>
            <a:endParaRPr lang="zh-CN" altLang="en-US" sz="5500"/>
          </a:p>
        </p:txBody>
      </p:sp>
      <p:sp>
        <p:nvSpPr>
          <p:cNvPr id="82" name="텍스트 개체 틀 81"/>
          <p:cNvSpPr>
            <a:spLocks noGrp="1"/>
          </p:cNvSpPr>
          <p:nvPr>
            <p:ph type="body" sz="quarter" idx="11"/>
          </p:nvPr>
        </p:nvSpPr>
        <p:spPr>
          <a:xfrm>
            <a:off x="3791744" y="3742184"/>
            <a:ext cx="7742587" cy="358891"/>
          </a:xfrm>
        </p:spPr>
        <p:txBody>
          <a:bodyPr/>
          <a:lstStyle/>
          <a:p>
            <a:r>
              <a:rPr lang="en-US" altLang="ko-KR" smtClean="0"/>
              <a:t> </a:t>
            </a:r>
            <a:endParaRPr lang="zh-CN" altLang="en-US" smtClean="0"/>
          </a:p>
        </p:txBody>
      </p:sp>
      <p:sp>
        <p:nvSpPr>
          <p:cNvPr id="2" name="TextBox 1"/>
          <p:cNvSpPr txBox="1"/>
          <p:nvPr/>
        </p:nvSpPr>
        <p:spPr>
          <a:xfrm>
            <a:off x="4764504" y="2350781"/>
            <a:ext cx="4177365" cy="430887"/>
          </a:xfrm>
          <a:prstGeom prst="rect">
            <a:avLst/>
          </a:prstGeom>
          <a:noFill/>
        </p:spPr>
        <p:txBody>
          <a:bodyPr wrap="square" rtlCol="0">
            <a:spAutoFit/>
          </a:bodyPr>
          <a:lstStyle/>
          <a:p>
            <a:r>
              <a:rPr lang="en-US" sz="2200" smtClean="0"/>
              <a:t>Nhóm 7 – CNTT5 – K14</a:t>
            </a:r>
            <a:endParaRPr lang="en-US" sz="2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wipe(down)">
                                      <p:cBhvr>
                                        <p:cTn id="7" dur="580">
                                          <p:stCondLst>
                                            <p:cond delay="0"/>
                                          </p:stCondLst>
                                        </p:cTn>
                                        <p:tgtEl>
                                          <p:spTgt spid="81">
                                            <p:txEl>
                                              <p:pRg st="0" end="0"/>
                                            </p:txEl>
                                          </p:spTgt>
                                        </p:tgtEl>
                                      </p:cBhvr>
                                    </p:animEffect>
                                    <p:anim calcmode="lin" valueType="num">
                                      <p:cBhvr>
                                        <p:cTn id="8" dur="1822" tmFilter="0,0; 0.14,0.36; 0.43,0.73; 0.71,0.91; 1.0,1.0">
                                          <p:stCondLst>
                                            <p:cond delay="0"/>
                                          </p:stCondLst>
                                        </p:cTn>
                                        <p:tgtEl>
                                          <p:spTgt spid="8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1">
                                            <p:txEl>
                                              <p:pRg st="0" end="0"/>
                                            </p:txEl>
                                          </p:spTgt>
                                        </p:tgtEl>
                                      </p:cBhvr>
                                      <p:to x="100000" y="60000"/>
                                    </p:animScale>
                                    <p:animScale>
                                      <p:cBhvr>
                                        <p:cTn id="14" dur="166" decel="50000">
                                          <p:stCondLst>
                                            <p:cond delay="676"/>
                                          </p:stCondLst>
                                        </p:cTn>
                                        <p:tgtEl>
                                          <p:spTgt spid="81">
                                            <p:txEl>
                                              <p:pRg st="0" end="0"/>
                                            </p:txEl>
                                          </p:spTgt>
                                        </p:tgtEl>
                                      </p:cBhvr>
                                      <p:to x="100000" y="100000"/>
                                    </p:animScale>
                                    <p:animScale>
                                      <p:cBhvr>
                                        <p:cTn id="15" dur="26">
                                          <p:stCondLst>
                                            <p:cond delay="1312"/>
                                          </p:stCondLst>
                                        </p:cTn>
                                        <p:tgtEl>
                                          <p:spTgt spid="81">
                                            <p:txEl>
                                              <p:pRg st="0" end="0"/>
                                            </p:txEl>
                                          </p:spTgt>
                                        </p:tgtEl>
                                      </p:cBhvr>
                                      <p:to x="100000" y="80000"/>
                                    </p:animScale>
                                    <p:animScale>
                                      <p:cBhvr>
                                        <p:cTn id="16" dur="166" decel="50000">
                                          <p:stCondLst>
                                            <p:cond delay="1338"/>
                                          </p:stCondLst>
                                        </p:cTn>
                                        <p:tgtEl>
                                          <p:spTgt spid="81">
                                            <p:txEl>
                                              <p:pRg st="0" end="0"/>
                                            </p:txEl>
                                          </p:spTgt>
                                        </p:tgtEl>
                                      </p:cBhvr>
                                      <p:to x="100000" y="100000"/>
                                    </p:animScale>
                                    <p:animScale>
                                      <p:cBhvr>
                                        <p:cTn id="17" dur="26">
                                          <p:stCondLst>
                                            <p:cond delay="1642"/>
                                          </p:stCondLst>
                                        </p:cTn>
                                        <p:tgtEl>
                                          <p:spTgt spid="81">
                                            <p:txEl>
                                              <p:pRg st="0" end="0"/>
                                            </p:txEl>
                                          </p:spTgt>
                                        </p:tgtEl>
                                      </p:cBhvr>
                                      <p:to x="100000" y="90000"/>
                                    </p:animScale>
                                    <p:animScale>
                                      <p:cBhvr>
                                        <p:cTn id="18" dur="166" decel="50000">
                                          <p:stCondLst>
                                            <p:cond delay="1668"/>
                                          </p:stCondLst>
                                        </p:cTn>
                                        <p:tgtEl>
                                          <p:spTgt spid="81">
                                            <p:txEl>
                                              <p:pRg st="0" end="0"/>
                                            </p:txEl>
                                          </p:spTgt>
                                        </p:tgtEl>
                                      </p:cBhvr>
                                      <p:to x="100000" y="100000"/>
                                    </p:animScale>
                                    <p:animScale>
                                      <p:cBhvr>
                                        <p:cTn id="19" dur="26">
                                          <p:stCondLst>
                                            <p:cond delay="1808"/>
                                          </p:stCondLst>
                                        </p:cTn>
                                        <p:tgtEl>
                                          <p:spTgt spid="81">
                                            <p:txEl>
                                              <p:pRg st="0" end="0"/>
                                            </p:txEl>
                                          </p:spTgt>
                                        </p:tgtEl>
                                      </p:cBhvr>
                                      <p:to x="100000" y="95000"/>
                                    </p:animScale>
                                    <p:animScale>
                                      <p:cBhvr>
                                        <p:cTn id="20" dur="166" decel="50000">
                                          <p:stCondLst>
                                            <p:cond delay="1834"/>
                                          </p:stCondLst>
                                        </p:cTn>
                                        <p:tgtEl>
                                          <p:spTgt spid="8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170581"/>
            <a:ext cx="6837480" cy="516317"/>
          </a:xfrm>
        </p:spPr>
        <p:txBody>
          <a:bodyPr/>
          <a:lstStyle/>
          <a:p>
            <a:r>
              <a:rPr lang="en-US" altLang="zh-CN" sz="3600" b="0" smtClean="0">
                <a:latin typeface="Malgun Gothic Semilight" panose="020B0502040204020203" pitchFamily="34" charset="-122"/>
                <a:ea typeface="Malgun Gothic Semilight" panose="020B0502040204020203" pitchFamily="34" charset="-122"/>
              </a:rPr>
              <a:t>1.1: Lí do thiết kế hệ thống mạng</a:t>
            </a:r>
            <a:endParaRPr lang="zh-CN" altLang="ko-KR" sz="3600" b="0" dirty="0">
              <a:latin typeface="Malgun Gothic Semilight" panose="020B0502040204020203" pitchFamily="34" charset="-122"/>
              <a:ea typeface="Malgun Gothic Semilight" panose="020B0502040204020203" pitchFamily="34" charset="-122"/>
            </a:endParaRPr>
          </a:p>
        </p:txBody>
      </p:sp>
      <p:sp>
        <p:nvSpPr>
          <p:cNvPr id="4" name="텍스트 개체 틀 3"/>
          <p:cNvSpPr>
            <a:spLocks noGrp="1"/>
          </p:cNvSpPr>
          <p:nvPr>
            <p:ph type="body" sz="quarter" idx="12"/>
          </p:nvPr>
        </p:nvSpPr>
        <p:spPr>
          <a:xfrm>
            <a:off x="4204363" y="2167733"/>
            <a:ext cx="4710585" cy="944440"/>
          </a:xfrm>
        </p:spPr>
        <p:txBody>
          <a:bodyPr/>
          <a:lstStyle/>
          <a:p>
            <a:r>
              <a:rPr lang="en-US" sz="3200" smtClean="0"/>
              <a:t>Chương 1: Mở Đầu</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wipe(down)">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9" name="그룹 228"/>
          <p:cNvGrpSpPr/>
          <p:nvPr/>
        </p:nvGrpSpPr>
        <p:grpSpPr>
          <a:xfrm>
            <a:off x="6090886" y="2581583"/>
            <a:ext cx="2527807" cy="1135592"/>
            <a:chOff x="2892753" y="4084015"/>
            <a:chExt cx="2209340" cy="1074670"/>
          </a:xfrm>
        </p:grpSpPr>
        <p:sp>
          <p:nvSpPr>
            <p:cNvPr id="230" name="Freeform 113"/>
            <p:cNvSpPr/>
            <p:nvPr/>
          </p:nvSpPr>
          <p:spPr bwMode="auto">
            <a:xfrm>
              <a:off x="2892753" y="408401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231" name="Freeform 114"/>
            <p:cNvSpPr/>
            <p:nvPr/>
          </p:nvSpPr>
          <p:spPr bwMode="auto">
            <a:xfrm>
              <a:off x="2892753" y="4084015"/>
              <a:ext cx="1074670" cy="107467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232" name="Freeform 115"/>
            <p:cNvSpPr/>
            <p:nvPr/>
          </p:nvSpPr>
          <p:spPr bwMode="auto">
            <a:xfrm>
              <a:off x="4027423" y="4084015"/>
              <a:ext cx="1074670" cy="107467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233" name="Freeform 116"/>
            <p:cNvSpPr/>
            <p:nvPr/>
          </p:nvSpPr>
          <p:spPr bwMode="auto">
            <a:xfrm>
              <a:off x="4027423" y="4084015"/>
              <a:ext cx="1074670" cy="107467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grpSp>
          <p:nvGrpSpPr>
            <p:cNvPr id="234" name="그룹 233"/>
            <p:cNvGrpSpPr/>
            <p:nvPr/>
          </p:nvGrpSpPr>
          <p:grpSpPr>
            <a:xfrm>
              <a:off x="3730706" y="4195932"/>
              <a:ext cx="455532" cy="762879"/>
              <a:chOff x="-738062" y="1467804"/>
              <a:chExt cx="790576" cy="1323976"/>
            </a:xfrm>
          </p:grpSpPr>
          <p:sp>
            <p:nvSpPr>
              <p:cNvPr id="235" name="Freeform 21"/>
              <p:cNvSpPr/>
              <p:nvPr/>
            </p:nvSpPr>
            <p:spPr bwMode="auto">
              <a:xfrm>
                <a:off x="-225299" y="1485267"/>
                <a:ext cx="277813" cy="1292225"/>
              </a:xfrm>
              <a:custGeom>
                <a:avLst/>
                <a:gdLst>
                  <a:gd name="T0" fmla="*/ 0 w 175"/>
                  <a:gd name="T1" fmla="*/ 156 h 814"/>
                  <a:gd name="T2" fmla="*/ 6 w 175"/>
                  <a:gd name="T3" fmla="*/ 162 h 814"/>
                  <a:gd name="T4" fmla="*/ 15 w 175"/>
                  <a:gd name="T5" fmla="*/ 176 h 814"/>
                  <a:gd name="T6" fmla="*/ 21 w 175"/>
                  <a:gd name="T7" fmla="*/ 192 h 814"/>
                  <a:gd name="T8" fmla="*/ 25 w 175"/>
                  <a:gd name="T9" fmla="*/ 209 h 814"/>
                  <a:gd name="T10" fmla="*/ 26 w 175"/>
                  <a:gd name="T11" fmla="*/ 217 h 814"/>
                  <a:gd name="T12" fmla="*/ 23 w 175"/>
                  <a:gd name="T13" fmla="*/ 240 h 814"/>
                  <a:gd name="T14" fmla="*/ 19 w 175"/>
                  <a:gd name="T15" fmla="*/ 260 h 814"/>
                  <a:gd name="T16" fmla="*/ 11 w 175"/>
                  <a:gd name="T17" fmla="*/ 278 h 814"/>
                  <a:gd name="T18" fmla="*/ 0 w 175"/>
                  <a:gd name="T19" fmla="*/ 294 h 814"/>
                  <a:gd name="T20" fmla="*/ 0 w 175"/>
                  <a:gd name="T21" fmla="*/ 514 h 814"/>
                  <a:gd name="T22" fmla="*/ 14 w 175"/>
                  <a:gd name="T23" fmla="*/ 533 h 814"/>
                  <a:gd name="T24" fmla="*/ 19 w 175"/>
                  <a:gd name="T25" fmla="*/ 545 h 814"/>
                  <a:gd name="T26" fmla="*/ 27 w 175"/>
                  <a:gd name="T27" fmla="*/ 570 h 814"/>
                  <a:gd name="T28" fmla="*/ 27 w 175"/>
                  <a:gd name="T29" fmla="*/ 583 h 814"/>
                  <a:gd name="T30" fmla="*/ 26 w 175"/>
                  <a:gd name="T31" fmla="*/ 604 h 814"/>
                  <a:gd name="T32" fmla="*/ 20 w 175"/>
                  <a:gd name="T33" fmla="*/ 622 h 814"/>
                  <a:gd name="T34" fmla="*/ 12 w 175"/>
                  <a:gd name="T35" fmla="*/ 639 h 814"/>
                  <a:gd name="T36" fmla="*/ 0 w 175"/>
                  <a:gd name="T37" fmla="*/ 654 h 814"/>
                  <a:gd name="T38" fmla="*/ 0 w 175"/>
                  <a:gd name="T39" fmla="*/ 814 h 814"/>
                  <a:gd name="T40" fmla="*/ 12 w 175"/>
                  <a:gd name="T41" fmla="*/ 811 h 814"/>
                  <a:gd name="T42" fmla="*/ 57 w 175"/>
                  <a:gd name="T43" fmla="*/ 793 h 814"/>
                  <a:gd name="T44" fmla="*/ 97 w 175"/>
                  <a:gd name="T45" fmla="*/ 768 h 814"/>
                  <a:gd name="T46" fmla="*/ 105 w 175"/>
                  <a:gd name="T47" fmla="*/ 761 h 814"/>
                  <a:gd name="T48" fmla="*/ 122 w 175"/>
                  <a:gd name="T49" fmla="*/ 745 h 814"/>
                  <a:gd name="T50" fmla="*/ 136 w 175"/>
                  <a:gd name="T51" fmla="*/ 727 h 814"/>
                  <a:gd name="T52" fmla="*/ 148 w 175"/>
                  <a:gd name="T53" fmla="*/ 707 h 814"/>
                  <a:gd name="T54" fmla="*/ 154 w 175"/>
                  <a:gd name="T55" fmla="*/ 697 h 814"/>
                  <a:gd name="T56" fmla="*/ 163 w 175"/>
                  <a:gd name="T57" fmla="*/ 674 h 814"/>
                  <a:gd name="T58" fmla="*/ 170 w 175"/>
                  <a:gd name="T59" fmla="*/ 650 h 814"/>
                  <a:gd name="T60" fmla="*/ 173 w 175"/>
                  <a:gd name="T61" fmla="*/ 624 h 814"/>
                  <a:gd name="T62" fmla="*/ 175 w 175"/>
                  <a:gd name="T63" fmla="*/ 596 h 814"/>
                  <a:gd name="T64" fmla="*/ 174 w 175"/>
                  <a:gd name="T65" fmla="*/ 579 h 814"/>
                  <a:gd name="T66" fmla="*/ 170 w 175"/>
                  <a:gd name="T67" fmla="*/ 547 h 814"/>
                  <a:gd name="T68" fmla="*/ 162 w 175"/>
                  <a:gd name="T69" fmla="*/ 518 h 814"/>
                  <a:gd name="T70" fmla="*/ 148 w 175"/>
                  <a:gd name="T71" fmla="*/ 490 h 814"/>
                  <a:gd name="T72" fmla="*/ 141 w 175"/>
                  <a:gd name="T73" fmla="*/ 478 h 814"/>
                  <a:gd name="T74" fmla="*/ 122 w 175"/>
                  <a:gd name="T75" fmla="*/ 455 h 814"/>
                  <a:gd name="T76" fmla="*/ 101 w 175"/>
                  <a:gd name="T77" fmla="*/ 435 h 814"/>
                  <a:gd name="T78" fmla="*/ 78 w 175"/>
                  <a:gd name="T79" fmla="*/ 418 h 814"/>
                  <a:gd name="T80" fmla="*/ 53 w 175"/>
                  <a:gd name="T81" fmla="*/ 403 h 814"/>
                  <a:gd name="T82" fmla="*/ 64 w 175"/>
                  <a:gd name="T83" fmla="*/ 397 h 814"/>
                  <a:gd name="T84" fmla="*/ 87 w 175"/>
                  <a:gd name="T85" fmla="*/ 380 h 814"/>
                  <a:gd name="T86" fmla="*/ 108 w 175"/>
                  <a:gd name="T87" fmla="*/ 360 h 814"/>
                  <a:gd name="T88" fmla="*/ 126 w 175"/>
                  <a:gd name="T89" fmla="*/ 337 h 814"/>
                  <a:gd name="T90" fmla="*/ 136 w 175"/>
                  <a:gd name="T91" fmla="*/ 325 h 814"/>
                  <a:gd name="T92" fmla="*/ 150 w 175"/>
                  <a:gd name="T93" fmla="*/ 297 h 814"/>
                  <a:gd name="T94" fmla="*/ 161 w 175"/>
                  <a:gd name="T95" fmla="*/ 266 h 814"/>
                  <a:gd name="T96" fmla="*/ 167 w 175"/>
                  <a:gd name="T97" fmla="*/ 234 h 814"/>
                  <a:gd name="T98" fmla="*/ 169 w 175"/>
                  <a:gd name="T99" fmla="*/ 199 h 814"/>
                  <a:gd name="T100" fmla="*/ 168 w 175"/>
                  <a:gd name="T101" fmla="*/ 175 h 814"/>
                  <a:gd name="T102" fmla="*/ 160 w 175"/>
                  <a:gd name="T103" fmla="*/ 131 h 814"/>
                  <a:gd name="T104" fmla="*/ 147 w 175"/>
                  <a:gd name="T105" fmla="*/ 102 h 814"/>
                  <a:gd name="T106" fmla="*/ 136 w 175"/>
                  <a:gd name="T107" fmla="*/ 84 h 814"/>
                  <a:gd name="T108" fmla="*/ 123 w 175"/>
                  <a:gd name="T109" fmla="*/ 67 h 814"/>
                  <a:gd name="T110" fmla="*/ 99 w 175"/>
                  <a:gd name="T111" fmla="*/ 45 h 814"/>
                  <a:gd name="T112" fmla="*/ 89 w 175"/>
                  <a:gd name="T113" fmla="*/ 38 h 814"/>
                  <a:gd name="T114" fmla="*/ 66 w 175"/>
                  <a:gd name="T115" fmla="*/ 24 h 814"/>
                  <a:gd name="T116" fmla="*/ 42 w 175"/>
                  <a:gd name="T117" fmla="*/ 13 h 814"/>
                  <a:gd name="T118" fmla="*/ 14 w 175"/>
                  <a:gd name="T119" fmla="*/ 3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814">
                    <a:moveTo>
                      <a:pt x="0" y="0"/>
                    </a:moveTo>
                    <a:lnTo>
                      <a:pt x="0" y="156"/>
                    </a:lnTo>
                    <a:lnTo>
                      <a:pt x="0" y="156"/>
                    </a:lnTo>
                    <a:lnTo>
                      <a:pt x="6" y="162"/>
                    </a:lnTo>
                    <a:lnTo>
                      <a:pt x="11" y="170"/>
                    </a:lnTo>
                    <a:lnTo>
                      <a:pt x="15" y="176"/>
                    </a:lnTo>
                    <a:lnTo>
                      <a:pt x="19" y="184"/>
                    </a:lnTo>
                    <a:lnTo>
                      <a:pt x="21" y="192"/>
                    </a:lnTo>
                    <a:lnTo>
                      <a:pt x="23" y="200"/>
                    </a:lnTo>
                    <a:lnTo>
                      <a:pt x="25" y="209"/>
                    </a:lnTo>
                    <a:lnTo>
                      <a:pt x="26" y="217"/>
                    </a:lnTo>
                    <a:lnTo>
                      <a:pt x="26" y="217"/>
                    </a:lnTo>
                    <a:lnTo>
                      <a:pt x="25" y="228"/>
                    </a:lnTo>
                    <a:lnTo>
                      <a:pt x="23" y="240"/>
                    </a:lnTo>
                    <a:lnTo>
                      <a:pt x="21" y="250"/>
                    </a:lnTo>
                    <a:lnTo>
                      <a:pt x="19" y="260"/>
                    </a:lnTo>
                    <a:lnTo>
                      <a:pt x="15" y="269"/>
                    </a:lnTo>
                    <a:lnTo>
                      <a:pt x="11" y="278"/>
                    </a:lnTo>
                    <a:lnTo>
                      <a:pt x="6" y="286"/>
                    </a:lnTo>
                    <a:lnTo>
                      <a:pt x="0" y="294"/>
                    </a:lnTo>
                    <a:lnTo>
                      <a:pt x="0" y="514"/>
                    </a:lnTo>
                    <a:lnTo>
                      <a:pt x="0" y="514"/>
                    </a:lnTo>
                    <a:lnTo>
                      <a:pt x="8" y="524"/>
                    </a:lnTo>
                    <a:lnTo>
                      <a:pt x="14" y="533"/>
                    </a:lnTo>
                    <a:lnTo>
                      <a:pt x="14" y="533"/>
                    </a:lnTo>
                    <a:lnTo>
                      <a:pt x="19" y="545"/>
                    </a:lnTo>
                    <a:lnTo>
                      <a:pt x="23" y="557"/>
                    </a:lnTo>
                    <a:lnTo>
                      <a:pt x="27" y="570"/>
                    </a:lnTo>
                    <a:lnTo>
                      <a:pt x="27" y="583"/>
                    </a:lnTo>
                    <a:lnTo>
                      <a:pt x="27" y="583"/>
                    </a:lnTo>
                    <a:lnTo>
                      <a:pt x="27" y="594"/>
                    </a:lnTo>
                    <a:lnTo>
                      <a:pt x="26" y="604"/>
                    </a:lnTo>
                    <a:lnTo>
                      <a:pt x="23" y="614"/>
                    </a:lnTo>
                    <a:lnTo>
                      <a:pt x="20" y="622"/>
                    </a:lnTo>
                    <a:lnTo>
                      <a:pt x="16" y="631"/>
                    </a:lnTo>
                    <a:lnTo>
                      <a:pt x="12" y="639"/>
                    </a:lnTo>
                    <a:lnTo>
                      <a:pt x="7" y="646"/>
                    </a:lnTo>
                    <a:lnTo>
                      <a:pt x="0" y="654"/>
                    </a:lnTo>
                    <a:lnTo>
                      <a:pt x="0" y="814"/>
                    </a:lnTo>
                    <a:lnTo>
                      <a:pt x="0" y="814"/>
                    </a:lnTo>
                    <a:lnTo>
                      <a:pt x="12" y="811"/>
                    </a:lnTo>
                    <a:lnTo>
                      <a:pt x="12" y="811"/>
                    </a:lnTo>
                    <a:lnTo>
                      <a:pt x="35" y="803"/>
                    </a:lnTo>
                    <a:lnTo>
                      <a:pt x="57" y="793"/>
                    </a:lnTo>
                    <a:lnTo>
                      <a:pt x="77" y="782"/>
                    </a:lnTo>
                    <a:lnTo>
                      <a:pt x="97" y="768"/>
                    </a:lnTo>
                    <a:lnTo>
                      <a:pt x="97" y="768"/>
                    </a:lnTo>
                    <a:lnTo>
                      <a:pt x="105" y="761"/>
                    </a:lnTo>
                    <a:lnTo>
                      <a:pt x="114" y="753"/>
                    </a:lnTo>
                    <a:lnTo>
                      <a:pt x="122" y="745"/>
                    </a:lnTo>
                    <a:lnTo>
                      <a:pt x="129" y="737"/>
                    </a:lnTo>
                    <a:lnTo>
                      <a:pt x="136" y="727"/>
                    </a:lnTo>
                    <a:lnTo>
                      <a:pt x="143" y="718"/>
                    </a:lnTo>
                    <a:lnTo>
                      <a:pt x="148" y="707"/>
                    </a:lnTo>
                    <a:lnTo>
                      <a:pt x="154" y="697"/>
                    </a:lnTo>
                    <a:lnTo>
                      <a:pt x="154" y="697"/>
                    </a:lnTo>
                    <a:lnTo>
                      <a:pt x="159" y="685"/>
                    </a:lnTo>
                    <a:lnTo>
                      <a:pt x="163" y="674"/>
                    </a:lnTo>
                    <a:lnTo>
                      <a:pt x="167" y="662"/>
                    </a:lnTo>
                    <a:lnTo>
                      <a:pt x="170" y="650"/>
                    </a:lnTo>
                    <a:lnTo>
                      <a:pt x="172" y="637"/>
                    </a:lnTo>
                    <a:lnTo>
                      <a:pt x="173" y="624"/>
                    </a:lnTo>
                    <a:lnTo>
                      <a:pt x="174" y="611"/>
                    </a:lnTo>
                    <a:lnTo>
                      <a:pt x="175" y="596"/>
                    </a:lnTo>
                    <a:lnTo>
                      <a:pt x="175" y="596"/>
                    </a:lnTo>
                    <a:lnTo>
                      <a:pt x="174" y="579"/>
                    </a:lnTo>
                    <a:lnTo>
                      <a:pt x="172" y="563"/>
                    </a:lnTo>
                    <a:lnTo>
                      <a:pt x="170" y="547"/>
                    </a:lnTo>
                    <a:lnTo>
                      <a:pt x="166" y="531"/>
                    </a:lnTo>
                    <a:lnTo>
                      <a:pt x="162" y="518"/>
                    </a:lnTo>
                    <a:lnTo>
                      <a:pt x="155" y="503"/>
                    </a:lnTo>
                    <a:lnTo>
                      <a:pt x="148" y="490"/>
                    </a:lnTo>
                    <a:lnTo>
                      <a:pt x="141" y="478"/>
                    </a:lnTo>
                    <a:lnTo>
                      <a:pt x="141" y="478"/>
                    </a:lnTo>
                    <a:lnTo>
                      <a:pt x="131" y="466"/>
                    </a:lnTo>
                    <a:lnTo>
                      <a:pt x="122" y="455"/>
                    </a:lnTo>
                    <a:lnTo>
                      <a:pt x="111" y="444"/>
                    </a:lnTo>
                    <a:lnTo>
                      <a:pt x="101" y="435"/>
                    </a:lnTo>
                    <a:lnTo>
                      <a:pt x="89" y="426"/>
                    </a:lnTo>
                    <a:lnTo>
                      <a:pt x="78" y="418"/>
                    </a:lnTo>
                    <a:lnTo>
                      <a:pt x="65" y="411"/>
                    </a:lnTo>
                    <a:lnTo>
                      <a:pt x="53" y="403"/>
                    </a:lnTo>
                    <a:lnTo>
                      <a:pt x="53" y="403"/>
                    </a:lnTo>
                    <a:lnTo>
                      <a:pt x="64" y="397"/>
                    </a:lnTo>
                    <a:lnTo>
                      <a:pt x="76" y="389"/>
                    </a:lnTo>
                    <a:lnTo>
                      <a:pt x="87" y="380"/>
                    </a:lnTo>
                    <a:lnTo>
                      <a:pt x="98" y="371"/>
                    </a:lnTo>
                    <a:lnTo>
                      <a:pt x="108" y="360"/>
                    </a:lnTo>
                    <a:lnTo>
                      <a:pt x="118" y="350"/>
                    </a:lnTo>
                    <a:lnTo>
                      <a:pt x="126" y="337"/>
                    </a:lnTo>
                    <a:lnTo>
                      <a:pt x="136" y="325"/>
                    </a:lnTo>
                    <a:lnTo>
                      <a:pt x="136" y="325"/>
                    </a:lnTo>
                    <a:lnTo>
                      <a:pt x="143" y="310"/>
                    </a:lnTo>
                    <a:lnTo>
                      <a:pt x="150" y="297"/>
                    </a:lnTo>
                    <a:lnTo>
                      <a:pt x="155" y="282"/>
                    </a:lnTo>
                    <a:lnTo>
                      <a:pt x="161" y="266"/>
                    </a:lnTo>
                    <a:lnTo>
                      <a:pt x="164" y="250"/>
                    </a:lnTo>
                    <a:lnTo>
                      <a:pt x="167" y="234"/>
                    </a:lnTo>
                    <a:lnTo>
                      <a:pt x="168" y="217"/>
                    </a:lnTo>
                    <a:lnTo>
                      <a:pt x="169" y="199"/>
                    </a:lnTo>
                    <a:lnTo>
                      <a:pt x="169" y="199"/>
                    </a:lnTo>
                    <a:lnTo>
                      <a:pt x="168" y="175"/>
                    </a:lnTo>
                    <a:lnTo>
                      <a:pt x="165" y="152"/>
                    </a:lnTo>
                    <a:lnTo>
                      <a:pt x="160" y="131"/>
                    </a:lnTo>
                    <a:lnTo>
                      <a:pt x="151" y="111"/>
                    </a:lnTo>
                    <a:lnTo>
                      <a:pt x="147" y="102"/>
                    </a:lnTo>
                    <a:lnTo>
                      <a:pt x="142" y="92"/>
                    </a:lnTo>
                    <a:lnTo>
                      <a:pt x="136" y="84"/>
                    </a:lnTo>
                    <a:lnTo>
                      <a:pt x="130" y="76"/>
                    </a:lnTo>
                    <a:lnTo>
                      <a:pt x="123" y="67"/>
                    </a:lnTo>
                    <a:lnTo>
                      <a:pt x="116" y="60"/>
                    </a:lnTo>
                    <a:lnTo>
                      <a:pt x="99" y="45"/>
                    </a:lnTo>
                    <a:lnTo>
                      <a:pt x="99" y="45"/>
                    </a:lnTo>
                    <a:lnTo>
                      <a:pt x="89" y="38"/>
                    </a:lnTo>
                    <a:lnTo>
                      <a:pt x="78" y="31"/>
                    </a:lnTo>
                    <a:lnTo>
                      <a:pt x="66" y="24"/>
                    </a:lnTo>
                    <a:lnTo>
                      <a:pt x="55" y="18"/>
                    </a:lnTo>
                    <a:lnTo>
                      <a:pt x="42" y="13"/>
                    </a:lnTo>
                    <a:lnTo>
                      <a:pt x="29" y="7"/>
                    </a:lnTo>
                    <a:lnTo>
                      <a:pt x="14"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36" name="Freeform 22"/>
              <p:cNvSpPr/>
              <p:nvPr/>
            </p:nvSpPr>
            <p:spPr bwMode="auto">
              <a:xfrm>
                <a:off x="-225299" y="1485267"/>
                <a:ext cx="277813" cy="1292225"/>
              </a:xfrm>
              <a:custGeom>
                <a:avLst/>
                <a:gdLst>
                  <a:gd name="T0" fmla="*/ 0 w 175"/>
                  <a:gd name="T1" fmla="*/ 156 h 814"/>
                  <a:gd name="T2" fmla="*/ 6 w 175"/>
                  <a:gd name="T3" fmla="*/ 162 h 814"/>
                  <a:gd name="T4" fmla="*/ 15 w 175"/>
                  <a:gd name="T5" fmla="*/ 176 h 814"/>
                  <a:gd name="T6" fmla="*/ 21 w 175"/>
                  <a:gd name="T7" fmla="*/ 192 h 814"/>
                  <a:gd name="T8" fmla="*/ 25 w 175"/>
                  <a:gd name="T9" fmla="*/ 209 h 814"/>
                  <a:gd name="T10" fmla="*/ 26 w 175"/>
                  <a:gd name="T11" fmla="*/ 217 h 814"/>
                  <a:gd name="T12" fmla="*/ 23 w 175"/>
                  <a:gd name="T13" fmla="*/ 240 h 814"/>
                  <a:gd name="T14" fmla="*/ 19 w 175"/>
                  <a:gd name="T15" fmla="*/ 260 h 814"/>
                  <a:gd name="T16" fmla="*/ 11 w 175"/>
                  <a:gd name="T17" fmla="*/ 278 h 814"/>
                  <a:gd name="T18" fmla="*/ 0 w 175"/>
                  <a:gd name="T19" fmla="*/ 294 h 814"/>
                  <a:gd name="T20" fmla="*/ 0 w 175"/>
                  <a:gd name="T21" fmla="*/ 514 h 814"/>
                  <a:gd name="T22" fmla="*/ 14 w 175"/>
                  <a:gd name="T23" fmla="*/ 533 h 814"/>
                  <a:gd name="T24" fmla="*/ 19 w 175"/>
                  <a:gd name="T25" fmla="*/ 545 h 814"/>
                  <a:gd name="T26" fmla="*/ 27 w 175"/>
                  <a:gd name="T27" fmla="*/ 570 h 814"/>
                  <a:gd name="T28" fmla="*/ 27 w 175"/>
                  <a:gd name="T29" fmla="*/ 583 h 814"/>
                  <a:gd name="T30" fmla="*/ 26 w 175"/>
                  <a:gd name="T31" fmla="*/ 604 h 814"/>
                  <a:gd name="T32" fmla="*/ 20 w 175"/>
                  <a:gd name="T33" fmla="*/ 622 h 814"/>
                  <a:gd name="T34" fmla="*/ 12 w 175"/>
                  <a:gd name="T35" fmla="*/ 639 h 814"/>
                  <a:gd name="T36" fmla="*/ 0 w 175"/>
                  <a:gd name="T37" fmla="*/ 654 h 814"/>
                  <a:gd name="T38" fmla="*/ 0 w 175"/>
                  <a:gd name="T39" fmla="*/ 814 h 814"/>
                  <a:gd name="T40" fmla="*/ 12 w 175"/>
                  <a:gd name="T41" fmla="*/ 811 h 814"/>
                  <a:gd name="T42" fmla="*/ 57 w 175"/>
                  <a:gd name="T43" fmla="*/ 793 h 814"/>
                  <a:gd name="T44" fmla="*/ 97 w 175"/>
                  <a:gd name="T45" fmla="*/ 768 h 814"/>
                  <a:gd name="T46" fmla="*/ 105 w 175"/>
                  <a:gd name="T47" fmla="*/ 761 h 814"/>
                  <a:gd name="T48" fmla="*/ 122 w 175"/>
                  <a:gd name="T49" fmla="*/ 745 h 814"/>
                  <a:gd name="T50" fmla="*/ 136 w 175"/>
                  <a:gd name="T51" fmla="*/ 727 h 814"/>
                  <a:gd name="T52" fmla="*/ 148 w 175"/>
                  <a:gd name="T53" fmla="*/ 707 h 814"/>
                  <a:gd name="T54" fmla="*/ 154 w 175"/>
                  <a:gd name="T55" fmla="*/ 697 h 814"/>
                  <a:gd name="T56" fmla="*/ 163 w 175"/>
                  <a:gd name="T57" fmla="*/ 674 h 814"/>
                  <a:gd name="T58" fmla="*/ 170 w 175"/>
                  <a:gd name="T59" fmla="*/ 650 h 814"/>
                  <a:gd name="T60" fmla="*/ 173 w 175"/>
                  <a:gd name="T61" fmla="*/ 624 h 814"/>
                  <a:gd name="T62" fmla="*/ 175 w 175"/>
                  <a:gd name="T63" fmla="*/ 596 h 814"/>
                  <a:gd name="T64" fmla="*/ 174 w 175"/>
                  <a:gd name="T65" fmla="*/ 579 h 814"/>
                  <a:gd name="T66" fmla="*/ 170 w 175"/>
                  <a:gd name="T67" fmla="*/ 547 h 814"/>
                  <a:gd name="T68" fmla="*/ 162 w 175"/>
                  <a:gd name="T69" fmla="*/ 518 h 814"/>
                  <a:gd name="T70" fmla="*/ 148 w 175"/>
                  <a:gd name="T71" fmla="*/ 490 h 814"/>
                  <a:gd name="T72" fmla="*/ 141 w 175"/>
                  <a:gd name="T73" fmla="*/ 478 h 814"/>
                  <a:gd name="T74" fmla="*/ 122 w 175"/>
                  <a:gd name="T75" fmla="*/ 455 h 814"/>
                  <a:gd name="T76" fmla="*/ 101 w 175"/>
                  <a:gd name="T77" fmla="*/ 435 h 814"/>
                  <a:gd name="T78" fmla="*/ 78 w 175"/>
                  <a:gd name="T79" fmla="*/ 418 h 814"/>
                  <a:gd name="T80" fmla="*/ 53 w 175"/>
                  <a:gd name="T81" fmla="*/ 403 h 814"/>
                  <a:gd name="T82" fmla="*/ 64 w 175"/>
                  <a:gd name="T83" fmla="*/ 397 h 814"/>
                  <a:gd name="T84" fmla="*/ 87 w 175"/>
                  <a:gd name="T85" fmla="*/ 380 h 814"/>
                  <a:gd name="T86" fmla="*/ 108 w 175"/>
                  <a:gd name="T87" fmla="*/ 360 h 814"/>
                  <a:gd name="T88" fmla="*/ 126 w 175"/>
                  <a:gd name="T89" fmla="*/ 337 h 814"/>
                  <a:gd name="T90" fmla="*/ 136 w 175"/>
                  <a:gd name="T91" fmla="*/ 325 h 814"/>
                  <a:gd name="T92" fmla="*/ 150 w 175"/>
                  <a:gd name="T93" fmla="*/ 297 h 814"/>
                  <a:gd name="T94" fmla="*/ 161 w 175"/>
                  <a:gd name="T95" fmla="*/ 266 h 814"/>
                  <a:gd name="T96" fmla="*/ 167 w 175"/>
                  <a:gd name="T97" fmla="*/ 234 h 814"/>
                  <a:gd name="T98" fmla="*/ 169 w 175"/>
                  <a:gd name="T99" fmla="*/ 199 h 814"/>
                  <a:gd name="T100" fmla="*/ 168 w 175"/>
                  <a:gd name="T101" fmla="*/ 175 h 814"/>
                  <a:gd name="T102" fmla="*/ 160 w 175"/>
                  <a:gd name="T103" fmla="*/ 131 h 814"/>
                  <a:gd name="T104" fmla="*/ 147 w 175"/>
                  <a:gd name="T105" fmla="*/ 102 h 814"/>
                  <a:gd name="T106" fmla="*/ 136 w 175"/>
                  <a:gd name="T107" fmla="*/ 84 h 814"/>
                  <a:gd name="T108" fmla="*/ 123 w 175"/>
                  <a:gd name="T109" fmla="*/ 67 h 814"/>
                  <a:gd name="T110" fmla="*/ 99 w 175"/>
                  <a:gd name="T111" fmla="*/ 45 h 814"/>
                  <a:gd name="T112" fmla="*/ 89 w 175"/>
                  <a:gd name="T113" fmla="*/ 38 h 814"/>
                  <a:gd name="T114" fmla="*/ 66 w 175"/>
                  <a:gd name="T115" fmla="*/ 24 h 814"/>
                  <a:gd name="T116" fmla="*/ 42 w 175"/>
                  <a:gd name="T117" fmla="*/ 13 h 814"/>
                  <a:gd name="T118" fmla="*/ 14 w 175"/>
                  <a:gd name="T119" fmla="*/ 3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814">
                    <a:moveTo>
                      <a:pt x="0" y="0"/>
                    </a:moveTo>
                    <a:lnTo>
                      <a:pt x="0" y="156"/>
                    </a:lnTo>
                    <a:lnTo>
                      <a:pt x="0" y="156"/>
                    </a:lnTo>
                    <a:lnTo>
                      <a:pt x="6" y="162"/>
                    </a:lnTo>
                    <a:lnTo>
                      <a:pt x="11" y="170"/>
                    </a:lnTo>
                    <a:lnTo>
                      <a:pt x="15" y="176"/>
                    </a:lnTo>
                    <a:lnTo>
                      <a:pt x="19" y="184"/>
                    </a:lnTo>
                    <a:lnTo>
                      <a:pt x="21" y="192"/>
                    </a:lnTo>
                    <a:lnTo>
                      <a:pt x="23" y="200"/>
                    </a:lnTo>
                    <a:lnTo>
                      <a:pt x="25" y="209"/>
                    </a:lnTo>
                    <a:lnTo>
                      <a:pt x="26" y="217"/>
                    </a:lnTo>
                    <a:lnTo>
                      <a:pt x="26" y="217"/>
                    </a:lnTo>
                    <a:lnTo>
                      <a:pt x="25" y="228"/>
                    </a:lnTo>
                    <a:lnTo>
                      <a:pt x="23" y="240"/>
                    </a:lnTo>
                    <a:lnTo>
                      <a:pt x="21" y="250"/>
                    </a:lnTo>
                    <a:lnTo>
                      <a:pt x="19" y="260"/>
                    </a:lnTo>
                    <a:lnTo>
                      <a:pt x="15" y="269"/>
                    </a:lnTo>
                    <a:lnTo>
                      <a:pt x="11" y="278"/>
                    </a:lnTo>
                    <a:lnTo>
                      <a:pt x="6" y="286"/>
                    </a:lnTo>
                    <a:lnTo>
                      <a:pt x="0" y="294"/>
                    </a:lnTo>
                    <a:lnTo>
                      <a:pt x="0" y="514"/>
                    </a:lnTo>
                    <a:lnTo>
                      <a:pt x="0" y="514"/>
                    </a:lnTo>
                    <a:lnTo>
                      <a:pt x="8" y="524"/>
                    </a:lnTo>
                    <a:lnTo>
                      <a:pt x="14" y="533"/>
                    </a:lnTo>
                    <a:lnTo>
                      <a:pt x="14" y="533"/>
                    </a:lnTo>
                    <a:lnTo>
                      <a:pt x="19" y="545"/>
                    </a:lnTo>
                    <a:lnTo>
                      <a:pt x="23" y="557"/>
                    </a:lnTo>
                    <a:lnTo>
                      <a:pt x="27" y="570"/>
                    </a:lnTo>
                    <a:lnTo>
                      <a:pt x="27" y="583"/>
                    </a:lnTo>
                    <a:lnTo>
                      <a:pt x="27" y="583"/>
                    </a:lnTo>
                    <a:lnTo>
                      <a:pt x="27" y="594"/>
                    </a:lnTo>
                    <a:lnTo>
                      <a:pt x="26" y="604"/>
                    </a:lnTo>
                    <a:lnTo>
                      <a:pt x="23" y="614"/>
                    </a:lnTo>
                    <a:lnTo>
                      <a:pt x="20" y="622"/>
                    </a:lnTo>
                    <a:lnTo>
                      <a:pt x="16" y="631"/>
                    </a:lnTo>
                    <a:lnTo>
                      <a:pt x="12" y="639"/>
                    </a:lnTo>
                    <a:lnTo>
                      <a:pt x="7" y="646"/>
                    </a:lnTo>
                    <a:lnTo>
                      <a:pt x="0" y="654"/>
                    </a:lnTo>
                    <a:lnTo>
                      <a:pt x="0" y="814"/>
                    </a:lnTo>
                    <a:lnTo>
                      <a:pt x="0" y="814"/>
                    </a:lnTo>
                    <a:lnTo>
                      <a:pt x="12" y="811"/>
                    </a:lnTo>
                    <a:lnTo>
                      <a:pt x="12" y="811"/>
                    </a:lnTo>
                    <a:lnTo>
                      <a:pt x="35" y="803"/>
                    </a:lnTo>
                    <a:lnTo>
                      <a:pt x="57" y="793"/>
                    </a:lnTo>
                    <a:lnTo>
                      <a:pt x="77" y="782"/>
                    </a:lnTo>
                    <a:lnTo>
                      <a:pt x="97" y="768"/>
                    </a:lnTo>
                    <a:lnTo>
                      <a:pt x="97" y="768"/>
                    </a:lnTo>
                    <a:lnTo>
                      <a:pt x="105" y="761"/>
                    </a:lnTo>
                    <a:lnTo>
                      <a:pt x="114" y="753"/>
                    </a:lnTo>
                    <a:lnTo>
                      <a:pt x="122" y="745"/>
                    </a:lnTo>
                    <a:lnTo>
                      <a:pt x="129" y="737"/>
                    </a:lnTo>
                    <a:lnTo>
                      <a:pt x="136" y="727"/>
                    </a:lnTo>
                    <a:lnTo>
                      <a:pt x="143" y="718"/>
                    </a:lnTo>
                    <a:lnTo>
                      <a:pt x="148" y="707"/>
                    </a:lnTo>
                    <a:lnTo>
                      <a:pt x="154" y="697"/>
                    </a:lnTo>
                    <a:lnTo>
                      <a:pt x="154" y="697"/>
                    </a:lnTo>
                    <a:lnTo>
                      <a:pt x="159" y="685"/>
                    </a:lnTo>
                    <a:lnTo>
                      <a:pt x="163" y="674"/>
                    </a:lnTo>
                    <a:lnTo>
                      <a:pt x="167" y="662"/>
                    </a:lnTo>
                    <a:lnTo>
                      <a:pt x="170" y="650"/>
                    </a:lnTo>
                    <a:lnTo>
                      <a:pt x="172" y="637"/>
                    </a:lnTo>
                    <a:lnTo>
                      <a:pt x="173" y="624"/>
                    </a:lnTo>
                    <a:lnTo>
                      <a:pt x="174" y="611"/>
                    </a:lnTo>
                    <a:lnTo>
                      <a:pt x="175" y="596"/>
                    </a:lnTo>
                    <a:lnTo>
                      <a:pt x="175" y="596"/>
                    </a:lnTo>
                    <a:lnTo>
                      <a:pt x="174" y="579"/>
                    </a:lnTo>
                    <a:lnTo>
                      <a:pt x="172" y="563"/>
                    </a:lnTo>
                    <a:lnTo>
                      <a:pt x="170" y="547"/>
                    </a:lnTo>
                    <a:lnTo>
                      <a:pt x="166" y="531"/>
                    </a:lnTo>
                    <a:lnTo>
                      <a:pt x="162" y="518"/>
                    </a:lnTo>
                    <a:lnTo>
                      <a:pt x="155" y="503"/>
                    </a:lnTo>
                    <a:lnTo>
                      <a:pt x="148" y="490"/>
                    </a:lnTo>
                    <a:lnTo>
                      <a:pt x="141" y="478"/>
                    </a:lnTo>
                    <a:lnTo>
                      <a:pt x="141" y="478"/>
                    </a:lnTo>
                    <a:lnTo>
                      <a:pt x="131" y="466"/>
                    </a:lnTo>
                    <a:lnTo>
                      <a:pt x="122" y="455"/>
                    </a:lnTo>
                    <a:lnTo>
                      <a:pt x="111" y="444"/>
                    </a:lnTo>
                    <a:lnTo>
                      <a:pt x="101" y="435"/>
                    </a:lnTo>
                    <a:lnTo>
                      <a:pt x="89" y="426"/>
                    </a:lnTo>
                    <a:lnTo>
                      <a:pt x="78" y="418"/>
                    </a:lnTo>
                    <a:lnTo>
                      <a:pt x="65" y="411"/>
                    </a:lnTo>
                    <a:lnTo>
                      <a:pt x="53" y="403"/>
                    </a:lnTo>
                    <a:lnTo>
                      <a:pt x="53" y="403"/>
                    </a:lnTo>
                    <a:lnTo>
                      <a:pt x="64" y="397"/>
                    </a:lnTo>
                    <a:lnTo>
                      <a:pt x="76" y="389"/>
                    </a:lnTo>
                    <a:lnTo>
                      <a:pt x="87" y="380"/>
                    </a:lnTo>
                    <a:lnTo>
                      <a:pt x="98" y="371"/>
                    </a:lnTo>
                    <a:lnTo>
                      <a:pt x="108" y="360"/>
                    </a:lnTo>
                    <a:lnTo>
                      <a:pt x="118" y="350"/>
                    </a:lnTo>
                    <a:lnTo>
                      <a:pt x="126" y="337"/>
                    </a:lnTo>
                    <a:lnTo>
                      <a:pt x="136" y="325"/>
                    </a:lnTo>
                    <a:lnTo>
                      <a:pt x="136" y="325"/>
                    </a:lnTo>
                    <a:lnTo>
                      <a:pt x="143" y="310"/>
                    </a:lnTo>
                    <a:lnTo>
                      <a:pt x="150" y="297"/>
                    </a:lnTo>
                    <a:lnTo>
                      <a:pt x="155" y="282"/>
                    </a:lnTo>
                    <a:lnTo>
                      <a:pt x="161" y="266"/>
                    </a:lnTo>
                    <a:lnTo>
                      <a:pt x="164" y="250"/>
                    </a:lnTo>
                    <a:lnTo>
                      <a:pt x="167" y="234"/>
                    </a:lnTo>
                    <a:lnTo>
                      <a:pt x="168" y="217"/>
                    </a:lnTo>
                    <a:lnTo>
                      <a:pt x="169" y="199"/>
                    </a:lnTo>
                    <a:lnTo>
                      <a:pt x="169" y="199"/>
                    </a:lnTo>
                    <a:lnTo>
                      <a:pt x="168" y="175"/>
                    </a:lnTo>
                    <a:lnTo>
                      <a:pt x="165" y="152"/>
                    </a:lnTo>
                    <a:lnTo>
                      <a:pt x="160" y="131"/>
                    </a:lnTo>
                    <a:lnTo>
                      <a:pt x="151" y="111"/>
                    </a:lnTo>
                    <a:lnTo>
                      <a:pt x="147" y="102"/>
                    </a:lnTo>
                    <a:lnTo>
                      <a:pt x="142" y="92"/>
                    </a:lnTo>
                    <a:lnTo>
                      <a:pt x="136" y="84"/>
                    </a:lnTo>
                    <a:lnTo>
                      <a:pt x="130" y="76"/>
                    </a:lnTo>
                    <a:lnTo>
                      <a:pt x="123" y="67"/>
                    </a:lnTo>
                    <a:lnTo>
                      <a:pt x="116" y="60"/>
                    </a:lnTo>
                    <a:lnTo>
                      <a:pt x="99" y="45"/>
                    </a:lnTo>
                    <a:lnTo>
                      <a:pt x="99" y="45"/>
                    </a:lnTo>
                    <a:lnTo>
                      <a:pt x="89" y="38"/>
                    </a:lnTo>
                    <a:lnTo>
                      <a:pt x="78" y="31"/>
                    </a:lnTo>
                    <a:lnTo>
                      <a:pt x="66" y="24"/>
                    </a:lnTo>
                    <a:lnTo>
                      <a:pt x="55" y="18"/>
                    </a:lnTo>
                    <a:lnTo>
                      <a:pt x="42" y="13"/>
                    </a:lnTo>
                    <a:lnTo>
                      <a:pt x="29" y="7"/>
                    </a:lnTo>
                    <a:lnTo>
                      <a:pt x="14"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nvGrpSpPr>
              <p:cNvPr id="237" name="그룹 236"/>
              <p:cNvGrpSpPr/>
              <p:nvPr/>
            </p:nvGrpSpPr>
            <p:grpSpPr>
              <a:xfrm>
                <a:off x="-738062" y="1467804"/>
                <a:ext cx="415926" cy="1323976"/>
                <a:chOff x="3371850" y="3695700"/>
                <a:chExt cx="415926" cy="1323976"/>
              </a:xfrm>
            </p:grpSpPr>
            <p:sp>
              <p:nvSpPr>
                <p:cNvPr id="238" name="Freeform 23"/>
                <p:cNvSpPr/>
                <p:nvPr/>
              </p:nvSpPr>
              <p:spPr bwMode="auto">
                <a:xfrm>
                  <a:off x="3629025" y="4246563"/>
                  <a:ext cx="158750" cy="207963"/>
                </a:xfrm>
                <a:custGeom>
                  <a:avLst/>
                  <a:gdLst>
                    <a:gd name="T0" fmla="*/ 100 w 100"/>
                    <a:gd name="T1" fmla="*/ 0 h 131"/>
                    <a:gd name="T2" fmla="*/ 100 w 100"/>
                    <a:gd name="T3" fmla="*/ 0 h 131"/>
                    <a:gd name="T4" fmla="*/ 76 w 100"/>
                    <a:gd name="T5" fmla="*/ 5 h 131"/>
                    <a:gd name="T6" fmla="*/ 49 w 100"/>
                    <a:gd name="T7" fmla="*/ 7 h 131"/>
                    <a:gd name="T8" fmla="*/ 49 w 100"/>
                    <a:gd name="T9" fmla="*/ 7 h 131"/>
                    <a:gd name="T10" fmla="*/ 30 w 100"/>
                    <a:gd name="T11" fmla="*/ 9 h 131"/>
                    <a:gd name="T12" fmla="*/ 22 w 100"/>
                    <a:gd name="T13" fmla="*/ 11 h 131"/>
                    <a:gd name="T14" fmla="*/ 15 w 100"/>
                    <a:gd name="T15" fmla="*/ 13 h 131"/>
                    <a:gd name="T16" fmla="*/ 15 w 100"/>
                    <a:gd name="T17" fmla="*/ 13 h 131"/>
                    <a:gd name="T18" fmla="*/ 12 w 100"/>
                    <a:gd name="T19" fmla="*/ 15 h 131"/>
                    <a:gd name="T20" fmla="*/ 8 w 100"/>
                    <a:gd name="T21" fmla="*/ 17 h 131"/>
                    <a:gd name="T22" fmla="*/ 6 w 100"/>
                    <a:gd name="T23" fmla="*/ 20 h 131"/>
                    <a:gd name="T24" fmla="*/ 4 w 100"/>
                    <a:gd name="T25" fmla="*/ 23 h 131"/>
                    <a:gd name="T26" fmla="*/ 1 w 100"/>
                    <a:gd name="T27" fmla="*/ 33 h 131"/>
                    <a:gd name="T28" fmla="*/ 0 w 100"/>
                    <a:gd name="T29" fmla="*/ 44 h 131"/>
                    <a:gd name="T30" fmla="*/ 0 w 100"/>
                    <a:gd name="T31" fmla="*/ 92 h 131"/>
                    <a:gd name="T32" fmla="*/ 0 w 100"/>
                    <a:gd name="T33" fmla="*/ 92 h 131"/>
                    <a:gd name="T34" fmla="*/ 1 w 100"/>
                    <a:gd name="T35" fmla="*/ 103 h 131"/>
                    <a:gd name="T36" fmla="*/ 3 w 100"/>
                    <a:gd name="T37" fmla="*/ 111 h 131"/>
                    <a:gd name="T38" fmla="*/ 6 w 100"/>
                    <a:gd name="T39" fmla="*/ 118 h 131"/>
                    <a:gd name="T40" fmla="*/ 8 w 100"/>
                    <a:gd name="T41" fmla="*/ 120 h 131"/>
                    <a:gd name="T42" fmla="*/ 11 w 100"/>
                    <a:gd name="T43" fmla="*/ 121 h 131"/>
                    <a:gd name="T44" fmla="*/ 11 w 100"/>
                    <a:gd name="T45" fmla="*/ 121 h 131"/>
                    <a:gd name="T46" fmla="*/ 17 w 100"/>
                    <a:gd name="T47" fmla="*/ 123 h 131"/>
                    <a:gd name="T48" fmla="*/ 24 w 100"/>
                    <a:gd name="T49" fmla="*/ 124 h 131"/>
                    <a:gd name="T50" fmla="*/ 45 w 100"/>
                    <a:gd name="T51" fmla="*/ 125 h 131"/>
                    <a:gd name="T52" fmla="*/ 45 w 100"/>
                    <a:gd name="T53" fmla="*/ 125 h 131"/>
                    <a:gd name="T54" fmla="*/ 59 w 100"/>
                    <a:gd name="T55" fmla="*/ 125 h 131"/>
                    <a:gd name="T56" fmla="*/ 72 w 100"/>
                    <a:gd name="T57" fmla="*/ 126 h 131"/>
                    <a:gd name="T58" fmla="*/ 86 w 100"/>
                    <a:gd name="T59" fmla="*/ 128 h 131"/>
                    <a:gd name="T60" fmla="*/ 100 w 100"/>
                    <a:gd name="T61" fmla="*/ 131 h 131"/>
                    <a:gd name="T62" fmla="*/ 100 w 100"/>
                    <a:gd name="T6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 h="131">
                      <a:moveTo>
                        <a:pt x="100" y="0"/>
                      </a:moveTo>
                      <a:lnTo>
                        <a:pt x="100" y="0"/>
                      </a:lnTo>
                      <a:lnTo>
                        <a:pt x="76" y="5"/>
                      </a:lnTo>
                      <a:lnTo>
                        <a:pt x="49" y="7"/>
                      </a:lnTo>
                      <a:lnTo>
                        <a:pt x="49" y="7"/>
                      </a:lnTo>
                      <a:lnTo>
                        <a:pt x="30" y="9"/>
                      </a:lnTo>
                      <a:lnTo>
                        <a:pt x="22" y="11"/>
                      </a:lnTo>
                      <a:lnTo>
                        <a:pt x="15" y="13"/>
                      </a:lnTo>
                      <a:lnTo>
                        <a:pt x="15" y="13"/>
                      </a:lnTo>
                      <a:lnTo>
                        <a:pt x="12" y="15"/>
                      </a:lnTo>
                      <a:lnTo>
                        <a:pt x="8" y="17"/>
                      </a:lnTo>
                      <a:lnTo>
                        <a:pt x="6" y="20"/>
                      </a:lnTo>
                      <a:lnTo>
                        <a:pt x="4" y="23"/>
                      </a:lnTo>
                      <a:lnTo>
                        <a:pt x="1" y="33"/>
                      </a:lnTo>
                      <a:lnTo>
                        <a:pt x="0" y="44"/>
                      </a:lnTo>
                      <a:lnTo>
                        <a:pt x="0" y="92"/>
                      </a:lnTo>
                      <a:lnTo>
                        <a:pt x="0" y="92"/>
                      </a:lnTo>
                      <a:lnTo>
                        <a:pt x="1" y="103"/>
                      </a:lnTo>
                      <a:lnTo>
                        <a:pt x="3" y="111"/>
                      </a:lnTo>
                      <a:lnTo>
                        <a:pt x="6" y="118"/>
                      </a:lnTo>
                      <a:lnTo>
                        <a:pt x="8" y="120"/>
                      </a:lnTo>
                      <a:lnTo>
                        <a:pt x="11" y="121"/>
                      </a:lnTo>
                      <a:lnTo>
                        <a:pt x="11" y="121"/>
                      </a:lnTo>
                      <a:lnTo>
                        <a:pt x="17" y="123"/>
                      </a:lnTo>
                      <a:lnTo>
                        <a:pt x="24" y="124"/>
                      </a:lnTo>
                      <a:lnTo>
                        <a:pt x="45" y="125"/>
                      </a:lnTo>
                      <a:lnTo>
                        <a:pt x="45" y="125"/>
                      </a:lnTo>
                      <a:lnTo>
                        <a:pt x="59" y="125"/>
                      </a:lnTo>
                      <a:lnTo>
                        <a:pt x="72" y="126"/>
                      </a:lnTo>
                      <a:lnTo>
                        <a:pt x="86" y="128"/>
                      </a:lnTo>
                      <a:lnTo>
                        <a:pt x="100" y="131"/>
                      </a:lnTo>
                      <a:lnTo>
                        <a:pt x="10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39" name="Freeform 25"/>
                <p:cNvSpPr/>
                <p:nvPr/>
              </p:nvSpPr>
              <p:spPr bwMode="auto">
                <a:xfrm>
                  <a:off x="3371850" y="4738688"/>
                  <a:ext cx="415925" cy="280988"/>
                </a:xfrm>
                <a:custGeom>
                  <a:avLst/>
                  <a:gdLst>
                    <a:gd name="T0" fmla="*/ 46 w 262"/>
                    <a:gd name="T1" fmla="*/ 0 h 177"/>
                    <a:gd name="T2" fmla="*/ 46 w 262"/>
                    <a:gd name="T3" fmla="*/ 0 h 177"/>
                    <a:gd name="T4" fmla="*/ 42 w 262"/>
                    <a:gd name="T5" fmla="*/ 1 h 177"/>
                    <a:gd name="T6" fmla="*/ 37 w 262"/>
                    <a:gd name="T7" fmla="*/ 5 h 177"/>
                    <a:gd name="T8" fmla="*/ 33 w 262"/>
                    <a:gd name="T9" fmla="*/ 10 h 177"/>
                    <a:gd name="T10" fmla="*/ 28 w 262"/>
                    <a:gd name="T11" fmla="*/ 18 h 177"/>
                    <a:gd name="T12" fmla="*/ 28 w 262"/>
                    <a:gd name="T13" fmla="*/ 18 h 177"/>
                    <a:gd name="T14" fmla="*/ 20 w 262"/>
                    <a:gd name="T15" fmla="*/ 37 h 177"/>
                    <a:gd name="T16" fmla="*/ 11 w 262"/>
                    <a:gd name="T17" fmla="*/ 57 h 177"/>
                    <a:gd name="T18" fmla="*/ 11 w 262"/>
                    <a:gd name="T19" fmla="*/ 57 h 177"/>
                    <a:gd name="T20" fmla="*/ 5 w 262"/>
                    <a:gd name="T21" fmla="*/ 79 h 177"/>
                    <a:gd name="T22" fmla="*/ 1 w 262"/>
                    <a:gd name="T23" fmla="*/ 99 h 177"/>
                    <a:gd name="T24" fmla="*/ 1 w 262"/>
                    <a:gd name="T25" fmla="*/ 99 h 177"/>
                    <a:gd name="T26" fmla="*/ 0 w 262"/>
                    <a:gd name="T27" fmla="*/ 108 h 177"/>
                    <a:gd name="T28" fmla="*/ 0 w 262"/>
                    <a:gd name="T29" fmla="*/ 116 h 177"/>
                    <a:gd name="T30" fmla="*/ 2 w 262"/>
                    <a:gd name="T31" fmla="*/ 121 h 177"/>
                    <a:gd name="T32" fmla="*/ 4 w 262"/>
                    <a:gd name="T33" fmla="*/ 124 h 177"/>
                    <a:gd name="T34" fmla="*/ 4 w 262"/>
                    <a:gd name="T35" fmla="*/ 124 h 177"/>
                    <a:gd name="T36" fmla="*/ 23 w 262"/>
                    <a:gd name="T37" fmla="*/ 133 h 177"/>
                    <a:gd name="T38" fmla="*/ 45 w 262"/>
                    <a:gd name="T39" fmla="*/ 142 h 177"/>
                    <a:gd name="T40" fmla="*/ 72 w 262"/>
                    <a:gd name="T41" fmla="*/ 151 h 177"/>
                    <a:gd name="T42" fmla="*/ 102 w 262"/>
                    <a:gd name="T43" fmla="*/ 160 h 177"/>
                    <a:gd name="T44" fmla="*/ 102 w 262"/>
                    <a:gd name="T45" fmla="*/ 160 h 177"/>
                    <a:gd name="T46" fmla="*/ 119 w 262"/>
                    <a:gd name="T47" fmla="*/ 164 h 177"/>
                    <a:gd name="T48" fmla="*/ 137 w 262"/>
                    <a:gd name="T49" fmla="*/ 168 h 177"/>
                    <a:gd name="T50" fmla="*/ 155 w 262"/>
                    <a:gd name="T51" fmla="*/ 171 h 177"/>
                    <a:gd name="T52" fmla="*/ 173 w 262"/>
                    <a:gd name="T53" fmla="*/ 173 h 177"/>
                    <a:gd name="T54" fmla="*/ 211 w 262"/>
                    <a:gd name="T55" fmla="*/ 176 h 177"/>
                    <a:gd name="T56" fmla="*/ 252 w 262"/>
                    <a:gd name="T57" fmla="*/ 177 h 177"/>
                    <a:gd name="T58" fmla="*/ 252 w 262"/>
                    <a:gd name="T59" fmla="*/ 177 h 177"/>
                    <a:gd name="T60" fmla="*/ 262 w 262"/>
                    <a:gd name="T61" fmla="*/ 177 h 177"/>
                    <a:gd name="T62" fmla="*/ 262 w 262"/>
                    <a:gd name="T63" fmla="*/ 41 h 177"/>
                    <a:gd name="T64" fmla="*/ 262 w 262"/>
                    <a:gd name="T65" fmla="*/ 41 h 177"/>
                    <a:gd name="T66" fmla="*/ 246 w 262"/>
                    <a:gd name="T67" fmla="*/ 42 h 177"/>
                    <a:gd name="T68" fmla="*/ 229 w 262"/>
                    <a:gd name="T69" fmla="*/ 43 h 177"/>
                    <a:gd name="T70" fmla="*/ 229 w 262"/>
                    <a:gd name="T71" fmla="*/ 43 h 177"/>
                    <a:gd name="T72" fmla="*/ 203 w 262"/>
                    <a:gd name="T73" fmla="*/ 42 h 177"/>
                    <a:gd name="T74" fmla="*/ 178 w 262"/>
                    <a:gd name="T75" fmla="*/ 40 h 177"/>
                    <a:gd name="T76" fmla="*/ 153 w 262"/>
                    <a:gd name="T77" fmla="*/ 36 h 177"/>
                    <a:gd name="T78" fmla="*/ 129 w 262"/>
                    <a:gd name="T79" fmla="*/ 30 h 177"/>
                    <a:gd name="T80" fmla="*/ 129 w 262"/>
                    <a:gd name="T81" fmla="*/ 30 h 177"/>
                    <a:gd name="T82" fmla="*/ 106 w 262"/>
                    <a:gd name="T83" fmla="*/ 22 h 177"/>
                    <a:gd name="T84" fmla="*/ 85 w 262"/>
                    <a:gd name="T85" fmla="*/ 16 h 177"/>
                    <a:gd name="T86" fmla="*/ 65 w 262"/>
                    <a:gd name="T87" fmla="*/ 8 h 177"/>
                    <a:gd name="T88" fmla="*/ 46 w 262"/>
                    <a:gd name="T8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2" h="177">
                      <a:moveTo>
                        <a:pt x="46" y="0"/>
                      </a:moveTo>
                      <a:lnTo>
                        <a:pt x="46" y="0"/>
                      </a:lnTo>
                      <a:lnTo>
                        <a:pt x="42" y="1"/>
                      </a:lnTo>
                      <a:lnTo>
                        <a:pt x="37" y="5"/>
                      </a:lnTo>
                      <a:lnTo>
                        <a:pt x="33" y="10"/>
                      </a:lnTo>
                      <a:lnTo>
                        <a:pt x="28" y="18"/>
                      </a:lnTo>
                      <a:lnTo>
                        <a:pt x="28" y="18"/>
                      </a:lnTo>
                      <a:lnTo>
                        <a:pt x="20" y="37"/>
                      </a:lnTo>
                      <a:lnTo>
                        <a:pt x="11" y="57"/>
                      </a:lnTo>
                      <a:lnTo>
                        <a:pt x="11" y="57"/>
                      </a:lnTo>
                      <a:lnTo>
                        <a:pt x="5" y="79"/>
                      </a:lnTo>
                      <a:lnTo>
                        <a:pt x="1" y="99"/>
                      </a:lnTo>
                      <a:lnTo>
                        <a:pt x="1" y="99"/>
                      </a:lnTo>
                      <a:lnTo>
                        <a:pt x="0" y="108"/>
                      </a:lnTo>
                      <a:lnTo>
                        <a:pt x="0" y="116"/>
                      </a:lnTo>
                      <a:lnTo>
                        <a:pt x="2" y="121"/>
                      </a:lnTo>
                      <a:lnTo>
                        <a:pt x="4" y="124"/>
                      </a:lnTo>
                      <a:lnTo>
                        <a:pt x="4" y="124"/>
                      </a:lnTo>
                      <a:lnTo>
                        <a:pt x="23" y="133"/>
                      </a:lnTo>
                      <a:lnTo>
                        <a:pt x="45" y="142"/>
                      </a:lnTo>
                      <a:lnTo>
                        <a:pt x="72" y="151"/>
                      </a:lnTo>
                      <a:lnTo>
                        <a:pt x="102" y="160"/>
                      </a:lnTo>
                      <a:lnTo>
                        <a:pt x="102" y="160"/>
                      </a:lnTo>
                      <a:lnTo>
                        <a:pt x="119" y="164"/>
                      </a:lnTo>
                      <a:lnTo>
                        <a:pt x="137" y="168"/>
                      </a:lnTo>
                      <a:lnTo>
                        <a:pt x="155" y="171"/>
                      </a:lnTo>
                      <a:lnTo>
                        <a:pt x="173" y="173"/>
                      </a:lnTo>
                      <a:lnTo>
                        <a:pt x="211" y="176"/>
                      </a:lnTo>
                      <a:lnTo>
                        <a:pt x="252" y="177"/>
                      </a:lnTo>
                      <a:lnTo>
                        <a:pt x="252" y="177"/>
                      </a:lnTo>
                      <a:lnTo>
                        <a:pt x="262" y="177"/>
                      </a:lnTo>
                      <a:lnTo>
                        <a:pt x="262" y="41"/>
                      </a:lnTo>
                      <a:lnTo>
                        <a:pt x="262" y="41"/>
                      </a:lnTo>
                      <a:lnTo>
                        <a:pt x="246" y="42"/>
                      </a:lnTo>
                      <a:lnTo>
                        <a:pt x="229" y="43"/>
                      </a:lnTo>
                      <a:lnTo>
                        <a:pt x="229" y="43"/>
                      </a:lnTo>
                      <a:lnTo>
                        <a:pt x="203" y="42"/>
                      </a:lnTo>
                      <a:lnTo>
                        <a:pt x="178" y="40"/>
                      </a:lnTo>
                      <a:lnTo>
                        <a:pt x="153" y="36"/>
                      </a:lnTo>
                      <a:lnTo>
                        <a:pt x="129" y="30"/>
                      </a:lnTo>
                      <a:lnTo>
                        <a:pt x="129" y="30"/>
                      </a:lnTo>
                      <a:lnTo>
                        <a:pt x="106" y="22"/>
                      </a:lnTo>
                      <a:lnTo>
                        <a:pt x="85" y="16"/>
                      </a:lnTo>
                      <a:lnTo>
                        <a:pt x="65" y="8"/>
                      </a:lnTo>
                      <a:lnTo>
                        <a:pt x="46"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40" name="Freeform 26"/>
                <p:cNvSpPr/>
                <p:nvPr/>
              </p:nvSpPr>
              <p:spPr bwMode="auto">
                <a:xfrm>
                  <a:off x="3371850" y="4738688"/>
                  <a:ext cx="415925" cy="280988"/>
                </a:xfrm>
                <a:custGeom>
                  <a:avLst/>
                  <a:gdLst>
                    <a:gd name="T0" fmla="*/ 46 w 262"/>
                    <a:gd name="T1" fmla="*/ 0 h 177"/>
                    <a:gd name="T2" fmla="*/ 46 w 262"/>
                    <a:gd name="T3" fmla="*/ 0 h 177"/>
                    <a:gd name="T4" fmla="*/ 42 w 262"/>
                    <a:gd name="T5" fmla="*/ 1 h 177"/>
                    <a:gd name="T6" fmla="*/ 37 w 262"/>
                    <a:gd name="T7" fmla="*/ 5 h 177"/>
                    <a:gd name="T8" fmla="*/ 33 w 262"/>
                    <a:gd name="T9" fmla="*/ 10 h 177"/>
                    <a:gd name="T10" fmla="*/ 28 w 262"/>
                    <a:gd name="T11" fmla="*/ 18 h 177"/>
                    <a:gd name="T12" fmla="*/ 28 w 262"/>
                    <a:gd name="T13" fmla="*/ 18 h 177"/>
                    <a:gd name="T14" fmla="*/ 20 w 262"/>
                    <a:gd name="T15" fmla="*/ 37 h 177"/>
                    <a:gd name="T16" fmla="*/ 11 w 262"/>
                    <a:gd name="T17" fmla="*/ 57 h 177"/>
                    <a:gd name="T18" fmla="*/ 11 w 262"/>
                    <a:gd name="T19" fmla="*/ 57 h 177"/>
                    <a:gd name="T20" fmla="*/ 5 w 262"/>
                    <a:gd name="T21" fmla="*/ 79 h 177"/>
                    <a:gd name="T22" fmla="*/ 1 w 262"/>
                    <a:gd name="T23" fmla="*/ 99 h 177"/>
                    <a:gd name="T24" fmla="*/ 1 w 262"/>
                    <a:gd name="T25" fmla="*/ 99 h 177"/>
                    <a:gd name="T26" fmla="*/ 0 w 262"/>
                    <a:gd name="T27" fmla="*/ 108 h 177"/>
                    <a:gd name="T28" fmla="*/ 0 w 262"/>
                    <a:gd name="T29" fmla="*/ 116 h 177"/>
                    <a:gd name="T30" fmla="*/ 2 w 262"/>
                    <a:gd name="T31" fmla="*/ 121 h 177"/>
                    <a:gd name="T32" fmla="*/ 4 w 262"/>
                    <a:gd name="T33" fmla="*/ 124 h 177"/>
                    <a:gd name="T34" fmla="*/ 4 w 262"/>
                    <a:gd name="T35" fmla="*/ 124 h 177"/>
                    <a:gd name="T36" fmla="*/ 23 w 262"/>
                    <a:gd name="T37" fmla="*/ 133 h 177"/>
                    <a:gd name="T38" fmla="*/ 45 w 262"/>
                    <a:gd name="T39" fmla="*/ 142 h 177"/>
                    <a:gd name="T40" fmla="*/ 72 w 262"/>
                    <a:gd name="T41" fmla="*/ 151 h 177"/>
                    <a:gd name="T42" fmla="*/ 102 w 262"/>
                    <a:gd name="T43" fmla="*/ 160 h 177"/>
                    <a:gd name="T44" fmla="*/ 102 w 262"/>
                    <a:gd name="T45" fmla="*/ 160 h 177"/>
                    <a:gd name="T46" fmla="*/ 119 w 262"/>
                    <a:gd name="T47" fmla="*/ 164 h 177"/>
                    <a:gd name="T48" fmla="*/ 137 w 262"/>
                    <a:gd name="T49" fmla="*/ 168 h 177"/>
                    <a:gd name="T50" fmla="*/ 155 w 262"/>
                    <a:gd name="T51" fmla="*/ 171 h 177"/>
                    <a:gd name="T52" fmla="*/ 173 w 262"/>
                    <a:gd name="T53" fmla="*/ 173 h 177"/>
                    <a:gd name="T54" fmla="*/ 211 w 262"/>
                    <a:gd name="T55" fmla="*/ 176 h 177"/>
                    <a:gd name="T56" fmla="*/ 252 w 262"/>
                    <a:gd name="T57" fmla="*/ 177 h 177"/>
                    <a:gd name="T58" fmla="*/ 252 w 262"/>
                    <a:gd name="T59" fmla="*/ 177 h 177"/>
                    <a:gd name="T60" fmla="*/ 262 w 262"/>
                    <a:gd name="T61" fmla="*/ 177 h 177"/>
                    <a:gd name="T62" fmla="*/ 262 w 262"/>
                    <a:gd name="T63" fmla="*/ 41 h 177"/>
                    <a:gd name="T64" fmla="*/ 262 w 262"/>
                    <a:gd name="T65" fmla="*/ 41 h 177"/>
                    <a:gd name="T66" fmla="*/ 246 w 262"/>
                    <a:gd name="T67" fmla="*/ 42 h 177"/>
                    <a:gd name="T68" fmla="*/ 229 w 262"/>
                    <a:gd name="T69" fmla="*/ 43 h 177"/>
                    <a:gd name="T70" fmla="*/ 229 w 262"/>
                    <a:gd name="T71" fmla="*/ 43 h 177"/>
                    <a:gd name="T72" fmla="*/ 203 w 262"/>
                    <a:gd name="T73" fmla="*/ 42 h 177"/>
                    <a:gd name="T74" fmla="*/ 178 w 262"/>
                    <a:gd name="T75" fmla="*/ 40 h 177"/>
                    <a:gd name="T76" fmla="*/ 153 w 262"/>
                    <a:gd name="T77" fmla="*/ 36 h 177"/>
                    <a:gd name="T78" fmla="*/ 129 w 262"/>
                    <a:gd name="T79" fmla="*/ 30 h 177"/>
                    <a:gd name="T80" fmla="*/ 129 w 262"/>
                    <a:gd name="T81" fmla="*/ 30 h 177"/>
                    <a:gd name="T82" fmla="*/ 106 w 262"/>
                    <a:gd name="T83" fmla="*/ 22 h 177"/>
                    <a:gd name="T84" fmla="*/ 85 w 262"/>
                    <a:gd name="T85" fmla="*/ 16 h 177"/>
                    <a:gd name="T86" fmla="*/ 65 w 262"/>
                    <a:gd name="T87" fmla="*/ 8 h 177"/>
                    <a:gd name="T88" fmla="*/ 46 w 262"/>
                    <a:gd name="T8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2" h="177">
                      <a:moveTo>
                        <a:pt x="46" y="0"/>
                      </a:moveTo>
                      <a:lnTo>
                        <a:pt x="46" y="0"/>
                      </a:lnTo>
                      <a:lnTo>
                        <a:pt x="42" y="1"/>
                      </a:lnTo>
                      <a:lnTo>
                        <a:pt x="37" y="5"/>
                      </a:lnTo>
                      <a:lnTo>
                        <a:pt x="33" y="10"/>
                      </a:lnTo>
                      <a:lnTo>
                        <a:pt x="28" y="18"/>
                      </a:lnTo>
                      <a:lnTo>
                        <a:pt x="28" y="18"/>
                      </a:lnTo>
                      <a:lnTo>
                        <a:pt x="20" y="37"/>
                      </a:lnTo>
                      <a:lnTo>
                        <a:pt x="11" y="57"/>
                      </a:lnTo>
                      <a:lnTo>
                        <a:pt x="11" y="57"/>
                      </a:lnTo>
                      <a:lnTo>
                        <a:pt x="5" y="79"/>
                      </a:lnTo>
                      <a:lnTo>
                        <a:pt x="1" y="99"/>
                      </a:lnTo>
                      <a:lnTo>
                        <a:pt x="1" y="99"/>
                      </a:lnTo>
                      <a:lnTo>
                        <a:pt x="0" y="108"/>
                      </a:lnTo>
                      <a:lnTo>
                        <a:pt x="0" y="116"/>
                      </a:lnTo>
                      <a:lnTo>
                        <a:pt x="2" y="121"/>
                      </a:lnTo>
                      <a:lnTo>
                        <a:pt x="4" y="124"/>
                      </a:lnTo>
                      <a:lnTo>
                        <a:pt x="4" y="124"/>
                      </a:lnTo>
                      <a:lnTo>
                        <a:pt x="23" y="133"/>
                      </a:lnTo>
                      <a:lnTo>
                        <a:pt x="45" y="142"/>
                      </a:lnTo>
                      <a:lnTo>
                        <a:pt x="72" y="151"/>
                      </a:lnTo>
                      <a:lnTo>
                        <a:pt x="102" y="160"/>
                      </a:lnTo>
                      <a:lnTo>
                        <a:pt x="102" y="160"/>
                      </a:lnTo>
                      <a:lnTo>
                        <a:pt x="119" y="164"/>
                      </a:lnTo>
                      <a:lnTo>
                        <a:pt x="137" y="168"/>
                      </a:lnTo>
                      <a:lnTo>
                        <a:pt x="155" y="171"/>
                      </a:lnTo>
                      <a:lnTo>
                        <a:pt x="173" y="173"/>
                      </a:lnTo>
                      <a:lnTo>
                        <a:pt x="211" y="176"/>
                      </a:lnTo>
                      <a:lnTo>
                        <a:pt x="252" y="177"/>
                      </a:lnTo>
                      <a:lnTo>
                        <a:pt x="252" y="177"/>
                      </a:lnTo>
                      <a:lnTo>
                        <a:pt x="262" y="177"/>
                      </a:lnTo>
                      <a:lnTo>
                        <a:pt x="262" y="41"/>
                      </a:lnTo>
                      <a:lnTo>
                        <a:pt x="262" y="41"/>
                      </a:lnTo>
                      <a:lnTo>
                        <a:pt x="246" y="42"/>
                      </a:lnTo>
                      <a:lnTo>
                        <a:pt x="229" y="43"/>
                      </a:lnTo>
                      <a:lnTo>
                        <a:pt x="229" y="43"/>
                      </a:lnTo>
                      <a:lnTo>
                        <a:pt x="203" y="42"/>
                      </a:lnTo>
                      <a:lnTo>
                        <a:pt x="178" y="40"/>
                      </a:lnTo>
                      <a:lnTo>
                        <a:pt x="153" y="36"/>
                      </a:lnTo>
                      <a:lnTo>
                        <a:pt x="129" y="30"/>
                      </a:lnTo>
                      <a:lnTo>
                        <a:pt x="129" y="30"/>
                      </a:lnTo>
                      <a:lnTo>
                        <a:pt x="106" y="22"/>
                      </a:lnTo>
                      <a:lnTo>
                        <a:pt x="85" y="16"/>
                      </a:lnTo>
                      <a:lnTo>
                        <a:pt x="65" y="8"/>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41" name="Freeform 27"/>
                <p:cNvSpPr/>
                <p:nvPr/>
              </p:nvSpPr>
              <p:spPr bwMode="auto">
                <a:xfrm>
                  <a:off x="3414713" y="3695700"/>
                  <a:ext cx="373063" cy="277813"/>
                </a:xfrm>
                <a:custGeom>
                  <a:avLst/>
                  <a:gdLst>
                    <a:gd name="T0" fmla="*/ 213 w 235"/>
                    <a:gd name="T1" fmla="*/ 0 h 175"/>
                    <a:gd name="T2" fmla="*/ 213 w 235"/>
                    <a:gd name="T3" fmla="*/ 0 h 175"/>
                    <a:gd name="T4" fmla="*/ 190 w 235"/>
                    <a:gd name="T5" fmla="*/ 0 h 175"/>
                    <a:gd name="T6" fmla="*/ 169 w 235"/>
                    <a:gd name="T7" fmla="*/ 1 h 175"/>
                    <a:gd name="T8" fmla="*/ 149 w 235"/>
                    <a:gd name="T9" fmla="*/ 3 h 175"/>
                    <a:gd name="T10" fmla="*/ 130 w 235"/>
                    <a:gd name="T11" fmla="*/ 5 h 175"/>
                    <a:gd name="T12" fmla="*/ 130 w 235"/>
                    <a:gd name="T13" fmla="*/ 5 h 175"/>
                    <a:gd name="T14" fmla="*/ 102 w 235"/>
                    <a:gd name="T15" fmla="*/ 10 h 175"/>
                    <a:gd name="T16" fmla="*/ 0 w 235"/>
                    <a:gd name="T17" fmla="*/ 112 h 175"/>
                    <a:gd name="T18" fmla="*/ 0 w 235"/>
                    <a:gd name="T19" fmla="*/ 112 h 175"/>
                    <a:gd name="T20" fmla="*/ 4 w 235"/>
                    <a:gd name="T21" fmla="*/ 127 h 175"/>
                    <a:gd name="T22" fmla="*/ 4 w 235"/>
                    <a:gd name="T23" fmla="*/ 127 h 175"/>
                    <a:gd name="T24" fmla="*/ 14 w 235"/>
                    <a:gd name="T25" fmla="*/ 147 h 175"/>
                    <a:gd name="T26" fmla="*/ 18 w 235"/>
                    <a:gd name="T27" fmla="*/ 156 h 175"/>
                    <a:gd name="T28" fmla="*/ 23 w 235"/>
                    <a:gd name="T29" fmla="*/ 164 h 175"/>
                    <a:gd name="T30" fmla="*/ 23 w 235"/>
                    <a:gd name="T31" fmla="*/ 164 h 175"/>
                    <a:gd name="T32" fmla="*/ 27 w 235"/>
                    <a:gd name="T33" fmla="*/ 168 h 175"/>
                    <a:gd name="T34" fmla="*/ 30 w 235"/>
                    <a:gd name="T35" fmla="*/ 171 h 175"/>
                    <a:gd name="T36" fmla="*/ 34 w 235"/>
                    <a:gd name="T37" fmla="*/ 173 h 175"/>
                    <a:gd name="T38" fmla="*/ 38 w 235"/>
                    <a:gd name="T39" fmla="*/ 175 h 175"/>
                    <a:gd name="T40" fmla="*/ 38 w 235"/>
                    <a:gd name="T41" fmla="*/ 175 h 175"/>
                    <a:gd name="T42" fmla="*/ 40 w 235"/>
                    <a:gd name="T43" fmla="*/ 175 h 175"/>
                    <a:gd name="T44" fmla="*/ 43 w 235"/>
                    <a:gd name="T45" fmla="*/ 172 h 175"/>
                    <a:gd name="T46" fmla="*/ 43 w 235"/>
                    <a:gd name="T47" fmla="*/ 172 h 175"/>
                    <a:gd name="T48" fmla="*/ 58 w 235"/>
                    <a:gd name="T49" fmla="*/ 163 h 175"/>
                    <a:gd name="T50" fmla="*/ 73 w 235"/>
                    <a:gd name="T51" fmla="*/ 154 h 175"/>
                    <a:gd name="T52" fmla="*/ 91 w 235"/>
                    <a:gd name="T53" fmla="*/ 146 h 175"/>
                    <a:gd name="T54" fmla="*/ 110 w 235"/>
                    <a:gd name="T55" fmla="*/ 139 h 175"/>
                    <a:gd name="T56" fmla="*/ 110 w 235"/>
                    <a:gd name="T57" fmla="*/ 139 h 175"/>
                    <a:gd name="T58" fmla="*/ 130 w 235"/>
                    <a:gd name="T59" fmla="*/ 134 h 175"/>
                    <a:gd name="T60" fmla="*/ 150 w 235"/>
                    <a:gd name="T61" fmla="*/ 129 h 175"/>
                    <a:gd name="T62" fmla="*/ 171 w 235"/>
                    <a:gd name="T63" fmla="*/ 127 h 175"/>
                    <a:gd name="T64" fmla="*/ 192 w 235"/>
                    <a:gd name="T65" fmla="*/ 126 h 175"/>
                    <a:gd name="T66" fmla="*/ 192 w 235"/>
                    <a:gd name="T67" fmla="*/ 126 h 175"/>
                    <a:gd name="T68" fmla="*/ 214 w 235"/>
                    <a:gd name="T69" fmla="*/ 127 h 175"/>
                    <a:gd name="T70" fmla="*/ 235 w 235"/>
                    <a:gd name="T71" fmla="*/ 129 h 175"/>
                    <a:gd name="T72" fmla="*/ 235 w 235"/>
                    <a:gd name="T73" fmla="*/ 0 h 175"/>
                    <a:gd name="T74" fmla="*/ 235 w 235"/>
                    <a:gd name="T75" fmla="*/ 0 h 175"/>
                    <a:gd name="T76" fmla="*/ 213 w 235"/>
                    <a:gd name="T7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75">
                      <a:moveTo>
                        <a:pt x="213" y="0"/>
                      </a:moveTo>
                      <a:lnTo>
                        <a:pt x="213" y="0"/>
                      </a:lnTo>
                      <a:lnTo>
                        <a:pt x="190" y="0"/>
                      </a:lnTo>
                      <a:lnTo>
                        <a:pt x="169" y="1"/>
                      </a:lnTo>
                      <a:lnTo>
                        <a:pt x="149" y="3"/>
                      </a:lnTo>
                      <a:lnTo>
                        <a:pt x="130" y="5"/>
                      </a:lnTo>
                      <a:lnTo>
                        <a:pt x="130" y="5"/>
                      </a:lnTo>
                      <a:lnTo>
                        <a:pt x="102" y="10"/>
                      </a:lnTo>
                      <a:lnTo>
                        <a:pt x="0" y="112"/>
                      </a:lnTo>
                      <a:lnTo>
                        <a:pt x="0" y="112"/>
                      </a:lnTo>
                      <a:lnTo>
                        <a:pt x="4" y="127"/>
                      </a:lnTo>
                      <a:lnTo>
                        <a:pt x="4" y="127"/>
                      </a:lnTo>
                      <a:lnTo>
                        <a:pt x="14" y="147"/>
                      </a:lnTo>
                      <a:lnTo>
                        <a:pt x="18" y="156"/>
                      </a:lnTo>
                      <a:lnTo>
                        <a:pt x="23" y="164"/>
                      </a:lnTo>
                      <a:lnTo>
                        <a:pt x="23" y="164"/>
                      </a:lnTo>
                      <a:lnTo>
                        <a:pt x="27" y="168"/>
                      </a:lnTo>
                      <a:lnTo>
                        <a:pt x="30" y="171"/>
                      </a:lnTo>
                      <a:lnTo>
                        <a:pt x="34" y="173"/>
                      </a:lnTo>
                      <a:lnTo>
                        <a:pt x="38" y="175"/>
                      </a:lnTo>
                      <a:lnTo>
                        <a:pt x="38" y="175"/>
                      </a:lnTo>
                      <a:lnTo>
                        <a:pt x="40" y="175"/>
                      </a:lnTo>
                      <a:lnTo>
                        <a:pt x="43" y="172"/>
                      </a:lnTo>
                      <a:lnTo>
                        <a:pt x="43" y="172"/>
                      </a:lnTo>
                      <a:lnTo>
                        <a:pt x="58" y="163"/>
                      </a:lnTo>
                      <a:lnTo>
                        <a:pt x="73" y="154"/>
                      </a:lnTo>
                      <a:lnTo>
                        <a:pt x="91" y="146"/>
                      </a:lnTo>
                      <a:lnTo>
                        <a:pt x="110" y="139"/>
                      </a:lnTo>
                      <a:lnTo>
                        <a:pt x="110" y="139"/>
                      </a:lnTo>
                      <a:lnTo>
                        <a:pt x="130" y="134"/>
                      </a:lnTo>
                      <a:lnTo>
                        <a:pt x="150" y="129"/>
                      </a:lnTo>
                      <a:lnTo>
                        <a:pt x="171" y="127"/>
                      </a:lnTo>
                      <a:lnTo>
                        <a:pt x="192" y="126"/>
                      </a:lnTo>
                      <a:lnTo>
                        <a:pt x="192" y="126"/>
                      </a:lnTo>
                      <a:lnTo>
                        <a:pt x="214" y="127"/>
                      </a:lnTo>
                      <a:lnTo>
                        <a:pt x="235" y="129"/>
                      </a:lnTo>
                      <a:lnTo>
                        <a:pt x="235" y="0"/>
                      </a:lnTo>
                      <a:lnTo>
                        <a:pt x="235" y="0"/>
                      </a:lnTo>
                      <a:lnTo>
                        <a:pt x="21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42" name="Freeform 28"/>
                <p:cNvSpPr/>
                <p:nvPr/>
              </p:nvSpPr>
              <p:spPr bwMode="auto">
                <a:xfrm>
                  <a:off x="3414713" y="3695700"/>
                  <a:ext cx="373063" cy="277813"/>
                </a:xfrm>
                <a:custGeom>
                  <a:avLst/>
                  <a:gdLst>
                    <a:gd name="T0" fmla="*/ 213 w 235"/>
                    <a:gd name="T1" fmla="*/ 0 h 175"/>
                    <a:gd name="T2" fmla="*/ 213 w 235"/>
                    <a:gd name="T3" fmla="*/ 0 h 175"/>
                    <a:gd name="T4" fmla="*/ 190 w 235"/>
                    <a:gd name="T5" fmla="*/ 0 h 175"/>
                    <a:gd name="T6" fmla="*/ 169 w 235"/>
                    <a:gd name="T7" fmla="*/ 1 h 175"/>
                    <a:gd name="T8" fmla="*/ 149 w 235"/>
                    <a:gd name="T9" fmla="*/ 3 h 175"/>
                    <a:gd name="T10" fmla="*/ 130 w 235"/>
                    <a:gd name="T11" fmla="*/ 5 h 175"/>
                    <a:gd name="T12" fmla="*/ 130 w 235"/>
                    <a:gd name="T13" fmla="*/ 5 h 175"/>
                    <a:gd name="T14" fmla="*/ 102 w 235"/>
                    <a:gd name="T15" fmla="*/ 10 h 175"/>
                    <a:gd name="T16" fmla="*/ 0 w 235"/>
                    <a:gd name="T17" fmla="*/ 112 h 175"/>
                    <a:gd name="T18" fmla="*/ 0 w 235"/>
                    <a:gd name="T19" fmla="*/ 112 h 175"/>
                    <a:gd name="T20" fmla="*/ 4 w 235"/>
                    <a:gd name="T21" fmla="*/ 127 h 175"/>
                    <a:gd name="T22" fmla="*/ 4 w 235"/>
                    <a:gd name="T23" fmla="*/ 127 h 175"/>
                    <a:gd name="T24" fmla="*/ 14 w 235"/>
                    <a:gd name="T25" fmla="*/ 147 h 175"/>
                    <a:gd name="T26" fmla="*/ 18 w 235"/>
                    <a:gd name="T27" fmla="*/ 156 h 175"/>
                    <a:gd name="T28" fmla="*/ 23 w 235"/>
                    <a:gd name="T29" fmla="*/ 164 h 175"/>
                    <a:gd name="T30" fmla="*/ 23 w 235"/>
                    <a:gd name="T31" fmla="*/ 164 h 175"/>
                    <a:gd name="T32" fmla="*/ 27 w 235"/>
                    <a:gd name="T33" fmla="*/ 168 h 175"/>
                    <a:gd name="T34" fmla="*/ 30 w 235"/>
                    <a:gd name="T35" fmla="*/ 171 h 175"/>
                    <a:gd name="T36" fmla="*/ 34 w 235"/>
                    <a:gd name="T37" fmla="*/ 173 h 175"/>
                    <a:gd name="T38" fmla="*/ 38 w 235"/>
                    <a:gd name="T39" fmla="*/ 175 h 175"/>
                    <a:gd name="T40" fmla="*/ 38 w 235"/>
                    <a:gd name="T41" fmla="*/ 175 h 175"/>
                    <a:gd name="T42" fmla="*/ 40 w 235"/>
                    <a:gd name="T43" fmla="*/ 175 h 175"/>
                    <a:gd name="T44" fmla="*/ 43 w 235"/>
                    <a:gd name="T45" fmla="*/ 172 h 175"/>
                    <a:gd name="T46" fmla="*/ 43 w 235"/>
                    <a:gd name="T47" fmla="*/ 172 h 175"/>
                    <a:gd name="T48" fmla="*/ 58 w 235"/>
                    <a:gd name="T49" fmla="*/ 163 h 175"/>
                    <a:gd name="T50" fmla="*/ 73 w 235"/>
                    <a:gd name="T51" fmla="*/ 154 h 175"/>
                    <a:gd name="T52" fmla="*/ 91 w 235"/>
                    <a:gd name="T53" fmla="*/ 146 h 175"/>
                    <a:gd name="T54" fmla="*/ 110 w 235"/>
                    <a:gd name="T55" fmla="*/ 139 h 175"/>
                    <a:gd name="T56" fmla="*/ 110 w 235"/>
                    <a:gd name="T57" fmla="*/ 139 h 175"/>
                    <a:gd name="T58" fmla="*/ 130 w 235"/>
                    <a:gd name="T59" fmla="*/ 134 h 175"/>
                    <a:gd name="T60" fmla="*/ 150 w 235"/>
                    <a:gd name="T61" fmla="*/ 129 h 175"/>
                    <a:gd name="T62" fmla="*/ 171 w 235"/>
                    <a:gd name="T63" fmla="*/ 127 h 175"/>
                    <a:gd name="T64" fmla="*/ 192 w 235"/>
                    <a:gd name="T65" fmla="*/ 126 h 175"/>
                    <a:gd name="T66" fmla="*/ 192 w 235"/>
                    <a:gd name="T67" fmla="*/ 126 h 175"/>
                    <a:gd name="T68" fmla="*/ 214 w 235"/>
                    <a:gd name="T69" fmla="*/ 127 h 175"/>
                    <a:gd name="T70" fmla="*/ 235 w 235"/>
                    <a:gd name="T71" fmla="*/ 129 h 175"/>
                    <a:gd name="T72" fmla="*/ 235 w 235"/>
                    <a:gd name="T73" fmla="*/ 0 h 175"/>
                    <a:gd name="T74" fmla="*/ 235 w 235"/>
                    <a:gd name="T75" fmla="*/ 0 h 175"/>
                    <a:gd name="T76" fmla="*/ 213 w 235"/>
                    <a:gd name="T7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75">
                      <a:moveTo>
                        <a:pt x="213" y="0"/>
                      </a:moveTo>
                      <a:lnTo>
                        <a:pt x="213" y="0"/>
                      </a:lnTo>
                      <a:lnTo>
                        <a:pt x="190" y="0"/>
                      </a:lnTo>
                      <a:lnTo>
                        <a:pt x="169" y="1"/>
                      </a:lnTo>
                      <a:lnTo>
                        <a:pt x="149" y="3"/>
                      </a:lnTo>
                      <a:lnTo>
                        <a:pt x="130" y="5"/>
                      </a:lnTo>
                      <a:lnTo>
                        <a:pt x="130" y="5"/>
                      </a:lnTo>
                      <a:lnTo>
                        <a:pt x="102" y="10"/>
                      </a:lnTo>
                      <a:lnTo>
                        <a:pt x="0" y="112"/>
                      </a:lnTo>
                      <a:lnTo>
                        <a:pt x="0" y="112"/>
                      </a:lnTo>
                      <a:lnTo>
                        <a:pt x="4" y="127"/>
                      </a:lnTo>
                      <a:lnTo>
                        <a:pt x="4" y="127"/>
                      </a:lnTo>
                      <a:lnTo>
                        <a:pt x="14" y="147"/>
                      </a:lnTo>
                      <a:lnTo>
                        <a:pt x="18" y="156"/>
                      </a:lnTo>
                      <a:lnTo>
                        <a:pt x="23" y="164"/>
                      </a:lnTo>
                      <a:lnTo>
                        <a:pt x="23" y="164"/>
                      </a:lnTo>
                      <a:lnTo>
                        <a:pt x="27" y="168"/>
                      </a:lnTo>
                      <a:lnTo>
                        <a:pt x="30" y="171"/>
                      </a:lnTo>
                      <a:lnTo>
                        <a:pt x="34" y="173"/>
                      </a:lnTo>
                      <a:lnTo>
                        <a:pt x="38" y="175"/>
                      </a:lnTo>
                      <a:lnTo>
                        <a:pt x="38" y="175"/>
                      </a:lnTo>
                      <a:lnTo>
                        <a:pt x="40" y="175"/>
                      </a:lnTo>
                      <a:lnTo>
                        <a:pt x="43" y="172"/>
                      </a:lnTo>
                      <a:lnTo>
                        <a:pt x="43" y="172"/>
                      </a:lnTo>
                      <a:lnTo>
                        <a:pt x="58" y="163"/>
                      </a:lnTo>
                      <a:lnTo>
                        <a:pt x="73" y="154"/>
                      </a:lnTo>
                      <a:lnTo>
                        <a:pt x="91" y="146"/>
                      </a:lnTo>
                      <a:lnTo>
                        <a:pt x="110" y="139"/>
                      </a:lnTo>
                      <a:lnTo>
                        <a:pt x="110" y="139"/>
                      </a:lnTo>
                      <a:lnTo>
                        <a:pt x="130" y="134"/>
                      </a:lnTo>
                      <a:lnTo>
                        <a:pt x="150" y="129"/>
                      </a:lnTo>
                      <a:lnTo>
                        <a:pt x="171" y="127"/>
                      </a:lnTo>
                      <a:lnTo>
                        <a:pt x="192" y="126"/>
                      </a:lnTo>
                      <a:lnTo>
                        <a:pt x="192" y="126"/>
                      </a:lnTo>
                      <a:lnTo>
                        <a:pt x="214" y="127"/>
                      </a:lnTo>
                      <a:lnTo>
                        <a:pt x="235" y="129"/>
                      </a:lnTo>
                      <a:lnTo>
                        <a:pt x="235" y="0"/>
                      </a:lnTo>
                      <a:lnTo>
                        <a:pt x="235" y="0"/>
                      </a:lnTo>
                      <a:lnTo>
                        <a:pt x="2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grpSp>
      </p:grpSp>
      <p:grpSp>
        <p:nvGrpSpPr>
          <p:cNvPr id="197" name="그룹 196"/>
          <p:cNvGrpSpPr/>
          <p:nvPr/>
        </p:nvGrpSpPr>
        <p:grpSpPr>
          <a:xfrm>
            <a:off x="3626660" y="3781378"/>
            <a:ext cx="2546913" cy="910924"/>
            <a:chOff x="4038090" y="2946678"/>
            <a:chExt cx="2204502" cy="1098454"/>
          </a:xfrm>
        </p:grpSpPr>
        <p:pic>
          <p:nvPicPr>
            <p:cNvPr id="198" name="그림 1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flipH="1">
              <a:off x="4526597" y="2711120"/>
              <a:ext cx="377131" cy="920917"/>
            </a:xfrm>
            <a:prstGeom prst="rect">
              <a:avLst/>
            </a:prstGeom>
          </p:spPr>
        </p:pic>
        <p:pic>
          <p:nvPicPr>
            <p:cNvPr id="199" name="그림 1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500000" flipH="1" flipV="1">
              <a:off x="5396528" y="3396108"/>
              <a:ext cx="377131" cy="920917"/>
            </a:xfrm>
            <a:prstGeom prst="rect">
              <a:avLst/>
            </a:prstGeom>
          </p:spPr>
        </p:pic>
        <p:grpSp>
          <p:nvGrpSpPr>
            <p:cNvPr id="200" name="그룹 199"/>
            <p:cNvGrpSpPr/>
            <p:nvPr/>
          </p:nvGrpSpPr>
          <p:grpSpPr>
            <a:xfrm>
              <a:off x="4038090" y="2946678"/>
              <a:ext cx="2204502" cy="1083500"/>
              <a:chOff x="4038090" y="2946678"/>
              <a:chExt cx="2204502" cy="1083500"/>
            </a:xfrm>
          </p:grpSpPr>
          <p:sp>
            <p:nvSpPr>
              <p:cNvPr id="201" name="Freeform 105"/>
              <p:cNvSpPr/>
              <p:nvPr/>
            </p:nvSpPr>
            <p:spPr bwMode="auto">
              <a:xfrm rot="10800000">
                <a:off x="5166968" y="2954174"/>
                <a:ext cx="1074670" cy="1076004"/>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202" name="Freeform 105"/>
              <p:cNvSpPr/>
              <p:nvPr/>
            </p:nvSpPr>
            <p:spPr bwMode="auto">
              <a:xfrm>
                <a:off x="4038090" y="2946678"/>
                <a:ext cx="1074670" cy="1076004"/>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6C4C8B">
                  <a:alpha val="20000"/>
                </a:srgbClr>
              </a:solidFill>
              <a:ln>
                <a:noFill/>
              </a:ln>
            </p:spPr>
            <p:txBody>
              <a:bodyPr vert="horz" wrap="square" lIns="121920" tIns="60960" rIns="121920" bIns="60960" numCol="1" anchor="t" anchorCtr="0" compatLnSpc="1"/>
              <a:lstStyle/>
              <a:p>
                <a:endParaRPr lang="ko-KR" altLang="en-US" sz="2400"/>
              </a:p>
            </p:txBody>
          </p:sp>
          <p:sp>
            <p:nvSpPr>
              <p:cNvPr id="203" name="Freeform 106"/>
              <p:cNvSpPr/>
              <p:nvPr/>
            </p:nvSpPr>
            <p:spPr bwMode="auto">
              <a:xfrm>
                <a:off x="4038090" y="2946678"/>
                <a:ext cx="1074670" cy="1076004"/>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6C4C8B"/>
              </a:solidFill>
              <a:ln>
                <a:noFill/>
              </a:ln>
            </p:spPr>
            <p:txBody>
              <a:bodyPr vert="horz" wrap="square" lIns="121920" tIns="60960" rIns="121920" bIns="60960" numCol="1" anchor="t" anchorCtr="0" compatLnSpc="1"/>
              <a:lstStyle/>
              <a:p>
                <a:endParaRPr lang="ko-KR" altLang="en-US" sz="2400"/>
              </a:p>
            </p:txBody>
          </p:sp>
          <p:sp>
            <p:nvSpPr>
              <p:cNvPr id="204" name="Freeform 41"/>
              <p:cNvSpPr/>
              <p:nvPr/>
            </p:nvSpPr>
            <p:spPr bwMode="auto">
              <a:xfrm>
                <a:off x="5262094" y="3084012"/>
                <a:ext cx="217334" cy="742669"/>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05" name="Freeform 108"/>
              <p:cNvSpPr/>
              <p:nvPr/>
            </p:nvSpPr>
            <p:spPr bwMode="auto">
              <a:xfrm>
                <a:off x="5167922" y="2946678"/>
                <a:ext cx="1074670" cy="1076004"/>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grpSp>
            <p:nvGrpSpPr>
              <p:cNvPr id="206" name="그룹 205"/>
              <p:cNvGrpSpPr/>
              <p:nvPr/>
            </p:nvGrpSpPr>
            <p:grpSpPr>
              <a:xfrm>
                <a:off x="4838213" y="3123172"/>
                <a:ext cx="520020" cy="761597"/>
                <a:chOff x="549401" y="1524955"/>
                <a:chExt cx="850900" cy="1246188"/>
              </a:xfrm>
            </p:grpSpPr>
            <p:grpSp>
              <p:nvGrpSpPr>
                <p:cNvPr id="207" name="그룹 206"/>
                <p:cNvGrpSpPr/>
                <p:nvPr/>
              </p:nvGrpSpPr>
              <p:grpSpPr>
                <a:xfrm>
                  <a:off x="1088579" y="1532892"/>
                  <a:ext cx="311722" cy="1238250"/>
                  <a:chOff x="5198491" y="3760788"/>
                  <a:chExt cx="311722" cy="1238250"/>
                </a:xfrm>
              </p:grpSpPr>
              <p:sp>
                <p:nvSpPr>
                  <p:cNvPr id="213" name="Freeform 5"/>
                  <p:cNvSpPr/>
                  <p:nvPr/>
                </p:nvSpPr>
                <p:spPr bwMode="auto">
                  <a:xfrm>
                    <a:off x="5198491" y="4792662"/>
                    <a:ext cx="301625" cy="206376"/>
                  </a:xfrm>
                  <a:custGeom>
                    <a:avLst/>
                    <a:gdLst>
                      <a:gd name="T0" fmla="*/ 143 w 190"/>
                      <a:gd name="T1" fmla="*/ 0 h 130"/>
                      <a:gd name="T2" fmla="*/ 0 w 190"/>
                      <a:gd name="T3" fmla="*/ 0 h 130"/>
                      <a:gd name="T4" fmla="*/ 0 w 190"/>
                      <a:gd name="T5" fmla="*/ 130 h 130"/>
                      <a:gd name="T6" fmla="*/ 138 w 190"/>
                      <a:gd name="T7" fmla="*/ 130 h 130"/>
                      <a:gd name="T8" fmla="*/ 190 w 190"/>
                      <a:gd name="T9" fmla="*/ 78 h 130"/>
                      <a:gd name="T10" fmla="*/ 190 w 190"/>
                      <a:gd name="T11" fmla="*/ 32 h 130"/>
                      <a:gd name="T12" fmla="*/ 190 w 190"/>
                      <a:gd name="T13" fmla="*/ 32 h 130"/>
                      <a:gd name="T14" fmla="*/ 189 w 190"/>
                      <a:gd name="T15" fmla="*/ 22 h 130"/>
                      <a:gd name="T16" fmla="*/ 187 w 190"/>
                      <a:gd name="T17" fmla="*/ 15 h 130"/>
                      <a:gd name="T18" fmla="*/ 184 w 190"/>
                      <a:gd name="T19" fmla="*/ 10 h 130"/>
                      <a:gd name="T20" fmla="*/ 179 w 190"/>
                      <a:gd name="T21" fmla="*/ 6 h 130"/>
                      <a:gd name="T22" fmla="*/ 179 w 190"/>
                      <a:gd name="T23" fmla="*/ 6 h 130"/>
                      <a:gd name="T24" fmla="*/ 173 w 190"/>
                      <a:gd name="T25" fmla="*/ 4 h 130"/>
                      <a:gd name="T26" fmla="*/ 164 w 190"/>
                      <a:gd name="T27" fmla="*/ 1 h 130"/>
                      <a:gd name="T28" fmla="*/ 155 w 190"/>
                      <a:gd name="T29" fmla="*/ 0 h 130"/>
                      <a:gd name="T30" fmla="*/ 143 w 190"/>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3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4" name="Freeform 6"/>
                  <p:cNvSpPr/>
                  <p:nvPr/>
                </p:nvSpPr>
                <p:spPr bwMode="auto">
                  <a:xfrm>
                    <a:off x="5208588" y="4792663"/>
                    <a:ext cx="301625" cy="206375"/>
                  </a:xfrm>
                  <a:custGeom>
                    <a:avLst/>
                    <a:gdLst>
                      <a:gd name="T0" fmla="*/ 143 w 190"/>
                      <a:gd name="T1" fmla="*/ 0 h 130"/>
                      <a:gd name="T2" fmla="*/ 0 w 190"/>
                      <a:gd name="T3" fmla="*/ 0 h 130"/>
                      <a:gd name="T4" fmla="*/ 0 w 190"/>
                      <a:gd name="T5" fmla="*/ 130 h 130"/>
                      <a:gd name="T6" fmla="*/ 138 w 190"/>
                      <a:gd name="T7" fmla="*/ 130 h 130"/>
                      <a:gd name="T8" fmla="*/ 190 w 190"/>
                      <a:gd name="T9" fmla="*/ 78 h 130"/>
                      <a:gd name="T10" fmla="*/ 190 w 190"/>
                      <a:gd name="T11" fmla="*/ 32 h 130"/>
                      <a:gd name="T12" fmla="*/ 190 w 190"/>
                      <a:gd name="T13" fmla="*/ 32 h 130"/>
                      <a:gd name="T14" fmla="*/ 189 w 190"/>
                      <a:gd name="T15" fmla="*/ 22 h 130"/>
                      <a:gd name="T16" fmla="*/ 187 w 190"/>
                      <a:gd name="T17" fmla="*/ 15 h 130"/>
                      <a:gd name="T18" fmla="*/ 184 w 190"/>
                      <a:gd name="T19" fmla="*/ 10 h 130"/>
                      <a:gd name="T20" fmla="*/ 179 w 190"/>
                      <a:gd name="T21" fmla="*/ 6 h 130"/>
                      <a:gd name="T22" fmla="*/ 179 w 190"/>
                      <a:gd name="T23" fmla="*/ 6 h 130"/>
                      <a:gd name="T24" fmla="*/ 173 w 190"/>
                      <a:gd name="T25" fmla="*/ 4 h 130"/>
                      <a:gd name="T26" fmla="*/ 164 w 190"/>
                      <a:gd name="T27" fmla="*/ 1 h 130"/>
                      <a:gd name="T28" fmla="*/ 155 w 190"/>
                      <a:gd name="T29" fmla="*/ 0 h 130"/>
                      <a:gd name="T30" fmla="*/ 143 w 190"/>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3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15" name="Freeform 7"/>
                  <p:cNvSpPr/>
                  <p:nvPr/>
                </p:nvSpPr>
                <p:spPr bwMode="auto">
                  <a:xfrm>
                    <a:off x="5198491" y="3760788"/>
                    <a:ext cx="301625" cy="693738"/>
                  </a:xfrm>
                  <a:custGeom>
                    <a:avLst/>
                    <a:gdLst>
                      <a:gd name="T0" fmla="*/ 0 w 190"/>
                      <a:gd name="T1" fmla="*/ 138 h 437"/>
                      <a:gd name="T2" fmla="*/ 8 w 190"/>
                      <a:gd name="T3" fmla="*/ 144 h 437"/>
                      <a:gd name="T4" fmla="*/ 23 w 190"/>
                      <a:gd name="T5" fmla="*/ 159 h 437"/>
                      <a:gd name="T6" fmla="*/ 32 w 190"/>
                      <a:gd name="T7" fmla="*/ 177 h 437"/>
                      <a:gd name="T8" fmla="*/ 36 w 190"/>
                      <a:gd name="T9" fmla="*/ 198 h 437"/>
                      <a:gd name="T10" fmla="*/ 38 w 190"/>
                      <a:gd name="T11" fmla="*/ 209 h 437"/>
                      <a:gd name="T12" fmla="*/ 33 w 190"/>
                      <a:gd name="T13" fmla="*/ 229 h 437"/>
                      <a:gd name="T14" fmla="*/ 22 w 190"/>
                      <a:gd name="T15" fmla="*/ 249 h 437"/>
                      <a:gd name="T16" fmla="*/ 12 w 190"/>
                      <a:gd name="T17" fmla="*/ 262 h 437"/>
                      <a:gd name="T18" fmla="*/ 0 w 190"/>
                      <a:gd name="T19" fmla="*/ 437 h 437"/>
                      <a:gd name="T20" fmla="*/ 36 w 190"/>
                      <a:gd name="T21" fmla="*/ 415 h 437"/>
                      <a:gd name="T22" fmla="*/ 57 w 190"/>
                      <a:gd name="T23" fmla="*/ 401 h 437"/>
                      <a:gd name="T24" fmla="*/ 95 w 190"/>
                      <a:gd name="T25" fmla="*/ 372 h 437"/>
                      <a:gd name="T26" fmla="*/ 113 w 190"/>
                      <a:gd name="T27" fmla="*/ 355 h 437"/>
                      <a:gd name="T28" fmla="*/ 144 w 190"/>
                      <a:gd name="T29" fmla="*/ 321 h 437"/>
                      <a:gd name="T30" fmla="*/ 168 w 190"/>
                      <a:gd name="T31" fmla="*/ 283 h 437"/>
                      <a:gd name="T32" fmla="*/ 174 w 190"/>
                      <a:gd name="T33" fmla="*/ 273 h 437"/>
                      <a:gd name="T34" fmla="*/ 182 w 190"/>
                      <a:gd name="T35" fmla="*/ 252 h 437"/>
                      <a:gd name="T36" fmla="*/ 187 w 190"/>
                      <a:gd name="T37" fmla="*/ 230 h 437"/>
                      <a:gd name="T38" fmla="*/ 189 w 190"/>
                      <a:gd name="T39" fmla="*/ 206 h 437"/>
                      <a:gd name="T40" fmla="*/ 190 w 190"/>
                      <a:gd name="T41" fmla="*/ 194 h 437"/>
                      <a:gd name="T42" fmla="*/ 186 w 190"/>
                      <a:gd name="T43" fmla="*/ 145 h 437"/>
                      <a:gd name="T44" fmla="*/ 180 w 190"/>
                      <a:gd name="T45" fmla="*/ 125 h 437"/>
                      <a:gd name="T46" fmla="*/ 173 w 190"/>
                      <a:gd name="T47" fmla="*/ 105 h 437"/>
                      <a:gd name="T48" fmla="*/ 163 w 190"/>
                      <a:gd name="T49" fmla="*/ 87 h 437"/>
                      <a:gd name="T50" fmla="*/ 151 w 190"/>
                      <a:gd name="T51" fmla="*/ 70 h 437"/>
                      <a:gd name="T52" fmla="*/ 137 w 190"/>
                      <a:gd name="T53" fmla="*/ 55 h 437"/>
                      <a:gd name="T54" fmla="*/ 120 w 190"/>
                      <a:gd name="T55" fmla="*/ 43 h 437"/>
                      <a:gd name="T56" fmla="*/ 108 w 190"/>
                      <a:gd name="T57" fmla="*/ 36 h 437"/>
                      <a:gd name="T58" fmla="*/ 80 w 190"/>
                      <a:gd name="T59" fmla="*/ 22 h 437"/>
                      <a:gd name="T60" fmla="*/ 50 w 190"/>
                      <a:gd name="T61" fmla="*/ 10 h 437"/>
                      <a:gd name="T62" fmla="*/ 18 w 190"/>
                      <a:gd name="T63" fmla="*/ 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0" h="437">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6" name="Freeform 8"/>
                  <p:cNvSpPr/>
                  <p:nvPr/>
                </p:nvSpPr>
                <p:spPr bwMode="auto">
                  <a:xfrm>
                    <a:off x="5208588" y="3760788"/>
                    <a:ext cx="301625" cy="693738"/>
                  </a:xfrm>
                  <a:custGeom>
                    <a:avLst/>
                    <a:gdLst>
                      <a:gd name="T0" fmla="*/ 0 w 190"/>
                      <a:gd name="T1" fmla="*/ 138 h 437"/>
                      <a:gd name="T2" fmla="*/ 8 w 190"/>
                      <a:gd name="T3" fmla="*/ 144 h 437"/>
                      <a:gd name="T4" fmla="*/ 23 w 190"/>
                      <a:gd name="T5" fmla="*/ 159 h 437"/>
                      <a:gd name="T6" fmla="*/ 32 w 190"/>
                      <a:gd name="T7" fmla="*/ 177 h 437"/>
                      <a:gd name="T8" fmla="*/ 36 w 190"/>
                      <a:gd name="T9" fmla="*/ 198 h 437"/>
                      <a:gd name="T10" fmla="*/ 38 w 190"/>
                      <a:gd name="T11" fmla="*/ 209 h 437"/>
                      <a:gd name="T12" fmla="*/ 33 w 190"/>
                      <a:gd name="T13" fmla="*/ 229 h 437"/>
                      <a:gd name="T14" fmla="*/ 22 w 190"/>
                      <a:gd name="T15" fmla="*/ 249 h 437"/>
                      <a:gd name="T16" fmla="*/ 12 w 190"/>
                      <a:gd name="T17" fmla="*/ 262 h 437"/>
                      <a:gd name="T18" fmla="*/ 0 w 190"/>
                      <a:gd name="T19" fmla="*/ 437 h 437"/>
                      <a:gd name="T20" fmla="*/ 36 w 190"/>
                      <a:gd name="T21" fmla="*/ 415 h 437"/>
                      <a:gd name="T22" fmla="*/ 57 w 190"/>
                      <a:gd name="T23" fmla="*/ 401 h 437"/>
                      <a:gd name="T24" fmla="*/ 95 w 190"/>
                      <a:gd name="T25" fmla="*/ 372 h 437"/>
                      <a:gd name="T26" fmla="*/ 113 w 190"/>
                      <a:gd name="T27" fmla="*/ 355 h 437"/>
                      <a:gd name="T28" fmla="*/ 144 w 190"/>
                      <a:gd name="T29" fmla="*/ 321 h 437"/>
                      <a:gd name="T30" fmla="*/ 168 w 190"/>
                      <a:gd name="T31" fmla="*/ 283 h 437"/>
                      <a:gd name="T32" fmla="*/ 174 w 190"/>
                      <a:gd name="T33" fmla="*/ 273 h 437"/>
                      <a:gd name="T34" fmla="*/ 182 w 190"/>
                      <a:gd name="T35" fmla="*/ 252 h 437"/>
                      <a:gd name="T36" fmla="*/ 187 w 190"/>
                      <a:gd name="T37" fmla="*/ 230 h 437"/>
                      <a:gd name="T38" fmla="*/ 189 w 190"/>
                      <a:gd name="T39" fmla="*/ 206 h 437"/>
                      <a:gd name="T40" fmla="*/ 190 w 190"/>
                      <a:gd name="T41" fmla="*/ 194 h 437"/>
                      <a:gd name="T42" fmla="*/ 186 w 190"/>
                      <a:gd name="T43" fmla="*/ 145 h 437"/>
                      <a:gd name="T44" fmla="*/ 180 w 190"/>
                      <a:gd name="T45" fmla="*/ 125 h 437"/>
                      <a:gd name="T46" fmla="*/ 173 w 190"/>
                      <a:gd name="T47" fmla="*/ 105 h 437"/>
                      <a:gd name="T48" fmla="*/ 163 w 190"/>
                      <a:gd name="T49" fmla="*/ 87 h 437"/>
                      <a:gd name="T50" fmla="*/ 151 w 190"/>
                      <a:gd name="T51" fmla="*/ 70 h 437"/>
                      <a:gd name="T52" fmla="*/ 137 w 190"/>
                      <a:gd name="T53" fmla="*/ 55 h 437"/>
                      <a:gd name="T54" fmla="*/ 120 w 190"/>
                      <a:gd name="T55" fmla="*/ 43 h 437"/>
                      <a:gd name="T56" fmla="*/ 108 w 190"/>
                      <a:gd name="T57" fmla="*/ 36 h 437"/>
                      <a:gd name="T58" fmla="*/ 80 w 190"/>
                      <a:gd name="T59" fmla="*/ 22 h 437"/>
                      <a:gd name="T60" fmla="*/ 50 w 190"/>
                      <a:gd name="T61" fmla="*/ 10 h 437"/>
                      <a:gd name="T62" fmla="*/ 18 w 190"/>
                      <a:gd name="T63" fmla="*/ 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0" h="437">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grpSp>
              <p:nvGrpSpPr>
                <p:cNvPr id="208" name="그룹 207"/>
                <p:cNvGrpSpPr/>
                <p:nvPr/>
              </p:nvGrpSpPr>
              <p:grpSpPr>
                <a:xfrm>
                  <a:off x="549401" y="1524955"/>
                  <a:ext cx="450850" cy="1246188"/>
                  <a:chOff x="4659313" y="3752851"/>
                  <a:chExt cx="450850" cy="1246188"/>
                </a:xfrm>
              </p:grpSpPr>
              <p:sp>
                <p:nvSpPr>
                  <p:cNvPr id="209" name="Freeform 9"/>
                  <p:cNvSpPr/>
                  <p:nvPr/>
                </p:nvSpPr>
                <p:spPr bwMode="auto">
                  <a:xfrm>
                    <a:off x="4659313" y="4270376"/>
                    <a:ext cx="450850" cy="728663"/>
                  </a:xfrm>
                  <a:custGeom>
                    <a:avLst/>
                    <a:gdLst>
                      <a:gd name="T0" fmla="*/ 284 w 284"/>
                      <a:gd name="T1" fmla="*/ 0 h 459"/>
                      <a:gd name="T2" fmla="*/ 277 w 284"/>
                      <a:gd name="T3" fmla="*/ 6 h 459"/>
                      <a:gd name="T4" fmla="*/ 217 w 284"/>
                      <a:gd name="T5" fmla="*/ 41 h 459"/>
                      <a:gd name="T6" fmla="*/ 200 w 284"/>
                      <a:gd name="T7" fmla="*/ 52 h 459"/>
                      <a:gd name="T8" fmla="*/ 164 w 284"/>
                      <a:gd name="T9" fmla="*/ 78 h 459"/>
                      <a:gd name="T10" fmla="*/ 145 w 284"/>
                      <a:gd name="T11" fmla="*/ 93 h 459"/>
                      <a:gd name="T12" fmla="*/ 108 w 284"/>
                      <a:gd name="T13" fmla="*/ 127 h 459"/>
                      <a:gd name="T14" fmla="*/ 73 w 284"/>
                      <a:gd name="T15" fmla="*/ 166 h 459"/>
                      <a:gd name="T16" fmla="*/ 59 w 284"/>
                      <a:gd name="T17" fmla="*/ 187 h 459"/>
                      <a:gd name="T18" fmla="*/ 32 w 284"/>
                      <a:gd name="T19" fmla="*/ 234 h 459"/>
                      <a:gd name="T20" fmla="*/ 21 w 284"/>
                      <a:gd name="T21" fmla="*/ 259 h 459"/>
                      <a:gd name="T22" fmla="*/ 12 w 284"/>
                      <a:gd name="T23" fmla="*/ 285 h 459"/>
                      <a:gd name="T24" fmla="*/ 5 w 284"/>
                      <a:gd name="T25" fmla="*/ 313 h 459"/>
                      <a:gd name="T26" fmla="*/ 1 w 284"/>
                      <a:gd name="T27" fmla="*/ 342 h 459"/>
                      <a:gd name="T28" fmla="*/ 0 w 284"/>
                      <a:gd name="T29" fmla="*/ 372 h 459"/>
                      <a:gd name="T30" fmla="*/ 0 w 284"/>
                      <a:gd name="T31" fmla="*/ 421 h 459"/>
                      <a:gd name="T32" fmla="*/ 3 w 284"/>
                      <a:gd name="T33" fmla="*/ 439 h 459"/>
                      <a:gd name="T34" fmla="*/ 13 w 284"/>
                      <a:gd name="T35" fmla="*/ 451 h 459"/>
                      <a:gd name="T36" fmla="*/ 18 w 284"/>
                      <a:gd name="T37" fmla="*/ 455 h 459"/>
                      <a:gd name="T38" fmla="*/ 31 w 284"/>
                      <a:gd name="T39" fmla="*/ 458 h 459"/>
                      <a:gd name="T40" fmla="*/ 284 w 284"/>
                      <a:gd name="T41" fmla="*/ 459 h 459"/>
                      <a:gd name="T42" fmla="*/ 185 w 284"/>
                      <a:gd name="T43" fmla="*/ 329 h 459"/>
                      <a:gd name="T44" fmla="*/ 177 w 284"/>
                      <a:gd name="T45" fmla="*/ 328 h 459"/>
                      <a:gd name="T46" fmla="*/ 169 w 284"/>
                      <a:gd name="T47" fmla="*/ 324 h 459"/>
                      <a:gd name="T48" fmla="*/ 168 w 284"/>
                      <a:gd name="T49" fmla="*/ 320 h 459"/>
                      <a:gd name="T50" fmla="*/ 171 w 284"/>
                      <a:gd name="T51" fmla="*/ 290 h 459"/>
                      <a:gd name="T52" fmla="*/ 179 w 284"/>
                      <a:gd name="T53" fmla="*/ 261 h 459"/>
                      <a:gd name="T54" fmla="*/ 192 w 284"/>
                      <a:gd name="T55" fmla="*/ 236 h 459"/>
                      <a:gd name="T56" fmla="*/ 210 w 284"/>
                      <a:gd name="T57" fmla="*/ 214 h 459"/>
                      <a:gd name="T58" fmla="*/ 226 w 284"/>
                      <a:gd name="T59" fmla="*/ 196 h 459"/>
                      <a:gd name="T60" fmla="*/ 264 w 284"/>
                      <a:gd name="T61" fmla="*/ 166 h 459"/>
                      <a:gd name="T62" fmla="*/ 284 w 284"/>
                      <a:gd name="T6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459">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0" name="Freeform 10"/>
                  <p:cNvSpPr/>
                  <p:nvPr/>
                </p:nvSpPr>
                <p:spPr bwMode="auto">
                  <a:xfrm>
                    <a:off x="4659313" y="4270376"/>
                    <a:ext cx="450850" cy="728663"/>
                  </a:xfrm>
                  <a:custGeom>
                    <a:avLst/>
                    <a:gdLst>
                      <a:gd name="T0" fmla="*/ 284 w 284"/>
                      <a:gd name="T1" fmla="*/ 0 h 459"/>
                      <a:gd name="T2" fmla="*/ 277 w 284"/>
                      <a:gd name="T3" fmla="*/ 6 h 459"/>
                      <a:gd name="T4" fmla="*/ 217 w 284"/>
                      <a:gd name="T5" fmla="*/ 41 h 459"/>
                      <a:gd name="T6" fmla="*/ 200 w 284"/>
                      <a:gd name="T7" fmla="*/ 52 h 459"/>
                      <a:gd name="T8" fmla="*/ 164 w 284"/>
                      <a:gd name="T9" fmla="*/ 78 h 459"/>
                      <a:gd name="T10" fmla="*/ 145 w 284"/>
                      <a:gd name="T11" fmla="*/ 93 h 459"/>
                      <a:gd name="T12" fmla="*/ 108 w 284"/>
                      <a:gd name="T13" fmla="*/ 127 h 459"/>
                      <a:gd name="T14" fmla="*/ 73 w 284"/>
                      <a:gd name="T15" fmla="*/ 166 h 459"/>
                      <a:gd name="T16" fmla="*/ 59 w 284"/>
                      <a:gd name="T17" fmla="*/ 187 h 459"/>
                      <a:gd name="T18" fmla="*/ 32 w 284"/>
                      <a:gd name="T19" fmla="*/ 234 h 459"/>
                      <a:gd name="T20" fmla="*/ 21 w 284"/>
                      <a:gd name="T21" fmla="*/ 259 h 459"/>
                      <a:gd name="T22" fmla="*/ 12 w 284"/>
                      <a:gd name="T23" fmla="*/ 285 h 459"/>
                      <a:gd name="T24" fmla="*/ 5 w 284"/>
                      <a:gd name="T25" fmla="*/ 313 h 459"/>
                      <a:gd name="T26" fmla="*/ 1 w 284"/>
                      <a:gd name="T27" fmla="*/ 342 h 459"/>
                      <a:gd name="T28" fmla="*/ 0 w 284"/>
                      <a:gd name="T29" fmla="*/ 372 h 459"/>
                      <a:gd name="T30" fmla="*/ 0 w 284"/>
                      <a:gd name="T31" fmla="*/ 421 h 459"/>
                      <a:gd name="T32" fmla="*/ 3 w 284"/>
                      <a:gd name="T33" fmla="*/ 439 h 459"/>
                      <a:gd name="T34" fmla="*/ 13 w 284"/>
                      <a:gd name="T35" fmla="*/ 451 h 459"/>
                      <a:gd name="T36" fmla="*/ 18 w 284"/>
                      <a:gd name="T37" fmla="*/ 455 h 459"/>
                      <a:gd name="T38" fmla="*/ 31 w 284"/>
                      <a:gd name="T39" fmla="*/ 458 h 459"/>
                      <a:gd name="T40" fmla="*/ 284 w 284"/>
                      <a:gd name="T41" fmla="*/ 459 h 459"/>
                      <a:gd name="T42" fmla="*/ 185 w 284"/>
                      <a:gd name="T43" fmla="*/ 329 h 459"/>
                      <a:gd name="T44" fmla="*/ 177 w 284"/>
                      <a:gd name="T45" fmla="*/ 328 h 459"/>
                      <a:gd name="T46" fmla="*/ 169 w 284"/>
                      <a:gd name="T47" fmla="*/ 324 h 459"/>
                      <a:gd name="T48" fmla="*/ 168 w 284"/>
                      <a:gd name="T49" fmla="*/ 320 h 459"/>
                      <a:gd name="T50" fmla="*/ 171 w 284"/>
                      <a:gd name="T51" fmla="*/ 290 h 459"/>
                      <a:gd name="T52" fmla="*/ 179 w 284"/>
                      <a:gd name="T53" fmla="*/ 261 h 459"/>
                      <a:gd name="T54" fmla="*/ 192 w 284"/>
                      <a:gd name="T55" fmla="*/ 236 h 459"/>
                      <a:gd name="T56" fmla="*/ 210 w 284"/>
                      <a:gd name="T57" fmla="*/ 214 h 459"/>
                      <a:gd name="T58" fmla="*/ 226 w 284"/>
                      <a:gd name="T59" fmla="*/ 196 h 459"/>
                      <a:gd name="T60" fmla="*/ 264 w 284"/>
                      <a:gd name="T61" fmla="*/ 166 h 459"/>
                      <a:gd name="T62" fmla="*/ 284 w 284"/>
                      <a:gd name="T6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459">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11" name="Freeform 11"/>
                  <p:cNvSpPr/>
                  <p:nvPr/>
                </p:nvSpPr>
                <p:spPr bwMode="auto">
                  <a:xfrm>
                    <a:off x="4719638" y="3752851"/>
                    <a:ext cx="390525" cy="279400"/>
                  </a:xfrm>
                  <a:custGeom>
                    <a:avLst/>
                    <a:gdLst>
                      <a:gd name="T0" fmla="*/ 240 w 246"/>
                      <a:gd name="T1" fmla="*/ 0 h 176"/>
                      <a:gd name="T2" fmla="*/ 240 w 246"/>
                      <a:gd name="T3" fmla="*/ 0 h 176"/>
                      <a:gd name="T4" fmla="*/ 215 w 246"/>
                      <a:gd name="T5" fmla="*/ 1 h 176"/>
                      <a:gd name="T6" fmla="*/ 192 w 246"/>
                      <a:gd name="T7" fmla="*/ 2 h 176"/>
                      <a:gd name="T8" fmla="*/ 170 w 246"/>
                      <a:gd name="T9" fmla="*/ 4 h 176"/>
                      <a:gd name="T10" fmla="*/ 150 w 246"/>
                      <a:gd name="T11" fmla="*/ 6 h 176"/>
                      <a:gd name="T12" fmla="*/ 150 w 246"/>
                      <a:gd name="T13" fmla="*/ 6 h 176"/>
                      <a:gd name="T14" fmla="*/ 114 w 246"/>
                      <a:gd name="T15" fmla="*/ 12 h 176"/>
                      <a:gd name="T16" fmla="*/ 84 w 246"/>
                      <a:gd name="T17" fmla="*/ 20 h 176"/>
                      <a:gd name="T18" fmla="*/ 84 w 246"/>
                      <a:gd name="T19" fmla="*/ 20 h 176"/>
                      <a:gd name="T20" fmla="*/ 59 w 246"/>
                      <a:gd name="T21" fmla="*/ 28 h 176"/>
                      <a:gd name="T22" fmla="*/ 38 w 246"/>
                      <a:gd name="T23" fmla="*/ 36 h 176"/>
                      <a:gd name="T24" fmla="*/ 38 w 246"/>
                      <a:gd name="T25" fmla="*/ 36 h 176"/>
                      <a:gd name="T26" fmla="*/ 11 w 246"/>
                      <a:gd name="T27" fmla="*/ 50 h 176"/>
                      <a:gd name="T28" fmla="*/ 1 w 246"/>
                      <a:gd name="T29" fmla="*/ 60 h 176"/>
                      <a:gd name="T30" fmla="*/ 1 w 246"/>
                      <a:gd name="T31" fmla="*/ 60 h 176"/>
                      <a:gd name="T32" fmla="*/ 0 w 246"/>
                      <a:gd name="T33" fmla="*/ 67 h 176"/>
                      <a:gd name="T34" fmla="*/ 2 w 246"/>
                      <a:gd name="T35" fmla="*/ 76 h 176"/>
                      <a:gd name="T36" fmla="*/ 2 w 246"/>
                      <a:gd name="T37" fmla="*/ 76 h 176"/>
                      <a:gd name="T38" fmla="*/ 6 w 246"/>
                      <a:gd name="T39" fmla="*/ 97 h 176"/>
                      <a:gd name="T40" fmla="*/ 12 w 246"/>
                      <a:gd name="T41" fmla="*/ 118 h 176"/>
                      <a:gd name="T42" fmla="*/ 12 w 246"/>
                      <a:gd name="T43" fmla="*/ 118 h 176"/>
                      <a:gd name="T44" fmla="*/ 22 w 246"/>
                      <a:gd name="T45" fmla="*/ 139 h 176"/>
                      <a:gd name="T46" fmla="*/ 31 w 246"/>
                      <a:gd name="T47" fmla="*/ 158 h 176"/>
                      <a:gd name="T48" fmla="*/ 31 w 246"/>
                      <a:gd name="T49" fmla="*/ 158 h 176"/>
                      <a:gd name="T50" fmla="*/ 37 w 246"/>
                      <a:gd name="T51" fmla="*/ 166 h 176"/>
                      <a:gd name="T52" fmla="*/ 42 w 246"/>
                      <a:gd name="T53" fmla="*/ 171 h 176"/>
                      <a:gd name="T54" fmla="*/ 46 w 246"/>
                      <a:gd name="T55" fmla="*/ 175 h 176"/>
                      <a:gd name="T56" fmla="*/ 49 w 246"/>
                      <a:gd name="T57" fmla="*/ 176 h 176"/>
                      <a:gd name="T58" fmla="*/ 49 w 246"/>
                      <a:gd name="T59" fmla="*/ 176 h 176"/>
                      <a:gd name="T60" fmla="*/ 65 w 246"/>
                      <a:gd name="T61" fmla="*/ 167 h 176"/>
                      <a:gd name="T62" fmla="*/ 82 w 246"/>
                      <a:gd name="T63" fmla="*/ 158 h 176"/>
                      <a:gd name="T64" fmla="*/ 99 w 246"/>
                      <a:gd name="T65" fmla="*/ 149 h 176"/>
                      <a:gd name="T66" fmla="*/ 118 w 246"/>
                      <a:gd name="T67" fmla="*/ 140 h 176"/>
                      <a:gd name="T68" fmla="*/ 118 w 246"/>
                      <a:gd name="T69" fmla="*/ 140 h 176"/>
                      <a:gd name="T70" fmla="*/ 128 w 246"/>
                      <a:gd name="T71" fmla="*/ 136 h 176"/>
                      <a:gd name="T72" fmla="*/ 138 w 246"/>
                      <a:gd name="T73" fmla="*/ 133 h 176"/>
                      <a:gd name="T74" fmla="*/ 150 w 246"/>
                      <a:gd name="T75" fmla="*/ 130 h 176"/>
                      <a:gd name="T76" fmla="*/ 162 w 246"/>
                      <a:gd name="T77" fmla="*/ 127 h 176"/>
                      <a:gd name="T78" fmla="*/ 188 w 246"/>
                      <a:gd name="T79" fmla="*/ 124 h 176"/>
                      <a:gd name="T80" fmla="*/ 217 w 246"/>
                      <a:gd name="T81" fmla="*/ 123 h 176"/>
                      <a:gd name="T82" fmla="*/ 217 w 246"/>
                      <a:gd name="T83" fmla="*/ 123 h 176"/>
                      <a:gd name="T84" fmla="*/ 232 w 246"/>
                      <a:gd name="T85" fmla="*/ 123 h 176"/>
                      <a:gd name="T86" fmla="*/ 246 w 246"/>
                      <a:gd name="T87" fmla="*/ 124 h 176"/>
                      <a:gd name="T88" fmla="*/ 246 w 246"/>
                      <a:gd name="T89" fmla="*/ 1 h 176"/>
                      <a:gd name="T90" fmla="*/ 246 w 246"/>
                      <a:gd name="T91" fmla="*/ 1 h 176"/>
                      <a:gd name="T92" fmla="*/ 240 w 246"/>
                      <a:gd name="T9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17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12" name="Freeform 12"/>
                  <p:cNvSpPr/>
                  <p:nvPr/>
                </p:nvSpPr>
                <p:spPr bwMode="auto">
                  <a:xfrm>
                    <a:off x="4719638" y="3752851"/>
                    <a:ext cx="390525" cy="279400"/>
                  </a:xfrm>
                  <a:custGeom>
                    <a:avLst/>
                    <a:gdLst>
                      <a:gd name="T0" fmla="*/ 240 w 246"/>
                      <a:gd name="T1" fmla="*/ 0 h 176"/>
                      <a:gd name="T2" fmla="*/ 240 w 246"/>
                      <a:gd name="T3" fmla="*/ 0 h 176"/>
                      <a:gd name="T4" fmla="*/ 215 w 246"/>
                      <a:gd name="T5" fmla="*/ 1 h 176"/>
                      <a:gd name="T6" fmla="*/ 192 w 246"/>
                      <a:gd name="T7" fmla="*/ 2 h 176"/>
                      <a:gd name="T8" fmla="*/ 170 w 246"/>
                      <a:gd name="T9" fmla="*/ 4 h 176"/>
                      <a:gd name="T10" fmla="*/ 150 w 246"/>
                      <a:gd name="T11" fmla="*/ 6 h 176"/>
                      <a:gd name="T12" fmla="*/ 150 w 246"/>
                      <a:gd name="T13" fmla="*/ 6 h 176"/>
                      <a:gd name="T14" fmla="*/ 114 w 246"/>
                      <a:gd name="T15" fmla="*/ 12 h 176"/>
                      <a:gd name="T16" fmla="*/ 84 w 246"/>
                      <a:gd name="T17" fmla="*/ 20 h 176"/>
                      <a:gd name="T18" fmla="*/ 84 w 246"/>
                      <a:gd name="T19" fmla="*/ 20 h 176"/>
                      <a:gd name="T20" fmla="*/ 59 w 246"/>
                      <a:gd name="T21" fmla="*/ 28 h 176"/>
                      <a:gd name="T22" fmla="*/ 38 w 246"/>
                      <a:gd name="T23" fmla="*/ 36 h 176"/>
                      <a:gd name="T24" fmla="*/ 38 w 246"/>
                      <a:gd name="T25" fmla="*/ 36 h 176"/>
                      <a:gd name="T26" fmla="*/ 11 w 246"/>
                      <a:gd name="T27" fmla="*/ 50 h 176"/>
                      <a:gd name="T28" fmla="*/ 1 w 246"/>
                      <a:gd name="T29" fmla="*/ 60 h 176"/>
                      <a:gd name="T30" fmla="*/ 1 w 246"/>
                      <a:gd name="T31" fmla="*/ 60 h 176"/>
                      <a:gd name="T32" fmla="*/ 0 w 246"/>
                      <a:gd name="T33" fmla="*/ 67 h 176"/>
                      <a:gd name="T34" fmla="*/ 2 w 246"/>
                      <a:gd name="T35" fmla="*/ 76 h 176"/>
                      <a:gd name="T36" fmla="*/ 2 w 246"/>
                      <a:gd name="T37" fmla="*/ 76 h 176"/>
                      <a:gd name="T38" fmla="*/ 6 w 246"/>
                      <a:gd name="T39" fmla="*/ 97 h 176"/>
                      <a:gd name="T40" fmla="*/ 12 w 246"/>
                      <a:gd name="T41" fmla="*/ 118 h 176"/>
                      <a:gd name="T42" fmla="*/ 12 w 246"/>
                      <a:gd name="T43" fmla="*/ 118 h 176"/>
                      <a:gd name="T44" fmla="*/ 22 w 246"/>
                      <a:gd name="T45" fmla="*/ 139 h 176"/>
                      <a:gd name="T46" fmla="*/ 31 w 246"/>
                      <a:gd name="T47" fmla="*/ 158 h 176"/>
                      <a:gd name="T48" fmla="*/ 31 w 246"/>
                      <a:gd name="T49" fmla="*/ 158 h 176"/>
                      <a:gd name="T50" fmla="*/ 37 w 246"/>
                      <a:gd name="T51" fmla="*/ 166 h 176"/>
                      <a:gd name="T52" fmla="*/ 42 w 246"/>
                      <a:gd name="T53" fmla="*/ 171 h 176"/>
                      <a:gd name="T54" fmla="*/ 46 w 246"/>
                      <a:gd name="T55" fmla="*/ 175 h 176"/>
                      <a:gd name="T56" fmla="*/ 49 w 246"/>
                      <a:gd name="T57" fmla="*/ 176 h 176"/>
                      <a:gd name="T58" fmla="*/ 49 w 246"/>
                      <a:gd name="T59" fmla="*/ 176 h 176"/>
                      <a:gd name="T60" fmla="*/ 65 w 246"/>
                      <a:gd name="T61" fmla="*/ 167 h 176"/>
                      <a:gd name="T62" fmla="*/ 82 w 246"/>
                      <a:gd name="T63" fmla="*/ 158 h 176"/>
                      <a:gd name="T64" fmla="*/ 99 w 246"/>
                      <a:gd name="T65" fmla="*/ 149 h 176"/>
                      <a:gd name="T66" fmla="*/ 118 w 246"/>
                      <a:gd name="T67" fmla="*/ 140 h 176"/>
                      <a:gd name="T68" fmla="*/ 118 w 246"/>
                      <a:gd name="T69" fmla="*/ 140 h 176"/>
                      <a:gd name="T70" fmla="*/ 128 w 246"/>
                      <a:gd name="T71" fmla="*/ 136 h 176"/>
                      <a:gd name="T72" fmla="*/ 138 w 246"/>
                      <a:gd name="T73" fmla="*/ 133 h 176"/>
                      <a:gd name="T74" fmla="*/ 150 w 246"/>
                      <a:gd name="T75" fmla="*/ 130 h 176"/>
                      <a:gd name="T76" fmla="*/ 162 w 246"/>
                      <a:gd name="T77" fmla="*/ 127 h 176"/>
                      <a:gd name="T78" fmla="*/ 188 w 246"/>
                      <a:gd name="T79" fmla="*/ 124 h 176"/>
                      <a:gd name="T80" fmla="*/ 217 w 246"/>
                      <a:gd name="T81" fmla="*/ 123 h 176"/>
                      <a:gd name="T82" fmla="*/ 217 w 246"/>
                      <a:gd name="T83" fmla="*/ 123 h 176"/>
                      <a:gd name="T84" fmla="*/ 232 w 246"/>
                      <a:gd name="T85" fmla="*/ 123 h 176"/>
                      <a:gd name="T86" fmla="*/ 246 w 246"/>
                      <a:gd name="T87" fmla="*/ 124 h 176"/>
                      <a:gd name="T88" fmla="*/ 246 w 246"/>
                      <a:gd name="T89" fmla="*/ 1 h 176"/>
                      <a:gd name="T90" fmla="*/ 246 w 246"/>
                      <a:gd name="T91" fmla="*/ 1 h 176"/>
                      <a:gd name="T92" fmla="*/ 240 w 246"/>
                      <a:gd name="T9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17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grpSp>
        </p:grpSp>
      </p:grpSp>
      <p:grpSp>
        <p:nvGrpSpPr>
          <p:cNvPr id="217" name="그룹 216"/>
          <p:cNvGrpSpPr/>
          <p:nvPr/>
        </p:nvGrpSpPr>
        <p:grpSpPr>
          <a:xfrm>
            <a:off x="8523494" y="3711183"/>
            <a:ext cx="2554047" cy="934027"/>
            <a:chOff x="1759233" y="5220019"/>
            <a:chExt cx="2210674" cy="1108228"/>
          </a:xfrm>
        </p:grpSpPr>
        <p:pic>
          <p:nvPicPr>
            <p:cNvPr id="218" name="그림 2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3500000">
              <a:off x="2279051" y="4979173"/>
              <a:ext cx="332230" cy="920917"/>
            </a:xfrm>
            <a:prstGeom prst="rect">
              <a:avLst/>
            </a:prstGeom>
          </p:spPr>
        </p:pic>
        <p:grpSp>
          <p:nvGrpSpPr>
            <p:cNvPr id="219" name="그룹 218"/>
            <p:cNvGrpSpPr/>
            <p:nvPr/>
          </p:nvGrpSpPr>
          <p:grpSpPr>
            <a:xfrm>
              <a:off x="1759233" y="5220019"/>
              <a:ext cx="2210674" cy="1108228"/>
              <a:chOff x="1759233" y="5220019"/>
              <a:chExt cx="2210674" cy="1108228"/>
            </a:xfrm>
          </p:grpSpPr>
          <p:sp>
            <p:nvSpPr>
              <p:cNvPr id="220" name="Freeform 119"/>
              <p:cNvSpPr/>
              <p:nvPr/>
            </p:nvSpPr>
            <p:spPr bwMode="auto">
              <a:xfrm flipH="1">
                <a:off x="2893903" y="5221352"/>
                <a:ext cx="1074670" cy="107467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pic>
            <p:nvPicPr>
              <p:cNvPr id="221" name="그림 2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500000" flipH="1" flipV="1">
                <a:off x="3097355" y="5679223"/>
                <a:ext cx="377131" cy="920917"/>
              </a:xfrm>
              <a:prstGeom prst="rect">
                <a:avLst/>
              </a:prstGeom>
            </p:spPr>
          </p:pic>
          <p:sp>
            <p:nvSpPr>
              <p:cNvPr id="222" name="Freeform 117"/>
              <p:cNvSpPr/>
              <p:nvPr/>
            </p:nvSpPr>
            <p:spPr bwMode="auto">
              <a:xfrm flipH="1">
                <a:off x="1759233" y="5220019"/>
                <a:ext cx="1074670" cy="1076004"/>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223" name="Freeform 120"/>
              <p:cNvSpPr/>
              <p:nvPr/>
            </p:nvSpPr>
            <p:spPr bwMode="auto">
              <a:xfrm flipH="1">
                <a:off x="2893903" y="5220019"/>
                <a:ext cx="1076004" cy="1076004"/>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224" name="Freeform 118"/>
              <p:cNvSpPr/>
              <p:nvPr/>
            </p:nvSpPr>
            <p:spPr bwMode="auto">
              <a:xfrm flipH="1">
                <a:off x="1759233" y="5220019"/>
                <a:ext cx="1074670" cy="1076004"/>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grpSp>
            <p:nvGrpSpPr>
              <p:cNvPr id="225" name="그룹 224"/>
              <p:cNvGrpSpPr/>
              <p:nvPr/>
            </p:nvGrpSpPr>
            <p:grpSpPr>
              <a:xfrm>
                <a:off x="2532436" y="5325198"/>
                <a:ext cx="570580" cy="817575"/>
                <a:chOff x="-2186655" y="1513420"/>
                <a:chExt cx="946151" cy="1355725"/>
              </a:xfrm>
            </p:grpSpPr>
            <p:sp>
              <p:nvSpPr>
                <p:cNvPr id="226" name="Freeform 17"/>
                <p:cNvSpPr/>
                <p:nvPr/>
              </p:nvSpPr>
              <p:spPr bwMode="auto">
                <a:xfrm>
                  <a:off x="-1588167" y="1513420"/>
                  <a:ext cx="347663" cy="1355725"/>
                </a:xfrm>
                <a:custGeom>
                  <a:avLst/>
                  <a:gdLst>
                    <a:gd name="T0" fmla="*/ 38 w 219"/>
                    <a:gd name="T1" fmla="*/ 0 h 854"/>
                    <a:gd name="T2" fmla="*/ 29 w 219"/>
                    <a:gd name="T3" fmla="*/ 1 h 854"/>
                    <a:gd name="T4" fmla="*/ 15 w 219"/>
                    <a:gd name="T5" fmla="*/ 10 h 854"/>
                    <a:gd name="T6" fmla="*/ 6 w 219"/>
                    <a:gd name="T7" fmla="*/ 17 h 854"/>
                    <a:gd name="T8" fmla="*/ 0 w 219"/>
                    <a:gd name="T9" fmla="*/ 261 h 854"/>
                    <a:gd name="T10" fmla="*/ 7 w 219"/>
                    <a:gd name="T11" fmla="*/ 250 h 854"/>
                    <a:gd name="T12" fmla="*/ 0 w 219"/>
                    <a:gd name="T13" fmla="*/ 563 h 854"/>
                    <a:gd name="T14" fmla="*/ 7 w 219"/>
                    <a:gd name="T15" fmla="*/ 694 h 854"/>
                    <a:gd name="T16" fmla="*/ 7 w 219"/>
                    <a:gd name="T17" fmla="*/ 816 h 854"/>
                    <a:gd name="T18" fmla="*/ 11 w 219"/>
                    <a:gd name="T19" fmla="*/ 835 h 854"/>
                    <a:gd name="T20" fmla="*/ 19 w 219"/>
                    <a:gd name="T21" fmla="*/ 847 h 854"/>
                    <a:gd name="T22" fmla="*/ 25 w 219"/>
                    <a:gd name="T23" fmla="*/ 850 h 854"/>
                    <a:gd name="T24" fmla="*/ 43 w 219"/>
                    <a:gd name="T25" fmla="*/ 854 h 854"/>
                    <a:gd name="T26" fmla="*/ 112 w 219"/>
                    <a:gd name="T27" fmla="*/ 854 h 854"/>
                    <a:gd name="T28" fmla="*/ 122 w 219"/>
                    <a:gd name="T29" fmla="*/ 854 h 854"/>
                    <a:gd name="T30" fmla="*/ 137 w 219"/>
                    <a:gd name="T31" fmla="*/ 850 h 854"/>
                    <a:gd name="T32" fmla="*/ 141 w 219"/>
                    <a:gd name="T33" fmla="*/ 848 h 854"/>
                    <a:gd name="T34" fmla="*/ 148 w 219"/>
                    <a:gd name="T35" fmla="*/ 837 h 854"/>
                    <a:gd name="T36" fmla="*/ 150 w 219"/>
                    <a:gd name="T37" fmla="*/ 822 h 854"/>
                    <a:gd name="T38" fmla="*/ 184 w 219"/>
                    <a:gd name="T39" fmla="*/ 694 h 854"/>
                    <a:gd name="T40" fmla="*/ 195 w 219"/>
                    <a:gd name="T41" fmla="*/ 693 h 854"/>
                    <a:gd name="T42" fmla="*/ 209 w 219"/>
                    <a:gd name="T43" fmla="*/ 687 h 854"/>
                    <a:gd name="T44" fmla="*/ 213 w 219"/>
                    <a:gd name="T45" fmla="*/ 683 h 854"/>
                    <a:gd name="T46" fmla="*/ 218 w 219"/>
                    <a:gd name="T47" fmla="*/ 670 h 854"/>
                    <a:gd name="T48" fmla="*/ 219 w 219"/>
                    <a:gd name="T49" fmla="*/ 651 h 854"/>
                    <a:gd name="T50" fmla="*/ 219 w 219"/>
                    <a:gd name="T51" fmla="*/ 598 h 854"/>
                    <a:gd name="T52" fmla="*/ 218 w 219"/>
                    <a:gd name="T53" fmla="*/ 580 h 854"/>
                    <a:gd name="T54" fmla="*/ 213 w 219"/>
                    <a:gd name="T55" fmla="*/ 569 h 854"/>
                    <a:gd name="T56" fmla="*/ 209 w 219"/>
                    <a:gd name="T57" fmla="*/ 566 h 854"/>
                    <a:gd name="T58" fmla="*/ 195 w 219"/>
                    <a:gd name="T59" fmla="*/ 563 h 854"/>
                    <a:gd name="T60" fmla="*/ 150 w 219"/>
                    <a:gd name="T61" fmla="*/ 563 h 854"/>
                    <a:gd name="T62" fmla="*/ 150 w 219"/>
                    <a:gd name="T63" fmla="*/ 44 h 854"/>
                    <a:gd name="T64" fmla="*/ 148 w 219"/>
                    <a:gd name="T65" fmla="*/ 18 h 854"/>
                    <a:gd name="T66" fmla="*/ 146 w 219"/>
                    <a:gd name="T67" fmla="*/ 12 h 854"/>
                    <a:gd name="T68" fmla="*/ 143 w 219"/>
                    <a:gd name="T69" fmla="*/ 7 h 854"/>
                    <a:gd name="T70" fmla="*/ 136 w 219"/>
                    <a:gd name="T71" fmla="*/ 3 h 854"/>
                    <a:gd name="T72" fmla="*/ 115 w 219"/>
                    <a:gd name="T73"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9" h="854">
                      <a:moveTo>
                        <a:pt x="115" y="0"/>
                      </a:moveTo>
                      <a:lnTo>
                        <a:pt x="38" y="0"/>
                      </a:lnTo>
                      <a:lnTo>
                        <a:pt x="38" y="0"/>
                      </a:lnTo>
                      <a:lnTo>
                        <a:pt x="29" y="1"/>
                      </a:lnTo>
                      <a:lnTo>
                        <a:pt x="22" y="4"/>
                      </a:lnTo>
                      <a:lnTo>
                        <a:pt x="15" y="10"/>
                      </a:lnTo>
                      <a:lnTo>
                        <a:pt x="6" y="17"/>
                      </a:lnTo>
                      <a:lnTo>
                        <a:pt x="6" y="17"/>
                      </a:lnTo>
                      <a:lnTo>
                        <a:pt x="0" y="24"/>
                      </a:lnTo>
                      <a:lnTo>
                        <a:pt x="0" y="261"/>
                      </a:lnTo>
                      <a:lnTo>
                        <a:pt x="0" y="261"/>
                      </a:lnTo>
                      <a:lnTo>
                        <a:pt x="7" y="250"/>
                      </a:lnTo>
                      <a:lnTo>
                        <a:pt x="7" y="563"/>
                      </a:lnTo>
                      <a:lnTo>
                        <a:pt x="0" y="563"/>
                      </a:lnTo>
                      <a:lnTo>
                        <a:pt x="0" y="694"/>
                      </a:lnTo>
                      <a:lnTo>
                        <a:pt x="7" y="694"/>
                      </a:lnTo>
                      <a:lnTo>
                        <a:pt x="7" y="816"/>
                      </a:lnTo>
                      <a:lnTo>
                        <a:pt x="7" y="816"/>
                      </a:lnTo>
                      <a:lnTo>
                        <a:pt x="8" y="827"/>
                      </a:lnTo>
                      <a:lnTo>
                        <a:pt x="11" y="835"/>
                      </a:lnTo>
                      <a:lnTo>
                        <a:pt x="14" y="841"/>
                      </a:lnTo>
                      <a:lnTo>
                        <a:pt x="19" y="847"/>
                      </a:lnTo>
                      <a:lnTo>
                        <a:pt x="19" y="847"/>
                      </a:lnTo>
                      <a:lnTo>
                        <a:pt x="25" y="850"/>
                      </a:lnTo>
                      <a:lnTo>
                        <a:pt x="34" y="852"/>
                      </a:lnTo>
                      <a:lnTo>
                        <a:pt x="43" y="854"/>
                      </a:lnTo>
                      <a:lnTo>
                        <a:pt x="55" y="854"/>
                      </a:lnTo>
                      <a:lnTo>
                        <a:pt x="112" y="854"/>
                      </a:lnTo>
                      <a:lnTo>
                        <a:pt x="112" y="854"/>
                      </a:lnTo>
                      <a:lnTo>
                        <a:pt x="122" y="854"/>
                      </a:lnTo>
                      <a:lnTo>
                        <a:pt x="130" y="853"/>
                      </a:lnTo>
                      <a:lnTo>
                        <a:pt x="137" y="850"/>
                      </a:lnTo>
                      <a:lnTo>
                        <a:pt x="141" y="848"/>
                      </a:lnTo>
                      <a:lnTo>
                        <a:pt x="141" y="848"/>
                      </a:lnTo>
                      <a:lnTo>
                        <a:pt x="146" y="842"/>
                      </a:lnTo>
                      <a:lnTo>
                        <a:pt x="148" y="837"/>
                      </a:lnTo>
                      <a:lnTo>
                        <a:pt x="149" y="830"/>
                      </a:lnTo>
                      <a:lnTo>
                        <a:pt x="150" y="822"/>
                      </a:lnTo>
                      <a:lnTo>
                        <a:pt x="150" y="694"/>
                      </a:lnTo>
                      <a:lnTo>
                        <a:pt x="184" y="694"/>
                      </a:lnTo>
                      <a:lnTo>
                        <a:pt x="184" y="694"/>
                      </a:lnTo>
                      <a:lnTo>
                        <a:pt x="195" y="693"/>
                      </a:lnTo>
                      <a:lnTo>
                        <a:pt x="202" y="691"/>
                      </a:lnTo>
                      <a:lnTo>
                        <a:pt x="209" y="687"/>
                      </a:lnTo>
                      <a:lnTo>
                        <a:pt x="213" y="683"/>
                      </a:lnTo>
                      <a:lnTo>
                        <a:pt x="213" y="683"/>
                      </a:lnTo>
                      <a:lnTo>
                        <a:pt x="216" y="677"/>
                      </a:lnTo>
                      <a:lnTo>
                        <a:pt x="218" y="670"/>
                      </a:lnTo>
                      <a:lnTo>
                        <a:pt x="219" y="661"/>
                      </a:lnTo>
                      <a:lnTo>
                        <a:pt x="219" y="651"/>
                      </a:lnTo>
                      <a:lnTo>
                        <a:pt x="219" y="598"/>
                      </a:lnTo>
                      <a:lnTo>
                        <a:pt x="219" y="598"/>
                      </a:lnTo>
                      <a:lnTo>
                        <a:pt x="219" y="588"/>
                      </a:lnTo>
                      <a:lnTo>
                        <a:pt x="218" y="580"/>
                      </a:lnTo>
                      <a:lnTo>
                        <a:pt x="216" y="573"/>
                      </a:lnTo>
                      <a:lnTo>
                        <a:pt x="213" y="569"/>
                      </a:lnTo>
                      <a:lnTo>
                        <a:pt x="213" y="569"/>
                      </a:lnTo>
                      <a:lnTo>
                        <a:pt x="209" y="566"/>
                      </a:lnTo>
                      <a:lnTo>
                        <a:pt x="203" y="564"/>
                      </a:lnTo>
                      <a:lnTo>
                        <a:pt x="195" y="563"/>
                      </a:lnTo>
                      <a:lnTo>
                        <a:pt x="185" y="563"/>
                      </a:lnTo>
                      <a:lnTo>
                        <a:pt x="150" y="563"/>
                      </a:lnTo>
                      <a:lnTo>
                        <a:pt x="150" y="44"/>
                      </a:lnTo>
                      <a:lnTo>
                        <a:pt x="150" y="44"/>
                      </a:lnTo>
                      <a:lnTo>
                        <a:pt x="149" y="25"/>
                      </a:lnTo>
                      <a:lnTo>
                        <a:pt x="148" y="18"/>
                      </a:lnTo>
                      <a:lnTo>
                        <a:pt x="146" y="12"/>
                      </a:lnTo>
                      <a:lnTo>
                        <a:pt x="146" y="12"/>
                      </a:lnTo>
                      <a:lnTo>
                        <a:pt x="145" y="9"/>
                      </a:lnTo>
                      <a:lnTo>
                        <a:pt x="143" y="7"/>
                      </a:lnTo>
                      <a:lnTo>
                        <a:pt x="139" y="4"/>
                      </a:lnTo>
                      <a:lnTo>
                        <a:pt x="136" y="3"/>
                      </a:lnTo>
                      <a:lnTo>
                        <a:pt x="127" y="1"/>
                      </a:lnTo>
                      <a:lnTo>
                        <a:pt x="11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227" name="Freeform 18"/>
                <p:cNvSpPr/>
                <p:nvPr/>
              </p:nvSpPr>
              <p:spPr bwMode="auto">
                <a:xfrm>
                  <a:off x="-1588167" y="1513420"/>
                  <a:ext cx="347663" cy="1355725"/>
                </a:xfrm>
                <a:custGeom>
                  <a:avLst/>
                  <a:gdLst>
                    <a:gd name="T0" fmla="*/ 38 w 219"/>
                    <a:gd name="T1" fmla="*/ 0 h 854"/>
                    <a:gd name="T2" fmla="*/ 29 w 219"/>
                    <a:gd name="T3" fmla="*/ 1 h 854"/>
                    <a:gd name="T4" fmla="*/ 15 w 219"/>
                    <a:gd name="T5" fmla="*/ 10 h 854"/>
                    <a:gd name="T6" fmla="*/ 6 w 219"/>
                    <a:gd name="T7" fmla="*/ 17 h 854"/>
                    <a:gd name="T8" fmla="*/ 0 w 219"/>
                    <a:gd name="T9" fmla="*/ 261 h 854"/>
                    <a:gd name="T10" fmla="*/ 7 w 219"/>
                    <a:gd name="T11" fmla="*/ 250 h 854"/>
                    <a:gd name="T12" fmla="*/ 0 w 219"/>
                    <a:gd name="T13" fmla="*/ 563 h 854"/>
                    <a:gd name="T14" fmla="*/ 7 w 219"/>
                    <a:gd name="T15" fmla="*/ 694 h 854"/>
                    <a:gd name="T16" fmla="*/ 7 w 219"/>
                    <a:gd name="T17" fmla="*/ 816 h 854"/>
                    <a:gd name="T18" fmla="*/ 11 w 219"/>
                    <a:gd name="T19" fmla="*/ 835 h 854"/>
                    <a:gd name="T20" fmla="*/ 19 w 219"/>
                    <a:gd name="T21" fmla="*/ 847 h 854"/>
                    <a:gd name="T22" fmla="*/ 25 w 219"/>
                    <a:gd name="T23" fmla="*/ 850 h 854"/>
                    <a:gd name="T24" fmla="*/ 43 w 219"/>
                    <a:gd name="T25" fmla="*/ 854 h 854"/>
                    <a:gd name="T26" fmla="*/ 112 w 219"/>
                    <a:gd name="T27" fmla="*/ 854 h 854"/>
                    <a:gd name="T28" fmla="*/ 122 w 219"/>
                    <a:gd name="T29" fmla="*/ 854 h 854"/>
                    <a:gd name="T30" fmla="*/ 137 w 219"/>
                    <a:gd name="T31" fmla="*/ 850 h 854"/>
                    <a:gd name="T32" fmla="*/ 141 w 219"/>
                    <a:gd name="T33" fmla="*/ 848 h 854"/>
                    <a:gd name="T34" fmla="*/ 148 w 219"/>
                    <a:gd name="T35" fmla="*/ 837 h 854"/>
                    <a:gd name="T36" fmla="*/ 150 w 219"/>
                    <a:gd name="T37" fmla="*/ 822 h 854"/>
                    <a:gd name="T38" fmla="*/ 184 w 219"/>
                    <a:gd name="T39" fmla="*/ 694 h 854"/>
                    <a:gd name="T40" fmla="*/ 195 w 219"/>
                    <a:gd name="T41" fmla="*/ 693 h 854"/>
                    <a:gd name="T42" fmla="*/ 209 w 219"/>
                    <a:gd name="T43" fmla="*/ 687 h 854"/>
                    <a:gd name="T44" fmla="*/ 213 w 219"/>
                    <a:gd name="T45" fmla="*/ 683 h 854"/>
                    <a:gd name="T46" fmla="*/ 218 w 219"/>
                    <a:gd name="T47" fmla="*/ 670 h 854"/>
                    <a:gd name="T48" fmla="*/ 219 w 219"/>
                    <a:gd name="T49" fmla="*/ 651 h 854"/>
                    <a:gd name="T50" fmla="*/ 219 w 219"/>
                    <a:gd name="T51" fmla="*/ 598 h 854"/>
                    <a:gd name="T52" fmla="*/ 218 w 219"/>
                    <a:gd name="T53" fmla="*/ 580 h 854"/>
                    <a:gd name="T54" fmla="*/ 213 w 219"/>
                    <a:gd name="T55" fmla="*/ 569 h 854"/>
                    <a:gd name="T56" fmla="*/ 209 w 219"/>
                    <a:gd name="T57" fmla="*/ 566 h 854"/>
                    <a:gd name="T58" fmla="*/ 195 w 219"/>
                    <a:gd name="T59" fmla="*/ 563 h 854"/>
                    <a:gd name="T60" fmla="*/ 150 w 219"/>
                    <a:gd name="T61" fmla="*/ 563 h 854"/>
                    <a:gd name="T62" fmla="*/ 150 w 219"/>
                    <a:gd name="T63" fmla="*/ 44 h 854"/>
                    <a:gd name="T64" fmla="*/ 148 w 219"/>
                    <a:gd name="T65" fmla="*/ 18 h 854"/>
                    <a:gd name="T66" fmla="*/ 146 w 219"/>
                    <a:gd name="T67" fmla="*/ 12 h 854"/>
                    <a:gd name="T68" fmla="*/ 143 w 219"/>
                    <a:gd name="T69" fmla="*/ 7 h 854"/>
                    <a:gd name="T70" fmla="*/ 136 w 219"/>
                    <a:gd name="T71" fmla="*/ 3 h 854"/>
                    <a:gd name="T72" fmla="*/ 115 w 219"/>
                    <a:gd name="T73"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9" h="854">
                      <a:moveTo>
                        <a:pt x="115" y="0"/>
                      </a:moveTo>
                      <a:lnTo>
                        <a:pt x="38" y="0"/>
                      </a:lnTo>
                      <a:lnTo>
                        <a:pt x="38" y="0"/>
                      </a:lnTo>
                      <a:lnTo>
                        <a:pt x="29" y="1"/>
                      </a:lnTo>
                      <a:lnTo>
                        <a:pt x="22" y="4"/>
                      </a:lnTo>
                      <a:lnTo>
                        <a:pt x="15" y="10"/>
                      </a:lnTo>
                      <a:lnTo>
                        <a:pt x="6" y="17"/>
                      </a:lnTo>
                      <a:lnTo>
                        <a:pt x="6" y="17"/>
                      </a:lnTo>
                      <a:lnTo>
                        <a:pt x="0" y="24"/>
                      </a:lnTo>
                      <a:lnTo>
                        <a:pt x="0" y="261"/>
                      </a:lnTo>
                      <a:lnTo>
                        <a:pt x="0" y="261"/>
                      </a:lnTo>
                      <a:lnTo>
                        <a:pt x="7" y="250"/>
                      </a:lnTo>
                      <a:lnTo>
                        <a:pt x="7" y="563"/>
                      </a:lnTo>
                      <a:lnTo>
                        <a:pt x="0" y="563"/>
                      </a:lnTo>
                      <a:lnTo>
                        <a:pt x="0" y="694"/>
                      </a:lnTo>
                      <a:lnTo>
                        <a:pt x="7" y="694"/>
                      </a:lnTo>
                      <a:lnTo>
                        <a:pt x="7" y="816"/>
                      </a:lnTo>
                      <a:lnTo>
                        <a:pt x="7" y="816"/>
                      </a:lnTo>
                      <a:lnTo>
                        <a:pt x="8" y="827"/>
                      </a:lnTo>
                      <a:lnTo>
                        <a:pt x="11" y="835"/>
                      </a:lnTo>
                      <a:lnTo>
                        <a:pt x="14" y="841"/>
                      </a:lnTo>
                      <a:lnTo>
                        <a:pt x="19" y="847"/>
                      </a:lnTo>
                      <a:lnTo>
                        <a:pt x="19" y="847"/>
                      </a:lnTo>
                      <a:lnTo>
                        <a:pt x="25" y="850"/>
                      </a:lnTo>
                      <a:lnTo>
                        <a:pt x="34" y="852"/>
                      </a:lnTo>
                      <a:lnTo>
                        <a:pt x="43" y="854"/>
                      </a:lnTo>
                      <a:lnTo>
                        <a:pt x="55" y="854"/>
                      </a:lnTo>
                      <a:lnTo>
                        <a:pt x="112" y="854"/>
                      </a:lnTo>
                      <a:lnTo>
                        <a:pt x="112" y="854"/>
                      </a:lnTo>
                      <a:lnTo>
                        <a:pt x="122" y="854"/>
                      </a:lnTo>
                      <a:lnTo>
                        <a:pt x="130" y="853"/>
                      </a:lnTo>
                      <a:lnTo>
                        <a:pt x="137" y="850"/>
                      </a:lnTo>
                      <a:lnTo>
                        <a:pt x="141" y="848"/>
                      </a:lnTo>
                      <a:lnTo>
                        <a:pt x="141" y="848"/>
                      </a:lnTo>
                      <a:lnTo>
                        <a:pt x="146" y="842"/>
                      </a:lnTo>
                      <a:lnTo>
                        <a:pt x="148" y="837"/>
                      </a:lnTo>
                      <a:lnTo>
                        <a:pt x="149" y="830"/>
                      </a:lnTo>
                      <a:lnTo>
                        <a:pt x="150" y="822"/>
                      </a:lnTo>
                      <a:lnTo>
                        <a:pt x="150" y="694"/>
                      </a:lnTo>
                      <a:lnTo>
                        <a:pt x="184" y="694"/>
                      </a:lnTo>
                      <a:lnTo>
                        <a:pt x="184" y="694"/>
                      </a:lnTo>
                      <a:lnTo>
                        <a:pt x="195" y="693"/>
                      </a:lnTo>
                      <a:lnTo>
                        <a:pt x="202" y="691"/>
                      </a:lnTo>
                      <a:lnTo>
                        <a:pt x="209" y="687"/>
                      </a:lnTo>
                      <a:lnTo>
                        <a:pt x="213" y="683"/>
                      </a:lnTo>
                      <a:lnTo>
                        <a:pt x="213" y="683"/>
                      </a:lnTo>
                      <a:lnTo>
                        <a:pt x="216" y="677"/>
                      </a:lnTo>
                      <a:lnTo>
                        <a:pt x="218" y="670"/>
                      </a:lnTo>
                      <a:lnTo>
                        <a:pt x="219" y="661"/>
                      </a:lnTo>
                      <a:lnTo>
                        <a:pt x="219" y="651"/>
                      </a:lnTo>
                      <a:lnTo>
                        <a:pt x="219" y="598"/>
                      </a:lnTo>
                      <a:lnTo>
                        <a:pt x="219" y="598"/>
                      </a:lnTo>
                      <a:lnTo>
                        <a:pt x="219" y="588"/>
                      </a:lnTo>
                      <a:lnTo>
                        <a:pt x="218" y="580"/>
                      </a:lnTo>
                      <a:lnTo>
                        <a:pt x="216" y="573"/>
                      </a:lnTo>
                      <a:lnTo>
                        <a:pt x="213" y="569"/>
                      </a:lnTo>
                      <a:lnTo>
                        <a:pt x="213" y="569"/>
                      </a:lnTo>
                      <a:lnTo>
                        <a:pt x="209" y="566"/>
                      </a:lnTo>
                      <a:lnTo>
                        <a:pt x="203" y="564"/>
                      </a:lnTo>
                      <a:lnTo>
                        <a:pt x="195" y="563"/>
                      </a:lnTo>
                      <a:lnTo>
                        <a:pt x="185" y="563"/>
                      </a:lnTo>
                      <a:lnTo>
                        <a:pt x="150" y="563"/>
                      </a:lnTo>
                      <a:lnTo>
                        <a:pt x="150" y="44"/>
                      </a:lnTo>
                      <a:lnTo>
                        <a:pt x="150" y="44"/>
                      </a:lnTo>
                      <a:lnTo>
                        <a:pt x="149" y="25"/>
                      </a:lnTo>
                      <a:lnTo>
                        <a:pt x="148" y="18"/>
                      </a:lnTo>
                      <a:lnTo>
                        <a:pt x="146" y="12"/>
                      </a:lnTo>
                      <a:lnTo>
                        <a:pt x="146" y="12"/>
                      </a:lnTo>
                      <a:lnTo>
                        <a:pt x="145" y="9"/>
                      </a:lnTo>
                      <a:lnTo>
                        <a:pt x="143" y="7"/>
                      </a:lnTo>
                      <a:lnTo>
                        <a:pt x="139" y="4"/>
                      </a:lnTo>
                      <a:lnTo>
                        <a:pt x="136" y="3"/>
                      </a:lnTo>
                      <a:lnTo>
                        <a:pt x="127" y="1"/>
                      </a:lnTo>
                      <a:lnTo>
                        <a:pt x="1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228" name="Freeform 19"/>
                <p:cNvSpPr/>
                <p:nvPr/>
              </p:nvSpPr>
              <p:spPr bwMode="auto">
                <a:xfrm>
                  <a:off x="-2186655" y="1689633"/>
                  <a:ext cx="500063" cy="925513"/>
                </a:xfrm>
                <a:custGeom>
                  <a:avLst/>
                  <a:gdLst>
                    <a:gd name="T0" fmla="*/ 315 w 315"/>
                    <a:gd name="T1" fmla="*/ 0 h 583"/>
                    <a:gd name="T2" fmla="*/ 10 w 315"/>
                    <a:gd name="T3" fmla="*/ 452 h 583"/>
                    <a:gd name="T4" fmla="*/ 10 w 315"/>
                    <a:gd name="T5" fmla="*/ 452 h 583"/>
                    <a:gd name="T6" fmla="*/ 6 w 315"/>
                    <a:gd name="T7" fmla="*/ 461 h 583"/>
                    <a:gd name="T8" fmla="*/ 3 w 315"/>
                    <a:gd name="T9" fmla="*/ 471 h 583"/>
                    <a:gd name="T10" fmla="*/ 3 w 315"/>
                    <a:gd name="T11" fmla="*/ 471 h 583"/>
                    <a:gd name="T12" fmla="*/ 0 w 315"/>
                    <a:gd name="T13" fmla="*/ 482 h 583"/>
                    <a:gd name="T14" fmla="*/ 0 w 315"/>
                    <a:gd name="T15" fmla="*/ 497 h 583"/>
                    <a:gd name="T16" fmla="*/ 0 w 315"/>
                    <a:gd name="T17" fmla="*/ 549 h 583"/>
                    <a:gd name="T18" fmla="*/ 0 w 315"/>
                    <a:gd name="T19" fmla="*/ 549 h 583"/>
                    <a:gd name="T20" fmla="*/ 0 w 315"/>
                    <a:gd name="T21" fmla="*/ 559 h 583"/>
                    <a:gd name="T22" fmla="*/ 2 w 315"/>
                    <a:gd name="T23" fmla="*/ 566 h 583"/>
                    <a:gd name="T24" fmla="*/ 5 w 315"/>
                    <a:gd name="T25" fmla="*/ 572 h 583"/>
                    <a:gd name="T26" fmla="*/ 9 w 315"/>
                    <a:gd name="T27" fmla="*/ 576 h 583"/>
                    <a:gd name="T28" fmla="*/ 9 w 315"/>
                    <a:gd name="T29" fmla="*/ 576 h 583"/>
                    <a:gd name="T30" fmla="*/ 15 w 315"/>
                    <a:gd name="T31" fmla="*/ 579 h 583"/>
                    <a:gd name="T32" fmla="*/ 22 w 315"/>
                    <a:gd name="T33" fmla="*/ 581 h 583"/>
                    <a:gd name="T34" fmla="*/ 30 w 315"/>
                    <a:gd name="T35" fmla="*/ 582 h 583"/>
                    <a:gd name="T36" fmla="*/ 41 w 315"/>
                    <a:gd name="T37" fmla="*/ 583 h 583"/>
                    <a:gd name="T38" fmla="*/ 315 w 315"/>
                    <a:gd name="T39" fmla="*/ 583 h 583"/>
                    <a:gd name="T40" fmla="*/ 315 w 315"/>
                    <a:gd name="T41" fmla="*/ 452 h 583"/>
                    <a:gd name="T42" fmla="*/ 176 w 315"/>
                    <a:gd name="T43" fmla="*/ 452 h 583"/>
                    <a:gd name="T44" fmla="*/ 176 w 315"/>
                    <a:gd name="T45" fmla="*/ 452 h 583"/>
                    <a:gd name="T46" fmla="*/ 230 w 315"/>
                    <a:gd name="T47" fmla="*/ 369 h 583"/>
                    <a:gd name="T48" fmla="*/ 281 w 315"/>
                    <a:gd name="T49" fmla="*/ 293 h 583"/>
                    <a:gd name="T50" fmla="*/ 281 w 315"/>
                    <a:gd name="T51" fmla="*/ 293 h 583"/>
                    <a:gd name="T52" fmla="*/ 315 w 315"/>
                    <a:gd name="T53" fmla="*/ 240 h 583"/>
                    <a:gd name="T54" fmla="*/ 315 w 315"/>
                    <a:gd name="T55"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5" h="583">
                      <a:moveTo>
                        <a:pt x="315" y="0"/>
                      </a:moveTo>
                      <a:lnTo>
                        <a:pt x="10" y="452"/>
                      </a:lnTo>
                      <a:lnTo>
                        <a:pt x="10" y="452"/>
                      </a:lnTo>
                      <a:lnTo>
                        <a:pt x="6" y="461"/>
                      </a:lnTo>
                      <a:lnTo>
                        <a:pt x="3" y="471"/>
                      </a:lnTo>
                      <a:lnTo>
                        <a:pt x="3" y="471"/>
                      </a:lnTo>
                      <a:lnTo>
                        <a:pt x="0" y="482"/>
                      </a:lnTo>
                      <a:lnTo>
                        <a:pt x="0" y="497"/>
                      </a:lnTo>
                      <a:lnTo>
                        <a:pt x="0" y="549"/>
                      </a:lnTo>
                      <a:lnTo>
                        <a:pt x="0" y="549"/>
                      </a:lnTo>
                      <a:lnTo>
                        <a:pt x="0" y="559"/>
                      </a:lnTo>
                      <a:lnTo>
                        <a:pt x="2" y="566"/>
                      </a:lnTo>
                      <a:lnTo>
                        <a:pt x="5" y="572"/>
                      </a:lnTo>
                      <a:lnTo>
                        <a:pt x="9" y="576"/>
                      </a:lnTo>
                      <a:lnTo>
                        <a:pt x="9" y="576"/>
                      </a:lnTo>
                      <a:lnTo>
                        <a:pt x="15" y="579"/>
                      </a:lnTo>
                      <a:lnTo>
                        <a:pt x="22" y="581"/>
                      </a:lnTo>
                      <a:lnTo>
                        <a:pt x="30" y="582"/>
                      </a:lnTo>
                      <a:lnTo>
                        <a:pt x="41" y="583"/>
                      </a:lnTo>
                      <a:lnTo>
                        <a:pt x="315" y="583"/>
                      </a:lnTo>
                      <a:lnTo>
                        <a:pt x="315" y="452"/>
                      </a:lnTo>
                      <a:lnTo>
                        <a:pt x="176" y="452"/>
                      </a:lnTo>
                      <a:lnTo>
                        <a:pt x="176" y="452"/>
                      </a:lnTo>
                      <a:lnTo>
                        <a:pt x="230" y="369"/>
                      </a:lnTo>
                      <a:lnTo>
                        <a:pt x="281" y="293"/>
                      </a:lnTo>
                      <a:lnTo>
                        <a:pt x="281" y="293"/>
                      </a:lnTo>
                      <a:lnTo>
                        <a:pt x="315" y="240"/>
                      </a:lnTo>
                      <a:lnTo>
                        <a:pt x="31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grpSp>
      <p:grpSp>
        <p:nvGrpSpPr>
          <p:cNvPr id="66" name="그룹 65"/>
          <p:cNvGrpSpPr/>
          <p:nvPr/>
        </p:nvGrpSpPr>
        <p:grpSpPr>
          <a:xfrm>
            <a:off x="-2" y="2544441"/>
            <a:ext cx="3626787" cy="1186147"/>
            <a:chOff x="-1" y="2222713"/>
            <a:chExt cx="2720090" cy="927654"/>
          </a:xfrm>
        </p:grpSpPr>
        <p:grpSp>
          <p:nvGrpSpPr>
            <p:cNvPr id="187" name="그룹 186"/>
            <p:cNvGrpSpPr/>
            <p:nvPr/>
          </p:nvGrpSpPr>
          <p:grpSpPr>
            <a:xfrm>
              <a:off x="819829" y="2226598"/>
              <a:ext cx="1900260" cy="923769"/>
              <a:chOff x="5174093" y="1810675"/>
              <a:chExt cx="2210674" cy="1074670"/>
            </a:xfrm>
          </p:grpSpPr>
          <p:sp>
            <p:nvSpPr>
              <p:cNvPr id="189" name="Freeform 97"/>
              <p:cNvSpPr/>
              <p:nvPr/>
            </p:nvSpPr>
            <p:spPr bwMode="auto">
              <a:xfrm flipH="1" flipV="1">
                <a:off x="6310097" y="181067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p:spPr>
            <p:txBody>
              <a:bodyPr vert="horz" wrap="square" lIns="121920" tIns="60960" rIns="121920" bIns="60960" numCol="1" anchor="t" anchorCtr="0" compatLnSpc="1"/>
              <a:lstStyle/>
              <a:p>
                <a:endParaRPr lang="ko-KR" altLang="en-US" sz="2400"/>
              </a:p>
            </p:txBody>
          </p:sp>
          <p:sp>
            <p:nvSpPr>
              <p:cNvPr id="190" name="Freeform 97"/>
              <p:cNvSpPr/>
              <p:nvPr/>
            </p:nvSpPr>
            <p:spPr bwMode="auto">
              <a:xfrm>
                <a:off x="5174093" y="181067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191" name="Freeform 103"/>
              <p:cNvSpPr/>
              <p:nvPr/>
            </p:nvSpPr>
            <p:spPr bwMode="auto">
              <a:xfrm>
                <a:off x="5174093" y="1810675"/>
                <a:ext cx="1074670" cy="107467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75000"/>
                </a:schemeClr>
              </a:solidFill>
              <a:ln>
                <a:noFill/>
              </a:ln>
            </p:spPr>
            <p:txBody>
              <a:bodyPr vert="horz" wrap="square" lIns="121920" tIns="60960" rIns="121920" bIns="60960" numCol="1" anchor="t" anchorCtr="0" compatLnSpc="1"/>
              <a:lstStyle/>
              <a:p>
                <a:endParaRPr lang="ko-KR" altLang="en-US" sz="2400"/>
              </a:p>
            </p:txBody>
          </p:sp>
          <p:sp>
            <p:nvSpPr>
              <p:cNvPr id="192" name="Freeform 104"/>
              <p:cNvSpPr/>
              <p:nvPr/>
            </p:nvSpPr>
            <p:spPr bwMode="auto">
              <a:xfrm>
                <a:off x="6310097" y="1810675"/>
                <a:ext cx="1074670" cy="107467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65000"/>
                </a:schemeClr>
              </a:solidFill>
              <a:ln>
                <a:noFill/>
              </a:ln>
            </p:spPr>
            <p:txBody>
              <a:bodyPr vert="horz" wrap="square" lIns="121920" tIns="60960" rIns="121920" bIns="60960" numCol="1" anchor="t" anchorCtr="0" compatLnSpc="1"/>
              <a:lstStyle/>
              <a:p>
                <a:endParaRPr lang="ko-KR" altLang="en-US" sz="2400"/>
              </a:p>
            </p:txBody>
          </p:sp>
          <p:grpSp>
            <p:nvGrpSpPr>
              <p:cNvPr id="193" name="그룹 192"/>
              <p:cNvGrpSpPr/>
              <p:nvPr/>
            </p:nvGrpSpPr>
            <p:grpSpPr>
              <a:xfrm>
                <a:off x="6055380" y="1983253"/>
                <a:ext cx="321940" cy="843328"/>
                <a:chOff x="1797969" y="1402716"/>
                <a:chExt cx="533911" cy="1398590"/>
              </a:xfrm>
            </p:grpSpPr>
            <p:sp>
              <p:nvSpPr>
                <p:cNvPr id="194" name="Freeform 13"/>
                <p:cNvSpPr/>
                <p:nvPr/>
              </p:nvSpPr>
              <p:spPr bwMode="auto">
                <a:xfrm>
                  <a:off x="1797969" y="1402718"/>
                  <a:ext cx="320675" cy="1398588"/>
                </a:xfrm>
                <a:custGeom>
                  <a:avLst/>
                  <a:gdLst>
                    <a:gd name="T0" fmla="*/ 202 w 202"/>
                    <a:gd name="T1" fmla="*/ 0 h 881"/>
                    <a:gd name="T2" fmla="*/ 202 w 202"/>
                    <a:gd name="T3" fmla="*/ 0 h 881"/>
                    <a:gd name="T4" fmla="*/ 158 w 202"/>
                    <a:gd name="T5" fmla="*/ 1 h 881"/>
                    <a:gd name="T6" fmla="*/ 152 w 202"/>
                    <a:gd name="T7" fmla="*/ 1 h 881"/>
                    <a:gd name="T8" fmla="*/ 149 w 202"/>
                    <a:gd name="T9" fmla="*/ 2 h 881"/>
                    <a:gd name="T10" fmla="*/ 53 w 202"/>
                    <a:gd name="T11" fmla="*/ 35 h 881"/>
                    <a:gd name="T12" fmla="*/ 53 w 202"/>
                    <a:gd name="T13" fmla="*/ 35 h 881"/>
                    <a:gd name="T14" fmla="*/ 38 w 202"/>
                    <a:gd name="T15" fmla="*/ 40 h 881"/>
                    <a:gd name="T16" fmla="*/ 26 w 202"/>
                    <a:gd name="T17" fmla="*/ 44 h 881"/>
                    <a:gd name="T18" fmla="*/ 17 w 202"/>
                    <a:gd name="T19" fmla="*/ 50 h 881"/>
                    <a:gd name="T20" fmla="*/ 10 w 202"/>
                    <a:gd name="T21" fmla="*/ 55 h 881"/>
                    <a:gd name="T22" fmla="*/ 10 w 202"/>
                    <a:gd name="T23" fmla="*/ 55 h 881"/>
                    <a:gd name="T24" fmla="*/ 5 w 202"/>
                    <a:gd name="T25" fmla="*/ 60 h 881"/>
                    <a:gd name="T26" fmla="*/ 2 w 202"/>
                    <a:gd name="T27" fmla="*/ 68 h 881"/>
                    <a:gd name="T28" fmla="*/ 1 w 202"/>
                    <a:gd name="T29" fmla="*/ 78 h 881"/>
                    <a:gd name="T30" fmla="*/ 0 w 202"/>
                    <a:gd name="T31" fmla="*/ 88 h 881"/>
                    <a:gd name="T32" fmla="*/ 0 w 202"/>
                    <a:gd name="T33" fmla="*/ 141 h 881"/>
                    <a:gd name="T34" fmla="*/ 0 w 202"/>
                    <a:gd name="T35" fmla="*/ 141 h 881"/>
                    <a:gd name="T36" fmla="*/ 1 w 202"/>
                    <a:gd name="T37" fmla="*/ 147 h 881"/>
                    <a:gd name="T38" fmla="*/ 3 w 202"/>
                    <a:gd name="T39" fmla="*/ 151 h 881"/>
                    <a:gd name="T40" fmla="*/ 5 w 202"/>
                    <a:gd name="T41" fmla="*/ 155 h 881"/>
                    <a:gd name="T42" fmla="*/ 8 w 202"/>
                    <a:gd name="T43" fmla="*/ 160 h 881"/>
                    <a:gd name="T44" fmla="*/ 8 w 202"/>
                    <a:gd name="T45" fmla="*/ 160 h 881"/>
                    <a:gd name="T46" fmla="*/ 14 w 202"/>
                    <a:gd name="T47" fmla="*/ 166 h 881"/>
                    <a:gd name="T48" fmla="*/ 22 w 202"/>
                    <a:gd name="T49" fmla="*/ 171 h 881"/>
                    <a:gd name="T50" fmla="*/ 22 w 202"/>
                    <a:gd name="T51" fmla="*/ 171 h 881"/>
                    <a:gd name="T52" fmla="*/ 26 w 202"/>
                    <a:gd name="T53" fmla="*/ 173 h 881"/>
                    <a:gd name="T54" fmla="*/ 31 w 202"/>
                    <a:gd name="T55" fmla="*/ 174 h 881"/>
                    <a:gd name="T56" fmla="*/ 36 w 202"/>
                    <a:gd name="T57" fmla="*/ 175 h 881"/>
                    <a:gd name="T58" fmla="*/ 43 w 202"/>
                    <a:gd name="T59" fmla="*/ 175 h 881"/>
                    <a:gd name="T60" fmla="*/ 132 w 202"/>
                    <a:gd name="T61" fmla="*/ 175 h 881"/>
                    <a:gd name="T62" fmla="*/ 132 w 202"/>
                    <a:gd name="T63" fmla="*/ 175 h 881"/>
                    <a:gd name="T64" fmla="*/ 136 w 202"/>
                    <a:gd name="T65" fmla="*/ 176 h 881"/>
                    <a:gd name="T66" fmla="*/ 138 w 202"/>
                    <a:gd name="T67" fmla="*/ 178 h 881"/>
                    <a:gd name="T68" fmla="*/ 140 w 202"/>
                    <a:gd name="T69" fmla="*/ 182 h 881"/>
                    <a:gd name="T70" fmla="*/ 140 w 202"/>
                    <a:gd name="T71" fmla="*/ 186 h 881"/>
                    <a:gd name="T72" fmla="*/ 140 w 202"/>
                    <a:gd name="T73" fmla="*/ 831 h 881"/>
                    <a:gd name="T74" fmla="*/ 140 w 202"/>
                    <a:gd name="T75" fmla="*/ 831 h 881"/>
                    <a:gd name="T76" fmla="*/ 141 w 202"/>
                    <a:gd name="T77" fmla="*/ 845 h 881"/>
                    <a:gd name="T78" fmla="*/ 142 w 202"/>
                    <a:gd name="T79" fmla="*/ 857 h 881"/>
                    <a:gd name="T80" fmla="*/ 145 w 202"/>
                    <a:gd name="T81" fmla="*/ 867 h 881"/>
                    <a:gd name="T82" fmla="*/ 150 w 202"/>
                    <a:gd name="T83" fmla="*/ 874 h 881"/>
                    <a:gd name="T84" fmla="*/ 150 w 202"/>
                    <a:gd name="T85" fmla="*/ 874 h 881"/>
                    <a:gd name="T86" fmla="*/ 152 w 202"/>
                    <a:gd name="T87" fmla="*/ 876 h 881"/>
                    <a:gd name="T88" fmla="*/ 158 w 202"/>
                    <a:gd name="T89" fmla="*/ 878 h 881"/>
                    <a:gd name="T90" fmla="*/ 174 w 202"/>
                    <a:gd name="T91" fmla="*/ 880 h 881"/>
                    <a:gd name="T92" fmla="*/ 202 w 202"/>
                    <a:gd name="T93" fmla="*/ 881 h 881"/>
                    <a:gd name="T94" fmla="*/ 202 w 202"/>
                    <a:gd name="T95"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2" h="881">
                      <a:moveTo>
                        <a:pt x="202" y="0"/>
                      </a:moveTo>
                      <a:lnTo>
                        <a:pt x="202" y="0"/>
                      </a:lnTo>
                      <a:lnTo>
                        <a:pt x="158" y="1"/>
                      </a:lnTo>
                      <a:lnTo>
                        <a:pt x="152" y="1"/>
                      </a:lnTo>
                      <a:lnTo>
                        <a:pt x="149" y="2"/>
                      </a:lnTo>
                      <a:lnTo>
                        <a:pt x="53" y="35"/>
                      </a:lnTo>
                      <a:lnTo>
                        <a:pt x="53" y="35"/>
                      </a:lnTo>
                      <a:lnTo>
                        <a:pt x="38" y="40"/>
                      </a:lnTo>
                      <a:lnTo>
                        <a:pt x="26" y="44"/>
                      </a:lnTo>
                      <a:lnTo>
                        <a:pt x="17" y="50"/>
                      </a:lnTo>
                      <a:lnTo>
                        <a:pt x="10" y="55"/>
                      </a:lnTo>
                      <a:lnTo>
                        <a:pt x="10" y="55"/>
                      </a:lnTo>
                      <a:lnTo>
                        <a:pt x="5" y="60"/>
                      </a:lnTo>
                      <a:lnTo>
                        <a:pt x="2" y="68"/>
                      </a:lnTo>
                      <a:lnTo>
                        <a:pt x="1" y="78"/>
                      </a:lnTo>
                      <a:lnTo>
                        <a:pt x="0" y="88"/>
                      </a:lnTo>
                      <a:lnTo>
                        <a:pt x="0" y="141"/>
                      </a:lnTo>
                      <a:lnTo>
                        <a:pt x="0" y="141"/>
                      </a:lnTo>
                      <a:lnTo>
                        <a:pt x="1" y="147"/>
                      </a:lnTo>
                      <a:lnTo>
                        <a:pt x="3" y="151"/>
                      </a:lnTo>
                      <a:lnTo>
                        <a:pt x="5" y="155"/>
                      </a:lnTo>
                      <a:lnTo>
                        <a:pt x="8" y="160"/>
                      </a:lnTo>
                      <a:lnTo>
                        <a:pt x="8" y="160"/>
                      </a:lnTo>
                      <a:lnTo>
                        <a:pt x="14" y="166"/>
                      </a:lnTo>
                      <a:lnTo>
                        <a:pt x="22" y="171"/>
                      </a:lnTo>
                      <a:lnTo>
                        <a:pt x="22" y="171"/>
                      </a:lnTo>
                      <a:lnTo>
                        <a:pt x="26" y="173"/>
                      </a:lnTo>
                      <a:lnTo>
                        <a:pt x="31" y="174"/>
                      </a:lnTo>
                      <a:lnTo>
                        <a:pt x="36" y="175"/>
                      </a:lnTo>
                      <a:lnTo>
                        <a:pt x="43" y="175"/>
                      </a:lnTo>
                      <a:lnTo>
                        <a:pt x="132" y="175"/>
                      </a:lnTo>
                      <a:lnTo>
                        <a:pt x="132" y="175"/>
                      </a:lnTo>
                      <a:lnTo>
                        <a:pt x="136" y="176"/>
                      </a:lnTo>
                      <a:lnTo>
                        <a:pt x="138" y="178"/>
                      </a:lnTo>
                      <a:lnTo>
                        <a:pt x="140" y="182"/>
                      </a:lnTo>
                      <a:lnTo>
                        <a:pt x="140" y="186"/>
                      </a:lnTo>
                      <a:lnTo>
                        <a:pt x="140" y="831"/>
                      </a:lnTo>
                      <a:lnTo>
                        <a:pt x="140" y="831"/>
                      </a:lnTo>
                      <a:lnTo>
                        <a:pt x="141" y="845"/>
                      </a:lnTo>
                      <a:lnTo>
                        <a:pt x="142" y="857"/>
                      </a:lnTo>
                      <a:lnTo>
                        <a:pt x="145" y="867"/>
                      </a:lnTo>
                      <a:lnTo>
                        <a:pt x="150" y="874"/>
                      </a:lnTo>
                      <a:lnTo>
                        <a:pt x="150" y="874"/>
                      </a:lnTo>
                      <a:lnTo>
                        <a:pt x="152" y="876"/>
                      </a:lnTo>
                      <a:lnTo>
                        <a:pt x="158" y="878"/>
                      </a:lnTo>
                      <a:lnTo>
                        <a:pt x="174" y="880"/>
                      </a:lnTo>
                      <a:lnTo>
                        <a:pt x="202" y="881"/>
                      </a:lnTo>
                      <a:lnTo>
                        <a:pt x="202"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195" name="Freeform 15"/>
                <p:cNvSpPr/>
                <p:nvPr/>
              </p:nvSpPr>
              <p:spPr bwMode="auto">
                <a:xfrm>
                  <a:off x="2221018" y="1402716"/>
                  <a:ext cx="110862" cy="1397487"/>
                </a:xfrm>
                <a:custGeom>
                  <a:avLst/>
                  <a:gdLst>
                    <a:gd name="T0" fmla="*/ 29 w 71"/>
                    <a:gd name="T1" fmla="*/ 0 h 895"/>
                    <a:gd name="T2" fmla="*/ 0 w 71"/>
                    <a:gd name="T3" fmla="*/ 0 h 895"/>
                    <a:gd name="T4" fmla="*/ 0 w 71"/>
                    <a:gd name="T5" fmla="*/ 895 h 895"/>
                    <a:gd name="T6" fmla="*/ 29 w 71"/>
                    <a:gd name="T7" fmla="*/ 895 h 895"/>
                    <a:gd name="T8" fmla="*/ 29 w 71"/>
                    <a:gd name="T9" fmla="*/ 895 h 895"/>
                    <a:gd name="T10" fmla="*/ 42 w 71"/>
                    <a:gd name="T11" fmla="*/ 894 h 895"/>
                    <a:gd name="T12" fmla="*/ 52 w 71"/>
                    <a:gd name="T13" fmla="*/ 891 h 895"/>
                    <a:gd name="T14" fmla="*/ 59 w 71"/>
                    <a:gd name="T15" fmla="*/ 888 h 895"/>
                    <a:gd name="T16" fmla="*/ 62 w 71"/>
                    <a:gd name="T17" fmla="*/ 886 h 895"/>
                    <a:gd name="T18" fmla="*/ 64 w 71"/>
                    <a:gd name="T19" fmla="*/ 884 h 895"/>
                    <a:gd name="T20" fmla="*/ 64 w 71"/>
                    <a:gd name="T21" fmla="*/ 884 h 895"/>
                    <a:gd name="T22" fmla="*/ 67 w 71"/>
                    <a:gd name="T23" fmla="*/ 877 h 895"/>
                    <a:gd name="T24" fmla="*/ 69 w 71"/>
                    <a:gd name="T25" fmla="*/ 868 h 895"/>
                    <a:gd name="T26" fmla="*/ 70 w 71"/>
                    <a:gd name="T27" fmla="*/ 857 h 895"/>
                    <a:gd name="T28" fmla="*/ 71 w 71"/>
                    <a:gd name="T29" fmla="*/ 843 h 895"/>
                    <a:gd name="T30" fmla="*/ 71 w 71"/>
                    <a:gd name="T31" fmla="*/ 58 h 895"/>
                    <a:gd name="T32" fmla="*/ 71 w 71"/>
                    <a:gd name="T33" fmla="*/ 58 h 895"/>
                    <a:gd name="T34" fmla="*/ 70 w 71"/>
                    <a:gd name="T35" fmla="*/ 43 h 895"/>
                    <a:gd name="T36" fmla="*/ 69 w 71"/>
                    <a:gd name="T37" fmla="*/ 30 h 895"/>
                    <a:gd name="T38" fmla="*/ 68 w 71"/>
                    <a:gd name="T39" fmla="*/ 21 h 895"/>
                    <a:gd name="T40" fmla="*/ 66 w 71"/>
                    <a:gd name="T41" fmla="*/ 13 h 895"/>
                    <a:gd name="T42" fmla="*/ 66 w 71"/>
                    <a:gd name="T43" fmla="*/ 13 h 895"/>
                    <a:gd name="T44" fmla="*/ 64 w 71"/>
                    <a:gd name="T45" fmla="*/ 9 h 895"/>
                    <a:gd name="T46" fmla="*/ 62 w 71"/>
                    <a:gd name="T47" fmla="*/ 7 h 895"/>
                    <a:gd name="T48" fmla="*/ 58 w 71"/>
                    <a:gd name="T49" fmla="*/ 4 h 895"/>
                    <a:gd name="T50" fmla="*/ 54 w 71"/>
                    <a:gd name="T51" fmla="*/ 3 h 895"/>
                    <a:gd name="T52" fmla="*/ 44 w 71"/>
                    <a:gd name="T53" fmla="*/ 0 h 895"/>
                    <a:gd name="T54" fmla="*/ 29 w 71"/>
                    <a:gd name="T55"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895">
                      <a:moveTo>
                        <a:pt x="29" y="0"/>
                      </a:moveTo>
                      <a:lnTo>
                        <a:pt x="0" y="0"/>
                      </a:lnTo>
                      <a:lnTo>
                        <a:pt x="0" y="895"/>
                      </a:lnTo>
                      <a:lnTo>
                        <a:pt x="29" y="895"/>
                      </a:lnTo>
                      <a:lnTo>
                        <a:pt x="29" y="895"/>
                      </a:lnTo>
                      <a:lnTo>
                        <a:pt x="42" y="894"/>
                      </a:lnTo>
                      <a:lnTo>
                        <a:pt x="52" y="891"/>
                      </a:lnTo>
                      <a:lnTo>
                        <a:pt x="59" y="888"/>
                      </a:lnTo>
                      <a:lnTo>
                        <a:pt x="62" y="886"/>
                      </a:lnTo>
                      <a:lnTo>
                        <a:pt x="64" y="884"/>
                      </a:lnTo>
                      <a:lnTo>
                        <a:pt x="64" y="884"/>
                      </a:lnTo>
                      <a:lnTo>
                        <a:pt x="67" y="877"/>
                      </a:lnTo>
                      <a:lnTo>
                        <a:pt x="69" y="868"/>
                      </a:lnTo>
                      <a:lnTo>
                        <a:pt x="70" y="857"/>
                      </a:lnTo>
                      <a:lnTo>
                        <a:pt x="71" y="843"/>
                      </a:lnTo>
                      <a:lnTo>
                        <a:pt x="71" y="58"/>
                      </a:lnTo>
                      <a:lnTo>
                        <a:pt x="71" y="58"/>
                      </a:lnTo>
                      <a:lnTo>
                        <a:pt x="70" y="43"/>
                      </a:lnTo>
                      <a:lnTo>
                        <a:pt x="69" y="30"/>
                      </a:lnTo>
                      <a:lnTo>
                        <a:pt x="68" y="21"/>
                      </a:lnTo>
                      <a:lnTo>
                        <a:pt x="66" y="13"/>
                      </a:lnTo>
                      <a:lnTo>
                        <a:pt x="66" y="13"/>
                      </a:lnTo>
                      <a:lnTo>
                        <a:pt x="64" y="9"/>
                      </a:lnTo>
                      <a:lnTo>
                        <a:pt x="62" y="7"/>
                      </a:lnTo>
                      <a:lnTo>
                        <a:pt x="58" y="4"/>
                      </a:lnTo>
                      <a:lnTo>
                        <a:pt x="54" y="3"/>
                      </a:lnTo>
                      <a:lnTo>
                        <a:pt x="44" y="0"/>
                      </a:lnTo>
                      <a:lnTo>
                        <a:pt x="29"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sp>
          <p:nvSpPr>
            <p:cNvPr id="188" name="Freeform 102"/>
            <p:cNvSpPr/>
            <p:nvPr/>
          </p:nvSpPr>
          <p:spPr bwMode="auto">
            <a:xfrm>
              <a:off x="-1" y="2222713"/>
              <a:ext cx="1227682" cy="924918"/>
            </a:xfrm>
            <a:custGeom>
              <a:avLst/>
              <a:gdLst/>
              <a:ahLst/>
              <a:cxnLst/>
              <a:rect l="l" t="t" r="r" b="b"/>
              <a:pathLst>
                <a:path w="1227682" h="924918">
                  <a:moveTo>
                    <a:pt x="0" y="0"/>
                  </a:moveTo>
                  <a:lnTo>
                    <a:pt x="458912" y="0"/>
                  </a:lnTo>
                  <a:lnTo>
                    <a:pt x="488246" y="17668"/>
                  </a:lnTo>
                  <a:lnTo>
                    <a:pt x="488246" y="0"/>
                  </a:lnTo>
                  <a:lnTo>
                    <a:pt x="764650" y="0"/>
                  </a:lnTo>
                  <a:lnTo>
                    <a:pt x="1227682" y="463033"/>
                  </a:lnTo>
                  <a:lnTo>
                    <a:pt x="764650" y="924918"/>
                  </a:lnTo>
                  <a:lnTo>
                    <a:pt x="488246" y="924918"/>
                  </a:lnTo>
                  <a:lnTo>
                    <a:pt x="488246" y="907294"/>
                  </a:lnTo>
                  <a:lnTo>
                    <a:pt x="458912" y="924918"/>
                  </a:lnTo>
                  <a:lnTo>
                    <a:pt x="0" y="924918"/>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cxnSp>
        <p:nvCxnSpPr>
          <p:cNvPr id="77" name="직선 연결선 76"/>
          <p:cNvCxnSpPr/>
          <p:nvPr/>
        </p:nvCxnSpPr>
        <p:spPr>
          <a:xfrm flipH="1">
            <a:off x="7917" y="37171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24840" y="746778"/>
            <a:ext cx="3573780" cy="600075"/>
            <a:chOff x="1833" y="2906"/>
            <a:chExt cx="5628" cy="945"/>
          </a:xfrm>
        </p:grpSpPr>
        <p:sp>
          <p:nvSpPr>
            <p:cNvPr id="2" name="文本框 15"/>
            <p:cNvSpPr txBox="1"/>
            <p:nvPr/>
          </p:nvSpPr>
          <p:spPr>
            <a:xfrm>
              <a:off x="1833" y="2906"/>
              <a:ext cx="5536" cy="689"/>
            </a:xfrm>
            <a:prstGeom prst="rect">
              <a:avLst/>
            </a:prstGeom>
            <a:noFill/>
          </p:spPr>
          <p:txBody>
            <a:bodyPr wrap="square" lIns="67391" tIns="33696" rIns="67391" bIns="33696" rtlCol="0">
              <a:spAutoFit/>
            </a:bodyPr>
            <a:lstStyle/>
            <a:p>
              <a:r>
                <a:rPr lang="en-US" sz="2400" b="1" i="1"/>
                <a:t>Chủ đề nghiên cứu</a:t>
              </a:r>
              <a:endParaRPr lang="zh-CN" altLang="en-US" sz="2400" b="1" dirty="0">
                <a:latin typeface="Malgun Gothic Semilight" panose="020B0502040204020203" pitchFamily="34" charset="-122"/>
                <a:ea typeface="Malgun Gothic Semilight" panose="020B0502040204020203" pitchFamily="34" charset="-122"/>
              </a:endParaRPr>
            </a:p>
          </p:txBody>
        </p:sp>
        <p:sp>
          <p:nvSpPr>
            <p:cNvPr id="3" name="矩形 2"/>
            <p:cNvSpPr/>
            <p:nvPr/>
          </p:nvSpPr>
          <p:spPr>
            <a:xfrm>
              <a:off x="1858" y="3508"/>
              <a:ext cx="5603" cy="343"/>
            </a:xfrm>
            <a:prstGeom prst="rect">
              <a:avLst/>
            </a:prstGeom>
          </p:spPr>
          <p:txBody>
            <a:bodyPr wrap="square" lIns="67391" tIns="33696" rIns="67391" bIns="33696">
              <a:spAutoFit/>
            </a:bodyPr>
            <a:lstStyle/>
            <a:p>
              <a:pPr>
                <a:lnSpc>
                  <a:spcPct val="120000"/>
                </a:lnSpc>
              </a:pP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grpSp>
      <p:grpSp>
        <p:nvGrpSpPr>
          <p:cNvPr id="10" name="组合 9"/>
          <p:cNvGrpSpPr/>
          <p:nvPr/>
        </p:nvGrpSpPr>
        <p:grpSpPr>
          <a:xfrm>
            <a:off x="6711054" y="4637701"/>
            <a:ext cx="5031085" cy="657860"/>
            <a:chOff x="1357" y="2377"/>
            <a:chExt cx="5603" cy="1036"/>
          </a:xfrm>
        </p:grpSpPr>
        <p:sp>
          <p:nvSpPr>
            <p:cNvPr id="11" name="文本框 15"/>
            <p:cNvSpPr txBox="1"/>
            <p:nvPr/>
          </p:nvSpPr>
          <p:spPr>
            <a:xfrm>
              <a:off x="1386" y="2377"/>
              <a:ext cx="5547" cy="689"/>
            </a:xfrm>
            <a:prstGeom prst="rect">
              <a:avLst/>
            </a:prstGeom>
            <a:noFill/>
          </p:spPr>
          <p:txBody>
            <a:bodyPr wrap="square" lIns="67391" tIns="33696" rIns="67391" bIns="33696" rtlCol="0">
              <a:spAutoFit/>
            </a:bodyPr>
            <a:lstStyle/>
            <a:p>
              <a:r>
                <a:rPr lang="en-US" sz="2400" b="1" i="1"/>
                <a:t>Xây dựng hệ thống mạng</a:t>
              </a:r>
              <a:endParaRPr lang="zh-CN" altLang="en-US" sz="2400" b="1" dirty="0">
                <a:latin typeface="Malgun Gothic Semilight" panose="020B0502040204020203" pitchFamily="34" charset="-122"/>
                <a:ea typeface="Malgun Gothic Semilight" panose="020B0502040204020203" pitchFamily="34" charset="-122"/>
              </a:endParaRPr>
            </a:p>
          </p:txBody>
        </p:sp>
        <p:sp>
          <p:nvSpPr>
            <p:cNvPr id="12" name="矩形 11"/>
            <p:cNvSpPr/>
            <p:nvPr/>
          </p:nvSpPr>
          <p:spPr>
            <a:xfrm>
              <a:off x="1357" y="2870"/>
              <a:ext cx="5603" cy="543"/>
            </a:xfrm>
            <a:prstGeom prst="rect">
              <a:avLst/>
            </a:prstGeom>
          </p:spPr>
          <p:txBody>
            <a:bodyPr wrap="square" lIns="67391" tIns="33696" rIns="67391" bIns="33696">
              <a:spAutoFit/>
            </a:bodyPr>
            <a:lstStyle/>
            <a:p>
              <a:pPr lvl="0"/>
              <a:endParaRPr lang="en-US">
                <a:latin typeface="Times New Roman" panose="02020603050405020304" pitchFamily="18" charset="0"/>
                <a:cs typeface="Times New Roman" panose="02020603050405020304" pitchFamily="18" charset="0"/>
              </a:endParaRPr>
            </a:p>
          </p:txBody>
        </p:sp>
      </p:grpSp>
      <p:sp>
        <p:nvSpPr>
          <p:cNvPr id="14" name="文本框 15"/>
          <p:cNvSpPr txBox="1"/>
          <p:nvPr/>
        </p:nvSpPr>
        <p:spPr>
          <a:xfrm>
            <a:off x="6209674" y="767155"/>
            <a:ext cx="5588139" cy="36149"/>
          </a:xfrm>
          <a:prstGeom prst="rect">
            <a:avLst/>
          </a:prstGeom>
          <a:noFill/>
        </p:spPr>
        <p:txBody>
          <a:bodyPr wrap="square" lIns="67391" tIns="33696" rIns="67391" bIns="33696" rtlCol="0">
            <a:spAutoFit/>
          </a:bodyPr>
          <a:lstStyle/>
          <a:p>
            <a:r>
              <a:rPr lang="en-US" b="1" i="1"/>
              <a:t>Lí do xây dựng hệ thống mạng</a:t>
            </a:r>
            <a:endParaRPr lang="zh-CN" altLang="en-US" sz="1600" b="1" dirty="0">
              <a:latin typeface="Malgun Gothic Semilight" panose="020B0502040204020203" pitchFamily="34" charset="-122"/>
              <a:ea typeface="Malgun Gothic Semilight" panose="020B0502040204020203" pitchFamily="34" charset="-122"/>
            </a:endParaRPr>
          </a:p>
        </p:txBody>
      </p:sp>
      <p:grpSp>
        <p:nvGrpSpPr>
          <p:cNvPr id="16" name="组合 15"/>
          <p:cNvGrpSpPr/>
          <p:nvPr/>
        </p:nvGrpSpPr>
        <p:grpSpPr>
          <a:xfrm>
            <a:off x="343763" y="4628146"/>
            <a:ext cx="6565794" cy="817595"/>
            <a:chOff x="-1085" y="2404"/>
            <a:chExt cx="8415" cy="1280"/>
          </a:xfrm>
        </p:grpSpPr>
        <p:sp>
          <p:nvSpPr>
            <p:cNvPr id="17" name="文本框 15"/>
            <p:cNvSpPr txBox="1"/>
            <p:nvPr/>
          </p:nvSpPr>
          <p:spPr>
            <a:xfrm>
              <a:off x="-1085" y="2404"/>
              <a:ext cx="8415" cy="685"/>
            </a:xfrm>
            <a:prstGeom prst="rect">
              <a:avLst/>
            </a:prstGeom>
            <a:noFill/>
          </p:spPr>
          <p:txBody>
            <a:bodyPr wrap="square" lIns="67391" tIns="33696" rIns="67391" bIns="33696" rtlCol="0">
              <a:spAutoFit/>
            </a:bodyPr>
            <a:lstStyle/>
            <a:p>
              <a:pPr lvl="0"/>
              <a:r>
                <a:rPr lang="en-US" sz="2400" b="1" i="1"/>
                <a:t>Các kiến thức, kĩ năng </a:t>
              </a:r>
              <a:r>
                <a:rPr lang="en-US" sz="2400" b="1" i="1" smtClean="0"/>
                <a:t>cần có</a:t>
              </a:r>
              <a:endParaRPr lang="en-US" sz="2400" b="1"/>
            </a:p>
          </p:txBody>
        </p:sp>
        <p:sp>
          <p:nvSpPr>
            <p:cNvPr id="18" name="矩形 17"/>
            <p:cNvSpPr/>
            <p:nvPr/>
          </p:nvSpPr>
          <p:spPr>
            <a:xfrm>
              <a:off x="-829" y="3144"/>
              <a:ext cx="7938" cy="540"/>
            </a:xfrm>
            <a:prstGeom prst="rect">
              <a:avLst/>
            </a:prstGeom>
          </p:spPr>
          <p:txBody>
            <a:bodyPr wrap="square" lIns="67391" tIns="33696" rIns="67391" bIns="33696">
              <a:spAutoFit/>
            </a:bodyPr>
            <a:lstStyle/>
            <a:p>
              <a:pPr lvl="0"/>
              <a:endParaRPr lang="en-US">
                <a:latin typeface="Times New Roman" panose="02020603050405020304" pitchFamily="18" charset="0"/>
                <a:cs typeface="Times New Roman" panose="02020603050405020304" pitchFamily="18" charset="0"/>
              </a:endParaRPr>
            </a:p>
          </p:txBody>
        </p:sp>
      </p:grpSp>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grpSp>
      <p:cxnSp>
        <p:nvCxnSpPr>
          <p:cNvPr id="24"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636907" y="105103"/>
            <a:ext cx="9525079" cy="400110"/>
          </a:xfrm>
          <a:prstGeom prst="rect">
            <a:avLst/>
          </a:prstGeom>
          <a:noFill/>
        </p:spPr>
        <p:txBody>
          <a:bodyPr wrap="square" rtlCol="0">
            <a:spAutoFit/>
          </a:bodyPr>
          <a:lstStyle/>
          <a:p>
            <a:r>
              <a:rPr lang="en-US" sz="2000" b="1" smtClean="0"/>
              <a:t>1.1: Lí do thiết kế hệ thống mạng</a:t>
            </a:r>
            <a:endParaRPr lang="en-US" sz="2000" b="1"/>
          </a:p>
        </p:txBody>
      </p:sp>
      <p:sp>
        <p:nvSpPr>
          <p:cNvPr id="5" name="Rectangle 4"/>
          <p:cNvSpPr/>
          <p:nvPr/>
        </p:nvSpPr>
        <p:spPr>
          <a:xfrm>
            <a:off x="4107" y="1119169"/>
            <a:ext cx="5256526" cy="1387367"/>
          </a:xfrm>
          <a:prstGeom prst="rect">
            <a:avLst/>
          </a:prstGeom>
        </p:spPr>
        <p:txBody>
          <a:bodyPr wrap="square">
            <a:spAutoFit/>
          </a:bodyPr>
          <a:lstStyle/>
          <a:p>
            <a:pPr lvl="0" algn="just">
              <a:lnSpc>
                <a:spcPct val="107000"/>
              </a:lnSpc>
              <a:spcAft>
                <a:spcPts val="1000"/>
              </a:spcAft>
            </a:pPr>
            <a:r>
              <a:rPr lang="en-US" sz="2000">
                <a:latin typeface="Times New Roman" panose="02020603050405020304" pitchFamily="18" charset="0"/>
                <a:ea typeface="Times New Roman" panose="02020603050405020304" pitchFamily="18" charset="0"/>
                <a:cs typeface="Times New Roman" panose="02020603050405020304" pitchFamily="18" charset="0"/>
              </a:rPr>
              <a:t> Phân tích, đánh giá để đưa ra mô hình mạng, phần mềm và tập hợp các máy tính, thiết bị, chi phí để hoàn thiện một mô hình mạng cho công ty </a:t>
            </a:r>
            <a:r>
              <a:rPr lang="en-US" sz="2000" b="1">
                <a:latin typeface="Times New Roman" panose="02020603050405020304" pitchFamily="18" charset="0"/>
                <a:ea typeface="Times New Roman" panose="02020603050405020304" pitchFamily="18" charset="0"/>
                <a:cs typeface="Times New Roman" panose="02020603050405020304" pitchFamily="18" charset="0"/>
              </a:rPr>
              <a:t>ABC</a:t>
            </a:r>
            <a:r>
              <a:rPr lang="en-US" sz="2000">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79" name="矩形 14"/>
          <p:cNvSpPr/>
          <p:nvPr/>
        </p:nvSpPr>
        <p:spPr>
          <a:xfrm>
            <a:off x="6272447" y="1097085"/>
            <a:ext cx="5469692" cy="1756718"/>
          </a:xfrm>
          <a:prstGeom prst="rect">
            <a:avLst/>
          </a:prstGeom>
        </p:spPr>
        <p:txBody>
          <a:bodyPr wrap="square" lIns="67391" tIns="33696" rIns="67391" bIns="33696">
            <a:spAutoFit/>
          </a:bodyPr>
          <a:lstStyle/>
          <a:p>
            <a:pPr lvl="0"/>
            <a:r>
              <a:rPr lang="en-US" sz="2000" smtClean="0">
                <a:latin typeface="Times New Roman" panose="02020603050405020304" pitchFamily="18" charset="0"/>
                <a:cs typeface="Times New Roman" panose="02020603050405020304" pitchFamily="18" charset="0"/>
              </a:rPr>
              <a:t>- Cùng </a:t>
            </a:r>
            <a:r>
              <a:rPr lang="en-US" sz="2000">
                <a:latin typeface="Times New Roman" panose="02020603050405020304" pitchFamily="18" charset="0"/>
                <a:cs typeface="Times New Roman" panose="02020603050405020304" pitchFamily="18" charset="0"/>
              </a:rPr>
              <a:t>chia sẻ tài nguyên chung giữa các máy tính trong một phòng ban</a:t>
            </a:r>
          </a:p>
          <a:p>
            <a:pPr lvl="0"/>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Nâng cao độ tin cậy của hệ thống mạng ( tăng độ bảo mật )</a:t>
            </a:r>
          </a:p>
          <a:p>
            <a:pPr lvl="0"/>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-Tạo </a:t>
            </a:r>
            <a:r>
              <a:rPr lang="en-US" sz="2000">
                <a:latin typeface="Times New Roman" panose="02020603050405020304" pitchFamily="18" charset="0"/>
                <a:cs typeface="Times New Roman" panose="02020603050405020304" pitchFamily="18" charset="0"/>
              </a:rPr>
              <a:t>môi trường giao </a:t>
            </a:r>
            <a:r>
              <a:rPr lang="en-US" sz="2000" smtClean="0">
                <a:latin typeface="Times New Roman" panose="02020603050405020304" pitchFamily="18" charset="0"/>
                <a:cs typeface="Times New Roman" panose="02020603050405020304" pitchFamily="18" charset="0"/>
              </a:rPr>
              <a:t>tiếp.</a:t>
            </a:r>
            <a:endParaRPr lang="en-US" sz="2000">
              <a:latin typeface="Times New Roman" panose="02020603050405020304" pitchFamily="18" charset="0"/>
              <a:cs typeface="Times New Roman" panose="02020603050405020304" pitchFamily="18" charset="0"/>
            </a:endParaRPr>
          </a:p>
          <a:p>
            <a:pPr>
              <a:lnSpc>
                <a:spcPct val="120000"/>
              </a:lnSpc>
            </a:pPr>
            <a:endParaRPr lang="zh-CN" altLang="en-US" sz="900" dirty="0">
              <a:solidFill>
                <a:schemeClr val="tx1">
                  <a:lumMod val="85000"/>
                  <a:lumOff val="15000"/>
                </a:schemeClr>
              </a:solidFill>
              <a:latin typeface="Malgun Gothic Semilight" panose="020B0502040204020203" pitchFamily="34" charset="-122"/>
              <a:ea typeface="Malgun Gothic Semilight" panose="020B0502040204020203" pitchFamily="34" charset="-122"/>
            </a:endParaRPr>
          </a:p>
        </p:txBody>
      </p:sp>
      <p:sp>
        <p:nvSpPr>
          <p:cNvPr id="8" name="TextBox 7"/>
          <p:cNvSpPr txBox="1"/>
          <p:nvPr/>
        </p:nvSpPr>
        <p:spPr>
          <a:xfrm>
            <a:off x="200696" y="4966901"/>
            <a:ext cx="5653548" cy="2215991"/>
          </a:xfrm>
          <a:prstGeom prst="rect">
            <a:avLst/>
          </a:prstGeom>
          <a:noFill/>
        </p:spPr>
        <p:txBody>
          <a:bodyPr wrap="square" rtlCol="0">
            <a:spAutoFit/>
          </a:bodyPr>
          <a:lstStyle/>
          <a:p>
            <a:pPr lvl="0"/>
            <a:r>
              <a:rPr lang="en-US" sz="2000">
                <a:latin typeface="Times New Roman" panose="02020603050405020304" pitchFamily="18" charset="0"/>
                <a:cs typeface="Times New Roman" panose="02020603050405020304" pitchFamily="18" charset="0"/>
              </a:rPr>
              <a:t>- Các kiến thức cơ bản của mạng máy tính</a:t>
            </a:r>
          </a:p>
          <a:p>
            <a:pPr lvl="0"/>
            <a:r>
              <a:rPr lang="en-US" sz="2000">
                <a:latin typeface="Times New Roman" panose="02020603050405020304" pitchFamily="18" charset="0"/>
                <a:cs typeface="Times New Roman" panose="02020603050405020304" pitchFamily="18" charset="0"/>
              </a:rPr>
              <a:t>- Kĩ năng làm việc nhóm</a:t>
            </a:r>
          </a:p>
          <a:p>
            <a:pPr lvl="0"/>
            <a:r>
              <a:rPr lang="en-US" sz="2000">
                <a:latin typeface="Times New Roman" panose="02020603050405020304" pitchFamily="18" charset="0"/>
                <a:cs typeface="Times New Roman" panose="02020603050405020304" pitchFamily="18" charset="0"/>
              </a:rPr>
              <a:t> - Kĩ năng thu thập thông tin, lên kế hoạch thiết kế hệ thống mạng.</a:t>
            </a:r>
          </a:p>
          <a:p>
            <a:pPr lvl="0"/>
            <a:r>
              <a:rPr lang="en-US" sz="2000">
                <a:latin typeface="Times New Roman" panose="02020603050405020304" pitchFamily="18" charset="0"/>
                <a:cs typeface="Times New Roman" panose="02020603050405020304" pitchFamily="18" charset="0"/>
              </a:rPr>
              <a:t> - Kĩ năng sử dụng các phần mền, các thiết bị để xây dựng mạng.</a:t>
            </a:r>
          </a:p>
          <a:p>
            <a:endParaRPr lang="en-US"/>
          </a:p>
        </p:txBody>
      </p:sp>
      <p:sp>
        <p:nvSpPr>
          <p:cNvPr id="25" name="TextBox 24"/>
          <p:cNvSpPr txBox="1"/>
          <p:nvPr/>
        </p:nvSpPr>
        <p:spPr>
          <a:xfrm>
            <a:off x="6272447" y="4976231"/>
            <a:ext cx="5693411" cy="2215991"/>
          </a:xfrm>
          <a:prstGeom prst="rect">
            <a:avLst/>
          </a:prstGeom>
          <a:noFill/>
        </p:spPr>
        <p:txBody>
          <a:bodyPr wrap="square" rtlCol="0">
            <a:spAutoFit/>
          </a:bodyPr>
          <a:lstStyle/>
          <a:p>
            <a:pPr lvl="0"/>
            <a:r>
              <a:rPr lang="en-US" sz="2000">
                <a:latin typeface="Times New Roman" panose="02020603050405020304" pitchFamily="18" charset="0"/>
                <a:cs typeface="Times New Roman" panose="02020603050405020304" pitchFamily="18" charset="0"/>
              </a:rPr>
              <a:t>- Xây dựng hệ thống mạng cho công ty </a:t>
            </a:r>
            <a:r>
              <a:rPr lang="en-US" sz="2000" b="1">
                <a:latin typeface="Times New Roman" panose="02020603050405020304" pitchFamily="18" charset="0"/>
                <a:cs typeface="Times New Roman" panose="02020603050405020304" pitchFamily="18" charset="0"/>
              </a:rPr>
              <a:t>ABC</a:t>
            </a:r>
            <a:r>
              <a:rPr lang="en-US" sz="2000">
                <a:latin typeface="Times New Roman" panose="02020603050405020304" pitchFamily="18" charset="0"/>
                <a:cs typeface="Times New Roman" panose="02020603050405020304" pitchFamily="18" charset="0"/>
              </a:rPr>
              <a:t>, Công ty có 3 phòng ban: Phòng Điều Hành, Phòng Nhân Sự, và Phòng Kinh Doanh. </a:t>
            </a:r>
          </a:p>
          <a:p>
            <a:pPr lvl="0"/>
            <a:r>
              <a:rPr lang="en-US" sz="2000">
                <a:latin typeface="Times New Roman" panose="02020603050405020304" pitchFamily="18" charset="0"/>
                <a:cs typeface="Times New Roman" panose="02020603050405020304" pitchFamily="18" charset="0"/>
              </a:rPr>
              <a:t>- Các máy tính sẽ được cài đặt Windows 10 để nhân viên sử dụng. Việc cài đặt hệ điều hành cho các máy phải được triển khai đồng bộ và tự động. </a:t>
            </a:r>
          </a:p>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barn(inVertical)">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97"/>
                                        </p:tgtEl>
                                        <p:attrNameLst>
                                          <p:attrName>style.visibility</p:attrName>
                                        </p:attrNameLst>
                                      </p:cBhvr>
                                      <p:to>
                                        <p:strVal val="visible"/>
                                      </p:to>
                                    </p:set>
                                    <p:animEffect transition="in" filter="barn(inVertical)">
                                      <p:cBhvr>
                                        <p:cTn id="29" dur="500"/>
                                        <p:tgtEl>
                                          <p:spTgt spid="19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29"/>
                                        </p:tgtEl>
                                        <p:attrNameLst>
                                          <p:attrName>style.visibility</p:attrName>
                                        </p:attrNameLst>
                                      </p:cBhvr>
                                      <p:to>
                                        <p:strVal val="visible"/>
                                      </p:to>
                                    </p:set>
                                    <p:animEffect transition="in" filter="barn(inVertical)">
                                      <p:cBhvr>
                                        <p:cTn id="46" dur="500"/>
                                        <p:tgtEl>
                                          <p:spTgt spid="22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arn(inVertical)">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1000"/>
                                        <p:tgtEl>
                                          <p:spTgt spid="79"/>
                                        </p:tgtEl>
                                      </p:cBhvr>
                                    </p:animEffect>
                                    <p:anim calcmode="lin" valueType="num">
                                      <p:cBhvr>
                                        <p:cTn id="57" dur="1000" fill="hold"/>
                                        <p:tgtEl>
                                          <p:spTgt spid="79"/>
                                        </p:tgtEl>
                                        <p:attrNameLst>
                                          <p:attrName>ppt_x</p:attrName>
                                        </p:attrNameLst>
                                      </p:cBhvr>
                                      <p:tavLst>
                                        <p:tav tm="0">
                                          <p:val>
                                            <p:strVal val="#ppt_x"/>
                                          </p:val>
                                        </p:tav>
                                        <p:tav tm="100000">
                                          <p:val>
                                            <p:strVal val="#ppt_x"/>
                                          </p:val>
                                        </p:tav>
                                      </p:tavLst>
                                    </p:anim>
                                    <p:anim calcmode="lin" valueType="num">
                                      <p:cBhvr>
                                        <p:cTn id="58"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17"/>
                                        </p:tgtEl>
                                        <p:attrNameLst>
                                          <p:attrName>style.visibility</p:attrName>
                                        </p:attrNameLst>
                                      </p:cBhvr>
                                      <p:to>
                                        <p:strVal val="visible"/>
                                      </p:to>
                                    </p:set>
                                    <p:animEffect transition="in" filter="barn(inVertical)">
                                      <p:cBhvr>
                                        <p:cTn id="63" dur="500"/>
                                        <p:tgtEl>
                                          <p:spTgt spid="217"/>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barn(inVertical)">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79" grpId="0"/>
      <p:bldP spid="8"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75787" y="3187726"/>
            <a:ext cx="7196406" cy="516317"/>
          </a:xfrm>
        </p:spPr>
        <p:txBody>
          <a:bodyPr/>
          <a:lstStyle/>
          <a:p>
            <a:r>
              <a:rPr lang="en-US" sz="3600" b="0" smtClean="0">
                <a:latin typeface="+mj-lt"/>
              </a:rPr>
              <a:t>1.2: Yêu cầu của hệ thống mạng</a:t>
            </a:r>
            <a:endParaRPr lang="en-US" sz="3600" b="0">
              <a:latin typeface="+mj-lt"/>
            </a:endParaRPr>
          </a:p>
        </p:txBody>
      </p:sp>
      <p:sp>
        <p:nvSpPr>
          <p:cNvPr id="4" name="Text Placeholder 3"/>
          <p:cNvSpPr>
            <a:spLocks noGrp="1"/>
          </p:cNvSpPr>
          <p:nvPr>
            <p:ph type="body" sz="quarter" idx="12"/>
          </p:nvPr>
        </p:nvSpPr>
        <p:spPr/>
        <p:txBody>
          <a:bodyPr/>
          <a:lstStyle/>
          <a:p>
            <a:r>
              <a:rPr lang="en-US" sz="3600"/>
              <a:t>Chương 1: Mở Đầu</a:t>
            </a:r>
          </a:p>
          <a:p>
            <a:endParaRPr lang="en-US" sz="3600"/>
          </a:p>
        </p:txBody>
      </p:sp>
    </p:spTree>
    <p:extLst>
      <p:ext uri="{BB962C8B-B14F-4D97-AF65-F5344CB8AC3E}">
        <p14:creationId xmlns:p14="http://schemas.microsoft.com/office/powerpoint/2010/main" val="3559860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1000"/>
                                        <p:tgtEl>
                                          <p:spTgt spid="2">
                                            <p:txEl>
                                              <p:pRg st="0" end="0"/>
                                            </p:txEl>
                                          </p:spTgt>
                                        </p:tgtEl>
                                      </p:cBhvr>
                                    </p:animEffect>
                                    <p:anim calcmode="lin" valueType="num">
                                      <p:cBhvr>
                                        <p:cTn id="2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造字工房悦黑体验版常规体" pitchFamily="50" charset="-122"/>
              </a:endParaRPr>
            </a:p>
          </p:txBody>
        </p:sp>
      </p:grpSp>
      <p:cxnSp>
        <p:nvCxnSpPr>
          <p:cNvPr id="24"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636907" y="105103"/>
            <a:ext cx="9525079" cy="400110"/>
          </a:xfrm>
          <a:prstGeom prst="rect">
            <a:avLst/>
          </a:prstGeom>
          <a:noFill/>
        </p:spPr>
        <p:txBody>
          <a:bodyPr wrap="square" rtlCol="0">
            <a:spAutoFit/>
          </a:bodyPr>
          <a:lstStyle/>
          <a:p>
            <a:r>
              <a:rPr lang="en-US" sz="2000" b="1" smtClean="0"/>
              <a:t>1.2: Yêu cầu của hệ thống mạng</a:t>
            </a:r>
            <a:endParaRPr lang="en-US" sz="2000" b="1"/>
          </a:p>
        </p:txBody>
      </p:sp>
      <p:grpSp>
        <p:nvGrpSpPr>
          <p:cNvPr id="79" name="그룹 65"/>
          <p:cNvGrpSpPr/>
          <p:nvPr/>
        </p:nvGrpSpPr>
        <p:grpSpPr>
          <a:xfrm>
            <a:off x="-1" y="747826"/>
            <a:ext cx="2680140" cy="653462"/>
            <a:chOff x="-1" y="2222713"/>
            <a:chExt cx="2720090" cy="927654"/>
          </a:xfrm>
        </p:grpSpPr>
        <p:grpSp>
          <p:nvGrpSpPr>
            <p:cNvPr id="80" name="그룹 186"/>
            <p:cNvGrpSpPr/>
            <p:nvPr/>
          </p:nvGrpSpPr>
          <p:grpSpPr>
            <a:xfrm>
              <a:off x="819829" y="2226598"/>
              <a:ext cx="1900260" cy="923769"/>
              <a:chOff x="5174093" y="1810675"/>
              <a:chExt cx="2210674" cy="1074670"/>
            </a:xfrm>
          </p:grpSpPr>
          <p:sp>
            <p:nvSpPr>
              <p:cNvPr id="82" name="Freeform 97"/>
              <p:cNvSpPr/>
              <p:nvPr/>
            </p:nvSpPr>
            <p:spPr bwMode="auto">
              <a:xfrm flipH="1" flipV="1">
                <a:off x="6310097" y="181067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p:spPr>
            <p:txBody>
              <a:bodyPr vert="horz" wrap="square" lIns="121920" tIns="60960" rIns="121920" bIns="60960" numCol="1" anchor="t" anchorCtr="0" compatLnSpc="1"/>
              <a:lstStyle/>
              <a:p>
                <a:endParaRPr lang="ko-KR" altLang="en-US" sz="2400"/>
              </a:p>
            </p:txBody>
          </p:sp>
          <p:sp>
            <p:nvSpPr>
              <p:cNvPr id="83" name="Freeform 97"/>
              <p:cNvSpPr/>
              <p:nvPr/>
            </p:nvSpPr>
            <p:spPr bwMode="auto">
              <a:xfrm>
                <a:off x="5174093" y="181067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sp>
            <p:nvSpPr>
              <p:cNvPr id="84" name="Freeform 103"/>
              <p:cNvSpPr/>
              <p:nvPr/>
            </p:nvSpPr>
            <p:spPr bwMode="auto">
              <a:xfrm>
                <a:off x="5174093" y="1810675"/>
                <a:ext cx="1074670" cy="107467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75000"/>
                </a:schemeClr>
              </a:solidFill>
              <a:ln>
                <a:noFill/>
              </a:ln>
            </p:spPr>
            <p:txBody>
              <a:bodyPr vert="horz" wrap="square" lIns="121920" tIns="60960" rIns="121920" bIns="60960" numCol="1" anchor="t" anchorCtr="0" compatLnSpc="1"/>
              <a:lstStyle/>
              <a:p>
                <a:endParaRPr lang="ko-KR" altLang="en-US" sz="2400"/>
              </a:p>
            </p:txBody>
          </p:sp>
          <p:sp>
            <p:nvSpPr>
              <p:cNvPr id="85" name="Freeform 104"/>
              <p:cNvSpPr/>
              <p:nvPr/>
            </p:nvSpPr>
            <p:spPr bwMode="auto">
              <a:xfrm>
                <a:off x="6310097" y="1810675"/>
                <a:ext cx="1074670" cy="107467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65000"/>
                </a:schemeClr>
              </a:solidFill>
              <a:ln>
                <a:noFill/>
              </a:ln>
            </p:spPr>
            <p:txBody>
              <a:bodyPr vert="horz" wrap="square" lIns="121920" tIns="60960" rIns="121920" bIns="60960" numCol="1" anchor="t" anchorCtr="0" compatLnSpc="1"/>
              <a:lstStyle/>
              <a:p>
                <a:endParaRPr lang="ko-KR" altLang="en-US" sz="2400"/>
              </a:p>
            </p:txBody>
          </p:sp>
          <p:grpSp>
            <p:nvGrpSpPr>
              <p:cNvPr id="86" name="그룹 192"/>
              <p:cNvGrpSpPr/>
              <p:nvPr/>
            </p:nvGrpSpPr>
            <p:grpSpPr>
              <a:xfrm>
                <a:off x="6055380" y="1983253"/>
                <a:ext cx="321940" cy="843328"/>
                <a:chOff x="1797969" y="1402716"/>
                <a:chExt cx="533911" cy="1398590"/>
              </a:xfrm>
            </p:grpSpPr>
            <p:sp>
              <p:nvSpPr>
                <p:cNvPr id="87" name="Freeform 13"/>
                <p:cNvSpPr/>
                <p:nvPr/>
              </p:nvSpPr>
              <p:spPr bwMode="auto">
                <a:xfrm>
                  <a:off x="1797969" y="1402718"/>
                  <a:ext cx="320675" cy="1398588"/>
                </a:xfrm>
                <a:custGeom>
                  <a:avLst/>
                  <a:gdLst>
                    <a:gd name="T0" fmla="*/ 202 w 202"/>
                    <a:gd name="T1" fmla="*/ 0 h 881"/>
                    <a:gd name="T2" fmla="*/ 202 w 202"/>
                    <a:gd name="T3" fmla="*/ 0 h 881"/>
                    <a:gd name="T4" fmla="*/ 158 w 202"/>
                    <a:gd name="T5" fmla="*/ 1 h 881"/>
                    <a:gd name="T6" fmla="*/ 152 w 202"/>
                    <a:gd name="T7" fmla="*/ 1 h 881"/>
                    <a:gd name="T8" fmla="*/ 149 w 202"/>
                    <a:gd name="T9" fmla="*/ 2 h 881"/>
                    <a:gd name="T10" fmla="*/ 53 w 202"/>
                    <a:gd name="T11" fmla="*/ 35 h 881"/>
                    <a:gd name="T12" fmla="*/ 53 w 202"/>
                    <a:gd name="T13" fmla="*/ 35 h 881"/>
                    <a:gd name="T14" fmla="*/ 38 w 202"/>
                    <a:gd name="T15" fmla="*/ 40 h 881"/>
                    <a:gd name="T16" fmla="*/ 26 w 202"/>
                    <a:gd name="T17" fmla="*/ 44 h 881"/>
                    <a:gd name="T18" fmla="*/ 17 w 202"/>
                    <a:gd name="T19" fmla="*/ 50 h 881"/>
                    <a:gd name="T20" fmla="*/ 10 w 202"/>
                    <a:gd name="T21" fmla="*/ 55 h 881"/>
                    <a:gd name="T22" fmla="*/ 10 w 202"/>
                    <a:gd name="T23" fmla="*/ 55 h 881"/>
                    <a:gd name="T24" fmla="*/ 5 w 202"/>
                    <a:gd name="T25" fmla="*/ 60 h 881"/>
                    <a:gd name="T26" fmla="*/ 2 w 202"/>
                    <a:gd name="T27" fmla="*/ 68 h 881"/>
                    <a:gd name="T28" fmla="*/ 1 w 202"/>
                    <a:gd name="T29" fmla="*/ 78 h 881"/>
                    <a:gd name="T30" fmla="*/ 0 w 202"/>
                    <a:gd name="T31" fmla="*/ 88 h 881"/>
                    <a:gd name="T32" fmla="*/ 0 w 202"/>
                    <a:gd name="T33" fmla="*/ 141 h 881"/>
                    <a:gd name="T34" fmla="*/ 0 w 202"/>
                    <a:gd name="T35" fmla="*/ 141 h 881"/>
                    <a:gd name="T36" fmla="*/ 1 w 202"/>
                    <a:gd name="T37" fmla="*/ 147 h 881"/>
                    <a:gd name="T38" fmla="*/ 3 w 202"/>
                    <a:gd name="T39" fmla="*/ 151 h 881"/>
                    <a:gd name="T40" fmla="*/ 5 w 202"/>
                    <a:gd name="T41" fmla="*/ 155 h 881"/>
                    <a:gd name="T42" fmla="*/ 8 w 202"/>
                    <a:gd name="T43" fmla="*/ 160 h 881"/>
                    <a:gd name="T44" fmla="*/ 8 w 202"/>
                    <a:gd name="T45" fmla="*/ 160 h 881"/>
                    <a:gd name="T46" fmla="*/ 14 w 202"/>
                    <a:gd name="T47" fmla="*/ 166 h 881"/>
                    <a:gd name="T48" fmla="*/ 22 w 202"/>
                    <a:gd name="T49" fmla="*/ 171 h 881"/>
                    <a:gd name="T50" fmla="*/ 22 w 202"/>
                    <a:gd name="T51" fmla="*/ 171 h 881"/>
                    <a:gd name="T52" fmla="*/ 26 w 202"/>
                    <a:gd name="T53" fmla="*/ 173 h 881"/>
                    <a:gd name="T54" fmla="*/ 31 w 202"/>
                    <a:gd name="T55" fmla="*/ 174 h 881"/>
                    <a:gd name="T56" fmla="*/ 36 w 202"/>
                    <a:gd name="T57" fmla="*/ 175 h 881"/>
                    <a:gd name="T58" fmla="*/ 43 w 202"/>
                    <a:gd name="T59" fmla="*/ 175 h 881"/>
                    <a:gd name="T60" fmla="*/ 132 w 202"/>
                    <a:gd name="T61" fmla="*/ 175 h 881"/>
                    <a:gd name="T62" fmla="*/ 132 w 202"/>
                    <a:gd name="T63" fmla="*/ 175 h 881"/>
                    <a:gd name="T64" fmla="*/ 136 w 202"/>
                    <a:gd name="T65" fmla="*/ 176 h 881"/>
                    <a:gd name="T66" fmla="*/ 138 w 202"/>
                    <a:gd name="T67" fmla="*/ 178 h 881"/>
                    <a:gd name="T68" fmla="*/ 140 w 202"/>
                    <a:gd name="T69" fmla="*/ 182 h 881"/>
                    <a:gd name="T70" fmla="*/ 140 w 202"/>
                    <a:gd name="T71" fmla="*/ 186 h 881"/>
                    <a:gd name="T72" fmla="*/ 140 w 202"/>
                    <a:gd name="T73" fmla="*/ 831 h 881"/>
                    <a:gd name="T74" fmla="*/ 140 w 202"/>
                    <a:gd name="T75" fmla="*/ 831 h 881"/>
                    <a:gd name="T76" fmla="*/ 141 w 202"/>
                    <a:gd name="T77" fmla="*/ 845 h 881"/>
                    <a:gd name="T78" fmla="*/ 142 w 202"/>
                    <a:gd name="T79" fmla="*/ 857 h 881"/>
                    <a:gd name="T80" fmla="*/ 145 w 202"/>
                    <a:gd name="T81" fmla="*/ 867 h 881"/>
                    <a:gd name="T82" fmla="*/ 150 w 202"/>
                    <a:gd name="T83" fmla="*/ 874 h 881"/>
                    <a:gd name="T84" fmla="*/ 150 w 202"/>
                    <a:gd name="T85" fmla="*/ 874 h 881"/>
                    <a:gd name="T86" fmla="*/ 152 w 202"/>
                    <a:gd name="T87" fmla="*/ 876 h 881"/>
                    <a:gd name="T88" fmla="*/ 158 w 202"/>
                    <a:gd name="T89" fmla="*/ 878 h 881"/>
                    <a:gd name="T90" fmla="*/ 174 w 202"/>
                    <a:gd name="T91" fmla="*/ 880 h 881"/>
                    <a:gd name="T92" fmla="*/ 202 w 202"/>
                    <a:gd name="T93" fmla="*/ 881 h 881"/>
                    <a:gd name="T94" fmla="*/ 202 w 202"/>
                    <a:gd name="T95"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2" h="881">
                      <a:moveTo>
                        <a:pt x="202" y="0"/>
                      </a:moveTo>
                      <a:lnTo>
                        <a:pt x="202" y="0"/>
                      </a:lnTo>
                      <a:lnTo>
                        <a:pt x="158" y="1"/>
                      </a:lnTo>
                      <a:lnTo>
                        <a:pt x="152" y="1"/>
                      </a:lnTo>
                      <a:lnTo>
                        <a:pt x="149" y="2"/>
                      </a:lnTo>
                      <a:lnTo>
                        <a:pt x="53" y="35"/>
                      </a:lnTo>
                      <a:lnTo>
                        <a:pt x="53" y="35"/>
                      </a:lnTo>
                      <a:lnTo>
                        <a:pt x="38" y="40"/>
                      </a:lnTo>
                      <a:lnTo>
                        <a:pt x="26" y="44"/>
                      </a:lnTo>
                      <a:lnTo>
                        <a:pt x="17" y="50"/>
                      </a:lnTo>
                      <a:lnTo>
                        <a:pt x="10" y="55"/>
                      </a:lnTo>
                      <a:lnTo>
                        <a:pt x="10" y="55"/>
                      </a:lnTo>
                      <a:lnTo>
                        <a:pt x="5" y="60"/>
                      </a:lnTo>
                      <a:lnTo>
                        <a:pt x="2" y="68"/>
                      </a:lnTo>
                      <a:lnTo>
                        <a:pt x="1" y="78"/>
                      </a:lnTo>
                      <a:lnTo>
                        <a:pt x="0" y="88"/>
                      </a:lnTo>
                      <a:lnTo>
                        <a:pt x="0" y="141"/>
                      </a:lnTo>
                      <a:lnTo>
                        <a:pt x="0" y="141"/>
                      </a:lnTo>
                      <a:lnTo>
                        <a:pt x="1" y="147"/>
                      </a:lnTo>
                      <a:lnTo>
                        <a:pt x="3" y="151"/>
                      </a:lnTo>
                      <a:lnTo>
                        <a:pt x="5" y="155"/>
                      </a:lnTo>
                      <a:lnTo>
                        <a:pt x="8" y="160"/>
                      </a:lnTo>
                      <a:lnTo>
                        <a:pt x="8" y="160"/>
                      </a:lnTo>
                      <a:lnTo>
                        <a:pt x="14" y="166"/>
                      </a:lnTo>
                      <a:lnTo>
                        <a:pt x="22" y="171"/>
                      </a:lnTo>
                      <a:lnTo>
                        <a:pt x="22" y="171"/>
                      </a:lnTo>
                      <a:lnTo>
                        <a:pt x="26" y="173"/>
                      </a:lnTo>
                      <a:lnTo>
                        <a:pt x="31" y="174"/>
                      </a:lnTo>
                      <a:lnTo>
                        <a:pt x="36" y="175"/>
                      </a:lnTo>
                      <a:lnTo>
                        <a:pt x="43" y="175"/>
                      </a:lnTo>
                      <a:lnTo>
                        <a:pt x="132" y="175"/>
                      </a:lnTo>
                      <a:lnTo>
                        <a:pt x="132" y="175"/>
                      </a:lnTo>
                      <a:lnTo>
                        <a:pt x="136" y="176"/>
                      </a:lnTo>
                      <a:lnTo>
                        <a:pt x="138" y="178"/>
                      </a:lnTo>
                      <a:lnTo>
                        <a:pt x="140" y="182"/>
                      </a:lnTo>
                      <a:lnTo>
                        <a:pt x="140" y="186"/>
                      </a:lnTo>
                      <a:lnTo>
                        <a:pt x="140" y="831"/>
                      </a:lnTo>
                      <a:lnTo>
                        <a:pt x="140" y="831"/>
                      </a:lnTo>
                      <a:lnTo>
                        <a:pt x="141" y="845"/>
                      </a:lnTo>
                      <a:lnTo>
                        <a:pt x="142" y="857"/>
                      </a:lnTo>
                      <a:lnTo>
                        <a:pt x="145" y="867"/>
                      </a:lnTo>
                      <a:lnTo>
                        <a:pt x="150" y="874"/>
                      </a:lnTo>
                      <a:lnTo>
                        <a:pt x="150" y="874"/>
                      </a:lnTo>
                      <a:lnTo>
                        <a:pt x="152" y="876"/>
                      </a:lnTo>
                      <a:lnTo>
                        <a:pt x="158" y="878"/>
                      </a:lnTo>
                      <a:lnTo>
                        <a:pt x="174" y="880"/>
                      </a:lnTo>
                      <a:lnTo>
                        <a:pt x="202" y="881"/>
                      </a:lnTo>
                      <a:lnTo>
                        <a:pt x="202"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88" name="Freeform 15"/>
                <p:cNvSpPr/>
                <p:nvPr/>
              </p:nvSpPr>
              <p:spPr bwMode="auto">
                <a:xfrm>
                  <a:off x="2221018" y="1402716"/>
                  <a:ext cx="110862" cy="1397487"/>
                </a:xfrm>
                <a:custGeom>
                  <a:avLst/>
                  <a:gdLst>
                    <a:gd name="T0" fmla="*/ 29 w 71"/>
                    <a:gd name="T1" fmla="*/ 0 h 895"/>
                    <a:gd name="T2" fmla="*/ 0 w 71"/>
                    <a:gd name="T3" fmla="*/ 0 h 895"/>
                    <a:gd name="T4" fmla="*/ 0 w 71"/>
                    <a:gd name="T5" fmla="*/ 895 h 895"/>
                    <a:gd name="T6" fmla="*/ 29 w 71"/>
                    <a:gd name="T7" fmla="*/ 895 h 895"/>
                    <a:gd name="T8" fmla="*/ 29 w 71"/>
                    <a:gd name="T9" fmla="*/ 895 h 895"/>
                    <a:gd name="T10" fmla="*/ 42 w 71"/>
                    <a:gd name="T11" fmla="*/ 894 h 895"/>
                    <a:gd name="T12" fmla="*/ 52 w 71"/>
                    <a:gd name="T13" fmla="*/ 891 h 895"/>
                    <a:gd name="T14" fmla="*/ 59 w 71"/>
                    <a:gd name="T15" fmla="*/ 888 h 895"/>
                    <a:gd name="T16" fmla="*/ 62 w 71"/>
                    <a:gd name="T17" fmla="*/ 886 h 895"/>
                    <a:gd name="T18" fmla="*/ 64 w 71"/>
                    <a:gd name="T19" fmla="*/ 884 h 895"/>
                    <a:gd name="T20" fmla="*/ 64 w 71"/>
                    <a:gd name="T21" fmla="*/ 884 h 895"/>
                    <a:gd name="T22" fmla="*/ 67 w 71"/>
                    <a:gd name="T23" fmla="*/ 877 h 895"/>
                    <a:gd name="T24" fmla="*/ 69 w 71"/>
                    <a:gd name="T25" fmla="*/ 868 h 895"/>
                    <a:gd name="T26" fmla="*/ 70 w 71"/>
                    <a:gd name="T27" fmla="*/ 857 h 895"/>
                    <a:gd name="T28" fmla="*/ 71 w 71"/>
                    <a:gd name="T29" fmla="*/ 843 h 895"/>
                    <a:gd name="T30" fmla="*/ 71 w 71"/>
                    <a:gd name="T31" fmla="*/ 58 h 895"/>
                    <a:gd name="T32" fmla="*/ 71 w 71"/>
                    <a:gd name="T33" fmla="*/ 58 h 895"/>
                    <a:gd name="T34" fmla="*/ 70 w 71"/>
                    <a:gd name="T35" fmla="*/ 43 h 895"/>
                    <a:gd name="T36" fmla="*/ 69 w 71"/>
                    <a:gd name="T37" fmla="*/ 30 h 895"/>
                    <a:gd name="T38" fmla="*/ 68 w 71"/>
                    <a:gd name="T39" fmla="*/ 21 h 895"/>
                    <a:gd name="T40" fmla="*/ 66 w 71"/>
                    <a:gd name="T41" fmla="*/ 13 h 895"/>
                    <a:gd name="T42" fmla="*/ 66 w 71"/>
                    <a:gd name="T43" fmla="*/ 13 h 895"/>
                    <a:gd name="T44" fmla="*/ 64 w 71"/>
                    <a:gd name="T45" fmla="*/ 9 h 895"/>
                    <a:gd name="T46" fmla="*/ 62 w 71"/>
                    <a:gd name="T47" fmla="*/ 7 h 895"/>
                    <a:gd name="T48" fmla="*/ 58 w 71"/>
                    <a:gd name="T49" fmla="*/ 4 h 895"/>
                    <a:gd name="T50" fmla="*/ 54 w 71"/>
                    <a:gd name="T51" fmla="*/ 3 h 895"/>
                    <a:gd name="T52" fmla="*/ 44 w 71"/>
                    <a:gd name="T53" fmla="*/ 0 h 895"/>
                    <a:gd name="T54" fmla="*/ 29 w 71"/>
                    <a:gd name="T55"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895">
                      <a:moveTo>
                        <a:pt x="29" y="0"/>
                      </a:moveTo>
                      <a:lnTo>
                        <a:pt x="0" y="0"/>
                      </a:lnTo>
                      <a:lnTo>
                        <a:pt x="0" y="895"/>
                      </a:lnTo>
                      <a:lnTo>
                        <a:pt x="29" y="895"/>
                      </a:lnTo>
                      <a:lnTo>
                        <a:pt x="29" y="895"/>
                      </a:lnTo>
                      <a:lnTo>
                        <a:pt x="42" y="894"/>
                      </a:lnTo>
                      <a:lnTo>
                        <a:pt x="52" y="891"/>
                      </a:lnTo>
                      <a:lnTo>
                        <a:pt x="59" y="888"/>
                      </a:lnTo>
                      <a:lnTo>
                        <a:pt x="62" y="886"/>
                      </a:lnTo>
                      <a:lnTo>
                        <a:pt x="64" y="884"/>
                      </a:lnTo>
                      <a:lnTo>
                        <a:pt x="64" y="884"/>
                      </a:lnTo>
                      <a:lnTo>
                        <a:pt x="67" y="877"/>
                      </a:lnTo>
                      <a:lnTo>
                        <a:pt x="69" y="868"/>
                      </a:lnTo>
                      <a:lnTo>
                        <a:pt x="70" y="857"/>
                      </a:lnTo>
                      <a:lnTo>
                        <a:pt x="71" y="843"/>
                      </a:lnTo>
                      <a:lnTo>
                        <a:pt x="71" y="58"/>
                      </a:lnTo>
                      <a:lnTo>
                        <a:pt x="71" y="58"/>
                      </a:lnTo>
                      <a:lnTo>
                        <a:pt x="70" y="43"/>
                      </a:lnTo>
                      <a:lnTo>
                        <a:pt x="69" y="30"/>
                      </a:lnTo>
                      <a:lnTo>
                        <a:pt x="68" y="21"/>
                      </a:lnTo>
                      <a:lnTo>
                        <a:pt x="66" y="13"/>
                      </a:lnTo>
                      <a:lnTo>
                        <a:pt x="66" y="13"/>
                      </a:lnTo>
                      <a:lnTo>
                        <a:pt x="64" y="9"/>
                      </a:lnTo>
                      <a:lnTo>
                        <a:pt x="62" y="7"/>
                      </a:lnTo>
                      <a:lnTo>
                        <a:pt x="58" y="4"/>
                      </a:lnTo>
                      <a:lnTo>
                        <a:pt x="54" y="3"/>
                      </a:lnTo>
                      <a:lnTo>
                        <a:pt x="44" y="0"/>
                      </a:lnTo>
                      <a:lnTo>
                        <a:pt x="29"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sp>
          <p:nvSpPr>
            <p:cNvPr id="81" name="Freeform 102"/>
            <p:cNvSpPr/>
            <p:nvPr/>
          </p:nvSpPr>
          <p:spPr bwMode="auto">
            <a:xfrm>
              <a:off x="-1" y="2222713"/>
              <a:ext cx="1227682" cy="924918"/>
            </a:xfrm>
            <a:custGeom>
              <a:avLst/>
              <a:gdLst/>
              <a:ahLst/>
              <a:cxnLst/>
              <a:rect l="l" t="t" r="r" b="b"/>
              <a:pathLst>
                <a:path w="1227682" h="924918">
                  <a:moveTo>
                    <a:pt x="0" y="0"/>
                  </a:moveTo>
                  <a:lnTo>
                    <a:pt x="458912" y="0"/>
                  </a:lnTo>
                  <a:lnTo>
                    <a:pt x="488246" y="17668"/>
                  </a:lnTo>
                  <a:lnTo>
                    <a:pt x="488246" y="0"/>
                  </a:lnTo>
                  <a:lnTo>
                    <a:pt x="764650" y="0"/>
                  </a:lnTo>
                  <a:lnTo>
                    <a:pt x="1227682" y="463033"/>
                  </a:lnTo>
                  <a:lnTo>
                    <a:pt x="764650" y="924918"/>
                  </a:lnTo>
                  <a:lnTo>
                    <a:pt x="488246" y="924918"/>
                  </a:lnTo>
                  <a:lnTo>
                    <a:pt x="488246" y="907294"/>
                  </a:lnTo>
                  <a:lnTo>
                    <a:pt x="458912" y="924918"/>
                  </a:lnTo>
                  <a:lnTo>
                    <a:pt x="0" y="924918"/>
                  </a:lnTo>
                  <a:close/>
                </a:path>
              </a:pathLst>
            </a:custGeom>
            <a:solidFill>
              <a:schemeClr val="bg1">
                <a:lumMod val="75000"/>
                <a:alpha val="20000"/>
              </a:schemeClr>
            </a:solidFill>
            <a:ln>
              <a:noFill/>
            </a:ln>
          </p:spPr>
          <p:txBody>
            <a:bodyPr vert="horz" wrap="square" lIns="121920" tIns="60960" rIns="121920" bIns="60960" numCol="1" anchor="t" anchorCtr="0" compatLnSpc="1"/>
            <a:lstStyle/>
            <a:p>
              <a:endParaRPr lang="ko-KR" altLang="en-US" sz="2400"/>
            </a:p>
          </p:txBody>
        </p:sp>
      </p:grpSp>
      <p:sp>
        <p:nvSpPr>
          <p:cNvPr id="6" name="TextBox 5"/>
          <p:cNvSpPr txBox="1"/>
          <p:nvPr/>
        </p:nvSpPr>
        <p:spPr>
          <a:xfrm>
            <a:off x="2626232" y="842760"/>
            <a:ext cx="7546427" cy="461665"/>
          </a:xfrm>
          <a:prstGeom prst="rect">
            <a:avLst/>
          </a:prstGeom>
          <a:noFill/>
        </p:spPr>
        <p:txBody>
          <a:bodyPr wrap="square" rtlCol="0">
            <a:spAutoFit/>
          </a:bodyPr>
          <a:lstStyle/>
          <a:p>
            <a:r>
              <a:rPr lang="en-US" sz="2400" i="1"/>
              <a:t>Xây dựng hệ thống mạng cho công ty yêu cầu: </a:t>
            </a:r>
            <a:endParaRPr lang="en-US" sz="2400"/>
          </a:p>
        </p:txBody>
      </p:sp>
      <p:sp>
        <p:nvSpPr>
          <p:cNvPr id="7" name="TextBox 6"/>
          <p:cNvSpPr txBox="1"/>
          <p:nvPr/>
        </p:nvSpPr>
        <p:spPr>
          <a:xfrm>
            <a:off x="665898" y="1404025"/>
            <a:ext cx="9574206" cy="1785104"/>
          </a:xfrm>
          <a:prstGeom prst="rect">
            <a:avLst/>
          </a:prstGeom>
          <a:noFill/>
        </p:spPr>
        <p:txBody>
          <a:bodyPr wrap="square" rtlCol="0">
            <a:spAutoFit/>
          </a:bodyPr>
          <a:lstStyle/>
          <a:p>
            <a:pPr lvl="0"/>
            <a:r>
              <a:rPr lang="en-US" sz="2200" smtClean="0">
                <a:latin typeface="Times New Roman" panose="02020603050405020304" pitchFamily="18" charset="0"/>
                <a:cs typeface="Times New Roman" panose="02020603050405020304" pitchFamily="18" charset="0"/>
              </a:rPr>
              <a:t>- Đảm </a:t>
            </a:r>
            <a:r>
              <a:rPr lang="en-US" sz="2200">
                <a:latin typeface="Times New Roman" panose="02020603050405020304" pitchFamily="18" charset="0"/>
                <a:cs typeface="Times New Roman" panose="02020603050405020304" pitchFamily="18" charset="0"/>
              </a:rPr>
              <a:t>bảo độ tin cậy của hệ thống mạng </a:t>
            </a:r>
          </a:p>
          <a:p>
            <a:pPr lvl="0"/>
            <a:r>
              <a:rPr lang="en-US" sz="2200" smtClean="0">
                <a:latin typeface="Times New Roman" panose="02020603050405020304" pitchFamily="18" charset="0"/>
                <a:cs typeface="Times New Roman" panose="02020603050405020304" pitchFamily="18" charset="0"/>
              </a:rPr>
              <a:t>- Dễ </a:t>
            </a:r>
            <a:r>
              <a:rPr lang="en-US" sz="2200">
                <a:latin typeface="Times New Roman" panose="02020603050405020304" pitchFamily="18" charset="0"/>
                <a:cs typeface="Times New Roman" panose="02020603050405020304" pitchFamily="18" charset="0"/>
              </a:rPr>
              <a:t>bảo hàng và sửa chữa</a:t>
            </a:r>
          </a:p>
          <a:p>
            <a:pPr lvl="0"/>
            <a:r>
              <a:rPr lang="en-US" sz="2200" smtClean="0">
                <a:latin typeface="Times New Roman" panose="02020603050405020304" pitchFamily="18" charset="0"/>
                <a:cs typeface="Times New Roman" panose="02020603050405020304" pitchFamily="18" charset="0"/>
              </a:rPr>
              <a:t>- Dễ </a:t>
            </a:r>
            <a:r>
              <a:rPr lang="en-US" sz="2200">
                <a:latin typeface="Times New Roman" panose="02020603050405020304" pitchFamily="18" charset="0"/>
                <a:cs typeface="Times New Roman" panose="02020603050405020304" pitchFamily="18" charset="0"/>
              </a:rPr>
              <a:t>mở rộng, phát triển, nâng cấp</a:t>
            </a:r>
          </a:p>
          <a:p>
            <a:pPr lvl="0"/>
            <a:r>
              <a:rPr lang="en-US" sz="2200" smtClean="0">
                <a:latin typeface="Times New Roman" panose="02020603050405020304" pitchFamily="18" charset="0"/>
                <a:cs typeface="Times New Roman" panose="02020603050405020304" pitchFamily="18" charset="0"/>
              </a:rPr>
              <a:t>- An </a:t>
            </a:r>
            <a:r>
              <a:rPr lang="en-US" sz="2200">
                <a:latin typeface="Times New Roman" panose="02020603050405020304" pitchFamily="18" charset="0"/>
                <a:cs typeface="Times New Roman" panose="02020603050405020304" pitchFamily="18" charset="0"/>
              </a:rPr>
              <a:t>toàn và bảo mật dữ liệu</a:t>
            </a:r>
          </a:p>
          <a:p>
            <a:pPr lvl="0"/>
            <a:r>
              <a:rPr lang="en-US" sz="2200" smtClean="0">
                <a:latin typeface="Times New Roman" panose="02020603050405020304" pitchFamily="18" charset="0"/>
                <a:cs typeface="Times New Roman" panose="02020603050405020304" pitchFamily="18" charset="0"/>
              </a:rPr>
              <a:t>- Tính </a:t>
            </a:r>
            <a:r>
              <a:rPr lang="en-US" sz="2200">
                <a:latin typeface="Times New Roman" panose="02020603050405020304" pitchFamily="18" charset="0"/>
                <a:cs typeface="Times New Roman" panose="02020603050405020304" pitchFamily="18" charset="0"/>
              </a:rPr>
              <a:t>khả thi với kinh tế</a:t>
            </a:r>
          </a:p>
        </p:txBody>
      </p:sp>
      <p:pic>
        <p:nvPicPr>
          <p:cNvPr id="25" name="Picture 24"/>
          <p:cNvPicPr>
            <a:picLocks noChangeAspect="1"/>
          </p:cNvPicPr>
          <p:nvPr/>
        </p:nvPicPr>
        <p:blipFill>
          <a:blip r:embed="rId3"/>
          <a:stretch>
            <a:fillRect/>
          </a:stretch>
        </p:blipFill>
        <p:spPr>
          <a:xfrm>
            <a:off x="82669" y="3017579"/>
            <a:ext cx="2548349" cy="996995"/>
          </a:xfrm>
          <a:prstGeom prst="rect">
            <a:avLst/>
          </a:prstGeom>
        </p:spPr>
      </p:pic>
      <p:sp>
        <p:nvSpPr>
          <p:cNvPr id="27" name="TextBox 26"/>
          <p:cNvSpPr txBox="1"/>
          <p:nvPr/>
        </p:nvSpPr>
        <p:spPr>
          <a:xfrm>
            <a:off x="2504490" y="3321397"/>
            <a:ext cx="7462345" cy="830997"/>
          </a:xfrm>
          <a:prstGeom prst="rect">
            <a:avLst/>
          </a:prstGeom>
          <a:noFill/>
        </p:spPr>
        <p:txBody>
          <a:bodyPr wrap="square" rtlCol="0">
            <a:spAutoFit/>
          </a:bodyPr>
          <a:lstStyle/>
          <a:p>
            <a:r>
              <a:rPr lang="en-US" sz="2400" i="1"/>
              <a:t>Yêu cầu cụ thể: </a:t>
            </a:r>
            <a:endParaRPr lang="en-US" sz="2400"/>
          </a:p>
          <a:p>
            <a:endParaRPr lang="en-US" sz="2400"/>
          </a:p>
        </p:txBody>
      </p:sp>
      <p:sp>
        <p:nvSpPr>
          <p:cNvPr id="28" name="TextBox 27"/>
          <p:cNvSpPr txBox="1"/>
          <p:nvPr/>
        </p:nvSpPr>
        <p:spPr>
          <a:xfrm>
            <a:off x="262819" y="3987879"/>
            <a:ext cx="6864584" cy="2800767"/>
          </a:xfrm>
          <a:prstGeom prst="rect">
            <a:avLst/>
          </a:prstGeom>
          <a:noFill/>
        </p:spPr>
        <p:txBody>
          <a:bodyPr wrap="square" rtlCol="0">
            <a:spAutoFit/>
          </a:bodyPr>
          <a:lstStyle/>
          <a:p>
            <a:pPr lvl="0"/>
            <a:r>
              <a:rPr lang="en-US" sz="2200" smtClean="0">
                <a:latin typeface="Times New Roman" panose="02020603050405020304" pitchFamily="18" charset="0"/>
                <a:cs typeface="Times New Roman" panose="02020603050405020304" pitchFamily="18" charset="0"/>
              </a:rPr>
              <a:t>- Số </a:t>
            </a:r>
            <a:r>
              <a:rPr lang="en-US" sz="2200">
                <a:latin typeface="Times New Roman" panose="02020603050405020304" pitchFamily="18" charset="0"/>
                <a:cs typeface="Times New Roman" panose="02020603050405020304" pitchFamily="18" charset="0"/>
              </a:rPr>
              <a:t>phòng ban: 3 phòng ban. Cụ thể: </a:t>
            </a:r>
          </a:p>
          <a:p>
            <a:pPr lvl="1"/>
            <a:r>
              <a:rPr lang="en-US" sz="2200">
                <a:latin typeface="Times New Roman" panose="02020603050405020304" pitchFamily="18" charset="0"/>
                <a:cs typeface="Times New Roman" panose="02020603050405020304" pitchFamily="18" charset="0"/>
              </a:rPr>
              <a:t>+ Phòng Điều Hành -  1 người ( 1 máy chủ )</a:t>
            </a:r>
          </a:p>
          <a:p>
            <a:pPr lvl="1"/>
            <a:r>
              <a:rPr lang="en-US" sz="2200">
                <a:latin typeface="Times New Roman" panose="02020603050405020304" pitchFamily="18" charset="0"/>
                <a:cs typeface="Times New Roman" panose="02020603050405020304" pitchFamily="18" charset="0"/>
              </a:rPr>
              <a:t>+ Phòng Nhân Sự - 24 người ( 1 máy </a:t>
            </a:r>
            <a:r>
              <a:rPr lang="en-US" sz="2200" smtClean="0">
                <a:latin typeface="Times New Roman" panose="02020603050405020304" pitchFamily="18" charset="0"/>
                <a:cs typeface="Times New Roman" panose="02020603050405020304" pitchFamily="18" charset="0"/>
              </a:rPr>
              <a:t>trưởng phòng </a:t>
            </a:r>
            <a:r>
              <a:rPr lang="en-US" sz="2200">
                <a:latin typeface="Times New Roman" panose="02020603050405020304" pitchFamily="18" charset="0"/>
                <a:cs typeface="Times New Roman" panose="02020603050405020304" pitchFamily="18" charset="0"/>
              </a:rPr>
              <a:t>và 23 máy khách )</a:t>
            </a:r>
          </a:p>
          <a:p>
            <a:pPr lvl="1"/>
            <a:r>
              <a:rPr lang="en-US" sz="2200">
                <a:latin typeface="Times New Roman" panose="02020603050405020304" pitchFamily="18" charset="0"/>
                <a:cs typeface="Times New Roman" panose="02020603050405020304" pitchFamily="18" charset="0"/>
              </a:rPr>
              <a:t>+ Phòng Kinh Doanh – 25 người ( 1 máy </a:t>
            </a:r>
            <a:r>
              <a:rPr lang="en-US" sz="2200" smtClean="0">
                <a:latin typeface="Times New Roman" panose="02020603050405020304" pitchFamily="18" charset="0"/>
                <a:cs typeface="Times New Roman" panose="02020603050405020304" pitchFamily="18" charset="0"/>
              </a:rPr>
              <a:t>trưởng phòng </a:t>
            </a:r>
            <a:r>
              <a:rPr lang="en-US" sz="2200">
                <a:latin typeface="Times New Roman" panose="02020603050405020304" pitchFamily="18" charset="0"/>
                <a:cs typeface="Times New Roman" panose="02020603050405020304" pitchFamily="18" charset="0"/>
              </a:rPr>
              <a:t>và 24 máy khách </a:t>
            </a:r>
            <a:endParaRPr lang="en-US" sz="2200" smtClean="0">
              <a:latin typeface="Times New Roman" panose="02020603050405020304" pitchFamily="18" charset="0"/>
              <a:cs typeface="Times New Roman" panose="02020603050405020304" pitchFamily="18" charset="0"/>
            </a:endParaRPr>
          </a:p>
          <a:p>
            <a:pPr marL="342900" lvl="0" indent="-342900">
              <a:buFontTx/>
              <a:buChar char="-"/>
            </a:pPr>
            <a:r>
              <a:rPr lang="en-US" sz="2200" smtClean="0">
                <a:latin typeface="Times New Roman" panose="02020603050405020304" pitchFamily="18" charset="0"/>
                <a:cs typeface="Times New Roman" panose="02020603050405020304" pitchFamily="18" charset="0"/>
              </a:rPr>
              <a:t>Các </a:t>
            </a:r>
            <a:r>
              <a:rPr lang="en-US" sz="2200">
                <a:latin typeface="Times New Roman" panose="02020603050405020304" pitchFamily="18" charset="0"/>
                <a:cs typeface="Times New Roman" panose="02020603050405020304" pitchFamily="18" charset="0"/>
              </a:rPr>
              <a:t>máy tính: hệ điều hành Windows 10</a:t>
            </a:r>
          </a:p>
          <a:p>
            <a:pPr marL="342900" lvl="0" indent="-342900">
              <a:buFontTx/>
              <a:buChar char="-"/>
            </a:pPr>
            <a:r>
              <a:rPr lang="en-US" sz="2200">
                <a:latin typeface="Times New Roman" panose="02020603050405020304" pitchFamily="18" charset="0"/>
                <a:cs typeface="Times New Roman" panose="02020603050405020304" pitchFamily="18" charset="0"/>
              </a:rPr>
              <a:t>Các máy chủ :hệ điều hành Windows Server </a:t>
            </a:r>
            <a:r>
              <a:rPr lang="en-US" sz="2200" smtClean="0">
                <a:latin typeface="Times New Roman" panose="02020603050405020304" pitchFamily="18" charset="0"/>
                <a:cs typeface="Times New Roman" panose="02020603050405020304" pitchFamily="18" charset="0"/>
              </a:rPr>
              <a:t>2016</a:t>
            </a:r>
            <a:endParaRPr lang="en-US" sz="2200">
              <a:latin typeface="Times New Roman" panose="02020603050405020304" pitchFamily="18" charset="0"/>
              <a:cs typeface="Times New Roman" panose="02020603050405020304" pitchFamily="18" charset="0"/>
            </a:endParaRPr>
          </a:p>
        </p:txBody>
      </p:sp>
      <p:sp>
        <p:nvSpPr>
          <p:cNvPr id="29" name="TextBox 28"/>
          <p:cNvSpPr txBox="1"/>
          <p:nvPr/>
        </p:nvSpPr>
        <p:spPr>
          <a:xfrm>
            <a:off x="7127403" y="4018657"/>
            <a:ext cx="4628007" cy="2769989"/>
          </a:xfrm>
          <a:prstGeom prst="rect">
            <a:avLst/>
          </a:prstGeom>
          <a:noFill/>
        </p:spPr>
        <p:txBody>
          <a:bodyPr wrap="square" rtlCol="0">
            <a:spAutoFit/>
          </a:bodyPr>
          <a:lstStyle/>
          <a:p>
            <a:pPr marL="342900" lvl="0" indent="-342900">
              <a:buFontTx/>
              <a:buChar char="-"/>
            </a:pPr>
            <a:r>
              <a:rPr lang="en-US" sz="2200" smtClean="0">
                <a:latin typeface="Times New Roman" panose="02020603050405020304" pitchFamily="18" charset="0"/>
                <a:cs typeface="Times New Roman" panose="02020603050405020304" pitchFamily="18" charset="0"/>
              </a:rPr>
              <a:t>Doanh </a:t>
            </a:r>
            <a:r>
              <a:rPr lang="en-US" sz="2200">
                <a:latin typeface="Times New Roman" panose="02020603050405020304" pitchFamily="18" charset="0"/>
                <a:cs typeface="Times New Roman" panose="02020603050405020304" pitchFamily="18" charset="0"/>
              </a:rPr>
              <a:t>nghiệp cũng sử dụng thêm </a:t>
            </a:r>
          </a:p>
          <a:p>
            <a:pPr lvl="1"/>
            <a:r>
              <a:rPr lang="en-US" sz="2200">
                <a:latin typeface="Times New Roman" panose="02020603050405020304" pitchFamily="18" charset="0"/>
                <a:cs typeface="Times New Roman" panose="02020603050405020304" pitchFamily="18" charset="0"/>
              </a:rPr>
              <a:t>+ Hai máy in tại Phòng Nhân sự và Phòng Kinh </a:t>
            </a:r>
            <a:r>
              <a:rPr lang="en-US" sz="2200" smtClean="0">
                <a:latin typeface="Times New Roman" panose="02020603050405020304" pitchFamily="18" charset="0"/>
                <a:cs typeface="Times New Roman" panose="02020603050405020304" pitchFamily="18" charset="0"/>
              </a:rPr>
              <a:t>Doanh</a:t>
            </a:r>
            <a:endParaRPr lang="en-US" sz="2200">
              <a:latin typeface="Times New Roman" panose="02020603050405020304" pitchFamily="18" charset="0"/>
              <a:cs typeface="Times New Roman" panose="02020603050405020304" pitchFamily="18" charset="0"/>
            </a:endParaRPr>
          </a:p>
          <a:p>
            <a:pPr lvl="1"/>
            <a:r>
              <a:rPr lang="en-US" sz="2200">
                <a:latin typeface="Times New Roman" panose="02020603050405020304" pitchFamily="18" charset="0"/>
                <a:cs typeface="Times New Roman" panose="02020603050405020304" pitchFamily="18" charset="0"/>
              </a:rPr>
              <a:t>+ Một máy chiếu tại phòng Điều Hành.</a:t>
            </a:r>
          </a:p>
          <a:p>
            <a:pPr lvl="1"/>
            <a:r>
              <a:rPr lang="en-US" sz="2200">
                <a:latin typeface="Times New Roman" panose="02020603050405020304" pitchFamily="18" charset="0"/>
                <a:cs typeface="Times New Roman" panose="02020603050405020304" pitchFamily="18" charset="0"/>
              </a:rPr>
              <a:t>+ Switch ở mỗi phòng.</a:t>
            </a:r>
          </a:p>
          <a:p>
            <a:pPr lvl="1"/>
            <a:r>
              <a:rPr lang="en-US" sz="2200">
                <a:latin typeface="Times New Roman" panose="02020603050405020304" pitchFamily="18" charset="0"/>
                <a:cs typeface="Times New Roman" panose="02020603050405020304" pitchFamily="18" charset="0"/>
              </a:rPr>
              <a:t>+ Một router kết nối các switch.</a:t>
            </a:r>
          </a:p>
          <a:p>
            <a:endParaRPr lang="en-US" sz="2000"/>
          </a:p>
        </p:txBody>
      </p:sp>
    </p:spTree>
    <p:extLst>
      <p:ext uri="{BB962C8B-B14F-4D97-AF65-F5344CB8AC3E}">
        <p14:creationId xmlns:p14="http://schemas.microsoft.com/office/powerpoint/2010/main" val="4161069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arn(inVertical)">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1000"/>
                                        <p:tgtEl>
                                          <p:spTgt spid="7">
                                            <p:txEl>
                                              <p:pRg st="0" end="0"/>
                                            </p:txEl>
                                          </p:spTgt>
                                        </p:tgtEl>
                                      </p:cBhvr>
                                    </p:animEffect>
                                    <p:anim calcmode="lin" valueType="num">
                                      <p:cBhvr>
                                        <p:cTn id="2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1000"/>
                                        <p:tgtEl>
                                          <p:spTgt spid="7">
                                            <p:txEl>
                                              <p:pRg st="1" end="1"/>
                                            </p:txEl>
                                          </p:spTgt>
                                        </p:tgtEl>
                                      </p:cBhvr>
                                    </p:animEffect>
                                    <p:anim calcmode="lin" valueType="num">
                                      <p:cBhvr>
                                        <p:cTn id="2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1000"/>
                                        <p:tgtEl>
                                          <p:spTgt spid="7">
                                            <p:txEl>
                                              <p:pRg st="2" end="2"/>
                                            </p:txEl>
                                          </p:spTgt>
                                        </p:tgtEl>
                                      </p:cBhvr>
                                    </p:animEffect>
                                    <p:anim calcmode="lin" valueType="num">
                                      <p:cBhvr>
                                        <p:cTn id="3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1000"/>
                                        <p:tgtEl>
                                          <p:spTgt spid="7">
                                            <p:txEl>
                                              <p:pRg st="3" end="3"/>
                                            </p:txEl>
                                          </p:spTgt>
                                        </p:tgtEl>
                                      </p:cBhvr>
                                    </p:animEffect>
                                    <p:anim calcmode="lin" valueType="num">
                                      <p:cBhvr>
                                        <p:cTn id="3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arn(inVertical)">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arn(inVertical)">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1000"/>
                                        <p:tgtEl>
                                          <p:spTgt spid="29"/>
                                        </p:tgtEl>
                                      </p:cBhvr>
                                    </p:animEffect>
                                    <p:anim calcmode="lin" valueType="num">
                                      <p:cBhvr>
                                        <p:cTn id="67" dur="1000" fill="hold"/>
                                        <p:tgtEl>
                                          <p:spTgt spid="29"/>
                                        </p:tgtEl>
                                        <p:attrNameLst>
                                          <p:attrName>ppt_x</p:attrName>
                                        </p:attrNameLst>
                                      </p:cBhvr>
                                      <p:tavLst>
                                        <p:tav tm="0">
                                          <p:val>
                                            <p:strVal val="#ppt_x"/>
                                          </p:val>
                                        </p:tav>
                                        <p:tav tm="100000">
                                          <p:val>
                                            <p:strVal val="#ppt_x"/>
                                          </p:val>
                                        </p:tav>
                                      </p:tavLst>
                                    </p:anim>
                                    <p:anim calcmode="lin" valueType="num">
                                      <p:cBhvr>
                                        <p:cTn id="6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7"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25400" y="307975"/>
            <a:ext cx="1629410" cy="232410"/>
            <a:chOff x="12" y="410"/>
            <a:chExt cx="2566" cy="680"/>
          </a:xfrm>
        </p:grpSpPr>
        <p:sp>
          <p:nvSpPr>
            <p:cNvPr id="19" name="矩形 18"/>
            <p:cNvSpPr/>
            <p:nvPr/>
          </p:nvSpPr>
          <p:spPr>
            <a:xfrm>
              <a:off x="2111" y="410"/>
              <a:ext cx="115" cy="680"/>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造字工房悦黑体验版常规体" pitchFamily="50" charset="-122"/>
              </a:endParaRPr>
            </a:p>
          </p:txBody>
        </p:sp>
        <p:sp>
          <p:nvSpPr>
            <p:cNvPr id="20" name="矩形 19"/>
            <p:cNvSpPr/>
            <p:nvPr/>
          </p:nvSpPr>
          <p:spPr>
            <a:xfrm>
              <a:off x="2478" y="735"/>
              <a:ext cx="100" cy="35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造字工房悦黑体验版常规体" pitchFamily="50" charset="-122"/>
              </a:endParaRPr>
            </a:p>
          </p:txBody>
        </p:sp>
        <p:sp>
          <p:nvSpPr>
            <p:cNvPr id="21" name="矩形 20"/>
            <p:cNvSpPr/>
            <p:nvPr/>
          </p:nvSpPr>
          <p:spPr>
            <a:xfrm>
              <a:off x="12" y="410"/>
              <a:ext cx="2003" cy="680"/>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造字工房悦黑体验版常规体" pitchFamily="50" charset="-122"/>
              </a:endParaRPr>
            </a:p>
          </p:txBody>
        </p:sp>
        <p:sp>
          <p:nvSpPr>
            <p:cNvPr id="22" name="矩形 21"/>
            <p:cNvSpPr/>
            <p:nvPr/>
          </p:nvSpPr>
          <p:spPr>
            <a:xfrm>
              <a:off x="2312" y="576"/>
              <a:ext cx="120" cy="514"/>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造字工房悦黑体验版常规体" pitchFamily="50" charset="-122"/>
              </a:endParaRPr>
            </a:p>
          </p:txBody>
        </p:sp>
      </p:grpSp>
      <p:cxnSp>
        <p:nvCxnSpPr>
          <p:cNvPr id="24" name="직선 연결선 76"/>
          <p:cNvCxnSpPr/>
          <p:nvPr/>
        </p:nvCxnSpPr>
        <p:spPr>
          <a:xfrm flipH="1">
            <a:off x="4107" y="681875"/>
            <a:ext cx="1218408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636907" y="105103"/>
            <a:ext cx="9525079" cy="400110"/>
          </a:xfrm>
          <a:prstGeom prst="rect">
            <a:avLst/>
          </a:prstGeom>
          <a:noFill/>
        </p:spPr>
        <p:txBody>
          <a:bodyPr wrap="square" rtlCol="0">
            <a:spAutoFit/>
          </a:bodyPr>
          <a:lstStyle/>
          <a:p>
            <a:r>
              <a:rPr lang="en-US" sz="2000" b="1" smtClean="0"/>
              <a:t>1.2: Yêu cầu của hệ thống mạng</a:t>
            </a:r>
            <a:endParaRPr lang="en-US" sz="2000" b="1"/>
          </a:p>
        </p:txBody>
      </p:sp>
      <p:sp>
        <p:nvSpPr>
          <p:cNvPr id="6" name="TextBox 5"/>
          <p:cNvSpPr txBox="1"/>
          <p:nvPr/>
        </p:nvSpPr>
        <p:spPr>
          <a:xfrm>
            <a:off x="2626232" y="842760"/>
            <a:ext cx="7546427" cy="461665"/>
          </a:xfrm>
          <a:prstGeom prst="rect">
            <a:avLst/>
          </a:prstGeom>
          <a:noFill/>
        </p:spPr>
        <p:txBody>
          <a:bodyPr wrap="square" rtlCol="0">
            <a:spAutoFit/>
          </a:bodyPr>
          <a:lstStyle/>
          <a:p>
            <a:pPr lvl="0"/>
            <a:r>
              <a:rPr lang="en-US" sz="2400" i="1"/>
              <a:t>Số lượng máy tính: Tổng số máy: 50 máy</a:t>
            </a:r>
            <a:endParaRPr lang="en-US" sz="2400"/>
          </a:p>
        </p:txBody>
      </p:sp>
      <p:sp>
        <p:nvSpPr>
          <p:cNvPr id="7" name="TextBox 6"/>
          <p:cNvSpPr txBox="1"/>
          <p:nvPr/>
        </p:nvSpPr>
        <p:spPr>
          <a:xfrm>
            <a:off x="392629" y="1446504"/>
            <a:ext cx="9574206" cy="1569660"/>
          </a:xfrm>
          <a:prstGeom prst="rect">
            <a:avLst/>
          </a:prstGeom>
          <a:noFill/>
        </p:spPr>
        <p:txBody>
          <a:bodyPr wrap="square" rtlCol="0">
            <a:spAutoFit/>
          </a:bodyPr>
          <a:lstStyle/>
          <a:p>
            <a:pPr lvl="0"/>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Trong </a:t>
            </a:r>
            <a:r>
              <a:rPr lang="en-US" sz="2400">
                <a:latin typeface="Times New Roman" panose="02020603050405020304" pitchFamily="18" charset="0"/>
                <a:cs typeface="Times New Roman" panose="02020603050405020304" pitchFamily="18" charset="0"/>
              </a:rPr>
              <a:t>1 phòng ban: </a:t>
            </a:r>
          </a:p>
          <a:p>
            <a:pPr lvl="1"/>
            <a:r>
              <a:rPr lang="en-US" sz="2400">
                <a:latin typeface="Times New Roman" panose="02020603050405020304" pitchFamily="18" charset="0"/>
                <a:cs typeface="Times New Roman" panose="02020603050405020304" pitchFamily="18" charset="0"/>
              </a:rPr>
              <a:t>+ Phòng Điều Hành -  1 máy chủ</a:t>
            </a:r>
          </a:p>
          <a:p>
            <a:pPr lvl="1"/>
            <a:r>
              <a:rPr lang="en-US" sz="2400">
                <a:latin typeface="Times New Roman" panose="02020603050405020304" pitchFamily="18" charset="0"/>
                <a:cs typeface="Times New Roman" panose="02020603050405020304" pitchFamily="18" charset="0"/>
              </a:rPr>
              <a:t>+ Phòng Nhân Sự - 1 máy chủ, 23 máy khách</a:t>
            </a:r>
          </a:p>
          <a:p>
            <a:pPr lvl="1"/>
            <a:r>
              <a:rPr lang="en-US" sz="2400">
                <a:latin typeface="Times New Roman" panose="02020603050405020304" pitchFamily="18" charset="0"/>
                <a:cs typeface="Times New Roman" panose="02020603050405020304" pitchFamily="18" charset="0"/>
              </a:rPr>
              <a:t>+ Phòng Kinh Doanh – 1 máy chủ, 24 máy khách </a:t>
            </a:r>
          </a:p>
        </p:txBody>
      </p:sp>
      <p:sp>
        <p:nvSpPr>
          <p:cNvPr id="27" name="TextBox 26"/>
          <p:cNvSpPr txBox="1"/>
          <p:nvPr/>
        </p:nvSpPr>
        <p:spPr>
          <a:xfrm>
            <a:off x="2504490" y="3178517"/>
            <a:ext cx="7462345" cy="830997"/>
          </a:xfrm>
          <a:prstGeom prst="rect">
            <a:avLst/>
          </a:prstGeom>
          <a:noFill/>
        </p:spPr>
        <p:txBody>
          <a:bodyPr wrap="square" rtlCol="0">
            <a:spAutoFit/>
          </a:bodyPr>
          <a:lstStyle/>
          <a:p>
            <a:r>
              <a:rPr lang="en-US" sz="2400" i="1">
                <a:cs typeface="Times New Roman" panose="02020603050405020304" pitchFamily="18" charset="0"/>
              </a:rPr>
              <a:t>Mục tiêu sẽ đạt được</a:t>
            </a:r>
            <a:r>
              <a:rPr lang="en-US" sz="2400" i="1" smtClean="0">
                <a:cs typeface="Times New Roman" panose="02020603050405020304" pitchFamily="18" charset="0"/>
              </a:rPr>
              <a:t>:</a:t>
            </a:r>
            <a:endParaRPr lang="en-US" sz="2400">
              <a:cs typeface="Times New Roman" panose="02020603050405020304" pitchFamily="18" charset="0"/>
            </a:endParaRPr>
          </a:p>
          <a:p>
            <a:endParaRPr lang="en-US" sz="2400">
              <a:cs typeface="Times New Roman" panose="02020603050405020304" pitchFamily="18" charset="0"/>
            </a:endParaRPr>
          </a:p>
        </p:txBody>
      </p:sp>
      <p:sp>
        <p:nvSpPr>
          <p:cNvPr id="28" name="TextBox 27"/>
          <p:cNvSpPr txBox="1"/>
          <p:nvPr/>
        </p:nvSpPr>
        <p:spPr>
          <a:xfrm>
            <a:off x="473446" y="3963298"/>
            <a:ext cx="11014361" cy="2985433"/>
          </a:xfrm>
          <a:prstGeom prst="rect">
            <a:avLst/>
          </a:prstGeom>
          <a:noFill/>
        </p:spPr>
        <p:txBody>
          <a:bodyPr wrap="square" rtlCol="0">
            <a:spAutoFit/>
          </a:bodyPr>
          <a:lstStyle/>
          <a:p>
            <a:pPr lvl="0"/>
            <a:r>
              <a:rPr lang="en-US" sz="2400" smtClean="0">
                <a:latin typeface="Times New Roman" panose="02020603050405020304" pitchFamily="18" charset="0"/>
                <a:cs typeface="Times New Roman" panose="02020603050405020304" pitchFamily="18" charset="0"/>
              </a:rPr>
              <a:t>- Thuận tiện cho việc làm việc, hoạt động nhóm, thảo luận, phân chia công việc.</a:t>
            </a:r>
          </a:p>
          <a:p>
            <a:pPr lvl="0"/>
            <a:r>
              <a:rPr lang="en-US" sz="2400" smtClean="0">
                <a:latin typeface="Times New Roman" panose="02020603050405020304" pitchFamily="18" charset="0"/>
                <a:cs typeface="Times New Roman" panose="02020603050405020304" pitchFamily="18" charset="0"/>
              </a:rPr>
              <a:t>- Thiết kế gọn gàng và ngăn lắp, không gian làm việc thoải mái.</a:t>
            </a:r>
          </a:p>
          <a:p>
            <a:pPr lvl="0"/>
            <a:r>
              <a:rPr lang="en-US" sz="2400" smtClean="0">
                <a:latin typeface="Times New Roman" panose="02020603050405020304" pitchFamily="18" charset="0"/>
                <a:cs typeface="Times New Roman" panose="02020603050405020304" pitchFamily="18" charset="0"/>
              </a:rPr>
              <a:t>- Hệ thống mạng dễ bảo trì, sửa chữa, nâng cấp.</a:t>
            </a:r>
          </a:p>
          <a:p>
            <a:pPr lvl="0"/>
            <a:r>
              <a:rPr lang="en-US" sz="2400" smtClean="0">
                <a:latin typeface="Times New Roman" panose="02020603050405020304" pitchFamily="18" charset="0"/>
                <a:cs typeface="Times New Roman" panose="02020603050405020304" pitchFamily="18" charset="0"/>
              </a:rPr>
              <a:t>- Có kết nối mạng Internet khi cần thiết.</a:t>
            </a:r>
          </a:p>
          <a:p>
            <a:pPr lvl="0"/>
            <a:r>
              <a:rPr lang="en-US" sz="2400" smtClean="0">
                <a:latin typeface="Times New Roman" panose="02020603050405020304" pitchFamily="18" charset="0"/>
                <a:cs typeface="Times New Roman" panose="02020603050405020304" pitchFamily="18" charset="0"/>
              </a:rPr>
              <a:t>- Các máy tính trong hệ thống mạng được kết nối với nhau để có thể trao đổi thông tin, truyền dữ liệu cho nhau.</a:t>
            </a:r>
          </a:p>
          <a:p>
            <a:pPr lvl="0"/>
            <a:r>
              <a:rPr lang="en-US" sz="2400" smtClean="0">
                <a:latin typeface="Times New Roman" panose="02020603050405020304" pitchFamily="18" charset="0"/>
                <a:cs typeface="Times New Roman" panose="02020603050405020304" pitchFamily="18" charset="0"/>
              </a:rPr>
              <a:t>- Thiết kế tiết kiệm, tránh lãng phí tài nguyên công ty.</a:t>
            </a:r>
          </a:p>
          <a:p>
            <a:pPr lvl="0"/>
            <a:endParaRPr lang="en-US" sz="2000" b="1">
              <a:latin typeface="Times New Roman" panose="02020603050405020304" pitchFamily="18" charset="0"/>
              <a:cs typeface="Times New Roman" panose="02020603050405020304" pitchFamily="18" charset="0"/>
            </a:endParaRPr>
          </a:p>
        </p:txBody>
      </p:sp>
      <p:grpSp>
        <p:nvGrpSpPr>
          <p:cNvPr id="26" name="그룹 228"/>
          <p:cNvGrpSpPr/>
          <p:nvPr/>
        </p:nvGrpSpPr>
        <p:grpSpPr>
          <a:xfrm>
            <a:off x="247396" y="735853"/>
            <a:ext cx="2527807" cy="607042"/>
            <a:chOff x="2892753" y="4084015"/>
            <a:chExt cx="2209340" cy="1074670"/>
          </a:xfrm>
        </p:grpSpPr>
        <p:sp>
          <p:nvSpPr>
            <p:cNvPr id="30" name="Freeform 113"/>
            <p:cNvSpPr/>
            <p:nvPr/>
          </p:nvSpPr>
          <p:spPr bwMode="auto">
            <a:xfrm>
              <a:off x="2892753" y="4084015"/>
              <a:ext cx="1074670" cy="107467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sp>
          <p:nvSpPr>
            <p:cNvPr id="31" name="Freeform 114"/>
            <p:cNvSpPr/>
            <p:nvPr/>
          </p:nvSpPr>
          <p:spPr bwMode="auto">
            <a:xfrm>
              <a:off x="2892753" y="4084015"/>
              <a:ext cx="1074670" cy="107467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32" name="Freeform 115"/>
            <p:cNvSpPr/>
            <p:nvPr/>
          </p:nvSpPr>
          <p:spPr bwMode="auto">
            <a:xfrm>
              <a:off x="4027423" y="4084015"/>
              <a:ext cx="1074670" cy="107467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81A4D">
                <a:alpha val="20000"/>
              </a:srgbClr>
            </a:solidFill>
            <a:ln>
              <a:noFill/>
            </a:ln>
          </p:spPr>
          <p:txBody>
            <a:bodyPr vert="horz" wrap="square" lIns="121920" tIns="60960" rIns="121920" bIns="60960" numCol="1" anchor="t" anchorCtr="0" compatLnSpc="1"/>
            <a:lstStyle/>
            <a:p>
              <a:endParaRPr lang="ko-KR" altLang="en-US" sz="2400"/>
            </a:p>
          </p:txBody>
        </p:sp>
        <p:sp>
          <p:nvSpPr>
            <p:cNvPr id="33" name="Freeform 116"/>
            <p:cNvSpPr/>
            <p:nvPr/>
          </p:nvSpPr>
          <p:spPr bwMode="auto">
            <a:xfrm>
              <a:off x="4027423" y="4084015"/>
              <a:ext cx="1074670" cy="107467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81A4D"/>
            </a:solidFill>
            <a:ln>
              <a:noFill/>
            </a:ln>
          </p:spPr>
          <p:txBody>
            <a:bodyPr vert="horz" wrap="square" lIns="121920" tIns="60960" rIns="121920" bIns="60960" numCol="1" anchor="t" anchorCtr="0" compatLnSpc="1"/>
            <a:lstStyle/>
            <a:p>
              <a:endParaRPr lang="ko-KR" altLang="en-US" sz="2400"/>
            </a:p>
          </p:txBody>
        </p:sp>
        <p:grpSp>
          <p:nvGrpSpPr>
            <p:cNvPr id="34" name="그룹 233"/>
            <p:cNvGrpSpPr/>
            <p:nvPr/>
          </p:nvGrpSpPr>
          <p:grpSpPr>
            <a:xfrm>
              <a:off x="3730706" y="4195932"/>
              <a:ext cx="455532" cy="762879"/>
              <a:chOff x="-738062" y="1467804"/>
              <a:chExt cx="790576" cy="1323976"/>
            </a:xfrm>
          </p:grpSpPr>
          <p:sp>
            <p:nvSpPr>
              <p:cNvPr id="35" name="Freeform 21"/>
              <p:cNvSpPr/>
              <p:nvPr/>
            </p:nvSpPr>
            <p:spPr bwMode="auto">
              <a:xfrm>
                <a:off x="-225299" y="1485267"/>
                <a:ext cx="277813" cy="1292225"/>
              </a:xfrm>
              <a:custGeom>
                <a:avLst/>
                <a:gdLst>
                  <a:gd name="T0" fmla="*/ 0 w 175"/>
                  <a:gd name="T1" fmla="*/ 156 h 814"/>
                  <a:gd name="T2" fmla="*/ 6 w 175"/>
                  <a:gd name="T3" fmla="*/ 162 h 814"/>
                  <a:gd name="T4" fmla="*/ 15 w 175"/>
                  <a:gd name="T5" fmla="*/ 176 h 814"/>
                  <a:gd name="T6" fmla="*/ 21 w 175"/>
                  <a:gd name="T7" fmla="*/ 192 h 814"/>
                  <a:gd name="T8" fmla="*/ 25 w 175"/>
                  <a:gd name="T9" fmla="*/ 209 h 814"/>
                  <a:gd name="T10" fmla="*/ 26 w 175"/>
                  <a:gd name="T11" fmla="*/ 217 h 814"/>
                  <a:gd name="T12" fmla="*/ 23 w 175"/>
                  <a:gd name="T13" fmla="*/ 240 h 814"/>
                  <a:gd name="T14" fmla="*/ 19 w 175"/>
                  <a:gd name="T15" fmla="*/ 260 h 814"/>
                  <a:gd name="T16" fmla="*/ 11 w 175"/>
                  <a:gd name="T17" fmla="*/ 278 h 814"/>
                  <a:gd name="T18" fmla="*/ 0 w 175"/>
                  <a:gd name="T19" fmla="*/ 294 h 814"/>
                  <a:gd name="T20" fmla="*/ 0 w 175"/>
                  <a:gd name="T21" fmla="*/ 514 h 814"/>
                  <a:gd name="T22" fmla="*/ 14 w 175"/>
                  <a:gd name="T23" fmla="*/ 533 h 814"/>
                  <a:gd name="T24" fmla="*/ 19 w 175"/>
                  <a:gd name="T25" fmla="*/ 545 h 814"/>
                  <a:gd name="T26" fmla="*/ 27 w 175"/>
                  <a:gd name="T27" fmla="*/ 570 h 814"/>
                  <a:gd name="T28" fmla="*/ 27 w 175"/>
                  <a:gd name="T29" fmla="*/ 583 h 814"/>
                  <a:gd name="T30" fmla="*/ 26 w 175"/>
                  <a:gd name="T31" fmla="*/ 604 h 814"/>
                  <a:gd name="T32" fmla="*/ 20 w 175"/>
                  <a:gd name="T33" fmla="*/ 622 h 814"/>
                  <a:gd name="T34" fmla="*/ 12 w 175"/>
                  <a:gd name="T35" fmla="*/ 639 h 814"/>
                  <a:gd name="T36" fmla="*/ 0 w 175"/>
                  <a:gd name="T37" fmla="*/ 654 h 814"/>
                  <a:gd name="T38" fmla="*/ 0 w 175"/>
                  <a:gd name="T39" fmla="*/ 814 h 814"/>
                  <a:gd name="T40" fmla="*/ 12 w 175"/>
                  <a:gd name="T41" fmla="*/ 811 h 814"/>
                  <a:gd name="T42" fmla="*/ 57 w 175"/>
                  <a:gd name="T43" fmla="*/ 793 h 814"/>
                  <a:gd name="T44" fmla="*/ 97 w 175"/>
                  <a:gd name="T45" fmla="*/ 768 h 814"/>
                  <a:gd name="T46" fmla="*/ 105 w 175"/>
                  <a:gd name="T47" fmla="*/ 761 h 814"/>
                  <a:gd name="T48" fmla="*/ 122 w 175"/>
                  <a:gd name="T49" fmla="*/ 745 h 814"/>
                  <a:gd name="T50" fmla="*/ 136 w 175"/>
                  <a:gd name="T51" fmla="*/ 727 h 814"/>
                  <a:gd name="T52" fmla="*/ 148 w 175"/>
                  <a:gd name="T53" fmla="*/ 707 h 814"/>
                  <a:gd name="T54" fmla="*/ 154 w 175"/>
                  <a:gd name="T55" fmla="*/ 697 h 814"/>
                  <a:gd name="T56" fmla="*/ 163 w 175"/>
                  <a:gd name="T57" fmla="*/ 674 h 814"/>
                  <a:gd name="T58" fmla="*/ 170 w 175"/>
                  <a:gd name="T59" fmla="*/ 650 h 814"/>
                  <a:gd name="T60" fmla="*/ 173 w 175"/>
                  <a:gd name="T61" fmla="*/ 624 h 814"/>
                  <a:gd name="T62" fmla="*/ 175 w 175"/>
                  <a:gd name="T63" fmla="*/ 596 h 814"/>
                  <a:gd name="T64" fmla="*/ 174 w 175"/>
                  <a:gd name="T65" fmla="*/ 579 h 814"/>
                  <a:gd name="T66" fmla="*/ 170 w 175"/>
                  <a:gd name="T67" fmla="*/ 547 h 814"/>
                  <a:gd name="T68" fmla="*/ 162 w 175"/>
                  <a:gd name="T69" fmla="*/ 518 h 814"/>
                  <a:gd name="T70" fmla="*/ 148 w 175"/>
                  <a:gd name="T71" fmla="*/ 490 h 814"/>
                  <a:gd name="T72" fmla="*/ 141 w 175"/>
                  <a:gd name="T73" fmla="*/ 478 h 814"/>
                  <a:gd name="T74" fmla="*/ 122 w 175"/>
                  <a:gd name="T75" fmla="*/ 455 h 814"/>
                  <a:gd name="T76" fmla="*/ 101 w 175"/>
                  <a:gd name="T77" fmla="*/ 435 h 814"/>
                  <a:gd name="T78" fmla="*/ 78 w 175"/>
                  <a:gd name="T79" fmla="*/ 418 h 814"/>
                  <a:gd name="T80" fmla="*/ 53 w 175"/>
                  <a:gd name="T81" fmla="*/ 403 h 814"/>
                  <a:gd name="T82" fmla="*/ 64 w 175"/>
                  <a:gd name="T83" fmla="*/ 397 h 814"/>
                  <a:gd name="T84" fmla="*/ 87 w 175"/>
                  <a:gd name="T85" fmla="*/ 380 h 814"/>
                  <a:gd name="T86" fmla="*/ 108 w 175"/>
                  <a:gd name="T87" fmla="*/ 360 h 814"/>
                  <a:gd name="T88" fmla="*/ 126 w 175"/>
                  <a:gd name="T89" fmla="*/ 337 h 814"/>
                  <a:gd name="T90" fmla="*/ 136 w 175"/>
                  <a:gd name="T91" fmla="*/ 325 h 814"/>
                  <a:gd name="T92" fmla="*/ 150 w 175"/>
                  <a:gd name="T93" fmla="*/ 297 h 814"/>
                  <a:gd name="T94" fmla="*/ 161 w 175"/>
                  <a:gd name="T95" fmla="*/ 266 h 814"/>
                  <a:gd name="T96" fmla="*/ 167 w 175"/>
                  <a:gd name="T97" fmla="*/ 234 h 814"/>
                  <a:gd name="T98" fmla="*/ 169 w 175"/>
                  <a:gd name="T99" fmla="*/ 199 h 814"/>
                  <a:gd name="T100" fmla="*/ 168 w 175"/>
                  <a:gd name="T101" fmla="*/ 175 h 814"/>
                  <a:gd name="T102" fmla="*/ 160 w 175"/>
                  <a:gd name="T103" fmla="*/ 131 h 814"/>
                  <a:gd name="T104" fmla="*/ 147 w 175"/>
                  <a:gd name="T105" fmla="*/ 102 h 814"/>
                  <a:gd name="T106" fmla="*/ 136 w 175"/>
                  <a:gd name="T107" fmla="*/ 84 h 814"/>
                  <a:gd name="T108" fmla="*/ 123 w 175"/>
                  <a:gd name="T109" fmla="*/ 67 h 814"/>
                  <a:gd name="T110" fmla="*/ 99 w 175"/>
                  <a:gd name="T111" fmla="*/ 45 h 814"/>
                  <a:gd name="T112" fmla="*/ 89 w 175"/>
                  <a:gd name="T113" fmla="*/ 38 h 814"/>
                  <a:gd name="T114" fmla="*/ 66 w 175"/>
                  <a:gd name="T115" fmla="*/ 24 h 814"/>
                  <a:gd name="T116" fmla="*/ 42 w 175"/>
                  <a:gd name="T117" fmla="*/ 13 h 814"/>
                  <a:gd name="T118" fmla="*/ 14 w 175"/>
                  <a:gd name="T119" fmla="*/ 3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814">
                    <a:moveTo>
                      <a:pt x="0" y="0"/>
                    </a:moveTo>
                    <a:lnTo>
                      <a:pt x="0" y="156"/>
                    </a:lnTo>
                    <a:lnTo>
                      <a:pt x="0" y="156"/>
                    </a:lnTo>
                    <a:lnTo>
                      <a:pt x="6" y="162"/>
                    </a:lnTo>
                    <a:lnTo>
                      <a:pt x="11" y="170"/>
                    </a:lnTo>
                    <a:lnTo>
                      <a:pt x="15" y="176"/>
                    </a:lnTo>
                    <a:lnTo>
                      <a:pt x="19" y="184"/>
                    </a:lnTo>
                    <a:lnTo>
                      <a:pt x="21" y="192"/>
                    </a:lnTo>
                    <a:lnTo>
                      <a:pt x="23" y="200"/>
                    </a:lnTo>
                    <a:lnTo>
                      <a:pt x="25" y="209"/>
                    </a:lnTo>
                    <a:lnTo>
                      <a:pt x="26" y="217"/>
                    </a:lnTo>
                    <a:lnTo>
                      <a:pt x="26" y="217"/>
                    </a:lnTo>
                    <a:lnTo>
                      <a:pt x="25" y="228"/>
                    </a:lnTo>
                    <a:lnTo>
                      <a:pt x="23" y="240"/>
                    </a:lnTo>
                    <a:lnTo>
                      <a:pt x="21" y="250"/>
                    </a:lnTo>
                    <a:lnTo>
                      <a:pt x="19" y="260"/>
                    </a:lnTo>
                    <a:lnTo>
                      <a:pt x="15" y="269"/>
                    </a:lnTo>
                    <a:lnTo>
                      <a:pt x="11" y="278"/>
                    </a:lnTo>
                    <a:lnTo>
                      <a:pt x="6" y="286"/>
                    </a:lnTo>
                    <a:lnTo>
                      <a:pt x="0" y="294"/>
                    </a:lnTo>
                    <a:lnTo>
                      <a:pt x="0" y="514"/>
                    </a:lnTo>
                    <a:lnTo>
                      <a:pt x="0" y="514"/>
                    </a:lnTo>
                    <a:lnTo>
                      <a:pt x="8" y="524"/>
                    </a:lnTo>
                    <a:lnTo>
                      <a:pt x="14" y="533"/>
                    </a:lnTo>
                    <a:lnTo>
                      <a:pt x="14" y="533"/>
                    </a:lnTo>
                    <a:lnTo>
                      <a:pt x="19" y="545"/>
                    </a:lnTo>
                    <a:lnTo>
                      <a:pt x="23" y="557"/>
                    </a:lnTo>
                    <a:lnTo>
                      <a:pt x="27" y="570"/>
                    </a:lnTo>
                    <a:lnTo>
                      <a:pt x="27" y="583"/>
                    </a:lnTo>
                    <a:lnTo>
                      <a:pt x="27" y="583"/>
                    </a:lnTo>
                    <a:lnTo>
                      <a:pt x="27" y="594"/>
                    </a:lnTo>
                    <a:lnTo>
                      <a:pt x="26" y="604"/>
                    </a:lnTo>
                    <a:lnTo>
                      <a:pt x="23" y="614"/>
                    </a:lnTo>
                    <a:lnTo>
                      <a:pt x="20" y="622"/>
                    </a:lnTo>
                    <a:lnTo>
                      <a:pt x="16" y="631"/>
                    </a:lnTo>
                    <a:lnTo>
                      <a:pt x="12" y="639"/>
                    </a:lnTo>
                    <a:lnTo>
                      <a:pt x="7" y="646"/>
                    </a:lnTo>
                    <a:lnTo>
                      <a:pt x="0" y="654"/>
                    </a:lnTo>
                    <a:lnTo>
                      <a:pt x="0" y="814"/>
                    </a:lnTo>
                    <a:lnTo>
                      <a:pt x="0" y="814"/>
                    </a:lnTo>
                    <a:lnTo>
                      <a:pt x="12" y="811"/>
                    </a:lnTo>
                    <a:lnTo>
                      <a:pt x="12" y="811"/>
                    </a:lnTo>
                    <a:lnTo>
                      <a:pt x="35" y="803"/>
                    </a:lnTo>
                    <a:lnTo>
                      <a:pt x="57" y="793"/>
                    </a:lnTo>
                    <a:lnTo>
                      <a:pt x="77" y="782"/>
                    </a:lnTo>
                    <a:lnTo>
                      <a:pt x="97" y="768"/>
                    </a:lnTo>
                    <a:lnTo>
                      <a:pt x="97" y="768"/>
                    </a:lnTo>
                    <a:lnTo>
                      <a:pt x="105" y="761"/>
                    </a:lnTo>
                    <a:lnTo>
                      <a:pt x="114" y="753"/>
                    </a:lnTo>
                    <a:lnTo>
                      <a:pt x="122" y="745"/>
                    </a:lnTo>
                    <a:lnTo>
                      <a:pt x="129" y="737"/>
                    </a:lnTo>
                    <a:lnTo>
                      <a:pt x="136" y="727"/>
                    </a:lnTo>
                    <a:lnTo>
                      <a:pt x="143" y="718"/>
                    </a:lnTo>
                    <a:lnTo>
                      <a:pt x="148" y="707"/>
                    </a:lnTo>
                    <a:lnTo>
                      <a:pt x="154" y="697"/>
                    </a:lnTo>
                    <a:lnTo>
                      <a:pt x="154" y="697"/>
                    </a:lnTo>
                    <a:lnTo>
                      <a:pt x="159" y="685"/>
                    </a:lnTo>
                    <a:lnTo>
                      <a:pt x="163" y="674"/>
                    </a:lnTo>
                    <a:lnTo>
                      <a:pt x="167" y="662"/>
                    </a:lnTo>
                    <a:lnTo>
                      <a:pt x="170" y="650"/>
                    </a:lnTo>
                    <a:lnTo>
                      <a:pt x="172" y="637"/>
                    </a:lnTo>
                    <a:lnTo>
                      <a:pt x="173" y="624"/>
                    </a:lnTo>
                    <a:lnTo>
                      <a:pt x="174" y="611"/>
                    </a:lnTo>
                    <a:lnTo>
                      <a:pt x="175" y="596"/>
                    </a:lnTo>
                    <a:lnTo>
                      <a:pt x="175" y="596"/>
                    </a:lnTo>
                    <a:lnTo>
                      <a:pt x="174" y="579"/>
                    </a:lnTo>
                    <a:lnTo>
                      <a:pt x="172" y="563"/>
                    </a:lnTo>
                    <a:lnTo>
                      <a:pt x="170" y="547"/>
                    </a:lnTo>
                    <a:lnTo>
                      <a:pt x="166" y="531"/>
                    </a:lnTo>
                    <a:lnTo>
                      <a:pt x="162" y="518"/>
                    </a:lnTo>
                    <a:lnTo>
                      <a:pt x="155" y="503"/>
                    </a:lnTo>
                    <a:lnTo>
                      <a:pt x="148" y="490"/>
                    </a:lnTo>
                    <a:lnTo>
                      <a:pt x="141" y="478"/>
                    </a:lnTo>
                    <a:lnTo>
                      <a:pt x="141" y="478"/>
                    </a:lnTo>
                    <a:lnTo>
                      <a:pt x="131" y="466"/>
                    </a:lnTo>
                    <a:lnTo>
                      <a:pt x="122" y="455"/>
                    </a:lnTo>
                    <a:lnTo>
                      <a:pt x="111" y="444"/>
                    </a:lnTo>
                    <a:lnTo>
                      <a:pt x="101" y="435"/>
                    </a:lnTo>
                    <a:lnTo>
                      <a:pt x="89" y="426"/>
                    </a:lnTo>
                    <a:lnTo>
                      <a:pt x="78" y="418"/>
                    </a:lnTo>
                    <a:lnTo>
                      <a:pt x="65" y="411"/>
                    </a:lnTo>
                    <a:lnTo>
                      <a:pt x="53" y="403"/>
                    </a:lnTo>
                    <a:lnTo>
                      <a:pt x="53" y="403"/>
                    </a:lnTo>
                    <a:lnTo>
                      <a:pt x="64" y="397"/>
                    </a:lnTo>
                    <a:lnTo>
                      <a:pt x="76" y="389"/>
                    </a:lnTo>
                    <a:lnTo>
                      <a:pt x="87" y="380"/>
                    </a:lnTo>
                    <a:lnTo>
                      <a:pt x="98" y="371"/>
                    </a:lnTo>
                    <a:lnTo>
                      <a:pt x="108" y="360"/>
                    </a:lnTo>
                    <a:lnTo>
                      <a:pt x="118" y="350"/>
                    </a:lnTo>
                    <a:lnTo>
                      <a:pt x="126" y="337"/>
                    </a:lnTo>
                    <a:lnTo>
                      <a:pt x="136" y="325"/>
                    </a:lnTo>
                    <a:lnTo>
                      <a:pt x="136" y="325"/>
                    </a:lnTo>
                    <a:lnTo>
                      <a:pt x="143" y="310"/>
                    </a:lnTo>
                    <a:lnTo>
                      <a:pt x="150" y="297"/>
                    </a:lnTo>
                    <a:lnTo>
                      <a:pt x="155" y="282"/>
                    </a:lnTo>
                    <a:lnTo>
                      <a:pt x="161" y="266"/>
                    </a:lnTo>
                    <a:lnTo>
                      <a:pt x="164" y="250"/>
                    </a:lnTo>
                    <a:lnTo>
                      <a:pt x="167" y="234"/>
                    </a:lnTo>
                    <a:lnTo>
                      <a:pt x="168" y="217"/>
                    </a:lnTo>
                    <a:lnTo>
                      <a:pt x="169" y="199"/>
                    </a:lnTo>
                    <a:lnTo>
                      <a:pt x="169" y="199"/>
                    </a:lnTo>
                    <a:lnTo>
                      <a:pt x="168" y="175"/>
                    </a:lnTo>
                    <a:lnTo>
                      <a:pt x="165" y="152"/>
                    </a:lnTo>
                    <a:lnTo>
                      <a:pt x="160" y="131"/>
                    </a:lnTo>
                    <a:lnTo>
                      <a:pt x="151" y="111"/>
                    </a:lnTo>
                    <a:lnTo>
                      <a:pt x="147" y="102"/>
                    </a:lnTo>
                    <a:lnTo>
                      <a:pt x="142" y="92"/>
                    </a:lnTo>
                    <a:lnTo>
                      <a:pt x="136" y="84"/>
                    </a:lnTo>
                    <a:lnTo>
                      <a:pt x="130" y="76"/>
                    </a:lnTo>
                    <a:lnTo>
                      <a:pt x="123" y="67"/>
                    </a:lnTo>
                    <a:lnTo>
                      <a:pt x="116" y="60"/>
                    </a:lnTo>
                    <a:lnTo>
                      <a:pt x="99" y="45"/>
                    </a:lnTo>
                    <a:lnTo>
                      <a:pt x="99" y="45"/>
                    </a:lnTo>
                    <a:lnTo>
                      <a:pt x="89" y="38"/>
                    </a:lnTo>
                    <a:lnTo>
                      <a:pt x="78" y="31"/>
                    </a:lnTo>
                    <a:lnTo>
                      <a:pt x="66" y="24"/>
                    </a:lnTo>
                    <a:lnTo>
                      <a:pt x="55" y="18"/>
                    </a:lnTo>
                    <a:lnTo>
                      <a:pt x="42" y="13"/>
                    </a:lnTo>
                    <a:lnTo>
                      <a:pt x="29" y="7"/>
                    </a:lnTo>
                    <a:lnTo>
                      <a:pt x="14" y="3"/>
                    </a:lnTo>
                    <a:lnTo>
                      <a:pt x="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6" name="Freeform 22"/>
              <p:cNvSpPr/>
              <p:nvPr/>
            </p:nvSpPr>
            <p:spPr bwMode="auto">
              <a:xfrm>
                <a:off x="-225299" y="1485267"/>
                <a:ext cx="277813" cy="1292225"/>
              </a:xfrm>
              <a:custGeom>
                <a:avLst/>
                <a:gdLst>
                  <a:gd name="T0" fmla="*/ 0 w 175"/>
                  <a:gd name="T1" fmla="*/ 156 h 814"/>
                  <a:gd name="T2" fmla="*/ 6 w 175"/>
                  <a:gd name="T3" fmla="*/ 162 h 814"/>
                  <a:gd name="T4" fmla="*/ 15 w 175"/>
                  <a:gd name="T5" fmla="*/ 176 h 814"/>
                  <a:gd name="T6" fmla="*/ 21 w 175"/>
                  <a:gd name="T7" fmla="*/ 192 h 814"/>
                  <a:gd name="T8" fmla="*/ 25 w 175"/>
                  <a:gd name="T9" fmla="*/ 209 h 814"/>
                  <a:gd name="T10" fmla="*/ 26 w 175"/>
                  <a:gd name="T11" fmla="*/ 217 h 814"/>
                  <a:gd name="T12" fmla="*/ 23 w 175"/>
                  <a:gd name="T13" fmla="*/ 240 h 814"/>
                  <a:gd name="T14" fmla="*/ 19 w 175"/>
                  <a:gd name="T15" fmla="*/ 260 h 814"/>
                  <a:gd name="T16" fmla="*/ 11 w 175"/>
                  <a:gd name="T17" fmla="*/ 278 h 814"/>
                  <a:gd name="T18" fmla="*/ 0 w 175"/>
                  <a:gd name="T19" fmla="*/ 294 h 814"/>
                  <a:gd name="T20" fmla="*/ 0 w 175"/>
                  <a:gd name="T21" fmla="*/ 514 h 814"/>
                  <a:gd name="T22" fmla="*/ 14 w 175"/>
                  <a:gd name="T23" fmla="*/ 533 h 814"/>
                  <a:gd name="T24" fmla="*/ 19 w 175"/>
                  <a:gd name="T25" fmla="*/ 545 h 814"/>
                  <a:gd name="T26" fmla="*/ 27 w 175"/>
                  <a:gd name="T27" fmla="*/ 570 h 814"/>
                  <a:gd name="T28" fmla="*/ 27 w 175"/>
                  <a:gd name="T29" fmla="*/ 583 h 814"/>
                  <a:gd name="T30" fmla="*/ 26 w 175"/>
                  <a:gd name="T31" fmla="*/ 604 h 814"/>
                  <a:gd name="T32" fmla="*/ 20 w 175"/>
                  <a:gd name="T33" fmla="*/ 622 h 814"/>
                  <a:gd name="T34" fmla="*/ 12 w 175"/>
                  <a:gd name="T35" fmla="*/ 639 h 814"/>
                  <a:gd name="T36" fmla="*/ 0 w 175"/>
                  <a:gd name="T37" fmla="*/ 654 h 814"/>
                  <a:gd name="T38" fmla="*/ 0 w 175"/>
                  <a:gd name="T39" fmla="*/ 814 h 814"/>
                  <a:gd name="T40" fmla="*/ 12 w 175"/>
                  <a:gd name="T41" fmla="*/ 811 h 814"/>
                  <a:gd name="T42" fmla="*/ 57 w 175"/>
                  <a:gd name="T43" fmla="*/ 793 h 814"/>
                  <a:gd name="T44" fmla="*/ 97 w 175"/>
                  <a:gd name="T45" fmla="*/ 768 h 814"/>
                  <a:gd name="T46" fmla="*/ 105 w 175"/>
                  <a:gd name="T47" fmla="*/ 761 h 814"/>
                  <a:gd name="T48" fmla="*/ 122 w 175"/>
                  <a:gd name="T49" fmla="*/ 745 h 814"/>
                  <a:gd name="T50" fmla="*/ 136 w 175"/>
                  <a:gd name="T51" fmla="*/ 727 h 814"/>
                  <a:gd name="T52" fmla="*/ 148 w 175"/>
                  <a:gd name="T53" fmla="*/ 707 h 814"/>
                  <a:gd name="T54" fmla="*/ 154 w 175"/>
                  <a:gd name="T55" fmla="*/ 697 h 814"/>
                  <a:gd name="T56" fmla="*/ 163 w 175"/>
                  <a:gd name="T57" fmla="*/ 674 h 814"/>
                  <a:gd name="T58" fmla="*/ 170 w 175"/>
                  <a:gd name="T59" fmla="*/ 650 h 814"/>
                  <a:gd name="T60" fmla="*/ 173 w 175"/>
                  <a:gd name="T61" fmla="*/ 624 h 814"/>
                  <a:gd name="T62" fmla="*/ 175 w 175"/>
                  <a:gd name="T63" fmla="*/ 596 h 814"/>
                  <a:gd name="T64" fmla="*/ 174 w 175"/>
                  <a:gd name="T65" fmla="*/ 579 h 814"/>
                  <a:gd name="T66" fmla="*/ 170 w 175"/>
                  <a:gd name="T67" fmla="*/ 547 h 814"/>
                  <a:gd name="T68" fmla="*/ 162 w 175"/>
                  <a:gd name="T69" fmla="*/ 518 h 814"/>
                  <a:gd name="T70" fmla="*/ 148 w 175"/>
                  <a:gd name="T71" fmla="*/ 490 h 814"/>
                  <a:gd name="T72" fmla="*/ 141 w 175"/>
                  <a:gd name="T73" fmla="*/ 478 h 814"/>
                  <a:gd name="T74" fmla="*/ 122 w 175"/>
                  <a:gd name="T75" fmla="*/ 455 h 814"/>
                  <a:gd name="T76" fmla="*/ 101 w 175"/>
                  <a:gd name="T77" fmla="*/ 435 h 814"/>
                  <a:gd name="T78" fmla="*/ 78 w 175"/>
                  <a:gd name="T79" fmla="*/ 418 h 814"/>
                  <a:gd name="T80" fmla="*/ 53 w 175"/>
                  <a:gd name="T81" fmla="*/ 403 h 814"/>
                  <a:gd name="T82" fmla="*/ 64 w 175"/>
                  <a:gd name="T83" fmla="*/ 397 h 814"/>
                  <a:gd name="T84" fmla="*/ 87 w 175"/>
                  <a:gd name="T85" fmla="*/ 380 h 814"/>
                  <a:gd name="T86" fmla="*/ 108 w 175"/>
                  <a:gd name="T87" fmla="*/ 360 h 814"/>
                  <a:gd name="T88" fmla="*/ 126 w 175"/>
                  <a:gd name="T89" fmla="*/ 337 h 814"/>
                  <a:gd name="T90" fmla="*/ 136 w 175"/>
                  <a:gd name="T91" fmla="*/ 325 h 814"/>
                  <a:gd name="T92" fmla="*/ 150 w 175"/>
                  <a:gd name="T93" fmla="*/ 297 h 814"/>
                  <a:gd name="T94" fmla="*/ 161 w 175"/>
                  <a:gd name="T95" fmla="*/ 266 h 814"/>
                  <a:gd name="T96" fmla="*/ 167 w 175"/>
                  <a:gd name="T97" fmla="*/ 234 h 814"/>
                  <a:gd name="T98" fmla="*/ 169 w 175"/>
                  <a:gd name="T99" fmla="*/ 199 h 814"/>
                  <a:gd name="T100" fmla="*/ 168 w 175"/>
                  <a:gd name="T101" fmla="*/ 175 h 814"/>
                  <a:gd name="T102" fmla="*/ 160 w 175"/>
                  <a:gd name="T103" fmla="*/ 131 h 814"/>
                  <a:gd name="T104" fmla="*/ 147 w 175"/>
                  <a:gd name="T105" fmla="*/ 102 h 814"/>
                  <a:gd name="T106" fmla="*/ 136 w 175"/>
                  <a:gd name="T107" fmla="*/ 84 h 814"/>
                  <a:gd name="T108" fmla="*/ 123 w 175"/>
                  <a:gd name="T109" fmla="*/ 67 h 814"/>
                  <a:gd name="T110" fmla="*/ 99 w 175"/>
                  <a:gd name="T111" fmla="*/ 45 h 814"/>
                  <a:gd name="T112" fmla="*/ 89 w 175"/>
                  <a:gd name="T113" fmla="*/ 38 h 814"/>
                  <a:gd name="T114" fmla="*/ 66 w 175"/>
                  <a:gd name="T115" fmla="*/ 24 h 814"/>
                  <a:gd name="T116" fmla="*/ 42 w 175"/>
                  <a:gd name="T117" fmla="*/ 13 h 814"/>
                  <a:gd name="T118" fmla="*/ 14 w 175"/>
                  <a:gd name="T119" fmla="*/ 3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814">
                    <a:moveTo>
                      <a:pt x="0" y="0"/>
                    </a:moveTo>
                    <a:lnTo>
                      <a:pt x="0" y="156"/>
                    </a:lnTo>
                    <a:lnTo>
                      <a:pt x="0" y="156"/>
                    </a:lnTo>
                    <a:lnTo>
                      <a:pt x="6" y="162"/>
                    </a:lnTo>
                    <a:lnTo>
                      <a:pt x="11" y="170"/>
                    </a:lnTo>
                    <a:lnTo>
                      <a:pt x="15" y="176"/>
                    </a:lnTo>
                    <a:lnTo>
                      <a:pt x="19" y="184"/>
                    </a:lnTo>
                    <a:lnTo>
                      <a:pt x="21" y="192"/>
                    </a:lnTo>
                    <a:lnTo>
                      <a:pt x="23" y="200"/>
                    </a:lnTo>
                    <a:lnTo>
                      <a:pt x="25" y="209"/>
                    </a:lnTo>
                    <a:lnTo>
                      <a:pt x="26" y="217"/>
                    </a:lnTo>
                    <a:lnTo>
                      <a:pt x="26" y="217"/>
                    </a:lnTo>
                    <a:lnTo>
                      <a:pt x="25" y="228"/>
                    </a:lnTo>
                    <a:lnTo>
                      <a:pt x="23" y="240"/>
                    </a:lnTo>
                    <a:lnTo>
                      <a:pt x="21" y="250"/>
                    </a:lnTo>
                    <a:lnTo>
                      <a:pt x="19" y="260"/>
                    </a:lnTo>
                    <a:lnTo>
                      <a:pt x="15" y="269"/>
                    </a:lnTo>
                    <a:lnTo>
                      <a:pt x="11" y="278"/>
                    </a:lnTo>
                    <a:lnTo>
                      <a:pt x="6" y="286"/>
                    </a:lnTo>
                    <a:lnTo>
                      <a:pt x="0" y="294"/>
                    </a:lnTo>
                    <a:lnTo>
                      <a:pt x="0" y="514"/>
                    </a:lnTo>
                    <a:lnTo>
                      <a:pt x="0" y="514"/>
                    </a:lnTo>
                    <a:lnTo>
                      <a:pt x="8" y="524"/>
                    </a:lnTo>
                    <a:lnTo>
                      <a:pt x="14" y="533"/>
                    </a:lnTo>
                    <a:lnTo>
                      <a:pt x="14" y="533"/>
                    </a:lnTo>
                    <a:lnTo>
                      <a:pt x="19" y="545"/>
                    </a:lnTo>
                    <a:lnTo>
                      <a:pt x="23" y="557"/>
                    </a:lnTo>
                    <a:lnTo>
                      <a:pt x="27" y="570"/>
                    </a:lnTo>
                    <a:lnTo>
                      <a:pt x="27" y="583"/>
                    </a:lnTo>
                    <a:lnTo>
                      <a:pt x="27" y="583"/>
                    </a:lnTo>
                    <a:lnTo>
                      <a:pt x="27" y="594"/>
                    </a:lnTo>
                    <a:lnTo>
                      <a:pt x="26" y="604"/>
                    </a:lnTo>
                    <a:lnTo>
                      <a:pt x="23" y="614"/>
                    </a:lnTo>
                    <a:lnTo>
                      <a:pt x="20" y="622"/>
                    </a:lnTo>
                    <a:lnTo>
                      <a:pt x="16" y="631"/>
                    </a:lnTo>
                    <a:lnTo>
                      <a:pt x="12" y="639"/>
                    </a:lnTo>
                    <a:lnTo>
                      <a:pt x="7" y="646"/>
                    </a:lnTo>
                    <a:lnTo>
                      <a:pt x="0" y="654"/>
                    </a:lnTo>
                    <a:lnTo>
                      <a:pt x="0" y="814"/>
                    </a:lnTo>
                    <a:lnTo>
                      <a:pt x="0" y="814"/>
                    </a:lnTo>
                    <a:lnTo>
                      <a:pt x="12" y="811"/>
                    </a:lnTo>
                    <a:lnTo>
                      <a:pt x="12" y="811"/>
                    </a:lnTo>
                    <a:lnTo>
                      <a:pt x="35" y="803"/>
                    </a:lnTo>
                    <a:lnTo>
                      <a:pt x="57" y="793"/>
                    </a:lnTo>
                    <a:lnTo>
                      <a:pt x="77" y="782"/>
                    </a:lnTo>
                    <a:lnTo>
                      <a:pt x="97" y="768"/>
                    </a:lnTo>
                    <a:lnTo>
                      <a:pt x="97" y="768"/>
                    </a:lnTo>
                    <a:lnTo>
                      <a:pt x="105" y="761"/>
                    </a:lnTo>
                    <a:lnTo>
                      <a:pt x="114" y="753"/>
                    </a:lnTo>
                    <a:lnTo>
                      <a:pt x="122" y="745"/>
                    </a:lnTo>
                    <a:lnTo>
                      <a:pt x="129" y="737"/>
                    </a:lnTo>
                    <a:lnTo>
                      <a:pt x="136" y="727"/>
                    </a:lnTo>
                    <a:lnTo>
                      <a:pt x="143" y="718"/>
                    </a:lnTo>
                    <a:lnTo>
                      <a:pt x="148" y="707"/>
                    </a:lnTo>
                    <a:lnTo>
                      <a:pt x="154" y="697"/>
                    </a:lnTo>
                    <a:lnTo>
                      <a:pt x="154" y="697"/>
                    </a:lnTo>
                    <a:lnTo>
                      <a:pt x="159" y="685"/>
                    </a:lnTo>
                    <a:lnTo>
                      <a:pt x="163" y="674"/>
                    </a:lnTo>
                    <a:lnTo>
                      <a:pt x="167" y="662"/>
                    </a:lnTo>
                    <a:lnTo>
                      <a:pt x="170" y="650"/>
                    </a:lnTo>
                    <a:lnTo>
                      <a:pt x="172" y="637"/>
                    </a:lnTo>
                    <a:lnTo>
                      <a:pt x="173" y="624"/>
                    </a:lnTo>
                    <a:lnTo>
                      <a:pt x="174" y="611"/>
                    </a:lnTo>
                    <a:lnTo>
                      <a:pt x="175" y="596"/>
                    </a:lnTo>
                    <a:lnTo>
                      <a:pt x="175" y="596"/>
                    </a:lnTo>
                    <a:lnTo>
                      <a:pt x="174" y="579"/>
                    </a:lnTo>
                    <a:lnTo>
                      <a:pt x="172" y="563"/>
                    </a:lnTo>
                    <a:lnTo>
                      <a:pt x="170" y="547"/>
                    </a:lnTo>
                    <a:lnTo>
                      <a:pt x="166" y="531"/>
                    </a:lnTo>
                    <a:lnTo>
                      <a:pt x="162" y="518"/>
                    </a:lnTo>
                    <a:lnTo>
                      <a:pt x="155" y="503"/>
                    </a:lnTo>
                    <a:lnTo>
                      <a:pt x="148" y="490"/>
                    </a:lnTo>
                    <a:lnTo>
                      <a:pt x="141" y="478"/>
                    </a:lnTo>
                    <a:lnTo>
                      <a:pt x="141" y="478"/>
                    </a:lnTo>
                    <a:lnTo>
                      <a:pt x="131" y="466"/>
                    </a:lnTo>
                    <a:lnTo>
                      <a:pt x="122" y="455"/>
                    </a:lnTo>
                    <a:lnTo>
                      <a:pt x="111" y="444"/>
                    </a:lnTo>
                    <a:lnTo>
                      <a:pt x="101" y="435"/>
                    </a:lnTo>
                    <a:lnTo>
                      <a:pt x="89" y="426"/>
                    </a:lnTo>
                    <a:lnTo>
                      <a:pt x="78" y="418"/>
                    </a:lnTo>
                    <a:lnTo>
                      <a:pt x="65" y="411"/>
                    </a:lnTo>
                    <a:lnTo>
                      <a:pt x="53" y="403"/>
                    </a:lnTo>
                    <a:lnTo>
                      <a:pt x="53" y="403"/>
                    </a:lnTo>
                    <a:lnTo>
                      <a:pt x="64" y="397"/>
                    </a:lnTo>
                    <a:lnTo>
                      <a:pt x="76" y="389"/>
                    </a:lnTo>
                    <a:lnTo>
                      <a:pt x="87" y="380"/>
                    </a:lnTo>
                    <a:lnTo>
                      <a:pt x="98" y="371"/>
                    </a:lnTo>
                    <a:lnTo>
                      <a:pt x="108" y="360"/>
                    </a:lnTo>
                    <a:lnTo>
                      <a:pt x="118" y="350"/>
                    </a:lnTo>
                    <a:lnTo>
                      <a:pt x="126" y="337"/>
                    </a:lnTo>
                    <a:lnTo>
                      <a:pt x="136" y="325"/>
                    </a:lnTo>
                    <a:lnTo>
                      <a:pt x="136" y="325"/>
                    </a:lnTo>
                    <a:lnTo>
                      <a:pt x="143" y="310"/>
                    </a:lnTo>
                    <a:lnTo>
                      <a:pt x="150" y="297"/>
                    </a:lnTo>
                    <a:lnTo>
                      <a:pt x="155" y="282"/>
                    </a:lnTo>
                    <a:lnTo>
                      <a:pt x="161" y="266"/>
                    </a:lnTo>
                    <a:lnTo>
                      <a:pt x="164" y="250"/>
                    </a:lnTo>
                    <a:lnTo>
                      <a:pt x="167" y="234"/>
                    </a:lnTo>
                    <a:lnTo>
                      <a:pt x="168" y="217"/>
                    </a:lnTo>
                    <a:lnTo>
                      <a:pt x="169" y="199"/>
                    </a:lnTo>
                    <a:lnTo>
                      <a:pt x="169" y="199"/>
                    </a:lnTo>
                    <a:lnTo>
                      <a:pt x="168" y="175"/>
                    </a:lnTo>
                    <a:lnTo>
                      <a:pt x="165" y="152"/>
                    </a:lnTo>
                    <a:lnTo>
                      <a:pt x="160" y="131"/>
                    </a:lnTo>
                    <a:lnTo>
                      <a:pt x="151" y="111"/>
                    </a:lnTo>
                    <a:lnTo>
                      <a:pt x="147" y="102"/>
                    </a:lnTo>
                    <a:lnTo>
                      <a:pt x="142" y="92"/>
                    </a:lnTo>
                    <a:lnTo>
                      <a:pt x="136" y="84"/>
                    </a:lnTo>
                    <a:lnTo>
                      <a:pt x="130" y="76"/>
                    </a:lnTo>
                    <a:lnTo>
                      <a:pt x="123" y="67"/>
                    </a:lnTo>
                    <a:lnTo>
                      <a:pt x="116" y="60"/>
                    </a:lnTo>
                    <a:lnTo>
                      <a:pt x="99" y="45"/>
                    </a:lnTo>
                    <a:lnTo>
                      <a:pt x="99" y="45"/>
                    </a:lnTo>
                    <a:lnTo>
                      <a:pt x="89" y="38"/>
                    </a:lnTo>
                    <a:lnTo>
                      <a:pt x="78" y="31"/>
                    </a:lnTo>
                    <a:lnTo>
                      <a:pt x="66" y="24"/>
                    </a:lnTo>
                    <a:lnTo>
                      <a:pt x="55" y="18"/>
                    </a:lnTo>
                    <a:lnTo>
                      <a:pt x="42" y="13"/>
                    </a:lnTo>
                    <a:lnTo>
                      <a:pt x="29" y="7"/>
                    </a:lnTo>
                    <a:lnTo>
                      <a:pt x="14"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nvGrpSpPr>
              <p:cNvPr id="37" name="그룹 236"/>
              <p:cNvGrpSpPr/>
              <p:nvPr/>
            </p:nvGrpSpPr>
            <p:grpSpPr>
              <a:xfrm>
                <a:off x="-738062" y="1467804"/>
                <a:ext cx="415926" cy="1323976"/>
                <a:chOff x="3371850" y="3695700"/>
                <a:chExt cx="415926" cy="1323976"/>
              </a:xfrm>
            </p:grpSpPr>
            <p:sp>
              <p:nvSpPr>
                <p:cNvPr id="38" name="Freeform 23"/>
                <p:cNvSpPr/>
                <p:nvPr/>
              </p:nvSpPr>
              <p:spPr bwMode="auto">
                <a:xfrm>
                  <a:off x="3629025" y="4246563"/>
                  <a:ext cx="158750" cy="207963"/>
                </a:xfrm>
                <a:custGeom>
                  <a:avLst/>
                  <a:gdLst>
                    <a:gd name="T0" fmla="*/ 100 w 100"/>
                    <a:gd name="T1" fmla="*/ 0 h 131"/>
                    <a:gd name="T2" fmla="*/ 100 w 100"/>
                    <a:gd name="T3" fmla="*/ 0 h 131"/>
                    <a:gd name="T4" fmla="*/ 76 w 100"/>
                    <a:gd name="T5" fmla="*/ 5 h 131"/>
                    <a:gd name="T6" fmla="*/ 49 w 100"/>
                    <a:gd name="T7" fmla="*/ 7 h 131"/>
                    <a:gd name="T8" fmla="*/ 49 w 100"/>
                    <a:gd name="T9" fmla="*/ 7 h 131"/>
                    <a:gd name="T10" fmla="*/ 30 w 100"/>
                    <a:gd name="T11" fmla="*/ 9 h 131"/>
                    <a:gd name="T12" fmla="*/ 22 w 100"/>
                    <a:gd name="T13" fmla="*/ 11 h 131"/>
                    <a:gd name="T14" fmla="*/ 15 w 100"/>
                    <a:gd name="T15" fmla="*/ 13 h 131"/>
                    <a:gd name="T16" fmla="*/ 15 w 100"/>
                    <a:gd name="T17" fmla="*/ 13 h 131"/>
                    <a:gd name="T18" fmla="*/ 12 w 100"/>
                    <a:gd name="T19" fmla="*/ 15 h 131"/>
                    <a:gd name="T20" fmla="*/ 8 w 100"/>
                    <a:gd name="T21" fmla="*/ 17 h 131"/>
                    <a:gd name="T22" fmla="*/ 6 w 100"/>
                    <a:gd name="T23" fmla="*/ 20 h 131"/>
                    <a:gd name="T24" fmla="*/ 4 w 100"/>
                    <a:gd name="T25" fmla="*/ 23 h 131"/>
                    <a:gd name="T26" fmla="*/ 1 w 100"/>
                    <a:gd name="T27" fmla="*/ 33 h 131"/>
                    <a:gd name="T28" fmla="*/ 0 w 100"/>
                    <a:gd name="T29" fmla="*/ 44 h 131"/>
                    <a:gd name="T30" fmla="*/ 0 w 100"/>
                    <a:gd name="T31" fmla="*/ 92 h 131"/>
                    <a:gd name="T32" fmla="*/ 0 w 100"/>
                    <a:gd name="T33" fmla="*/ 92 h 131"/>
                    <a:gd name="T34" fmla="*/ 1 w 100"/>
                    <a:gd name="T35" fmla="*/ 103 h 131"/>
                    <a:gd name="T36" fmla="*/ 3 w 100"/>
                    <a:gd name="T37" fmla="*/ 111 h 131"/>
                    <a:gd name="T38" fmla="*/ 6 w 100"/>
                    <a:gd name="T39" fmla="*/ 118 h 131"/>
                    <a:gd name="T40" fmla="*/ 8 w 100"/>
                    <a:gd name="T41" fmla="*/ 120 h 131"/>
                    <a:gd name="T42" fmla="*/ 11 w 100"/>
                    <a:gd name="T43" fmla="*/ 121 h 131"/>
                    <a:gd name="T44" fmla="*/ 11 w 100"/>
                    <a:gd name="T45" fmla="*/ 121 h 131"/>
                    <a:gd name="T46" fmla="*/ 17 w 100"/>
                    <a:gd name="T47" fmla="*/ 123 h 131"/>
                    <a:gd name="T48" fmla="*/ 24 w 100"/>
                    <a:gd name="T49" fmla="*/ 124 h 131"/>
                    <a:gd name="T50" fmla="*/ 45 w 100"/>
                    <a:gd name="T51" fmla="*/ 125 h 131"/>
                    <a:gd name="T52" fmla="*/ 45 w 100"/>
                    <a:gd name="T53" fmla="*/ 125 h 131"/>
                    <a:gd name="T54" fmla="*/ 59 w 100"/>
                    <a:gd name="T55" fmla="*/ 125 h 131"/>
                    <a:gd name="T56" fmla="*/ 72 w 100"/>
                    <a:gd name="T57" fmla="*/ 126 h 131"/>
                    <a:gd name="T58" fmla="*/ 86 w 100"/>
                    <a:gd name="T59" fmla="*/ 128 h 131"/>
                    <a:gd name="T60" fmla="*/ 100 w 100"/>
                    <a:gd name="T61" fmla="*/ 131 h 131"/>
                    <a:gd name="T62" fmla="*/ 100 w 100"/>
                    <a:gd name="T6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 h="131">
                      <a:moveTo>
                        <a:pt x="100" y="0"/>
                      </a:moveTo>
                      <a:lnTo>
                        <a:pt x="100" y="0"/>
                      </a:lnTo>
                      <a:lnTo>
                        <a:pt x="76" y="5"/>
                      </a:lnTo>
                      <a:lnTo>
                        <a:pt x="49" y="7"/>
                      </a:lnTo>
                      <a:lnTo>
                        <a:pt x="49" y="7"/>
                      </a:lnTo>
                      <a:lnTo>
                        <a:pt x="30" y="9"/>
                      </a:lnTo>
                      <a:lnTo>
                        <a:pt x="22" y="11"/>
                      </a:lnTo>
                      <a:lnTo>
                        <a:pt x="15" y="13"/>
                      </a:lnTo>
                      <a:lnTo>
                        <a:pt x="15" y="13"/>
                      </a:lnTo>
                      <a:lnTo>
                        <a:pt x="12" y="15"/>
                      </a:lnTo>
                      <a:lnTo>
                        <a:pt x="8" y="17"/>
                      </a:lnTo>
                      <a:lnTo>
                        <a:pt x="6" y="20"/>
                      </a:lnTo>
                      <a:lnTo>
                        <a:pt x="4" y="23"/>
                      </a:lnTo>
                      <a:lnTo>
                        <a:pt x="1" y="33"/>
                      </a:lnTo>
                      <a:lnTo>
                        <a:pt x="0" y="44"/>
                      </a:lnTo>
                      <a:lnTo>
                        <a:pt x="0" y="92"/>
                      </a:lnTo>
                      <a:lnTo>
                        <a:pt x="0" y="92"/>
                      </a:lnTo>
                      <a:lnTo>
                        <a:pt x="1" y="103"/>
                      </a:lnTo>
                      <a:lnTo>
                        <a:pt x="3" y="111"/>
                      </a:lnTo>
                      <a:lnTo>
                        <a:pt x="6" y="118"/>
                      </a:lnTo>
                      <a:lnTo>
                        <a:pt x="8" y="120"/>
                      </a:lnTo>
                      <a:lnTo>
                        <a:pt x="11" y="121"/>
                      </a:lnTo>
                      <a:lnTo>
                        <a:pt x="11" y="121"/>
                      </a:lnTo>
                      <a:lnTo>
                        <a:pt x="17" y="123"/>
                      </a:lnTo>
                      <a:lnTo>
                        <a:pt x="24" y="124"/>
                      </a:lnTo>
                      <a:lnTo>
                        <a:pt x="45" y="125"/>
                      </a:lnTo>
                      <a:lnTo>
                        <a:pt x="45" y="125"/>
                      </a:lnTo>
                      <a:lnTo>
                        <a:pt x="59" y="125"/>
                      </a:lnTo>
                      <a:lnTo>
                        <a:pt x="72" y="126"/>
                      </a:lnTo>
                      <a:lnTo>
                        <a:pt x="86" y="128"/>
                      </a:lnTo>
                      <a:lnTo>
                        <a:pt x="100" y="131"/>
                      </a:lnTo>
                      <a:lnTo>
                        <a:pt x="100"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39" name="Freeform 25"/>
                <p:cNvSpPr/>
                <p:nvPr/>
              </p:nvSpPr>
              <p:spPr bwMode="auto">
                <a:xfrm>
                  <a:off x="3371850" y="4738688"/>
                  <a:ext cx="415925" cy="280988"/>
                </a:xfrm>
                <a:custGeom>
                  <a:avLst/>
                  <a:gdLst>
                    <a:gd name="T0" fmla="*/ 46 w 262"/>
                    <a:gd name="T1" fmla="*/ 0 h 177"/>
                    <a:gd name="T2" fmla="*/ 46 w 262"/>
                    <a:gd name="T3" fmla="*/ 0 h 177"/>
                    <a:gd name="T4" fmla="*/ 42 w 262"/>
                    <a:gd name="T5" fmla="*/ 1 h 177"/>
                    <a:gd name="T6" fmla="*/ 37 w 262"/>
                    <a:gd name="T7" fmla="*/ 5 h 177"/>
                    <a:gd name="T8" fmla="*/ 33 w 262"/>
                    <a:gd name="T9" fmla="*/ 10 h 177"/>
                    <a:gd name="T10" fmla="*/ 28 w 262"/>
                    <a:gd name="T11" fmla="*/ 18 h 177"/>
                    <a:gd name="T12" fmla="*/ 28 w 262"/>
                    <a:gd name="T13" fmla="*/ 18 h 177"/>
                    <a:gd name="T14" fmla="*/ 20 w 262"/>
                    <a:gd name="T15" fmla="*/ 37 h 177"/>
                    <a:gd name="T16" fmla="*/ 11 w 262"/>
                    <a:gd name="T17" fmla="*/ 57 h 177"/>
                    <a:gd name="T18" fmla="*/ 11 w 262"/>
                    <a:gd name="T19" fmla="*/ 57 h 177"/>
                    <a:gd name="T20" fmla="*/ 5 w 262"/>
                    <a:gd name="T21" fmla="*/ 79 h 177"/>
                    <a:gd name="T22" fmla="*/ 1 w 262"/>
                    <a:gd name="T23" fmla="*/ 99 h 177"/>
                    <a:gd name="T24" fmla="*/ 1 w 262"/>
                    <a:gd name="T25" fmla="*/ 99 h 177"/>
                    <a:gd name="T26" fmla="*/ 0 w 262"/>
                    <a:gd name="T27" fmla="*/ 108 h 177"/>
                    <a:gd name="T28" fmla="*/ 0 w 262"/>
                    <a:gd name="T29" fmla="*/ 116 h 177"/>
                    <a:gd name="T30" fmla="*/ 2 w 262"/>
                    <a:gd name="T31" fmla="*/ 121 h 177"/>
                    <a:gd name="T32" fmla="*/ 4 w 262"/>
                    <a:gd name="T33" fmla="*/ 124 h 177"/>
                    <a:gd name="T34" fmla="*/ 4 w 262"/>
                    <a:gd name="T35" fmla="*/ 124 h 177"/>
                    <a:gd name="T36" fmla="*/ 23 w 262"/>
                    <a:gd name="T37" fmla="*/ 133 h 177"/>
                    <a:gd name="T38" fmla="*/ 45 w 262"/>
                    <a:gd name="T39" fmla="*/ 142 h 177"/>
                    <a:gd name="T40" fmla="*/ 72 w 262"/>
                    <a:gd name="T41" fmla="*/ 151 h 177"/>
                    <a:gd name="T42" fmla="*/ 102 w 262"/>
                    <a:gd name="T43" fmla="*/ 160 h 177"/>
                    <a:gd name="T44" fmla="*/ 102 w 262"/>
                    <a:gd name="T45" fmla="*/ 160 h 177"/>
                    <a:gd name="T46" fmla="*/ 119 w 262"/>
                    <a:gd name="T47" fmla="*/ 164 h 177"/>
                    <a:gd name="T48" fmla="*/ 137 w 262"/>
                    <a:gd name="T49" fmla="*/ 168 h 177"/>
                    <a:gd name="T50" fmla="*/ 155 w 262"/>
                    <a:gd name="T51" fmla="*/ 171 h 177"/>
                    <a:gd name="T52" fmla="*/ 173 w 262"/>
                    <a:gd name="T53" fmla="*/ 173 h 177"/>
                    <a:gd name="T54" fmla="*/ 211 w 262"/>
                    <a:gd name="T55" fmla="*/ 176 h 177"/>
                    <a:gd name="T56" fmla="*/ 252 w 262"/>
                    <a:gd name="T57" fmla="*/ 177 h 177"/>
                    <a:gd name="T58" fmla="*/ 252 w 262"/>
                    <a:gd name="T59" fmla="*/ 177 h 177"/>
                    <a:gd name="T60" fmla="*/ 262 w 262"/>
                    <a:gd name="T61" fmla="*/ 177 h 177"/>
                    <a:gd name="T62" fmla="*/ 262 w 262"/>
                    <a:gd name="T63" fmla="*/ 41 h 177"/>
                    <a:gd name="T64" fmla="*/ 262 w 262"/>
                    <a:gd name="T65" fmla="*/ 41 h 177"/>
                    <a:gd name="T66" fmla="*/ 246 w 262"/>
                    <a:gd name="T67" fmla="*/ 42 h 177"/>
                    <a:gd name="T68" fmla="*/ 229 w 262"/>
                    <a:gd name="T69" fmla="*/ 43 h 177"/>
                    <a:gd name="T70" fmla="*/ 229 w 262"/>
                    <a:gd name="T71" fmla="*/ 43 h 177"/>
                    <a:gd name="T72" fmla="*/ 203 w 262"/>
                    <a:gd name="T73" fmla="*/ 42 h 177"/>
                    <a:gd name="T74" fmla="*/ 178 w 262"/>
                    <a:gd name="T75" fmla="*/ 40 h 177"/>
                    <a:gd name="T76" fmla="*/ 153 w 262"/>
                    <a:gd name="T77" fmla="*/ 36 h 177"/>
                    <a:gd name="T78" fmla="*/ 129 w 262"/>
                    <a:gd name="T79" fmla="*/ 30 h 177"/>
                    <a:gd name="T80" fmla="*/ 129 w 262"/>
                    <a:gd name="T81" fmla="*/ 30 h 177"/>
                    <a:gd name="T82" fmla="*/ 106 w 262"/>
                    <a:gd name="T83" fmla="*/ 22 h 177"/>
                    <a:gd name="T84" fmla="*/ 85 w 262"/>
                    <a:gd name="T85" fmla="*/ 16 h 177"/>
                    <a:gd name="T86" fmla="*/ 65 w 262"/>
                    <a:gd name="T87" fmla="*/ 8 h 177"/>
                    <a:gd name="T88" fmla="*/ 46 w 262"/>
                    <a:gd name="T8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2" h="177">
                      <a:moveTo>
                        <a:pt x="46" y="0"/>
                      </a:moveTo>
                      <a:lnTo>
                        <a:pt x="46" y="0"/>
                      </a:lnTo>
                      <a:lnTo>
                        <a:pt x="42" y="1"/>
                      </a:lnTo>
                      <a:lnTo>
                        <a:pt x="37" y="5"/>
                      </a:lnTo>
                      <a:lnTo>
                        <a:pt x="33" y="10"/>
                      </a:lnTo>
                      <a:lnTo>
                        <a:pt x="28" y="18"/>
                      </a:lnTo>
                      <a:lnTo>
                        <a:pt x="28" y="18"/>
                      </a:lnTo>
                      <a:lnTo>
                        <a:pt x="20" y="37"/>
                      </a:lnTo>
                      <a:lnTo>
                        <a:pt x="11" y="57"/>
                      </a:lnTo>
                      <a:lnTo>
                        <a:pt x="11" y="57"/>
                      </a:lnTo>
                      <a:lnTo>
                        <a:pt x="5" y="79"/>
                      </a:lnTo>
                      <a:lnTo>
                        <a:pt x="1" y="99"/>
                      </a:lnTo>
                      <a:lnTo>
                        <a:pt x="1" y="99"/>
                      </a:lnTo>
                      <a:lnTo>
                        <a:pt x="0" y="108"/>
                      </a:lnTo>
                      <a:lnTo>
                        <a:pt x="0" y="116"/>
                      </a:lnTo>
                      <a:lnTo>
                        <a:pt x="2" y="121"/>
                      </a:lnTo>
                      <a:lnTo>
                        <a:pt x="4" y="124"/>
                      </a:lnTo>
                      <a:lnTo>
                        <a:pt x="4" y="124"/>
                      </a:lnTo>
                      <a:lnTo>
                        <a:pt x="23" y="133"/>
                      </a:lnTo>
                      <a:lnTo>
                        <a:pt x="45" y="142"/>
                      </a:lnTo>
                      <a:lnTo>
                        <a:pt x="72" y="151"/>
                      </a:lnTo>
                      <a:lnTo>
                        <a:pt x="102" y="160"/>
                      </a:lnTo>
                      <a:lnTo>
                        <a:pt x="102" y="160"/>
                      </a:lnTo>
                      <a:lnTo>
                        <a:pt x="119" y="164"/>
                      </a:lnTo>
                      <a:lnTo>
                        <a:pt x="137" y="168"/>
                      </a:lnTo>
                      <a:lnTo>
                        <a:pt x="155" y="171"/>
                      </a:lnTo>
                      <a:lnTo>
                        <a:pt x="173" y="173"/>
                      </a:lnTo>
                      <a:lnTo>
                        <a:pt x="211" y="176"/>
                      </a:lnTo>
                      <a:lnTo>
                        <a:pt x="252" y="177"/>
                      </a:lnTo>
                      <a:lnTo>
                        <a:pt x="252" y="177"/>
                      </a:lnTo>
                      <a:lnTo>
                        <a:pt x="262" y="177"/>
                      </a:lnTo>
                      <a:lnTo>
                        <a:pt x="262" y="41"/>
                      </a:lnTo>
                      <a:lnTo>
                        <a:pt x="262" y="41"/>
                      </a:lnTo>
                      <a:lnTo>
                        <a:pt x="246" y="42"/>
                      </a:lnTo>
                      <a:lnTo>
                        <a:pt x="229" y="43"/>
                      </a:lnTo>
                      <a:lnTo>
                        <a:pt x="229" y="43"/>
                      </a:lnTo>
                      <a:lnTo>
                        <a:pt x="203" y="42"/>
                      </a:lnTo>
                      <a:lnTo>
                        <a:pt x="178" y="40"/>
                      </a:lnTo>
                      <a:lnTo>
                        <a:pt x="153" y="36"/>
                      </a:lnTo>
                      <a:lnTo>
                        <a:pt x="129" y="30"/>
                      </a:lnTo>
                      <a:lnTo>
                        <a:pt x="129" y="30"/>
                      </a:lnTo>
                      <a:lnTo>
                        <a:pt x="106" y="22"/>
                      </a:lnTo>
                      <a:lnTo>
                        <a:pt x="85" y="16"/>
                      </a:lnTo>
                      <a:lnTo>
                        <a:pt x="65" y="8"/>
                      </a:lnTo>
                      <a:lnTo>
                        <a:pt x="46"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0" name="Freeform 26"/>
                <p:cNvSpPr/>
                <p:nvPr/>
              </p:nvSpPr>
              <p:spPr bwMode="auto">
                <a:xfrm>
                  <a:off x="3371850" y="4738688"/>
                  <a:ext cx="415925" cy="280988"/>
                </a:xfrm>
                <a:custGeom>
                  <a:avLst/>
                  <a:gdLst>
                    <a:gd name="T0" fmla="*/ 46 w 262"/>
                    <a:gd name="T1" fmla="*/ 0 h 177"/>
                    <a:gd name="T2" fmla="*/ 46 w 262"/>
                    <a:gd name="T3" fmla="*/ 0 h 177"/>
                    <a:gd name="T4" fmla="*/ 42 w 262"/>
                    <a:gd name="T5" fmla="*/ 1 h 177"/>
                    <a:gd name="T6" fmla="*/ 37 w 262"/>
                    <a:gd name="T7" fmla="*/ 5 h 177"/>
                    <a:gd name="T8" fmla="*/ 33 w 262"/>
                    <a:gd name="T9" fmla="*/ 10 h 177"/>
                    <a:gd name="T10" fmla="*/ 28 w 262"/>
                    <a:gd name="T11" fmla="*/ 18 h 177"/>
                    <a:gd name="T12" fmla="*/ 28 w 262"/>
                    <a:gd name="T13" fmla="*/ 18 h 177"/>
                    <a:gd name="T14" fmla="*/ 20 w 262"/>
                    <a:gd name="T15" fmla="*/ 37 h 177"/>
                    <a:gd name="T16" fmla="*/ 11 w 262"/>
                    <a:gd name="T17" fmla="*/ 57 h 177"/>
                    <a:gd name="T18" fmla="*/ 11 w 262"/>
                    <a:gd name="T19" fmla="*/ 57 h 177"/>
                    <a:gd name="T20" fmla="*/ 5 w 262"/>
                    <a:gd name="T21" fmla="*/ 79 h 177"/>
                    <a:gd name="T22" fmla="*/ 1 w 262"/>
                    <a:gd name="T23" fmla="*/ 99 h 177"/>
                    <a:gd name="T24" fmla="*/ 1 w 262"/>
                    <a:gd name="T25" fmla="*/ 99 h 177"/>
                    <a:gd name="T26" fmla="*/ 0 w 262"/>
                    <a:gd name="T27" fmla="*/ 108 h 177"/>
                    <a:gd name="T28" fmla="*/ 0 w 262"/>
                    <a:gd name="T29" fmla="*/ 116 h 177"/>
                    <a:gd name="T30" fmla="*/ 2 w 262"/>
                    <a:gd name="T31" fmla="*/ 121 h 177"/>
                    <a:gd name="T32" fmla="*/ 4 w 262"/>
                    <a:gd name="T33" fmla="*/ 124 h 177"/>
                    <a:gd name="T34" fmla="*/ 4 w 262"/>
                    <a:gd name="T35" fmla="*/ 124 h 177"/>
                    <a:gd name="T36" fmla="*/ 23 w 262"/>
                    <a:gd name="T37" fmla="*/ 133 h 177"/>
                    <a:gd name="T38" fmla="*/ 45 w 262"/>
                    <a:gd name="T39" fmla="*/ 142 h 177"/>
                    <a:gd name="T40" fmla="*/ 72 w 262"/>
                    <a:gd name="T41" fmla="*/ 151 h 177"/>
                    <a:gd name="T42" fmla="*/ 102 w 262"/>
                    <a:gd name="T43" fmla="*/ 160 h 177"/>
                    <a:gd name="T44" fmla="*/ 102 w 262"/>
                    <a:gd name="T45" fmla="*/ 160 h 177"/>
                    <a:gd name="T46" fmla="*/ 119 w 262"/>
                    <a:gd name="T47" fmla="*/ 164 h 177"/>
                    <a:gd name="T48" fmla="*/ 137 w 262"/>
                    <a:gd name="T49" fmla="*/ 168 h 177"/>
                    <a:gd name="T50" fmla="*/ 155 w 262"/>
                    <a:gd name="T51" fmla="*/ 171 h 177"/>
                    <a:gd name="T52" fmla="*/ 173 w 262"/>
                    <a:gd name="T53" fmla="*/ 173 h 177"/>
                    <a:gd name="T54" fmla="*/ 211 w 262"/>
                    <a:gd name="T55" fmla="*/ 176 h 177"/>
                    <a:gd name="T56" fmla="*/ 252 w 262"/>
                    <a:gd name="T57" fmla="*/ 177 h 177"/>
                    <a:gd name="T58" fmla="*/ 252 w 262"/>
                    <a:gd name="T59" fmla="*/ 177 h 177"/>
                    <a:gd name="T60" fmla="*/ 262 w 262"/>
                    <a:gd name="T61" fmla="*/ 177 h 177"/>
                    <a:gd name="T62" fmla="*/ 262 w 262"/>
                    <a:gd name="T63" fmla="*/ 41 h 177"/>
                    <a:gd name="T64" fmla="*/ 262 w 262"/>
                    <a:gd name="T65" fmla="*/ 41 h 177"/>
                    <a:gd name="T66" fmla="*/ 246 w 262"/>
                    <a:gd name="T67" fmla="*/ 42 h 177"/>
                    <a:gd name="T68" fmla="*/ 229 w 262"/>
                    <a:gd name="T69" fmla="*/ 43 h 177"/>
                    <a:gd name="T70" fmla="*/ 229 w 262"/>
                    <a:gd name="T71" fmla="*/ 43 h 177"/>
                    <a:gd name="T72" fmla="*/ 203 w 262"/>
                    <a:gd name="T73" fmla="*/ 42 h 177"/>
                    <a:gd name="T74" fmla="*/ 178 w 262"/>
                    <a:gd name="T75" fmla="*/ 40 h 177"/>
                    <a:gd name="T76" fmla="*/ 153 w 262"/>
                    <a:gd name="T77" fmla="*/ 36 h 177"/>
                    <a:gd name="T78" fmla="*/ 129 w 262"/>
                    <a:gd name="T79" fmla="*/ 30 h 177"/>
                    <a:gd name="T80" fmla="*/ 129 w 262"/>
                    <a:gd name="T81" fmla="*/ 30 h 177"/>
                    <a:gd name="T82" fmla="*/ 106 w 262"/>
                    <a:gd name="T83" fmla="*/ 22 h 177"/>
                    <a:gd name="T84" fmla="*/ 85 w 262"/>
                    <a:gd name="T85" fmla="*/ 16 h 177"/>
                    <a:gd name="T86" fmla="*/ 65 w 262"/>
                    <a:gd name="T87" fmla="*/ 8 h 177"/>
                    <a:gd name="T88" fmla="*/ 46 w 262"/>
                    <a:gd name="T8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2" h="177">
                      <a:moveTo>
                        <a:pt x="46" y="0"/>
                      </a:moveTo>
                      <a:lnTo>
                        <a:pt x="46" y="0"/>
                      </a:lnTo>
                      <a:lnTo>
                        <a:pt x="42" y="1"/>
                      </a:lnTo>
                      <a:lnTo>
                        <a:pt x="37" y="5"/>
                      </a:lnTo>
                      <a:lnTo>
                        <a:pt x="33" y="10"/>
                      </a:lnTo>
                      <a:lnTo>
                        <a:pt x="28" y="18"/>
                      </a:lnTo>
                      <a:lnTo>
                        <a:pt x="28" y="18"/>
                      </a:lnTo>
                      <a:lnTo>
                        <a:pt x="20" y="37"/>
                      </a:lnTo>
                      <a:lnTo>
                        <a:pt x="11" y="57"/>
                      </a:lnTo>
                      <a:lnTo>
                        <a:pt x="11" y="57"/>
                      </a:lnTo>
                      <a:lnTo>
                        <a:pt x="5" y="79"/>
                      </a:lnTo>
                      <a:lnTo>
                        <a:pt x="1" y="99"/>
                      </a:lnTo>
                      <a:lnTo>
                        <a:pt x="1" y="99"/>
                      </a:lnTo>
                      <a:lnTo>
                        <a:pt x="0" y="108"/>
                      </a:lnTo>
                      <a:lnTo>
                        <a:pt x="0" y="116"/>
                      </a:lnTo>
                      <a:lnTo>
                        <a:pt x="2" y="121"/>
                      </a:lnTo>
                      <a:lnTo>
                        <a:pt x="4" y="124"/>
                      </a:lnTo>
                      <a:lnTo>
                        <a:pt x="4" y="124"/>
                      </a:lnTo>
                      <a:lnTo>
                        <a:pt x="23" y="133"/>
                      </a:lnTo>
                      <a:lnTo>
                        <a:pt x="45" y="142"/>
                      </a:lnTo>
                      <a:lnTo>
                        <a:pt x="72" y="151"/>
                      </a:lnTo>
                      <a:lnTo>
                        <a:pt x="102" y="160"/>
                      </a:lnTo>
                      <a:lnTo>
                        <a:pt x="102" y="160"/>
                      </a:lnTo>
                      <a:lnTo>
                        <a:pt x="119" y="164"/>
                      </a:lnTo>
                      <a:lnTo>
                        <a:pt x="137" y="168"/>
                      </a:lnTo>
                      <a:lnTo>
                        <a:pt x="155" y="171"/>
                      </a:lnTo>
                      <a:lnTo>
                        <a:pt x="173" y="173"/>
                      </a:lnTo>
                      <a:lnTo>
                        <a:pt x="211" y="176"/>
                      </a:lnTo>
                      <a:lnTo>
                        <a:pt x="252" y="177"/>
                      </a:lnTo>
                      <a:lnTo>
                        <a:pt x="252" y="177"/>
                      </a:lnTo>
                      <a:lnTo>
                        <a:pt x="262" y="177"/>
                      </a:lnTo>
                      <a:lnTo>
                        <a:pt x="262" y="41"/>
                      </a:lnTo>
                      <a:lnTo>
                        <a:pt x="262" y="41"/>
                      </a:lnTo>
                      <a:lnTo>
                        <a:pt x="246" y="42"/>
                      </a:lnTo>
                      <a:lnTo>
                        <a:pt x="229" y="43"/>
                      </a:lnTo>
                      <a:lnTo>
                        <a:pt x="229" y="43"/>
                      </a:lnTo>
                      <a:lnTo>
                        <a:pt x="203" y="42"/>
                      </a:lnTo>
                      <a:lnTo>
                        <a:pt x="178" y="40"/>
                      </a:lnTo>
                      <a:lnTo>
                        <a:pt x="153" y="36"/>
                      </a:lnTo>
                      <a:lnTo>
                        <a:pt x="129" y="30"/>
                      </a:lnTo>
                      <a:lnTo>
                        <a:pt x="129" y="30"/>
                      </a:lnTo>
                      <a:lnTo>
                        <a:pt x="106" y="22"/>
                      </a:lnTo>
                      <a:lnTo>
                        <a:pt x="85" y="16"/>
                      </a:lnTo>
                      <a:lnTo>
                        <a:pt x="65" y="8"/>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41" name="Freeform 27"/>
                <p:cNvSpPr/>
                <p:nvPr/>
              </p:nvSpPr>
              <p:spPr bwMode="auto">
                <a:xfrm>
                  <a:off x="3414713" y="3695700"/>
                  <a:ext cx="373063" cy="277813"/>
                </a:xfrm>
                <a:custGeom>
                  <a:avLst/>
                  <a:gdLst>
                    <a:gd name="T0" fmla="*/ 213 w 235"/>
                    <a:gd name="T1" fmla="*/ 0 h 175"/>
                    <a:gd name="T2" fmla="*/ 213 w 235"/>
                    <a:gd name="T3" fmla="*/ 0 h 175"/>
                    <a:gd name="T4" fmla="*/ 190 w 235"/>
                    <a:gd name="T5" fmla="*/ 0 h 175"/>
                    <a:gd name="T6" fmla="*/ 169 w 235"/>
                    <a:gd name="T7" fmla="*/ 1 h 175"/>
                    <a:gd name="T8" fmla="*/ 149 w 235"/>
                    <a:gd name="T9" fmla="*/ 3 h 175"/>
                    <a:gd name="T10" fmla="*/ 130 w 235"/>
                    <a:gd name="T11" fmla="*/ 5 h 175"/>
                    <a:gd name="T12" fmla="*/ 130 w 235"/>
                    <a:gd name="T13" fmla="*/ 5 h 175"/>
                    <a:gd name="T14" fmla="*/ 102 w 235"/>
                    <a:gd name="T15" fmla="*/ 10 h 175"/>
                    <a:gd name="T16" fmla="*/ 0 w 235"/>
                    <a:gd name="T17" fmla="*/ 112 h 175"/>
                    <a:gd name="T18" fmla="*/ 0 w 235"/>
                    <a:gd name="T19" fmla="*/ 112 h 175"/>
                    <a:gd name="T20" fmla="*/ 4 w 235"/>
                    <a:gd name="T21" fmla="*/ 127 h 175"/>
                    <a:gd name="T22" fmla="*/ 4 w 235"/>
                    <a:gd name="T23" fmla="*/ 127 h 175"/>
                    <a:gd name="T24" fmla="*/ 14 w 235"/>
                    <a:gd name="T25" fmla="*/ 147 h 175"/>
                    <a:gd name="T26" fmla="*/ 18 w 235"/>
                    <a:gd name="T27" fmla="*/ 156 h 175"/>
                    <a:gd name="T28" fmla="*/ 23 w 235"/>
                    <a:gd name="T29" fmla="*/ 164 h 175"/>
                    <a:gd name="T30" fmla="*/ 23 w 235"/>
                    <a:gd name="T31" fmla="*/ 164 h 175"/>
                    <a:gd name="T32" fmla="*/ 27 w 235"/>
                    <a:gd name="T33" fmla="*/ 168 h 175"/>
                    <a:gd name="T34" fmla="*/ 30 w 235"/>
                    <a:gd name="T35" fmla="*/ 171 h 175"/>
                    <a:gd name="T36" fmla="*/ 34 w 235"/>
                    <a:gd name="T37" fmla="*/ 173 h 175"/>
                    <a:gd name="T38" fmla="*/ 38 w 235"/>
                    <a:gd name="T39" fmla="*/ 175 h 175"/>
                    <a:gd name="T40" fmla="*/ 38 w 235"/>
                    <a:gd name="T41" fmla="*/ 175 h 175"/>
                    <a:gd name="T42" fmla="*/ 40 w 235"/>
                    <a:gd name="T43" fmla="*/ 175 h 175"/>
                    <a:gd name="T44" fmla="*/ 43 w 235"/>
                    <a:gd name="T45" fmla="*/ 172 h 175"/>
                    <a:gd name="T46" fmla="*/ 43 w 235"/>
                    <a:gd name="T47" fmla="*/ 172 h 175"/>
                    <a:gd name="T48" fmla="*/ 58 w 235"/>
                    <a:gd name="T49" fmla="*/ 163 h 175"/>
                    <a:gd name="T50" fmla="*/ 73 w 235"/>
                    <a:gd name="T51" fmla="*/ 154 h 175"/>
                    <a:gd name="T52" fmla="*/ 91 w 235"/>
                    <a:gd name="T53" fmla="*/ 146 h 175"/>
                    <a:gd name="T54" fmla="*/ 110 w 235"/>
                    <a:gd name="T55" fmla="*/ 139 h 175"/>
                    <a:gd name="T56" fmla="*/ 110 w 235"/>
                    <a:gd name="T57" fmla="*/ 139 h 175"/>
                    <a:gd name="T58" fmla="*/ 130 w 235"/>
                    <a:gd name="T59" fmla="*/ 134 h 175"/>
                    <a:gd name="T60" fmla="*/ 150 w 235"/>
                    <a:gd name="T61" fmla="*/ 129 h 175"/>
                    <a:gd name="T62" fmla="*/ 171 w 235"/>
                    <a:gd name="T63" fmla="*/ 127 h 175"/>
                    <a:gd name="T64" fmla="*/ 192 w 235"/>
                    <a:gd name="T65" fmla="*/ 126 h 175"/>
                    <a:gd name="T66" fmla="*/ 192 w 235"/>
                    <a:gd name="T67" fmla="*/ 126 h 175"/>
                    <a:gd name="T68" fmla="*/ 214 w 235"/>
                    <a:gd name="T69" fmla="*/ 127 h 175"/>
                    <a:gd name="T70" fmla="*/ 235 w 235"/>
                    <a:gd name="T71" fmla="*/ 129 h 175"/>
                    <a:gd name="T72" fmla="*/ 235 w 235"/>
                    <a:gd name="T73" fmla="*/ 0 h 175"/>
                    <a:gd name="T74" fmla="*/ 235 w 235"/>
                    <a:gd name="T75" fmla="*/ 0 h 175"/>
                    <a:gd name="T76" fmla="*/ 213 w 235"/>
                    <a:gd name="T7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75">
                      <a:moveTo>
                        <a:pt x="213" y="0"/>
                      </a:moveTo>
                      <a:lnTo>
                        <a:pt x="213" y="0"/>
                      </a:lnTo>
                      <a:lnTo>
                        <a:pt x="190" y="0"/>
                      </a:lnTo>
                      <a:lnTo>
                        <a:pt x="169" y="1"/>
                      </a:lnTo>
                      <a:lnTo>
                        <a:pt x="149" y="3"/>
                      </a:lnTo>
                      <a:lnTo>
                        <a:pt x="130" y="5"/>
                      </a:lnTo>
                      <a:lnTo>
                        <a:pt x="130" y="5"/>
                      </a:lnTo>
                      <a:lnTo>
                        <a:pt x="102" y="10"/>
                      </a:lnTo>
                      <a:lnTo>
                        <a:pt x="0" y="112"/>
                      </a:lnTo>
                      <a:lnTo>
                        <a:pt x="0" y="112"/>
                      </a:lnTo>
                      <a:lnTo>
                        <a:pt x="4" y="127"/>
                      </a:lnTo>
                      <a:lnTo>
                        <a:pt x="4" y="127"/>
                      </a:lnTo>
                      <a:lnTo>
                        <a:pt x="14" y="147"/>
                      </a:lnTo>
                      <a:lnTo>
                        <a:pt x="18" y="156"/>
                      </a:lnTo>
                      <a:lnTo>
                        <a:pt x="23" y="164"/>
                      </a:lnTo>
                      <a:lnTo>
                        <a:pt x="23" y="164"/>
                      </a:lnTo>
                      <a:lnTo>
                        <a:pt x="27" y="168"/>
                      </a:lnTo>
                      <a:lnTo>
                        <a:pt x="30" y="171"/>
                      </a:lnTo>
                      <a:lnTo>
                        <a:pt x="34" y="173"/>
                      </a:lnTo>
                      <a:lnTo>
                        <a:pt x="38" y="175"/>
                      </a:lnTo>
                      <a:lnTo>
                        <a:pt x="38" y="175"/>
                      </a:lnTo>
                      <a:lnTo>
                        <a:pt x="40" y="175"/>
                      </a:lnTo>
                      <a:lnTo>
                        <a:pt x="43" y="172"/>
                      </a:lnTo>
                      <a:lnTo>
                        <a:pt x="43" y="172"/>
                      </a:lnTo>
                      <a:lnTo>
                        <a:pt x="58" y="163"/>
                      </a:lnTo>
                      <a:lnTo>
                        <a:pt x="73" y="154"/>
                      </a:lnTo>
                      <a:lnTo>
                        <a:pt x="91" y="146"/>
                      </a:lnTo>
                      <a:lnTo>
                        <a:pt x="110" y="139"/>
                      </a:lnTo>
                      <a:lnTo>
                        <a:pt x="110" y="139"/>
                      </a:lnTo>
                      <a:lnTo>
                        <a:pt x="130" y="134"/>
                      </a:lnTo>
                      <a:lnTo>
                        <a:pt x="150" y="129"/>
                      </a:lnTo>
                      <a:lnTo>
                        <a:pt x="171" y="127"/>
                      </a:lnTo>
                      <a:lnTo>
                        <a:pt x="192" y="126"/>
                      </a:lnTo>
                      <a:lnTo>
                        <a:pt x="192" y="126"/>
                      </a:lnTo>
                      <a:lnTo>
                        <a:pt x="214" y="127"/>
                      </a:lnTo>
                      <a:lnTo>
                        <a:pt x="235" y="129"/>
                      </a:lnTo>
                      <a:lnTo>
                        <a:pt x="235" y="0"/>
                      </a:lnTo>
                      <a:lnTo>
                        <a:pt x="235" y="0"/>
                      </a:lnTo>
                      <a:lnTo>
                        <a:pt x="213"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42" name="Freeform 28"/>
                <p:cNvSpPr/>
                <p:nvPr/>
              </p:nvSpPr>
              <p:spPr bwMode="auto">
                <a:xfrm>
                  <a:off x="3414713" y="3695700"/>
                  <a:ext cx="373063" cy="277813"/>
                </a:xfrm>
                <a:custGeom>
                  <a:avLst/>
                  <a:gdLst>
                    <a:gd name="T0" fmla="*/ 213 w 235"/>
                    <a:gd name="T1" fmla="*/ 0 h 175"/>
                    <a:gd name="T2" fmla="*/ 213 w 235"/>
                    <a:gd name="T3" fmla="*/ 0 h 175"/>
                    <a:gd name="T4" fmla="*/ 190 w 235"/>
                    <a:gd name="T5" fmla="*/ 0 h 175"/>
                    <a:gd name="T6" fmla="*/ 169 w 235"/>
                    <a:gd name="T7" fmla="*/ 1 h 175"/>
                    <a:gd name="T8" fmla="*/ 149 w 235"/>
                    <a:gd name="T9" fmla="*/ 3 h 175"/>
                    <a:gd name="T10" fmla="*/ 130 w 235"/>
                    <a:gd name="T11" fmla="*/ 5 h 175"/>
                    <a:gd name="T12" fmla="*/ 130 w 235"/>
                    <a:gd name="T13" fmla="*/ 5 h 175"/>
                    <a:gd name="T14" fmla="*/ 102 w 235"/>
                    <a:gd name="T15" fmla="*/ 10 h 175"/>
                    <a:gd name="T16" fmla="*/ 0 w 235"/>
                    <a:gd name="T17" fmla="*/ 112 h 175"/>
                    <a:gd name="T18" fmla="*/ 0 w 235"/>
                    <a:gd name="T19" fmla="*/ 112 h 175"/>
                    <a:gd name="T20" fmla="*/ 4 w 235"/>
                    <a:gd name="T21" fmla="*/ 127 h 175"/>
                    <a:gd name="T22" fmla="*/ 4 w 235"/>
                    <a:gd name="T23" fmla="*/ 127 h 175"/>
                    <a:gd name="T24" fmla="*/ 14 w 235"/>
                    <a:gd name="T25" fmla="*/ 147 h 175"/>
                    <a:gd name="T26" fmla="*/ 18 w 235"/>
                    <a:gd name="T27" fmla="*/ 156 h 175"/>
                    <a:gd name="T28" fmla="*/ 23 w 235"/>
                    <a:gd name="T29" fmla="*/ 164 h 175"/>
                    <a:gd name="T30" fmla="*/ 23 w 235"/>
                    <a:gd name="T31" fmla="*/ 164 h 175"/>
                    <a:gd name="T32" fmla="*/ 27 w 235"/>
                    <a:gd name="T33" fmla="*/ 168 h 175"/>
                    <a:gd name="T34" fmla="*/ 30 w 235"/>
                    <a:gd name="T35" fmla="*/ 171 h 175"/>
                    <a:gd name="T36" fmla="*/ 34 w 235"/>
                    <a:gd name="T37" fmla="*/ 173 h 175"/>
                    <a:gd name="T38" fmla="*/ 38 w 235"/>
                    <a:gd name="T39" fmla="*/ 175 h 175"/>
                    <a:gd name="T40" fmla="*/ 38 w 235"/>
                    <a:gd name="T41" fmla="*/ 175 h 175"/>
                    <a:gd name="T42" fmla="*/ 40 w 235"/>
                    <a:gd name="T43" fmla="*/ 175 h 175"/>
                    <a:gd name="T44" fmla="*/ 43 w 235"/>
                    <a:gd name="T45" fmla="*/ 172 h 175"/>
                    <a:gd name="T46" fmla="*/ 43 w 235"/>
                    <a:gd name="T47" fmla="*/ 172 h 175"/>
                    <a:gd name="T48" fmla="*/ 58 w 235"/>
                    <a:gd name="T49" fmla="*/ 163 h 175"/>
                    <a:gd name="T50" fmla="*/ 73 w 235"/>
                    <a:gd name="T51" fmla="*/ 154 h 175"/>
                    <a:gd name="T52" fmla="*/ 91 w 235"/>
                    <a:gd name="T53" fmla="*/ 146 h 175"/>
                    <a:gd name="T54" fmla="*/ 110 w 235"/>
                    <a:gd name="T55" fmla="*/ 139 h 175"/>
                    <a:gd name="T56" fmla="*/ 110 w 235"/>
                    <a:gd name="T57" fmla="*/ 139 h 175"/>
                    <a:gd name="T58" fmla="*/ 130 w 235"/>
                    <a:gd name="T59" fmla="*/ 134 h 175"/>
                    <a:gd name="T60" fmla="*/ 150 w 235"/>
                    <a:gd name="T61" fmla="*/ 129 h 175"/>
                    <a:gd name="T62" fmla="*/ 171 w 235"/>
                    <a:gd name="T63" fmla="*/ 127 h 175"/>
                    <a:gd name="T64" fmla="*/ 192 w 235"/>
                    <a:gd name="T65" fmla="*/ 126 h 175"/>
                    <a:gd name="T66" fmla="*/ 192 w 235"/>
                    <a:gd name="T67" fmla="*/ 126 h 175"/>
                    <a:gd name="T68" fmla="*/ 214 w 235"/>
                    <a:gd name="T69" fmla="*/ 127 h 175"/>
                    <a:gd name="T70" fmla="*/ 235 w 235"/>
                    <a:gd name="T71" fmla="*/ 129 h 175"/>
                    <a:gd name="T72" fmla="*/ 235 w 235"/>
                    <a:gd name="T73" fmla="*/ 0 h 175"/>
                    <a:gd name="T74" fmla="*/ 235 w 235"/>
                    <a:gd name="T75" fmla="*/ 0 h 175"/>
                    <a:gd name="T76" fmla="*/ 213 w 235"/>
                    <a:gd name="T7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75">
                      <a:moveTo>
                        <a:pt x="213" y="0"/>
                      </a:moveTo>
                      <a:lnTo>
                        <a:pt x="213" y="0"/>
                      </a:lnTo>
                      <a:lnTo>
                        <a:pt x="190" y="0"/>
                      </a:lnTo>
                      <a:lnTo>
                        <a:pt x="169" y="1"/>
                      </a:lnTo>
                      <a:lnTo>
                        <a:pt x="149" y="3"/>
                      </a:lnTo>
                      <a:lnTo>
                        <a:pt x="130" y="5"/>
                      </a:lnTo>
                      <a:lnTo>
                        <a:pt x="130" y="5"/>
                      </a:lnTo>
                      <a:lnTo>
                        <a:pt x="102" y="10"/>
                      </a:lnTo>
                      <a:lnTo>
                        <a:pt x="0" y="112"/>
                      </a:lnTo>
                      <a:lnTo>
                        <a:pt x="0" y="112"/>
                      </a:lnTo>
                      <a:lnTo>
                        <a:pt x="4" y="127"/>
                      </a:lnTo>
                      <a:lnTo>
                        <a:pt x="4" y="127"/>
                      </a:lnTo>
                      <a:lnTo>
                        <a:pt x="14" y="147"/>
                      </a:lnTo>
                      <a:lnTo>
                        <a:pt x="18" y="156"/>
                      </a:lnTo>
                      <a:lnTo>
                        <a:pt x="23" y="164"/>
                      </a:lnTo>
                      <a:lnTo>
                        <a:pt x="23" y="164"/>
                      </a:lnTo>
                      <a:lnTo>
                        <a:pt x="27" y="168"/>
                      </a:lnTo>
                      <a:lnTo>
                        <a:pt x="30" y="171"/>
                      </a:lnTo>
                      <a:lnTo>
                        <a:pt x="34" y="173"/>
                      </a:lnTo>
                      <a:lnTo>
                        <a:pt x="38" y="175"/>
                      </a:lnTo>
                      <a:lnTo>
                        <a:pt x="38" y="175"/>
                      </a:lnTo>
                      <a:lnTo>
                        <a:pt x="40" y="175"/>
                      </a:lnTo>
                      <a:lnTo>
                        <a:pt x="43" y="172"/>
                      </a:lnTo>
                      <a:lnTo>
                        <a:pt x="43" y="172"/>
                      </a:lnTo>
                      <a:lnTo>
                        <a:pt x="58" y="163"/>
                      </a:lnTo>
                      <a:lnTo>
                        <a:pt x="73" y="154"/>
                      </a:lnTo>
                      <a:lnTo>
                        <a:pt x="91" y="146"/>
                      </a:lnTo>
                      <a:lnTo>
                        <a:pt x="110" y="139"/>
                      </a:lnTo>
                      <a:lnTo>
                        <a:pt x="110" y="139"/>
                      </a:lnTo>
                      <a:lnTo>
                        <a:pt x="130" y="134"/>
                      </a:lnTo>
                      <a:lnTo>
                        <a:pt x="150" y="129"/>
                      </a:lnTo>
                      <a:lnTo>
                        <a:pt x="171" y="127"/>
                      </a:lnTo>
                      <a:lnTo>
                        <a:pt x="192" y="126"/>
                      </a:lnTo>
                      <a:lnTo>
                        <a:pt x="192" y="126"/>
                      </a:lnTo>
                      <a:lnTo>
                        <a:pt x="214" y="127"/>
                      </a:lnTo>
                      <a:lnTo>
                        <a:pt x="235" y="129"/>
                      </a:lnTo>
                      <a:lnTo>
                        <a:pt x="235" y="0"/>
                      </a:lnTo>
                      <a:lnTo>
                        <a:pt x="235" y="0"/>
                      </a:lnTo>
                      <a:lnTo>
                        <a:pt x="2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grpSp>
        </p:grpSp>
      </p:grpSp>
      <p:grpSp>
        <p:nvGrpSpPr>
          <p:cNvPr id="43" name="그룹 216"/>
          <p:cNvGrpSpPr/>
          <p:nvPr/>
        </p:nvGrpSpPr>
        <p:grpSpPr>
          <a:xfrm>
            <a:off x="116447" y="3149545"/>
            <a:ext cx="2554047" cy="559578"/>
            <a:chOff x="1759233" y="5220019"/>
            <a:chExt cx="2210674" cy="1108228"/>
          </a:xfrm>
        </p:grpSpPr>
        <p:pic>
          <p:nvPicPr>
            <p:cNvPr id="44" name="그림 2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500000">
              <a:off x="2279051" y="4979173"/>
              <a:ext cx="332230" cy="920917"/>
            </a:xfrm>
            <a:prstGeom prst="rect">
              <a:avLst/>
            </a:prstGeom>
          </p:spPr>
        </p:pic>
        <p:grpSp>
          <p:nvGrpSpPr>
            <p:cNvPr id="45" name="그룹 218"/>
            <p:cNvGrpSpPr/>
            <p:nvPr/>
          </p:nvGrpSpPr>
          <p:grpSpPr>
            <a:xfrm>
              <a:off x="1759233" y="5220019"/>
              <a:ext cx="2210674" cy="1108228"/>
              <a:chOff x="1759233" y="5220019"/>
              <a:chExt cx="2210674" cy="1108228"/>
            </a:xfrm>
          </p:grpSpPr>
          <p:sp>
            <p:nvSpPr>
              <p:cNvPr id="46" name="Freeform 119"/>
              <p:cNvSpPr/>
              <p:nvPr/>
            </p:nvSpPr>
            <p:spPr bwMode="auto">
              <a:xfrm flipH="1">
                <a:off x="2893903" y="5221352"/>
                <a:ext cx="1074670" cy="107467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F4879C">
                  <a:alpha val="20000"/>
                </a:srgbClr>
              </a:solidFill>
              <a:ln>
                <a:noFill/>
              </a:ln>
            </p:spPr>
            <p:txBody>
              <a:bodyPr vert="horz" wrap="square" lIns="121920" tIns="60960" rIns="121920" bIns="60960" numCol="1" anchor="t" anchorCtr="0" compatLnSpc="1"/>
              <a:lstStyle/>
              <a:p>
                <a:endParaRPr lang="ko-KR" altLang="en-US" sz="2400"/>
              </a:p>
            </p:txBody>
          </p:sp>
          <p:pic>
            <p:nvPicPr>
              <p:cNvPr id="47" name="그림 2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3500000" flipH="1" flipV="1">
                <a:off x="3097355" y="5679223"/>
                <a:ext cx="377131" cy="920917"/>
              </a:xfrm>
              <a:prstGeom prst="rect">
                <a:avLst/>
              </a:prstGeom>
            </p:spPr>
          </p:pic>
          <p:sp>
            <p:nvSpPr>
              <p:cNvPr id="48" name="Freeform 117"/>
              <p:cNvSpPr/>
              <p:nvPr/>
            </p:nvSpPr>
            <p:spPr bwMode="auto">
              <a:xfrm flipH="1">
                <a:off x="1759233" y="5220019"/>
                <a:ext cx="1074670" cy="1076004"/>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BDA8D1">
                  <a:alpha val="20000"/>
                </a:srgbClr>
              </a:solidFill>
              <a:ln>
                <a:noFill/>
              </a:ln>
            </p:spPr>
            <p:txBody>
              <a:bodyPr vert="horz" wrap="square" lIns="121920" tIns="60960" rIns="121920" bIns="60960" numCol="1" anchor="t" anchorCtr="0" compatLnSpc="1"/>
              <a:lstStyle/>
              <a:p>
                <a:endParaRPr lang="ko-KR" altLang="en-US" sz="2400"/>
              </a:p>
            </p:txBody>
          </p:sp>
          <p:sp>
            <p:nvSpPr>
              <p:cNvPr id="49" name="Freeform 120"/>
              <p:cNvSpPr/>
              <p:nvPr/>
            </p:nvSpPr>
            <p:spPr bwMode="auto">
              <a:xfrm flipH="1">
                <a:off x="2893903" y="5220019"/>
                <a:ext cx="1076004" cy="1076004"/>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F4879C"/>
              </a:solidFill>
              <a:ln>
                <a:noFill/>
              </a:ln>
            </p:spPr>
            <p:txBody>
              <a:bodyPr vert="horz" wrap="square" lIns="121920" tIns="60960" rIns="121920" bIns="60960" numCol="1" anchor="t" anchorCtr="0" compatLnSpc="1"/>
              <a:lstStyle/>
              <a:p>
                <a:endParaRPr lang="ko-KR" altLang="en-US" sz="2400"/>
              </a:p>
            </p:txBody>
          </p:sp>
          <p:sp>
            <p:nvSpPr>
              <p:cNvPr id="50" name="Freeform 118"/>
              <p:cNvSpPr/>
              <p:nvPr/>
            </p:nvSpPr>
            <p:spPr bwMode="auto">
              <a:xfrm flipH="1">
                <a:off x="1759233" y="5220019"/>
                <a:ext cx="1074670" cy="1076004"/>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BDA8D1"/>
              </a:solidFill>
              <a:ln>
                <a:noFill/>
              </a:ln>
            </p:spPr>
            <p:txBody>
              <a:bodyPr vert="horz" wrap="square" lIns="121920" tIns="60960" rIns="121920" bIns="60960" numCol="1" anchor="t" anchorCtr="0" compatLnSpc="1"/>
              <a:lstStyle/>
              <a:p>
                <a:endParaRPr lang="ko-KR" altLang="en-US" sz="2400"/>
              </a:p>
            </p:txBody>
          </p:sp>
          <p:grpSp>
            <p:nvGrpSpPr>
              <p:cNvPr id="51" name="그룹 224"/>
              <p:cNvGrpSpPr/>
              <p:nvPr/>
            </p:nvGrpSpPr>
            <p:grpSpPr>
              <a:xfrm>
                <a:off x="2532436" y="5325198"/>
                <a:ext cx="570580" cy="817575"/>
                <a:chOff x="-2186655" y="1513420"/>
                <a:chExt cx="946151" cy="1355725"/>
              </a:xfrm>
            </p:grpSpPr>
            <p:sp>
              <p:nvSpPr>
                <p:cNvPr id="52" name="Freeform 17"/>
                <p:cNvSpPr/>
                <p:nvPr/>
              </p:nvSpPr>
              <p:spPr bwMode="auto">
                <a:xfrm>
                  <a:off x="-1588167" y="1513420"/>
                  <a:ext cx="347663" cy="1355725"/>
                </a:xfrm>
                <a:custGeom>
                  <a:avLst/>
                  <a:gdLst>
                    <a:gd name="T0" fmla="*/ 38 w 219"/>
                    <a:gd name="T1" fmla="*/ 0 h 854"/>
                    <a:gd name="T2" fmla="*/ 29 w 219"/>
                    <a:gd name="T3" fmla="*/ 1 h 854"/>
                    <a:gd name="T4" fmla="*/ 15 w 219"/>
                    <a:gd name="T5" fmla="*/ 10 h 854"/>
                    <a:gd name="T6" fmla="*/ 6 w 219"/>
                    <a:gd name="T7" fmla="*/ 17 h 854"/>
                    <a:gd name="T8" fmla="*/ 0 w 219"/>
                    <a:gd name="T9" fmla="*/ 261 h 854"/>
                    <a:gd name="T10" fmla="*/ 7 w 219"/>
                    <a:gd name="T11" fmla="*/ 250 h 854"/>
                    <a:gd name="T12" fmla="*/ 0 w 219"/>
                    <a:gd name="T13" fmla="*/ 563 h 854"/>
                    <a:gd name="T14" fmla="*/ 7 w 219"/>
                    <a:gd name="T15" fmla="*/ 694 h 854"/>
                    <a:gd name="T16" fmla="*/ 7 w 219"/>
                    <a:gd name="T17" fmla="*/ 816 h 854"/>
                    <a:gd name="T18" fmla="*/ 11 w 219"/>
                    <a:gd name="T19" fmla="*/ 835 h 854"/>
                    <a:gd name="T20" fmla="*/ 19 w 219"/>
                    <a:gd name="T21" fmla="*/ 847 h 854"/>
                    <a:gd name="T22" fmla="*/ 25 w 219"/>
                    <a:gd name="T23" fmla="*/ 850 h 854"/>
                    <a:gd name="T24" fmla="*/ 43 w 219"/>
                    <a:gd name="T25" fmla="*/ 854 h 854"/>
                    <a:gd name="T26" fmla="*/ 112 w 219"/>
                    <a:gd name="T27" fmla="*/ 854 h 854"/>
                    <a:gd name="T28" fmla="*/ 122 w 219"/>
                    <a:gd name="T29" fmla="*/ 854 h 854"/>
                    <a:gd name="T30" fmla="*/ 137 w 219"/>
                    <a:gd name="T31" fmla="*/ 850 h 854"/>
                    <a:gd name="T32" fmla="*/ 141 w 219"/>
                    <a:gd name="T33" fmla="*/ 848 h 854"/>
                    <a:gd name="T34" fmla="*/ 148 w 219"/>
                    <a:gd name="T35" fmla="*/ 837 h 854"/>
                    <a:gd name="T36" fmla="*/ 150 w 219"/>
                    <a:gd name="T37" fmla="*/ 822 h 854"/>
                    <a:gd name="T38" fmla="*/ 184 w 219"/>
                    <a:gd name="T39" fmla="*/ 694 h 854"/>
                    <a:gd name="T40" fmla="*/ 195 w 219"/>
                    <a:gd name="T41" fmla="*/ 693 h 854"/>
                    <a:gd name="T42" fmla="*/ 209 w 219"/>
                    <a:gd name="T43" fmla="*/ 687 h 854"/>
                    <a:gd name="T44" fmla="*/ 213 w 219"/>
                    <a:gd name="T45" fmla="*/ 683 h 854"/>
                    <a:gd name="T46" fmla="*/ 218 w 219"/>
                    <a:gd name="T47" fmla="*/ 670 h 854"/>
                    <a:gd name="T48" fmla="*/ 219 w 219"/>
                    <a:gd name="T49" fmla="*/ 651 h 854"/>
                    <a:gd name="T50" fmla="*/ 219 w 219"/>
                    <a:gd name="T51" fmla="*/ 598 h 854"/>
                    <a:gd name="T52" fmla="*/ 218 w 219"/>
                    <a:gd name="T53" fmla="*/ 580 h 854"/>
                    <a:gd name="T54" fmla="*/ 213 w 219"/>
                    <a:gd name="T55" fmla="*/ 569 h 854"/>
                    <a:gd name="T56" fmla="*/ 209 w 219"/>
                    <a:gd name="T57" fmla="*/ 566 h 854"/>
                    <a:gd name="T58" fmla="*/ 195 w 219"/>
                    <a:gd name="T59" fmla="*/ 563 h 854"/>
                    <a:gd name="T60" fmla="*/ 150 w 219"/>
                    <a:gd name="T61" fmla="*/ 563 h 854"/>
                    <a:gd name="T62" fmla="*/ 150 w 219"/>
                    <a:gd name="T63" fmla="*/ 44 h 854"/>
                    <a:gd name="T64" fmla="*/ 148 w 219"/>
                    <a:gd name="T65" fmla="*/ 18 h 854"/>
                    <a:gd name="T66" fmla="*/ 146 w 219"/>
                    <a:gd name="T67" fmla="*/ 12 h 854"/>
                    <a:gd name="T68" fmla="*/ 143 w 219"/>
                    <a:gd name="T69" fmla="*/ 7 h 854"/>
                    <a:gd name="T70" fmla="*/ 136 w 219"/>
                    <a:gd name="T71" fmla="*/ 3 h 854"/>
                    <a:gd name="T72" fmla="*/ 115 w 219"/>
                    <a:gd name="T73"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9" h="854">
                      <a:moveTo>
                        <a:pt x="115" y="0"/>
                      </a:moveTo>
                      <a:lnTo>
                        <a:pt x="38" y="0"/>
                      </a:lnTo>
                      <a:lnTo>
                        <a:pt x="38" y="0"/>
                      </a:lnTo>
                      <a:lnTo>
                        <a:pt x="29" y="1"/>
                      </a:lnTo>
                      <a:lnTo>
                        <a:pt x="22" y="4"/>
                      </a:lnTo>
                      <a:lnTo>
                        <a:pt x="15" y="10"/>
                      </a:lnTo>
                      <a:lnTo>
                        <a:pt x="6" y="17"/>
                      </a:lnTo>
                      <a:lnTo>
                        <a:pt x="6" y="17"/>
                      </a:lnTo>
                      <a:lnTo>
                        <a:pt x="0" y="24"/>
                      </a:lnTo>
                      <a:lnTo>
                        <a:pt x="0" y="261"/>
                      </a:lnTo>
                      <a:lnTo>
                        <a:pt x="0" y="261"/>
                      </a:lnTo>
                      <a:lnTo>
                        <a:pt x="7" y="250"/>
                      </a:lnTo>
                      <a:lnTo>
                        <a:pt x="7" y="563"/>
                      </a:lnTo>
                      <a:lnTo>
                        <a:pt x="0" y="563"/>
                      </a:lnTo>
                      <a:lnTo>
                        <a:pt x="0" y="694"/>
                      </a:lnTo>
                      <a:lnTo>
                        <a:pt x="7" y="694"/>
                      </a:lnTo>
                      <a:lnTo>
                        <a:pt x="7" y="816"/>
                      </a:lnTo>
                      <a:lnTo>
                        <a:pt x="7" y="816"/>
                      </a:lnTo>
                      <a:lnTo>
                        <a:pt x="8" y="827"/>
                      </a:lnTo>
                      <a:lnTo>
                        <a:pt x="11" y="835"/>
                      </a:lnTo>
                      <a:lnTo>
                        <a:pt x="14" y="841"/>
                      </a:lnTo>
                      <a:lnTo>
                        <a:pt x="19" y="847"/>
                      </a:lnTo>
                      <a:lnTo>
                        <a:pt x="19" y="847"/>
                      </a:lnTo>
                      <a:lnTo>
                        <a:pt x="25" y="850"/>
                      </a:lnTo>
                      <a:lnTo>
                        <a:pt x="34" y="852"/>
                      </a:lnTo>
                      <a:lnTo>
                        <a:pt x="43" y="854"/>
                      </a:lnTo>
                      <a:lnTo>
                        <a:pt x="55" y="854"/>
                      </a:lnTo>
                      <a:lnTo>
                        <a:pt x="112" y="854"/>
                      </a:lnTo>
                      <a:lnTo>
                        <a:pt x="112" y="854"/>
                      </a:lnTo>
                      <a:lnTo>
                        <a:pt x="122" y="854"/>
                      </a:lnTo>
                      <a:lnTo>
                        <a:pt x="130" y="853"/>
                      </a:lnTo>
                      <a:lnTo>
                        <a:pt x="137" y="850"/>
                      </a:lnTo>
                      <a:lnTo>
                        <a:pt x="141" y="848"/>
                      </a:lnTo>
                      <a:lnTo>
                        <a:pt x="141" y="848"/>
                      </a:lnTo>
                      <a:lnTo>
                        <a:pt x="146" y="842"/>
                      </a:lnTo>
                      <a:lnTo>
                        <a:pt x="148" y="837"/>
                      </a:lnTo>
                      <a:lnTo>
                        <a:pt x="149" y="830"/>
                      </a:lnTo>
                      <a:lnTo>
                        <a:pt x="150" y="822"/>
                      </a:lnTo>
                      <a:lnTo>
                        <a:pt x="150" y="694"/>
                      </a:lnTo>
                      <a:lnTo>
                        <a:pt x="184" y="694"/>
                      </a:lnTo>
                      <a:lnTo>
                        <a:pt x="184" y="694"/>
                      </a:lnTo>
                      <a:lnTo>
                        <a:pt x="195" y="693"/>
                      </a:lnTo>
                      <a:lnTo>
                        <a:pt x="202" y="691"/>
                      </a:lnTo>
                      <a:lnTo>
                        <a:pt x="209" y="687"/>
                      </a:lnTo>
                      <a:lnTo>
                        <a:pt x="213" y="683"/>
                      </a:lnTo>
                      <a:lnTo>
                        <a:pt x="213" y="683"/>
                      </a:lnTo>
                      <a:lnTo>
                        <a:pt x="216" y="677"/>
                      </a:lnTo>
                      <a:lnTo>
                        <a:pt x="218" y="670"/>
                      </a:lnTo>
                      <a:lnTo>
                        <a:pt x="219" y="661"/>
                      </a:lnTo>
                      <a:lnTo>
                        <a:pt x="219" y="651"/>
                      </a:lnTo>
                      <a:lnTo>
                        <a:pt x="219" y="598"/>
                      </a:lnTo>
                      <a:lnTo>
                        <a:pt x="219" y="598"/>
                      </a:lnTo>
                      <a:lnTo>
                        <a:pt x="219" y="588"/>
                      </a:lnTo>
                      <a:lnTo>
                        <a:pt x="218" y="580"/>
                      </a:lnTo>
                      <a:lnTo>
                        <a:pt x="216" y="573"/>
                      </a:lnTo>
                      <a:lnTo>
                        <a:pt x="213" y="569"/>
                      </a:lnTo>
                      <a:lnTo>
                        <a:pt x="213" y="569"/>
                      </a:lnTo>
                      <a:lnTo>
                        <a:pt x="209" y="566"/>
                      </a:lnTo>
                      <a:lnTo>
                        <a:pt x="203" y="564"/>
                      </a:lnTo>
                      <a:lnTo>
                        <a:pt x="195" y="563"/>
                      </a:lnTo>
                      <a:lnTo>
                        <a:pt x="185" y="563"/>
                      </a:lnTo>
                      <a:lnTo>
                        <a:pt x="150" y="563"/>
                      </a:lnTo>
                      <a:lnTo>
                        <a:pt x="150" y="44"/>
                      </a:lnTo>
                      <a:lnTo>
                        <a:pt x="150" y="44"/>
                      </a:lnTo>
                      <a:lnTo>
                        <a:pt x="149" y="25"/>
                      </a:lnTo>
                      <a:lnTo>
                        <a:pt x="148" y="18"/>
                      </a:lnTo>
                      <a:lnTo>
                        <a:pt x="146" y="12"/>
                      </a:lnTo>
                      <a:lnTo>
                        <a:pt x="146" y="12"/>
                      </a:lnTo>
                      <a:lnTo>
                        <a:pt x="145" y="9"/>
                      </a:lnTo>
                      <a:lnTo>
                        <a:pt x="143" y="7"/>
                      </a:lnTo>
                      <a:lnTo>
                        <a:pt x="139" y="4"/>
                      </a:lnTo>
                      <a:lnTo>
                        <a:pt x="136" y="3"/>
                      </a:lnTo>
                      <a:lnTo>
                        <a:pt x="127" y="1"/>
                      </a:lnTo>
                      <a:lnTo>
                        <a:pt x="11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sp>
              <p:nvSpPr>
                <p:cNvPr id="53" name="Freeform 18"/>
                <p:cNvSpPr/>
                <p:nvPr/>
              </p:nvSpPr>
              <p:spPr bwMode="auto">
                <a:xfrm>
                  <a:off x="-1588167" y="1513420"/>
                  <a:ext cx="347663" cy="1355725"/>
                </a:xfrm>
                <a:custGeom>
                  <a:avLst/>
                  <a:gdLst>
                    <a:gd name="T0" fmla="*/ 38 w 219"/>
                    <a:gd name="T1" fmla="*/ 0 h 854"/>
                    <a:gd name="T2" fmla="*/ 29 w 219"/>
                    <a:gd name="T3" fmla="*/ 1 h 854"/>
                    <a:gd name="T4" fmla="*/ 15 w 219"/>
                    <a:gd name="T5" fmla="*/ 10 h 854"/>
                    <a:gd name="T6" fmla="*/ 6 w 219"/>
                    <a:gd name="T7" fmla="*/ 17 h 854"/>
                    <a:gd name="T8" fmla="*/ 0 w 219"/>
                    <a:gd name="T9" fmla="*/ 261 h 854"/>
                    <a:gd name="T10" fmla="*/ 7 w 219"/>
                    <a:gd name="T11" fmla="*/ 250 h 854"/>
                    <a:gd name="T12" fmla="*/ 0 w 219"/>
                    <a:gd name="T13" fmla="*/ 563 h 854"/>
                    <a:gd name="T14" fmla="*/ 7 w 219"/>
                    <a:gd name="T15" fmla="*/ 694 h 854"/>
                    <a:gd name="T16" fmla="*/ 7 w 219"/>
                    <a:gd name="T17" fmla="*/ 816 h 854"/>
                    <a:gd name="T18" fmla="*/ 11 w 219"/>
                    <a:gd name="T19" fmla="*/ 835 h 854"/>
                    <a:gd name="T20" fmla="*/ 19 w 219"/>
                    <a:gd name="T21" fmla="*/ 847 h 854"/>
                    <a:gd name="T22" fmla="*/ 25 w 219"/>
                    <a:gd name="T23" fmla="*/ 850 h 854"/>
                    <a:gd name="T24" fmla="*/ 43 w 219"/>
                    <a:gd name="T25" fmla="*/ 854 h 854"/>
                    <a:gd name="T26" fmla="*/ 112 w 219"/>
                    <a:gd name="T27" fmla="*/ 854 h 854"/>
                    <a:gd name="T28" fmla="*/ 122 w 219"/>
                    <a:gd name="T29" fmla="*/ 854 h 854"/>
                    <a:gd name="T30" fmla="*/ 137 w 219"/>
                    <a:gd name="T31" fmla="*/ 850 h 854"/>
                    <a:gd name="T32" fmla="*/ 141 w 219"/>
                    <a:gd name="T33" fmla="*/ 848 h 854"/>
                    <a:gd name="T34" fmla="*/ 148 w 219"/>
                    <a:gd name="T35" fmla="*/ 837 h 854"/>
                    <a:gd name="T36" fmla="*/ 150 w 219"/>
                    <a:gd name="T37" fmla="*/ 822 h 854"/>
                    <a:gd name="T38" fmla="*/ 184 w 219"/>
                    <a:gd name="T39" fmla="*/ 694 h 854"/>
                    <a:gd name="T40" fmla="*/ 195 w 219"/>
                    <a:gd name="T41" fmla="*/ 693 h 854"/>
                    <a:gd name="T42" fmla="*/ 209 w 219"/>
                    <a:gd name="T43" fmla="*/ 687 h 854"/>
                    <a:gd name="T44" fmla="*/ 213 w 219"/>
                    <a:gd name="T45" fmla="*/ 683 h 854"/>
                    <a:gd name="T46" fmla="*/ 218 w 219"/>
                    <a:gd name="T47" fmla="*/ 670 h 854"/>
                    <a:gd name="T48" fmla="*/ 219 w 219"/>
                    <a:gd name="T49" fmla="*/ 651 h 854"/>
                    <a:gd name="T50" fmla="*/ 219 w 219"/>
                    <a:gd name="T51" fmla="*/ 598 h 854"/>
                    <a:gd name="T52" fmla="*/ 218 w 219"/>
                    <a:gd name="T53" fmla="*/ 580 h 854"/>
                    <a:gd name="T54" fmla="*/ 213 w 219"/>
                    <a:gd name="T55" fmla="*/ 569 h 854"/>
                    <a:gd name="T56" fmla="*/ 209 w 219"/>
                    <a:gd name="T57" fmla="*/ 566 h 854"/>
                    <a:gd name="T58" fmla="*/ 195 w 219"/>
                    <a:gd name="T59" fmla="*/ 563 h 854"/>
                    <a:gd name="T60" fmla="*/ 150 w 219"/>
                    <a:gd name="T61" fmla="*/ 563 h 854"/>
                    <a:gd name="T62" fmla="*/ 150 w 219"/>
                    <a:gd name="T63" fmla="*/ 44 h 854"/>
                    <a:gd name="T64" fmla="*/ 148 w 219"/>
                    <a:gd name="T65" fmla="*/ 18 h 854"/>
                    <a:gd name="T66" fmla="*/ 146 w 219"/>
                    <a:gd name="T67" fmla="*/ 12 h 854"/>
                    <a:gd name="T68" fmla="*/ 143 w 219"/>
                    <a:gd name="T69" fmla="*/ 7 h 854"/>
                    <a:gd name="T70" fmla="*/ 136 w 219"/>
                    <a:gd name="T71" fmla="*/ 3 h 854"/>
                    <a:gd name="T72" fmla="*/ 115 w 219"/>
                    <a:gd name="T73"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9" h="854">
                      <a:moveTo>
                        <a:pt x="115" y="0"/>
                      </a:moveTo>
                      <a:lnTo>
                        <a:pt x="38" y="0"/>
                      </a:lnTo>
                      <a:lnTo>
                        <a:pt x="38" y="0"/>
                      </a:lnTo>
                      <a:lnTo>
                        <a:pt x="29" y="1"/>
                      </a:lnTo>
                      <a:lnTo>
                        <a:pt x="22" y="4"/>
                      </a:lnTo>
                      <a:lnTo>
                        <a:pt x="15" y="10"/>
                      </a:lnTo>
                      <a:lnTo>
                        <a:pt x="6" y="17"/>
                      </a:lnTo>
                      <a:lnTo>
                        <a:pt x="6" y="17"/>
                      </a:lnTo>
                      <a:lnTo>
                        <a:pt x="0" y="24"/>
                      </a:lnTo>
                      <a:lnTo>
                        <a:pt x="0" y="261"/>
                      </a:lnTo>
                      <a:lnTo>
                        <a:pt x="0" y="261"/>
                      </a:lnTo>
                      <a:lnTo>
                        <a:pt x="7" y="250"/>
                      </a:lnTo>
                      <a:lnTo>
                        <a:pt x="7" y="563"/>
                      </a:lnTo>
                      <a:lnTo>
                        <a:pt x="0" y="563"/>
                      </a:lnTo>
                      <a:lnTo>
                        <a:pt x="0" y="694"/>
                      </a:lnTo>
                      <a:lnTo>
                        <a:pt x="7" y="694"/>
                      </a:lnTo>
                      <a:lnTo>
                        <a:pt x="7" y="816"/>
                      </a:lnTo>
                      <a:lnTo>
                        <a:pt x="7" y="816"/>
                      </a:lnTo>
                      <a:lnTo>
                        <a:pt x="8" y="827"/>
                      </a:lnTo>
                      <a:lnTo>
                        <a:pt x="11" y="835"/>
                      </a:lnTo>
                      <a:lnTo>
                        <a:pt x="14" y="841"/>
                      </a:lnTo>
                      <a:lnTo>
                        <a:pt x="19" y="847"/>
                      </a:lnTo>
                      <a:lnTo>
                        <a:pt x="19" y="847"/>
                      </a:lnTo>
                      <a:lnTo>
                        <a:pt x="25" y="850"/>
                      </a:lnTo>
                      <a:lnTo>
                        <a:pt x="34" y="852"/>
                      </a:lnTo>
                      <a:lnTo>
                        <a:pt x="43" y="854"/>
                      </a:lnTo>
                      <a:lnTo>
                        <a:pt x="55" y="854"/>
                      </a:lnTo>
                      <a:lnTo>
                        <a:pt x="112" y="854"/>
                      </a:lnTo>
                      <a:lnTo>
                        <a:pt x="112" y="854"/>
                      </a:lnTo>
                      <a:lnTo>
                        <a:pt x="122" y="854"/>
                      </a:lnTo>
                      <a:lnTo>
                        <a:pt x="130" y="853"/>
                      </a:lnTo>
                      <a:lnTo>
                        <a:pt x="137" y="850"/>
                      </a:lnTo>
                      <a:lnTo>
                        <a:pt x="141" y="848"/>
                      </a:lnTo>
                      <a:lnTo>
                        <a:pt x="141" y="848"/>
                      </a:lnTo>
                      <a:lnTo>
                        <a:pt x="146" y="842"/>
                      </a:lnTo>
                      <a:lnTo>
                        <a:pt x="148" y="837"/>
                      </a:lnTo>
                      <a:lnTo>
                        <a:pt x="149" y="830"/>
                      </a:lnTo>
                      <a:lnTo>
                        <a:pt x="150" y="822"/>
                      </a:lnTo>
                      <a:lnTo>
                        <a:pt x="150" y="694"/>
                      </a:lnTo>
                      <a:lnTo>
                        <a:pt x="184" y="694"/>
                      </a:lnTo>
                      <a:lnTo>
                        <a:pt x="184" y="694"/>
                      </a:lnTo>
                      <a:lnTo>
                        <a:pt x="195" y="693"/>
                      </a:lnTo>
                      <a:lnTo>
                        <a:pt x="202" y="691"/>
                      </a:lnTo>
                      <a:lnTo>
                        <a:pt x="209" y="687"/>
                      </a:lnTo>
                      <a:lnTo>
                        <a:pt x="213" y="683"/>
                      </a:lnTo>
                      <a:lnTo>
                        <a:pt x="213" y="683"/>
                      </a:lnTo>
                      <a:lnTo>
                        <a:pt x="216" y="677"/>
                      </a:lnTo>
                      <a:lnTo>
                        <a:pt x="218" y="670"/>
                      </a:lnTo>
                      <a:lnTo>
                        <a:pt x="219" y="661"/>
                      </a:lnTo>
                      <a:lnTo>
                        <a:pt x="219" y="651"/>
                      </a:lnTo>
                      <a:lnTo>
                        <a:pt x="219" y="598"/>
                      </a:lnTo>
                      <a:lnTo>
                        <a:pt x="219" y="598"/>
                      </a:lnTo>
                      <a:lnTo>
                        <a:pt x="219" y="588"/>
                      </a:lnTo>
                      <a:lnTo>
                        <a:pt x="218" y="580"/>
                      </a:lnTo>
                      <a:lnTo>
                        <a:pt x="216" y="573"/>
                      </a:lnTo>
                      <a:lnTo>
                        <a:pt x="213" y="569"/>
                      </a:lnTo>
                      <a:lnTo>
                        <a:pt x="213" y="569"/>
                      </a:lnTo>
                      <a:lnTo>
                        <a:pt x="209" y="566"/>
                      </a:lnTo>
                      <a:lnTo>
                        <a:pt x="203" y="564"/>
                      </a:lnTo>
                      <a:lnTo>
                        <a:pt x="195" y="563"/>
                      </a:lnTo>
                      <a:lnTo>
                        <a:pt x="185" y="563"/>
                      </a:lnTo>
                      <a:lnTo>
                        <a:pt x="150" y="563"/>
                      </a:lnTo>
                      <a:lnTo>
                        <a:pt x="150" y="44"/>
                      </a:lnTo>
                      <a:lnTo>
                        <a:pt x="150" y="44"/>
                      </a:lnTo>
                      <a:lnTo>
                        <a:pt x="149" y="25"/>
                      </a:lnTo>
                      <a:lnTo>
                        <a:pt x="148" y="18"/>
                      </a:lnTo>
                      <a:lnTo>
                        <a:pt x="146" y="12"/>
                      </a:lnTo>
                      <a:lnTo>
                        <a:pt x="146" y="12"/>
                      </a:lnTo>
                      <a:lnTo>
                        <a:pt x="145" y="9"/>
                      </a:lnTo>
                      <a:lnTo>
                        <a:pt x="143" y="7"/>
                      </a:lnTo>
                      <a:lnTo>
                        <a:pt x="139" y="4"/>
                      </a:lnTo>
                      <a:lnTo>
                        <a:pt x="136" y="3"/>
                      </a:lnTo>
                      <a:lnTo>
                        <a:pt x="127" y="1"/>
                      </a:lnTo>
                      <a:lnTo>
                        <a:pt x="1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ko-KR" altLang="en-US" sz="2400"/>
                </a:p>
              </p:txBody>
            </p:sp>
            <p:sp>
              <p:nvSpPr>
                <p:cNvPr id="54" name="Freeform 19"/>
                <p:cNvSpPr/>
                <p:nvPr/>
              </p:nvSpPr>
              <p:spPr bwMode="auto">
                <a:xfrm>
                  <a:off x="-2186655" y="1689633"/>
                  <a:ext cx="500063" cy="925513"/>
                </a:xfrm>
                <a:custGeom>
                  <a:avLst/>
                  <a:gdLst>
                    <a:gd name="T0" fmla="*/ 315 w 315"/>
                    <a:gd name="T1" fmla="*/ 0 h 583"/>
                    <a:gd name="T2" fmla="*/ 10 w 315"/>
                    <a:gd name="T3" fmla="*/ 452 h 583"/>
                    <a:gd name="T4" fmla="*/ 10 w 315"/>
                    <a:gd name="T5" fmla="*/ 452 h 583"/>
                    <a:gd name="T6" fmla="*/ 6 w 315"/>
                    <a:gd name="T7" fmla="*/ 461 h 583"/>
                    <a:gd name="T8" fmla="*/ 3 w 315"/>
                    <a:gd name="T9" fmla="*/ 471 h 583"/>
                    <a:gd name="T10" fmla="*/ 3 w 315"/>
                    <a:gd name="T11" fmla="*/ 471 h 583"/>
                    <a:gd name="T12" fmla="*/ 0 w 315"/>
                    <a:gd name="T13" fmla="*/ 482 h 583"/>
                    <a:gd name="T14" fmla="*/ 0 w 315"/>
                    <a:gd name="T15" fmla="*/ 497 h 583"/>
                    <a:gd name="T16" fmla="*/ 0 w 315"/>
                    <a:gd name="T17" fmla="*/ 549 h 583"/>
                    <a:gd name="T18" fmla="*/ 0 w 315"/>
                    <a:gd name="T19" fmla="*/ 549 h 583"/>
                    <a:gd name="T20" fmla="*/ 0 w 315"/>
                    <a:gd name="T21" fmla="*/ 559 h 583"/>
                    <a:gd name="T22" fmla="*/ 2 w 315"/>
                    <a:gd name="T23" fmla="*/ 566 h 583"/>
                    <a:gd name="T24" fmla="*/ 5 w 315"/>
                    <a:gd name="T25" fmla="*/ 572 h 583"/>
                    <a:gd name="T26" fmla="*/ 9 w 315"/>
                    <a:gd name="T27" fmla="*/ 576 h 583"/>
                    <a:gd name="T28" fmla="*/ 9 w 315"/>
                    <a:gd name="T29" fmla="*/ 576 h 583"/>
                    <a:gd name="T30" fmla="*/ 15 w 315"/>
                    <a:gd name="T31" fmla="*/ 579 h 583"/>
                    <a:gd name="T32" fmla="*/ 22 w 315"/>
                    <a:gd name="T33" fmla="*/ 581 h 583"/>
                    <a:gd name="T34" fmla="*/ 30 w 315"/>
                    <a:gd name="T35" fmla="*/ 582 h 583"/>
                    <a:gd name="T36" fmla="*/ 41 w 315"/>
                    <a:gd name="T37" fmla="*/ 583 h 583"/>
                    <a:gd name="T38" fmla="*/ 315 w 315"/>
                    <a:gd name="T39" fmla="*/ 583 h 583"/>
                    <a:gd name="T40" fmla="*/ 315 w 315"/>
                    <a:gd name="T41" fmla="*/ 452 h 583"/>
                    <a:gd name="T42" fmla="*/ 176 w 315"/>
                    <a:gd name="T43" fmla="*/ 452 h 583"/>
                    <a:gd name="T44" fmla="*/ 176 w 315"/>
                    <a:gd name="T45" fmla="*/ 452 h 583"/>
                    <a:gd name="T46" fmla="*/ 230 w 315"/>
                    <a:gd name="T47" fmla="*/ 369 h 583"/>
                    <a:gd name="T48" fmla="*/ 281 w 315"/>
                    <a:gd name="T49" fmla="*/ 293 h 583"/>
                    <a:gd name="T50" fmla="*/ 281 w 315"/>
                    <a:gd name="T51" fmla="*/ 293 h 583"/>
                    <a:gd name="T52" fmla="*/ 315 w 315"/>
                    <a:gd name="T53" fmla="*/ 240 h 583"/>
                    <a:gd name="T54" fmla="*/ 315 w 315"/>
                    <a:gd name="T55"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5" h="583">
                      <a:moveTo>
                        <a:pt x="315" y="0"/>
                      </a:moveTo>
                      <a:lnTo>
                        <a:pt x="10" y="452"/>
                      </a:lnTo>
                      <a:lnTo>
                        <a:pt x="10" y="452"/>
                      </a:lnTo>
                      <a:lnTo>
                        <a:pt x="6" y="461"/>
                      </a:lnTo>
                      <a:lnTo>
                        <a:pt x="3" y="471"/>
                      </a:lnTo>
                      <a:lnTo>
                        <a:pt x="3" y="471"/>
                      </a:lnTo>
                      <a:lnTo>
                        <a:pt x="0" y="482"/>
                      </a:lnTo>
                      <a:lnTo>
                        <a:pt x="0" y="497"/>
                      </a:lnTo>
                      <a:lnTo>
                        <a:pt x="0" y="549"/>
                      </a:lnTo>
                      <a:lnTo>
                        <a:pt x="0" y="549"/>
                      </a:lnTo>
                      <a:lnTo>
                        <a:pt x="0" y="559"/>
                      </a:lnTo>
                      <a:lnTo>
                        <a:pt x="2" y="566"/>
                      </a:lnTo>
                      <a:lnTo>
                        <a:pt x="5" y="572"/>
                      </a:lnTo>
                      <a:lnTo>
                        <a:pt x="9" y="576"/>
                      </a:lnTo>
                      <a:lnTo>
                        <a:pt x="9" y="576"/>
                      </a:lnTo>
                      <a:lnTo>
                        <a:pt x="15" y="579"/>
                      </a:lnTo>
                      <a:lnTo>
                        <a:pt x="22" y="581"/>
                      </a:lnTo>
                      <a:lnTo>
                        <a:pt x="30" y="582"/>
                      </a:lnTo>
                      <a:lnTo>
                        <a:pt x="41" y="583"/>
                      </a:lnTo>
                      <a:lnTo>
                        <a:pt x="315" y="583"/>
                      </a:lnTo>
                      <a:lnTo>
                        <a:pt x="315" y="452"/>
                      </a:lnTo>
                      <a:lnTo>
                        <a:pt x="176" y="452"/>
                      </a:lnTo>
                      <a:lnTo>
                        <a:pt x="176" y="452"/>
                      </a:lnTo>
                      <a:lnTo>
                        <a:pt x="230" y="369"/>
                      </a:lnTo>
                      <a:lnTo>
                        <a:pt x="281" y="293"/>
                      </a:lnTo>
                      <a:lnTo>
                        <a:pt x="281" y="293"/>
                      </a:lnTo>
                      <a:lnTo>
                        <a:pt x="315" y="240"/>
                      </a:lnTo>
                      <a:lnTo>
                        <a:pt x="315" y="0"/>
                      </a:lnTo>
                      <a:close/>
                    </a:path>
                  </a:pathLst>
                </a:custGeom>
                <a:solidFill>
                  <a:schemeClr val="tx1">
                    <a:lumMod val="95000"/>
                    <a:lumOff val="5000"/>
                    <a:alpha val="30000"/>
                  </a:schemeClr>
                </a:solidFill>
                <a:ln>
                  <a:noFill/>
                </a:ln>
              </p:spPr>
              <p:txBody>
                <a:bodyPr vert="horz" wrap="square" lIns="121920" tIns="60960" rIns="121920" bIns="60960" numCol="1" anchor="t" anchorCtr="0" compatLnSpc="1"/>
                <a:lstStyle/>
                <a:p>
                  <a:endParaRPr lang="ko-KR" altLang="en-US" sz="2400"/>
                </a:p>
              </p:txBody>
            </p:sp>
          </p:grpSp>
        </p:grpSp>
      </p:grpSp>
    </p:spTree>
    <p:extLst>
      <p:ext uri="{BB962C8B-B14F-4D97-AF65-F5344CB8AC3E}">
        <p14:creationId xmlns:p14="http://schemas.microsoft.com/office/powerpoint/2010/main" val="3305225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barn(inVertical)">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barn(inVertical)">
                                      <p:cBhvr>
                                        <p:cTn id="34" dur="500"/>
                                        <p:tgtEl>
                                          <p:spTgt spid="2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8">
                                            <p:txEl>
                                              <p:pRg st="0" end="0"/>
                                            </p:txEl>
                                          </p:spTgt>
                                        </p:tgtEl>
                                        <p:attrNameLst>
                                          <p:attrName>style.visibility</p:attrName>
                                        </p:attrNameLst>
                                      </p:cBhvr>
                                      <p:to>
                                        <p:strVal val="visible"/>
                                      </p:to>
                                    </p:set>
                                    <p:animEffect transition="in" filter="wipe(down)">
                                      <p:cBhvr>
                                        <p:cTn id="39" dur="500"/>
                                        <p:tgtEl>
                                          <p:spTgt spid="28">
                                            <p:txEl>
                                              <p:pRg st="0" end="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28">
                                            <p:txEl>
                                              <p:pRg st="1" end="1"/>
                                            </p:txEl>
                                          </p:spTgt>
                                        </p:tgtEl>
                                        <p:attrNameLst>
                                          <p:attrName>style.visibility</p:attrName>
                                        </p:attrNameLst>
                                      </p:cBhvr>
                                      <p:to>
                                        <p:strVal val="visible"/>
                                      </p:to>
                                    </p:set>
                                    <p:animEffect transition="in" filter="wipe(down)">
                                      <p:cBhvr>
                                        <p:cTn id="42" dur="500"/>
                                        <p:tgtEl>
                                          <p:spTgt spid="28">
                                            <p:txEl>
                                              <p:pRg st="1" end="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28">
                                            <p:txEl>
                                              <p:pRg st="2" end="2"/>
                                            </p:txEl>
                                          </p:spTgt>
                                        </p:tgtEl>
                                        <p:attrNameLst>
                                          <p:attrName>style.visibility</p:attrName>
                                        </p:attrNameLst>
                                      </p:cBhvr>
                                      <p:to>
                                        <p:strVal val="visible"/>
                                      </p:to>
                                    </p:set>
                                    <p:animEffect transition="in" filter="wipe(down)">
                                      <p:cBhvr>
                                        <p:cTn id="45" dur="500"/>
                                        <p:tgtEl>
                                          <p:spTgt spid="28">
                                            <p:txEl>
                                              <p:pRg st="2" end="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28">
                                            <p:txEl>
                                              <p:pRg st="3" end="3"/>
                                            </p:txEl>
                                          </p:spTgt>
                                        </p:tgtEl>
                                        <p:attrNameLst>
                                          <p:attrName>style.visibility</p:attrName>
                                        </p:attrNameLst>
                                      </p:cBhvr>
                                      <p:to>
                                        <p:strVal val="visible"/>
                                      </p:to>
                                    </p:set>
                                    <p:animEffect transition="in" filter="wipe(down)">
                                      <p:cBhvr>
                                        <p:cTn id="48" dur="500"/>
                                        <p:tgtEl>
                                          <p:spTgt spid="28">
                                            <p:txEl>
                                              <p:pRg st="3" end="3"/>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28">
                                            <p:txEl>
                                              <p:pRg st="4" end="4"/>
                                            </p:txEl>
                                          </p:spTgt>
                                        </p:tgtEl>
                                        <p:attrNameLst>
                                          <p:attrName>style.visibility</p:attrName>
                                        </p:attrNameLst>
                                      </p:cBhvr>
                                      <p:to>
                                        <p:strVal val="visible"/>
                                      </p:to>
                                    </p:set>
                                    <p:animEffect transition="in" filter="wipe(down)">
                                      <p:cBhvr>
                                        <p:cTn id="51" dur="500"/>
                                        <p:tgtEl>
                                          <p:spTgt spid="28">
                                            <p:txEl>
                                              <p:pRg st="4" end="4"/>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28">
                                            <p:txEl>
                                              <p:pRg st="5" end="5"/>
                                            </p:txEl>
                                          </p:spTgt>
                                        </p:tgtEl>
                                        <p:attrNameLst>
                                          <p:attrName>style.visibility</p:attrName>
                                        </p:attrNameLst>
                                      </p:cBhvr>
                                      <p:to>
                                        <p:strVal val="visible"/>
                                      </p:to>
                                    </p:set>
                                    <p:animEffect transition="in" filter="wipe(down)">
                                      <p:cBhvr>
                                        <p:cTn id="54" dur="500"/>
                                        <p:tgtEl>
                                          <p:spTgt spid="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204362" y="3170581"/>
            <a:ext cx="6837480" cy="516317"/>
          </a:xfrm>
        </p:spPr>
        <p:txBody>
          <a:bodyPr/>
          <a:lstStyle/>
          <a:p>
            <a:r>
              <a:rPr lang="en-US" altLang="zh-CN" sz="3600" b="0" smtClean="0">
                <a:latin typeface="+mn-lt"/>
                <a:ea typeface="Malgun Gothic Semilight" panose="020B0502040204020203" pitchFamily="34" charset="-122"/>
                <a:cs typeface="Times New Roman" panose="02020603050405020304" pitchFamily="18" charset="0"/>
              </a:rPr>
              <a:t>2.1 : Khảo sát hệ thống mạng, </a:t>
            </a:r>
          </a:p>
          <a:p>
            <a:r>
              <a:rPr lang="en-US" altLang="zh-CN" sz="3600" b="0" smtClean="0">
                <a:latin typeface="+mn-lt"/>
                <a:ea typeface="Malgun Gothic Semilight" panose="020B0502040204020203" pitchFamily="34" charset="-122"/>
                <a:cs typeface="Times New Roman" panose="02020603050405020304" pitchFamily="18" charset="0"/>
              </a:rPr>
              <a:t>dự thảo mô hình mạng</a:t>
            </a:r>
            <a:endParaRPr lang="zh-CN" altLang="en-US" sz="3600" b="0" dirty="0">
              <a:latin typeface="+mn-lt"/>
              <a:ea typeface="Malgun Gothic Semilight" panose="020B0502040204020203" pitchFamily="34" charset="-122"/>
              <a:cs typeface="Times New Roman" panose="02020603050405020304" pitchFamily="18" charset="0"/>
            </a:endParaRPr>
          </a:p>
        </p:txBody>
      </p:sp>
      <p:sp>
        <p:nvSpPr>
          <p:cNvPr id="4" name="텍스트 개체 틀 3"/>
          <p:cNvSpPr>
            <a:spLocks noGrp="1"/>
          </p:cNvSpPr>
          <p:nvPr>
            <p:ph type="body" sz="quarter" idx="12"/>
          </p:nvPr>
        </p:nvSpPr>
        <p:spPr>
          <a:xfrm>
            <a:off x="4204363" y="2167733"/>
            <a:ext cx="7188851" cy="944440"/>
          </a:xfrm>
        </p:spPr>
        <p:txBody>
          <a:bodyPr/>
          <a:lstStyle/>
          <a:p>
            <a:r>
              <a:rPr lang="en-US" sz="3600" smtClean="0"/>
              <a:t>Chương 2: Kết quả nghiên cứu</a:t>
            </a:r>
            <a:endParaRPr lang="en-US" sz="360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barn(inVertical)">
                                      <p:cBhvr>
                                        <p:cTn id="25" dur="5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barn(inVertical)">
                                      <p:cBhvr>
                                        <p:cTn id="3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테마">
  <a:themeElements>
    <a:clrScheme name="디자인 1">
      <a:dk1>
        <a:sysClr val="windowText" lastClr="000000"/>
      </a:dk1>
      <a:lt1>
        <a:sysClr val="window" lastClr="FFFFFF"/>
      </a:lt1>
      <a:dk2>
        <a:srgbClr val="B6D345"/>
      </a:dk2>
      <a:lt2>
        <a:srgbClr val="1B9C77"/>
      </a:lt2>
      <a:accent1>
        <a:srgbClr val="9CC4AE"/>
      </a:accent1>
      <a:accent2>
        <a:srgbClr val="0D4677"/>
      </a:accent2>
      <a:accent3>
        <a:srgbClr val="ECAF45"/>
      </a:accent3>
      <a:accent4>
        <a:srgbClr val="F8E45E"/>
      </a:accent4>
      <a:accent5>
        <a:srgbClr val="E03646"/>
      </a:accent5>
      <a:accent6>
        <a:srgbClr val="F58345"/>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2707</Words>
  <Application>Microsoft Office PowerPoint</Application>
  <PresentationFormat>Widescreen</PresentationFormat>
  <Paragraphs>274</Paragraphs>
  <Slides>33</Slides>
  <Notes>4</Notes>
  <HiddenSlides>0</HiddenSlides>
  <MMClips>1</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33</vt:i4>
      </vt:variant>
    </vt:vector>
  </HeadingPairs>
  <TitlesOfParts>
    <vt:vector size="47" baseType="lpstr">
      <vt:lpstr>맑은 고딕</vt:lpstr>
      <vt:lpstr>Malgun Gothic Semilight</vt:lpstr>
      <vt:lpstr>宋体</vt:lpstr>
      <vt:lpstr>Arial</vt:lpstr>
      <vt:lpstr>Calibri</vt:lpstr>
      <vt:lpstr>Gulim</vt:lpstr>
      <vt:lpstr>Microsoft Sans Serif</vt:lpstr>
      <vt:lpstr>Tahoma</vt:lpstr>
      <vt:lpstr>Times New Roman</vt:lpstr>
      <vt:lpstr>造字工房悦黑体验版常规体</vt:lpstr>
      <vt:lpstr>Office 테마</vt:lpstr>
      <vt:lpstr>1_Office 테마</vt:lpstr>
      <vt:lpstr>2_Office 테마</vt:lpstr>
      <vt:lpstr>3_Office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ypppt</dc:creator>
  <cp:keywords>http:/www.ypppt.com</cp:keywords>
  <dc:description>http://www.ypppt.com/</dc:description>
  <cp:lastModifiedBy>Dell</cp:lastModifiedBy>
  <cp:revision>68</cp:revision>
  <dcterms:created xsi:type="dcterms:W3CDTF">2017-03-02T08:50:00Z</dcterms:created>
  <dcterms:modified xsi:type="dcterms:W3CDTF">2021-05-30T17:27:05Z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y fmtid="{D5CDD505-2E9C-101B-9397-08002B2CF9AE}" pid="3" name="KSORubyTemplateID">
    <vt:lpwstr>2</vt:lpwstr>
  </property>
</Properties>
</file>