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220" y="323850"/>
            <a:ext cx="11666855" cy="18453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 of Classification and DSS </a:t>
            </a:r>
            <a:br>
              <a:rPr lang="en-US" b="1" dirty="0"/>
            </a:br>
            <a:r>
              <a:rPr lang="en-US" b="1" dirty="0"/>
              <a:t>To Diagnose Obesity in a Person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25" y="2303780"/>
            <a:ext cx="2349500" cy="6553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Introduction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607820" y="2959100"/>
            <a:ext cx="9912985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just"/>
            <a:r>
              <a:rPr lang="en-US" sz="2400"/>
              <a:t>In this project, we are analyzing a dataset which classifies obesity levels in a patient based on different attributes. The dataset is taken from UCI Machine Learning Repository and contains 2111 instances and 17 attributes. The original data classifies a broad category of obesity , overweight levels, underweight condition and normal weight condition. For convenience we have reduced the classes to three categories : ‘Obesity’, ‘Overweight’ and ‘No Obesity.’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Decision Tree from Run#2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455" y="1502410"/>
            <a:ext cx="11123930" cy="4944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As we saw in Run #1 and Run #2 , with no pruning in Run #2 the tree was very complex and was dependent on more attributes. </a:t>
            </a:r>
            <a:endParaRPr lang="en-US"/>
          </a:p>
          <a:p>
            <a:endParaRPr lang="en-US"/>
          </a:p>
          <a:p>
            <a:r>
              <a:rPr lang="en-US"/>
              <a:t>But in Run #1 effective pruning allowed the tree to remain small , depend on less/best attributes and still gave the similar accurracy.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20065"/>
            <a:ext cx="10532110" cy="737870"/>
          </a:xfrm>
        </p:spPr>
        <p:txBody>
          <a:bodyPr>
            <a:normAutofit/>
          </a:bodyPr>
          <a:p>
            <a:r>
              <a:rPr lang="en-US"/>
              <a:t>Run 3 (criterion = entropy, ccp_alpha = 0.01, max_leaf_nodes = 8)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1257935"/>
            <a:ext cx="11156950" cy="22872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390" y="4220210"/>
            <a:ext cx="8258175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Decision Tree from Run #3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156335"/>
            <a:ext cx="1069911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9645" y="1282065"/>
            <a:ext cx="10930255" cy="22332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53795" y="586105"/>
            <a:ext cx="708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Run #4( max_depth = 4, max_leaf_nodes = 6)</a:t>
            </a:r>
            <a:endParaRPr 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36195"/>
            <a:ext cx="5920105" cy="1217930"/>
          </a:xfrm>
        </p:spPr>
        <p:txBody>
          <a:bodyPr>
            <a:normAutofit fontScale="90000"/>
          </a:bodyPr>
          <a:p>
            <a:r>
              <a:rPr lang="en-US"/>
              <a:t>Decision Tree From Run #4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3190" y="892175"/>
            <a:ext cx="9813925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Decision Support System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21410" y="1459865"/>
            <a:ext cx="3042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Rules manually derived from a selected decision tree</a:t>
            </a:r>
            <a:endParaRPr lang="en-US" sz="2000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1150" y="2052955"/>
            <a:ext cx="8502650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Run DSS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320" y="1691005"/>
            <a:ext cx="6095365" cy="468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-73025"/>
            <a:ext cx="10515600" cy="1325563"/>
          </a:xfrm>
        </p:spPr>
        <p:txBody>
          <a:bodyPr/>
          <a:p>
            <a:pPr marL="0" indent="0">
              <a:buFont typeface="Arial" panose="020B0604020202020204" pitchFamily="34" charset="0"/>
            </a:pPr>
            <a:r>
              <a:rPr lang="en-US" b="1"/>
              <a:t>CONCLUSIONS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10" y="1036955"/>
            <a:ext cx="11012170" cy="5612130"/>
          </a:xfrm>
        </p:spPr>
        <p:txBody>
          <a:bodyPr>
            <a:normAutofit lnSpcReduction="20000"/>
          </a:bodyPr>
          <a:p>
            <a:pPr marL="0" indent="0" algn="l">
              <a:buNone/>
            </a:pPr>
            <a:r>
              <a:rPr lang="en-US"/>
              <a:t>Hence, we successfully implemented Decision Tree Classifier to the obesity dataset. We saw that among all the attributes, most of the information was contained by only weight and height. </a:t>
            </a:r>
            <a:endParaRPr lang="en-US"/>
          </a:p>
          <a:p>
            <a:pPr marL="0" indent="0" algn="l">
              <a:buNone/>
            </a:pPr>
            <a:r>
              <a:rPr lang="en-US"/>
              <a:t>We got accurracy as high as 97% with the decision trees and it was surprising to see that with only height and weight, obesity levels of a person coold be identified or diagnosed.</a:t>
            </a:r>
            <a:endParaRPr lang="en-US"/>
          </a:p>
          <a:p>
            <a:pPr marL="0" indent="0" algn="l">
              <a:buNone/>
            </a:pPr>
            <a:r>
              <a:rPr lang="en-US"/>
              <a:t>Regarding hyperparameters:</a:t>
            </a:r>
            <a:endParaRPr lang="en-US"/>
          </a:p>
          <a:p>
            <a:pPr algn="l"/>
            <a:r>
              <a:rPr lang="en-US"/>
              <a:t>other parameters constant, increasing max_depth increased accurracy of the model</a:t>
            </a:r>
            <a:endParaRPr lang="en-US"/>
          </a:p>
          <a:p>
            <a:pPr algn="l"/>
            <a:r>
              <a:rPr lang="en-US"/>
              <a:t>max_leaf_nodes did the same as max_depth in contributing to accurracy</a:t>
            </a:r>
            <a:endParaRPr lang="en-US"/>
          </a:p>
          <a:p>
            <a:pPr algn="l"/>
            <a:r>
              <a:rPr lang="en-US"/>
              <a:t>pruning of trees by specifying ccp_alpha was very helpful in getting high accurracy with less complicated trees</a:t>
            </a:r>
            <a:endParaRPr lang="en-US"/>
          </a:p>
          <a:p>
            <a:pPr algn="l"/>
            <a:r>
              <a:rPr lang="en-US"/>
              <a:t>calculation of information gain using either gini or entropy didn’t affect the accurracy of our model in big way</a:t>
            </a:r>
            <a:endParaRPr lang="en-US"/>
          </a:p>
          <a:p>
            <a:pPr marL="0" indent="0" algn="l">
              <a:buNone/>
            </a:pP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hereby conclude, DecisionTree Classifier is a powerful tool . Using Decision Trees it is possible to derive simple rules in predicting classes (obesity levels) in our case.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   !! THANK YOU!!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3105150" cy="475615"/>
          </a:xfrm>
        </p:spPr>
        <p:txBody>
          <a:bodyPr>
            <a:normAutofit fontScale="90000"/>
          </a:bodyPr>
          <a:p>
            <a:r>
              <a:rPr lang="en-US" b="1"/>
              <a:t>Goal of the project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373505" y="1240790"/>
            <a:ext cx="90074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sz="2400"/>
              <a:t>To conduct classification on obesity dataset using DecisionTreeClassifier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To understand how the different hyperparameters affect the accurracy of the classifier mmodel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To use the result of classification to derive a rule-based program(DSS) that diagnose obesity levels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 algn="just">
              <a:buFont typeface="+mj-lt"/>
              <a:buAutoNum type="arabicPeriod"/>
            </a:pPr>
            <a:r>
              <a:rPr lang="en-US" sz="2400"/>
              <a:t>To use DSS to predict the obesity levels in a person based on certain attributes</a:t>
            </a: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DATASET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9540"/>
            <a:ext cx="10514965" cy="1327785"/>
          </a:xfrm>
        </p:spPr>
        <p:txBody>
          <a:bodyPr/>
          <a:p>
            <a:r>
              <a:rPr lang="en-US"/>
              <a:t>This dataset include data for the estimation of obesity levels in individuals from the countries of Mexico, Peru and Colombia, based on their eating habits and physical condition.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5050" y="2903220"/>
            <a:ext cx="997331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30" y="601345"/>
            <a:ext cx="2604135" cy="625475"/>
          </a:xfrm>
        </p:spPr>
        <p:txBody>
          <a:bodyPr/>
          <a:p>
            <a:r>
              <a:rPr lang="en-US"/>
              <a:t>Attributes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85645" y="1226820"/>
            <a:ext cx="82207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Frequent consumption of high caloric food (FAVC)</a:t>
            </a:r>
            <a:endParaRPr lang="en-US" sz="24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Frequency of consumption of vegetables (FCVC)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Number of main meals (NCP)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food between meals (CAEC)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water daily (CH20)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alcohol (CALC) 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Calories consumption monitoring (SCC)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Physical activity frequency (FAF)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Time using technology devices (TUE)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Transportation used (MTRANS)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Gender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Age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Height</a:t>
            </a: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Weight.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110" y="526415"/>
            <a:ext cx="5181600" cy="4351338"/>
          </a:xfrm>
        </p:spPr>
        <p:txBody>
          <a:bodyPr/>
          <a:p>
            <a:r>
              <a:rPr lang="en-US"/>
              <a:t>Classification Targets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19530" y="1167130"/>
            <a:ext cx="4615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Original Targets(7 classes)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Operation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Modified Targets(3 classes)</a:t>
            </a:r>
            <a:endParaRPr 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12745" y="1729740"/>
            <a:ext cx="6622415" cy="121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3194685"/>
            <a:ext cx="5738495" cy="2110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745" y="5700395"/>
            <a:ext cx="628650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485"/>
            <a:ext cx="11029950" cy="6551295"/>
          </a:xfrm>
        </p:spPr>
        <p:txBody>
          <a:bodyPr/>
          <a:p>
            <a:r>
              <a:rPr lang="en-US"/>
              <a:t>Data Preparations</a:t>
            </a:r>
            <a:endParaRPr lang="en-US"/>
          </a:p>
          <a:p>
            <a:endParaRPr lang="en-US"/>
          </a:p>
          <a:p>
            <a:r>
              <a:rPr lang="en-US" sz="2400"/>
              <a:t>All categorical columns were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encoded using labelencoder.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Numeric columns were not scaled.</a:t>
            </a:r>
            <a:endParaRPr lang="en-US" sz="24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83530" y="1546860"/>
            <a:ext cx="672211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Running Classifier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7070" cy="705485"/>
          </a:xfrm>
        </p:spPr>
        <p:txBody>
          <a:bodyPr>
            <a:normAutofit fontScale="70000"/>
          </a:bodyPr>
          <a:p>
            <a:r>
              <a:rPr lang="en-US"/>
              <a:t>Run 1(criterion = gini,  ccp_alpha = 0.01) ccp-alpha is responsible for pruning trees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84605" y="2531110"/>
            <a:ext cx="9627870" cy="205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" y="4735830"/>
            <a:ext cx="72580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430" y="240030"/>
            <a:ext cx="5203825" cy="1104265"/>
          </a:xfrm>
        </p:spPr>
        <p:txBody>
          <a:bodyPr/>
          <a:p>
            <a:r>
              <a:rPr lang="en-US"/>
              <a:t>Decision Tree from Run #1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5860" y="773430"/>
            <a:ext cx="10382250" cy="5949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 #2(max_depth = 10) no pruning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82065" y="4371975"/>
            <a:ext cx="771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With higher max_depth, the accurracy improved but the tree became complex.</a:t>
            </a:r>
            <a:endParaRPr lang="en-US" sz="2400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0715"/>
            <a:ext cx="10515600" cy="2000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3452</Words>
  <Application>WPS Presentation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Classification and DSS  To Diagnose Obesity in a Person</dc:title>
  <dc:creator/>
  <cp:lastModifiedBy>bishal</cp:lastModifiedBy>
  <cp:revision>1</cp:revision>
  <dcterms:created xsi:type="dcterms:W3CDTF">2021-12-09T03:04:17Z</dcterms:created>
  <dcterms:modified xsi:type="dcterms:W3CDTF">2021-12-09T03:04:18Z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5AC8E3A0C27C4494854BA68606A005E2</vt:lpwstr>
  </property>
  <property fmtid="{D5CDD505-2E9C-101B-9397-08002B2CF9AE}" pid="3" name="KSOProductBuildVer">
    <vt:lpwstr>1033-11.2.0.10382</vt:lpwstr>
  </property>
</Properties>
</file>