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64" r:id="rId14"/>
    <p:sldId id="265" r:id="rId15"/>
    <p:sldId id="266" r:id="rId16"/>
    <p:sldId id="267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572" y="589026"/>
            <a:ext cx="11666855" cy="18453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Implementation of Classification and DSS </a:t>
            </a:r>
            <a:br>
              <a:rPr lang="en-US" b="1" dirty="0"/>
            </a:br>
            <a:r>
              <a:rPr lang="en-US" b="1" dirty="0"/>
              <a:t>To Diagnose Obesity in a Person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8F7BC0C-269C-DCAC-7990-328723052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128" y="3592894"/>
            <a:ext cx="9144000" cy="1655762"/>
          </a:xfrm>
        </p:spPr>
        <p:txBody>
          <a:bodyPr/>
          <a:lstStyle/>
          <a:p>
            <a:r>
              <a:rPr lang="en-US" dirty="0"/>
              <a:t>Prepared by : Bishal Adhikari</a:t>
            </a:r>
          </a:p>
          <a:p>
            <a:r>
              <a:rPr lang="en-US" dirty="0"/>
              <a:t>Date : June,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#2(max_depth = 10) no pruning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282065" y="4371975"/>
            <a:ext cx="7714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With higher max_depth, the accurracy improved but the tree became complex.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0715"/>
            <a:ext cx="10515600" cy="20008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from Run#2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55" y="1502410"/>
            <a:ext cx="11123930" cy="4944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we saw in Run #1 and Run #2 , with no pruning in Run #2 the tree was very complex and was dependent on more attributes. </a:t>
            </a:r>
          </a:p>
          <a:p>
            <a:endParaRPr lang="en-US"/>
          </a:p>
          <a:p>
            <a:r>
              <a:rPr lang="en-US"/>
              <a:t>But in Run #1 effective pruning allowed the tree to remain small , depend on less/best attributes and still gave the similar accurracy.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20065"/>
            <a:ext cx="10532110" cy="737870"/>
          </a:xfrm>
        </p:spPr>
        <p:txBody>
          <a:bodyPr>
            <a:normAutofit/>
          </a:bodyPr>
          <a:lstStyle/>
          <a:p>
            <a:r>
              <a:rPr lang="en-US"/>
              <a:t>Run 3 (criterion = entropy, ccp_alpha = 0.01, max_leaf_nodes = 8)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" y="1257935"/>
            <a:ext cx="11156950" cy="228727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3390" y="4220210"/>
            <a:ext cx="8258175" cy="1692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Decision Tree from Run #3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6335"/>
            <a:ext cx="10699115" cy="5445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645" y="1282065"/>
            <a:ext cx="10930255" cy="22332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53795" y="586105"/>
            <a:ext cx="708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Run #4( max_depth = 4, max_leaf_nodes = 6)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30" y="36195"/>
            <a:ext cx="5920105" cy="1217930"/>
          </a:xfrm>
        </p:spPr>
        <p:txBody>
          <a:bodyPr>
            <a:normAutofit fontScale="90000"/>
          </a:bodyPr>
          <a:lstStyle/>
          <a:p>
            <a:r>
              <a:rPr lang="en-US"/>
              <a:t>Decision Tree From Run #4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190" y="892175"/>
            <a:ext cx="9813925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Support System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21410" y="1459865"/>
            <a:ext cx="3042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Rules manually derived from a selected decision tree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50" y="2052955"/>
            <a:ext cx="8502650" cy="48050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Run DSS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320" y="1691005"/>
            <a:ext cx="6095365" cy="468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5" y="-73025"/>
            <a:ext cx="10515600" cy="1325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</a:pPr>
            <a:r>
              <a:rPr lang="en-US" b="1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610" y="1036955"/>
            <a:ext cx="11012170" cy="5612130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/>
              <a:t>Hence, we successfully implemented Decision Tree Classifier to the obesity dataset. We saw that among all the attributes, most of the information was contained by only weight and height. </a:t>
            </a:r>
          </a:p>
          <a:p>
            <a:pPr marL="0" indent="0" algn="l">
              <a:buNone/>
            </a:pPr>
            <a:r>
              <a:rPr lang="en-US"/>
              <a:t>We got accurracy as high as 97% with the decision trees and it was surprising to see that with only height and weight, obesity levels of a person coold be identified or diagnosed.</a:t>
            </a:r>
          </a:p>
          <a:p>
            <a:pPr marL="0" indent="0" algn="l">
              <a:buNone/>
            </a:pPr>
            <a:r>
              <a:rPr lang="en-US"/>
              <a:t>Regarding hyperparameters:</a:t>
            </a:r>
          </a:p>
          <a:p>
            <a:pPr algn="l"/>
            <a:r>
              <a:rPr lang="en-US"/>
              <a:t>other parameters constant, increasing max_depth increased accurracy of the model</a:t>
            </a:r>
          </a:p>
          <a:p>
            <a:pPr algn="l"/>
            <a:r>
              <a:rPr lang="en-US"/>
              <a:t>max_leaf_nodes did the same as max_depth in contributing to accurracy</a:t>
            </a:r>
          </a:p>
          <a:p>
            <a:pPr algn="l"/>
            <a:r>
              <a:rPr lang="en-US"/>
              <a:t>pruning of trees by specifying ccp_alpha was very helpful in getting high accurracy with less complicated trees</a:t>
            </a:r>
          </a:p>
          <a:p>
            <a:pPr algn="l"/>
            <a:r>
              <a:rPr lang="en-US"/>
              <a:t>calculation of information gain using either gini or entropy didn’t affect the accurracy of our model in big way</a:t>
            </a:r>
          </a:p>
          <a:p>
            <a:pPr marL="0" indent="0" algn="l">
              <a:buNone/>
            </a:pP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9B35458-28D5-3BA1-C616-F22AA157241D}"/>
              </a:ext>
            </a:extLst>
          </p:cNvPr>
          <p:cNvSpPr txBox="1">
            <a:spLocks/>
          </p:cNvSpPr>
          <p:nvPr/>
        </p:nvSpPr>
        <p:spPr>
          <a:xfrm>
            <a:off x="463169" y="1307084"/>
            <a:ext cx="2349500" cy="655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b="1"/>
              <a:t>Introduction</a:t>
            </a:r>
            <a:endParaRPr lang="en-US" b="1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4F5D98C-CB6E-6F7C-5002-FA7F30ECDF81}"/>
              </a:ext>
            </a:extLst>
          </p:cNvPr>
          <p:cNvSpPr txBox="1"/>
          <p:nvPr/>
        </p:nvSpPr>
        <p:spPr>
          <a:xfrm>
            <a:off x="1388364" y="1962404"/>
            <a:ext cx="9912985" cy="26765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/>
            <a:r>
              <a:rPr lang="en-US" sz="2400" dirty="0"/>
              <a:t>In this project, we are analyzing a dataset which classifies obesity levels in a patient based on different attributes. The dataset is taken from UCI Machine Learning Repository and contains 2111 instances and 17 attributes. The original data classifies a broad category of obesity , overweight levels, underweight condition and normal weight condition. For convenience we have reduced the classes to three categories : ‘Obesity’, ‘Overweight’ and ‘No Obesity.’ </a:t>
            </a:r>
          </a:p>
        </p:txBody>
      </p:sp>
    </p:spTree>
    <p:extLst>
      <p:ext uri="{BB962C8B-B14F-4D97-AF65-F5344CB8AC3E}">
        <p14:creationId xmlns:p14="http://schemas.microsoft.com/office/powerpoint/2010/main" val="645052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hereby conclude, DecisionTree Classifier is a powerful tool . Using Decision Trees it is possible to derive simple rules in predicting classes (obesity levels) in our case.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                                          !! THANK YOU!!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8800"/>
            <a:ext cx="3105150" cy="475615"/>
          </a:xfrm>
        </p:spPr>
        <p:txBody>
          <a:bodyPr>
            <a:normAutofit fontScale="97500"/>
          </a:bodyPr>
          <a:lstStyle/>
          <a:p>
            <a:r>
              <a:rPr lang="en-US" b="1"/>
              <a:t>Goal of the project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73505" y="1240790"/>
            <a:ext cx="900747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To conduct classification on obesity dataset using </a:t>
            </a:r>
            <a:r>
              <a:rPr lang="en-US" sz="2400" dirty="0" err="1"/>
              <a:t>DecisionTreeClassifier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To understand how the different hyperparameters affect the </a:t>
            </a:r>
            <a:r>
              <a:rPr lang="en-US" sz="2400" dirty="0" err="1"/>
              <a:t>accurracy</a:t>
            </a:r>
            <a:r>
              <a:rPr lang="en-US" sz="2400" dirty="0"/>
              <a:t> of the classifier </a:t>
            </a:r>
            <a:r>
              <a:rPr lang="en-US" sz="2400" dirty="0" err="1"/>
              <a:t>mmodel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To use the result of classification to derive a rule-based program(DSS) that diagnose obesity levels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To use DSS to predict the obesity levels in a person based on certain attributes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9540"/>
            <a:ext cx="10514965" cy="1327785"/>
          </a:xfrm>
        </p:spPr>
        <p:txBody>
          <a:bodyPr/>
          <a:lstStyle/>
          <a:p>
            <a:r>
              <a:rPr lang="en-US"/>
              <a:t>This dataset include data for the estimation of obesity levels in individuals from the countries of Mexico, Peru and Colombia, based on their eating habits and physical condition.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5050" y="2903220"/>
            <a:ext cx="997331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630" y="601345"/>
            <a:ext cx="2604135" cy="625475"/>
          </a:xfrm>
        </p:spPr>
        <p:txBody>
          <a:bodyPr/>
          <a:lstStyle/>
          <a:p>
            <a:r>
              <a:rPr lang="en-US"/>
              <a:t>Attributes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985645" y="1226820"/>
            <a:ext cx="82207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Frequent consumption of high caloric food (FAVC)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Frequency of consumption of vegetables (FCVC)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Number of main meals (NCP)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Consumption of food between meals (CAEC)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Consumption of water daily (CH20)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Consumption of alcohol (CALC)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Calories consumption monitoring (SCC)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Physical activity frequency (FAF)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Time using technology devices (TUE)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Transportation used (MTRANS)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 Gender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Weight. 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3110" y="526415"/>
            <a:ext cx="5181600" cy="4351338"/>
          </a:xfrm>
        </p:spPr>
        <p:txBody>
          <a:bodyPr/>
          <a:lstStyle/>
          <a:p>
            <a:r>
              <a:rPr lang="en-US"/>
              <a:t>Classification Targets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19530" y="1167130"/>
            <a:ext cx="46151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Original Targets(7 classes)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Modified Targets(3 classes)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12745" y="1729740"/>
            <a:ext cx="6622415" cy="1219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20" y="3194685"/>
            <a:ext cx="5738495" cy="2110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745" y="5700395"/>
            <a:ext cx="628650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485"/>
            <a:ext cx="11029950" cy="6551295"/>
          </a:xfrm>
        </p:spPr>
        <p:txBody>
          <a:bodyPr/>
          <a:lstStyle/>
          <a:p>
            <a:r>
              <a:rPr lang="en-US"/>
              <a:t>Data Preparations</a:t>
            </a:r>
          </a:p>
          <a:p>
            <a:endParaRPr lang="en-US"/>
          </a:p>
          <a:p>
            <a:r>
              <a:rPr lang="en-US" sz="2400"/>
              <a:t>All categorical columns were</a:t>
            </a:r>
          </a:p>
          <a:p>
            <a:pPr marL="0" indent="0">
              <a:buNone/>
            </a:pPr>
            <a:r>
              <a:rPr lang="en-US" sz="2400"/>
              <a:t> encoded using labelencoder.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Numeric columns were not scaled.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3530" y="1546860"/>
            <a:ext cx="6722110" cy="5080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Running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7070" cy="705485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Run 1(criterion = gini,  ccp_alpha = 0.01) ccp-alpha is responsible for pruning trees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4605" y="2531110"/>
            <a:ext cx="9627870" cy="2054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4735830"/>
            <a:ext cx="725805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430" y="240030"/>
            <a:ext cx="5203825" cy="1104265"/>
          </a:xfrm>
        </p:spPr>
        <p:txBody>
          <a:bodyPr/>
          <a:lstStyle/>
          <a:p>
            <a:r>
              <a:rPr lang="en-US"/>
              <a:t>Decision Tree from Run #1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5860" y="773430"/>
            <a:ext cx="10382250" cy="5949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667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Implementation of Classification and DSS  To Diagnose Obesity in a Person</vt:lpstr>
      <vt:lpstr>PowerPoint Presentation</vt:lpstr>
      <vt:lpstr>PowerPoint Presentation</vt:lpstr>
      <vt:lpstr>DATASET</vt:lpstr>
      <vt:lpstr>PowerPoint Presentation</vt:lpstr>
      <vt:lpstr>PowerPoint Presentation</vt:lpstr>
      <vt:lpstr>PowerPoint Presentation</vt:lpstr>
      <vt:lpstr>Running Classifier</vt:lpstr>
      <vt:lpstr>PowerPoint Presentation</vt:lpstr>
      <vt:lpstr>Run #2(max_depth = 10) no pruning</vt:lpstr>
      <vt:lpstr>Decision Tree from Run#2</vt:lpstr>
      <vt:lpstr>PowerPoint Presentation</vt:lpstr>
      <vt:lpstr>PowerPoint Presentation</vt:lpstr>
      <vt:lpstr>Decision Tree from Run #3</vt:lpstr>
      <vt:lpstr>PowerPoint Presentation</vt:lpstr>
      <vt:lpstr>Decision Tree From Run #4</vt:lpstr>
      <vt:lpstr>Decision Support System</vt:lpstr>
      <vt:lpstr>Test Run DSS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Classification and DSS  To Diagnose Obesity in a Person</dc:title>
  <dc:creator/>
  <cp:lastModifiedBy>BISHAL ADHIKARI</cp:lastModifiedBy>
  <cp:revision>2</cp:revision>
  <dcterms:created xsi:type="dcterms:W3CDTF">2021-12-09T03:04:17Z</dcterms:created>
  <dcterms:modified xsi:type="dcterms:W3CDTF">2024-01-04T14:45:18Z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5AC8E3A0C27C4494854BA68606A005E2</vt:lpwstr>
  </property>
  <property fmtid="{D5CDD505-2E9C-101B-9397-08002B2CF9AE}" pid="3" name="KSOProductBuildVer">
    <vt:lpwstr>1033-11.2.0.10382</vt:lpwstr>
  </property>
</Properties>
</file>