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57" r:id="rId8"/>
    <p:sldId id="258" r:id="rId9"/>
    <p:sldId id="259" r:id="rId10"/>
  </p:sldIdLst>
  <p:sldSz cx="17068800" cy="9601200"/>
  <p:notesSz cx="6858000" cy="9144000"/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vision" id="{9C9DE65F-C468-4AFC-B40C-1100DF644F40}">
          <p14:sldIdLst>
            <p14:sldId id="256"/>
          </p14:sldIdLst>
        </p14:section>
        <p14:section name="Base" id="{A1390554-FF85-4118-850B-D7E78C73A029}">
          <p14:sldIdLst>
            <p14:sldId id="260"/>
            <p14:sldId id="264"/>
            <p14:sldId id="261"/>
            <p14:sldId id="262"/>
            <p14:sldId id="263"/>
          </p14:sldIdLst>
        </p14:section>
        <p14:section name="Site Map" id="{E6739A14-9BB8-404F-B876-A08C78E4A382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orient="horz" pos="3001" userDrawn="1">
          <p15:clr>
            <a:srgbClr val="A4A3A4"/>
          </p15:clr>
        </p15:guide>
        <p15:guide id="4" orient="horz" pos="5927" userDrawn="1">
          <p15:clr>
            <a:srgbClr val="A4A3A4"/>
          </p15:clr>
        </p15:guide>
        <p15:guide id="5" pos="182" userDrawn="1">
          <p15:clr>
            <a:srgbClr val="A4A3A4"/>
          </p15:clr>
        </p15:guide>
        <p15:guide id="6" pos="10570" userDrawn="1">
          <p15:clr>
            <a:srgbClr val="A4A3A4"/>
          </p15:clr>
        </p15:guide>
        <p15:guide id="7" orient="horz" pos="643" userDrawn="1">
          <p15:clr>
            <a:srgbClr val="A4A3A4"/>
          </p15:clr>
        </p15:guide>
        <p15:guide id="8" orient="horz" pos="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>
        <p:scale>
          <a:sx n="66" d="100"/>
          <a:sy n="66" d="100"/>
        </p:scale>
        <p:origin x="1092" y="618"/>
      </p:cViewPr>
      <p:guideLst>
        <p:guide orient="horz" pos="441"/>
        <p:guide pos="5376"/>
        <p:guide orient="horz" pos="3001"/>
        <p:guide orient="horz" pos="5927"/>
        <p:guide pos="182"/>
        <p:guide pos="10570"/>
        <p:guide orient="horz" pos="643"/>
        <p:guide orient="horz" pos="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4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2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1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9CD6-EB31-4129-B963-12E04C84FCC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926C-BA0C-4F70-936F-25E79ADD7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7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229" y="-1446811"/>
            <a:ext cx="335572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60" dirty="0"/>
              <a:t>Document History</a:t>
            </a:r>
            <a:endParaRPr lang="ko-KR" altLang="en-US" sz="336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78644"/>
              </p:ext>
            </p:extLst>
          </p:nvPr>
        </p:nvGraphicFramePr>
        <p:xfrm>
          <a:off x="321227" y="155569"/>
          <a:ext cx="16421606" cy="92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73"/>
                <a:gridCol w="2471429"/>
                <a:gridCol w="1451696"/>
                <a:gridCol w="6271324"/>
                <a:gridCol w="1716228"/>
                <a:gridCol w="1716228"/>
                <a:gridCol w="1716228"/>
              </a:tblGrid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Revision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Write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Confirm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remark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2020.06.21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Wireframe</a:t>
                      </a:r>
                      <a:r>
                        <a:rPr lang="en-US" altLang="ko-KR" sz="1300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LGE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V0.2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2020.08.30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Wireframe </a:t>
                      </a:r>
                      <a:r>
                        <a:rPr lang="ko-KR" altLang="en-US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전체 수정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LGE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V0.3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2020.10.30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Check List </a:t>
                      </a:r>
                      <a:r>
                        <a:rPr lang="ko-KR" altLang="en-US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기능 삭제 </a:t>
                      </a:r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통합 업로드 기능으로 업무 흐름도 정의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LGE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V0.4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2021.03.10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오류 사항 반영 </a:t>
                      </a:r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로그인 기능 추가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LGE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2021.06.25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화면 구상 수정</a:t>
                      </a:r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디자인 변경</a:t>
                      </a:r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화면 형태 변경</a:t>
                      </a:r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LGE</a:t>
                      </a:r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830738" y="392341"/>
            <a:ext cx="1623222" cy="4115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Access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30738" y="1222376"/>
            <a:ext cx="1623222" cy="288924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Sign in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4835" y="1222376"/>
            <a:ext cx="1623222" cy="288924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Forget Password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00743" y="1222376"/>
            <a:ext cx="1623222" cy="288924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Sign Up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6796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Project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825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Start meeting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88767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Template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0738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Notification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72709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Link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4680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Profile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156653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Membership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30738" y="2061483"/>
            <a:ext cx="1623222" cy="27985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Home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4825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AVN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2540" y="379843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Basic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540" y="422432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Approve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2540" y="4650213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HW/SW Ver.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2540" y="5076100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Contents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2540" y="550198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Device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2540" y="5927875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Number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4825" y="63537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Cluster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2540" y="6751361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Basic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22540" y="7177248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Approve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540" y="7603135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HW/SW Ver.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2540" y="8029022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Contents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2540" y="845490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Device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2540" y="888079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Number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01" name="꺾인 연결선 100"/>
          <p:cNvCxnSpPr>
            <a:stCxn id="47" idx="1"/>
            <a:endCxn id="81" idx="1"/>
          </p:cNvCxnSpPr>
          <p:nvPr/>
        </p:nvCxnSpPr>
        <p:spPr>
          <a:xfrm rot="10800000" flipV="1">
            <a:off x="504825" y="3035092"/>
            <a:ext cx="12700" cy="509322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47" idx="1"/>
            <a:endCxn id="91" idx="1"/>
          </p:cNvCxnSpPr>
          <p:nvPr/>
        </p:nvCxnSpPr>
        <p:spPr>
          <a:xfrm rot="10800000" flipV="1">
            <a:off x="504825" y="3035092"/>
            <a:ext cx="12700" cy="3462244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46796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Running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64511" y="379843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Result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64511" y="422432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Initial Photo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64511" y="4650213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HKMC Report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64511" y="5076100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64511" y="550198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Delete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46796" y="63537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Complete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28" name="꺾인 연결선 127"/>
          <p:cNvCxnSpPr>
            <a:stCxn id="81" idx="2"/>
            <a:endCxn id="85" idx="1"/>
          </p:cNvCxnSpPr>
          <p:nvPr/>
        </p:nvCxnSpPr>
        <p:spPr>
          <a:xfrm rot="5400000">
            <a:off x="892475" y="3518051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5" idx="2"/>
            <a:endCxn id="86" idx="0"/>
          </p:cNvCxnSpPr>
          <p:nvPr/>
        </p:nvCxnSpPr>
        <p:spPr>
          <a:xfrm>
            <a:off x="1534151" y="4085584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86" idx="2"/>
            <a:endCxn id="87" idx="0"/>
          </p:cNvCxnSpPr>
          <p:nvPr/>
        </p:nvCxnSpPr>
        <p:spPr>
          <a:xfrm>
            <a:off x="1534151" y="4511471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87" idx="2"/>
            <a:endCxn id="88" idx="0"/>
          </p:cNvCxnSpPr>
          <p:nvPr/>
        </p:nvCxnSpPr>
        <p:spPr>
          <a:xfrm>
            <a:off x="1534151" y="4937358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88" idx="2"/>
            <a:endCxn id="89" idx="0"/>
          </p:cNvCxnSpPr>
          <p:nvPr/>
        </p:nvCxnSpPr>
        <p:spPr>
          <a:xfrm>
            <a:off x="1534151" y="5363245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89" idx="2"/>
            <a:endCxn id="90" idx="0"/>
          </p:cNvCxnSpPr>
          <p:nvPr/>
        </p:nvCxnSpPr>
        <p:spPr>
          <a:xfrm>
            <a:off x="1534151" y="5789132"/>
            <a:ext cx="0" cy="13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91" idx="2"/>
            <a:endCxn id="92" idx="1"/>
          </p:cNvCxnSpPr>
          <p:nvPr/>
        </p:nvCxnSpPr>
        <p:spPr>
          <a:xfrm rot="5400000">
            <a:off x="892475" y="6470973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164511" y="6751361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Result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64511" y="7177248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Initial Photo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64511" y="7603135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HKMC Report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164511" y="8029022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64511" y="845490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Delete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49" name="꺾인 연결선 148"/>
          <p:cNvCxnSpPr>
            <a:stCxn id="109" idx="2"/>
            <a:endCxn id="110" idx="1"/>
          </p:cNvCxnSpPr>
          <p:nvPr/>
        </p:nvCxnSpPr>
        <p:spPr>
          <a:xfrm rot="5400000">
            <a:off x="3334446" y="3518051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10" idx="2"/>
            <a:endCxn id="111" idx="0"/>
          </p:cNvCxnSpPr>
          <p:nvPr/>
        </p:nvCxnSpPr>
        <p:spPr>
          <a:xfrm>
            <a:off x="3976122" y="4085584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11" idx="2"/>
            <a:endCxn id="112" idx="0"/>
          </p:cNvCxnSpPr>
          <p:nvPr/>
        </p:nvCxnSpPr>
        <p:spPr>
          <a:xfrm>
            <a:off x="3976122" y="4511471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2" idx="2"/>
            <a:endCxn id="113" idx="0"/>
          </p:cNvCxnSpPr>
          <p:nvPr/>
        </p:nvCxnSpPr>
        <p:spPr>
          <a:xfrm>
            <a:off x="3976122" y="4937358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13" idx="2"/>
            <a:endCxn id="114" idx="0"/>
          </p:cNvCxnSpPr>
          <p:nvPr/>
        </p:nvCxnSpPr>
        <p:spPr>
          <a:xfrm>
            <a:off x="3976122" y="5363245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46" idx="1"/>
            <a:endCxn id="109" idx="1"/>
          </p:cNvCxnSpPr>
          <p:nvPr/>
        </p:nvCxnSpPr>
        <p:spPr>
          <a:xfrm rot="10800000" flipV="1">
            <a:off x="2946796" y="3035092"/>
            <a:ext cx="12700" cy="509322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46" idx="1"/>
            <a:endCxn id="116" idx="1"/>
          </p:cNvCxnSpPr>
          <p:nvPr/>
        </p:nvCxnSpPr>
        <p:spPr>
          <a:xfrm rot="10800000" flipV="1">
            <a:off x="2946796" y="3035092"/>
            <a:ext cx="12700" cy="346224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16" idx="2"/>
            <a:endCxn id="143" idx="1"/>
          </p:cNvCxnSpPr>
          <p:nvPr/>
        </p:nvCxnSpPr>
        <p:spPr>
          <a:xfrm rot="5400000">
            <a:off x="3334446" y="6470973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43" idx="2"/>
            <a:endCxn id="144" idx="0"/>
          </p:cNvCxnSpPr>
          <p:nvPr/>
        </p:nvCxnSpPr>
        <p:spPr>
          <a:xfrm>
            <a:off x="3976122" y="7038506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44" idx="2"/>
            <a:endCxn id="145" idx="0"/>
          </p:cNvCxnSpPr>
          <p:nvPr/>
        </p:nvCxnSpPr>
        <p:spPr>
          <a:xfrm>
            <a:off x="3976122" y="7464393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45" idx="2"/>
            <a:endCxn id="146" idx="0"/>
          </p:cNvCxnSpPr>
          <p:nvPr/>
        </p:nvCxnSpPr>
        <p:spPr>
          <a:xfrm>
            <a:off x="3976122" y="7890280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46" idx="2"/>
            <a:endCxn id="147" idx="0"/>
          </p:cNvCxnSpPr>
          <p:nvPr/>
        </p:nvCxnSpPr>
        <p:spPr>
          <a:xfrm>
            <a:off x="3976122" y="8316167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402255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AVN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402255" y="39101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Cluster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402255" y="4419485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Report Template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83" name="꺾인 연결선 182"/>
          <p:cNvCxnSpPr>
            <a:stCxn id="80" idx="2"/>
            <a:endCxn id="47" idx="0"/>
          </p:cNvCxnSpPr>
          <p:nvPr/>
        </p:nvCxnSpPr>
        <p:spPr>
          <a:xfrm rot="5400000">
            <a:off x="4704302" y="-1046529"/>
            <a:ext cx="550183" cy="732591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80" idx="2"/>
            <a:endCxn id="46" idx="0"/>
          </p:cNvCxnSpPr>
          <p:nvPr/>
        </p:nvCxnSpPr>
        <p:spPr>
          <a:xfrm rot="5400000">
            <a:off x="5925287" y="174456"/>
            <a:ext cx="550183" cy="48839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80" idx="2"/>
            <a:endCxn id="50" idx="0"/>
          </p:cNvCxnSpPr>
          <p:nvPr/>
        </p:nvCxnSpPr>
        <p:spPr>
          <a:xfrm rot="5400000">
            <a:off x="7146273" y="1395442"/>
            <a:ext cx="550183" cy="244197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80" idx="2"/>
            <a:endCxn id="52" idx="0"/>
          </p:cNvCxnSpPr>
          <p:nvPr/>
        </p:nvCxnSpPr>
        <p:spPr>
          <a:xfrm rot="16200000" flipH="1">
            <a:off x="9588243" y="1395441"/>
            <a:ext cx="550183" cy="244197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80" idx="2"/>
            <a:endCxn id="53" idx="0"/>
          </p:cNvCxnSpPr>
          <p:nvPr/>
        </p:nvCxnSpPr>
        <p:spPr>
          <a:xfrm rot="16200000" flipH="1">
            <a:off x="10809229" y="174456"/>
            <a:ext cx="550183" cy="48839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80" idx="2"/>
            <a:endCxn id="54" idx="0"/>
          </p:cNvCxnSpPr>
          <p:nvPr/>
        </p:nvCxnSpPr>
        <p:spPr>
          <a:xfrm rot="16200000" flipH="1">
            <a:off x="12030215" y="-1046531"/>
            <a:ext cx="550183" cy="732591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272709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Collab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0272709" y="39101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Share Point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272709" y="4419485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DQMS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272709" y="4925772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GPDM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272709" y="5435094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DGMS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272709" y="5944416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EP-Mail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272709" y="6453738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LMS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2725396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Authorization 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2943111" y="379843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E-MAIL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943111" y="422432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PASS WORD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209" name="꺾인 연결선 208"/>
          <p:cNvCxnSpPr>
            <a:stCxn id="203" idx="2"/>
            <a:endCxn id="204" idx="1"/>
          </p:cNvCxnSpPr>
          <p:nvPr/>
        </p:nvCxnSpPr>
        <p:spPr>
          <a:xfrm rot="5400000">
            <a:off x="13113046" y="3518051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204" idx="2"/>
            <a:endCxn id="205" idx="0"/>
          </p:cNvCxnSpPr>
          <p:nvPr/>
        </p:nvCxnSpPr>
        <p:spPr>
          <a:xfrm>
            <a:off x="13754722" y="4085584"/>
            <a:ext cx="0" cy="13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2943111" y="463862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Current Password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2943111" y="5037761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New Password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2943111" y="543261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Confirm password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2725396" y="5927875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Account Setting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2943111" y="6325473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Account Type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232" name="꺾인 연결선 231"/>
          <p:cNvCxnSpPr>
            <a:stCxn id="230" idx="2"/>
            <a:endCxn id="231" idx="1"/>
          </p:cNvCxnSpPr>
          <p:nvPr/>
        </p:nvCxnSpPr>
        <p:spPr>
          <a:xfrm rot="5400000">
            <a:off x="13113046" y="6045085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80" idx="2"/>
            <a:endCxn id="51" idx="0"/>
          </p:cNvCxnSpPr>
          <p:nvPr/>
        </p:nvCxnSpPr>
        <p:spPr>
          <a:xfrm>
            <a:off x="8642349" y="2341336"/>
            <a:ext cx="0" cy="5501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53" idx="1"/>
            <a:endCxn id="203" idx="1"/>
          </p:cNvCxnSpPr>
          <p:nvPr/>
        </p:nvCxnSpPr>
        <p:spPr>
          <a:xfrm rot="10800000" flipH="1" flipV="1">
            <a:off x="12714680" y="3035092"/>
            <a:ext cx="10716" cy="509322"/>
          </a:xfrm>
          <a:prstGeom prst="bentConnector3">
            <a:avLst>
              <a:gd name="adj1" fmla="val -213325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53" idx="1"/>
            <a:endCxn id="230" idx="1"/>
          </p:cNvCxnSpPr>
          <p:nvPr/>
        </p:nvCxnSpPr>
        <p:spPr>
          <a:xfrm rot="10800000" flipH="1" flipV="1">
            <a:off x="12714680" y="3035092"/>
            <a:ext cx="10716" cy="3036356"/>
          </a:xfrm>
          <a:prstGeom prst="bentConnector3">
            <a:avLst>
              <a:gd name="adj1" fmla="val -213325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stCxn id="52" idx="2"/>
            <a:endCxn id="195" idx="0"/>
          </p:cNvCxnSpPr>
          <p:nvPr/>
        </p:nvCxnSpPr>
        <p:spPr>
          <a:xfrm>
            <a:off x="11084320" y="3178664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195" idx="2"/>
            <a:endCxn id="196" idx="0"/>
          </p:cNvCxnSpPr>
          <p:nvPr/>
        </p:nvCxnSpPr>
        <p:spPr>
          <a:xfrm>
            <a:off x="11084320" y="3687986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96" idx="2"/>
            <a:endCxn id="197" idx="0"/>
          </p:cNvCxnSpPr>
          <p:nvPr/>
        </p:nvCxnSpPr>
        <p:spPr>
          <a:xfrm>
            <a:off x="11084320" y="4197308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97" idx="2"/>
            <a:endCxn id="198" idx="0"/>
          </p:cNvCxnSpPr>
          <p:nvPr/>
        </p:nvCxnSpPr>
        <p:spPr>
          <a:xfrm>
            <a:off x="11084320" y="4706630"/>
            <a:ext cx="0" cy="21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198" idx="2"/>
            <a:endCxn id="199" idx="0"/>
          </p:cNvCxnSpPr>
          <p:nvPr/>
        </p:nvCxnSpPr>
        <p:spPr>
          <a:xfrm>
            <a:off x="11084320" y="5212917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199" idx="2"/>
            <a:endCxn id="200" idx="0"/>
          </p:cNvCxnSpPr>
          <p:nvPr/>
        </p:nvCxnSpPr>
        <p:spPr>
          <a:xfrm>
            <a:off x="11084320" y="5722239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00" idx="2"/>
            <a:endCxn id="201" idx="0"/>
          </p:cNvCxnSpPr>
          <p:nvPr/>
        </p:nvCxnSpPr>
        <p:spPr>
          <a:xfrm>
            <a:off x="11084320" y="6231561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꺾인 연결선 260"/>
          <p:cNvCxnSpPr>
            <a:stCxn id="50" idx="1"/>
            <a:endCxn id="178" idx="1"/>
          </p:cNvCxnSpPr>
          <p:nvPr/>
        </p:nvCxnSpPr>
        <p:spPr>
          <a:xfrm rot="10800000" flipH="1" flipV="1">
            <a:off x="5388767" y="3035092"/>
            <a:ext cx="13488" cy="509322"/>
          </a:xfrm>
          <a:prstGeom prst="bentConnector3">
            <a:avLst>
              <a:gd name="adj1" fmla="val -16948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50" idx="1"/>
            <a:endCxn id="179" idx="1"/>
          </p:cNvCxnSpPr>
          <p:nvPr/>
        </p:nvCxnSpPr>
        <p:spPr>
          <a:xfrm rot="10800000" flipH="1" flipV="1">
            <a:off x="5388767" y="3035092"/>
            <a:ext cx="13488" cy="1018644"/>
          </a:xfrm>
          <a:prstGeom prst="bentConnector3">
            <a:avLst>
              <a:gd name="adj1" fmla="val -16948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50" idx="1"/>
            <a:endCxn id="181" idx="1"/>
          </p:cNvCxnSpPr>
          <p:nvPr/>
        </p:nvCxnSpPr>
        <p:spPr>
          <a:xfrm rot="10800000" flipH="1" flipV="1">
            <a:off x="5388767" y="3035092"/>
            <a:ext cx="13488" cy="1527966"/>
          </a:xfrm>
          <a:prstGeom prst="bentConnector3">
            <a:avLst>
              <a:gd name="adj1" fmla="val -16948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37" idx="2"/>
            <a:endCxn id="43" idx="0"/>
          </p:cNvCxnSpPr>
          <p:nvPr/>
        </p:nvCxnSpPr>
        <p:spPr>
          <a:xfrm>
            <a:off x="8642349" y="803861"/>
            <a:ext cx="0" cy="4185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43" idx="1"/>
            <a:endCxn id="44" idx="3"/>
          </p:cNvCxnSpPr>
          <p:nvPr/>
        </p:nvCxnSpPr>
        <p:spPr>
          <a:xfrm flipH="1">
            <a:off x="6868057" y="1366838"/>
            <a:ext cx="96268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43" idx="3"/>
            <a:endCxn id="45" idx="1"/>
          </p:cNvCxnSpPr>
          <p:nvPr/>
        </p:nvCxnSpPr>
        <p:spPr>
          <a:xfrm>
            <a:off x="9453960" y="1366838"/>
            <a:ext cx="7467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43" idx="2"/>
            <a:endCxn id="80" idx="0"/>
          </p:cNvCxnSpPr>
          <p:nvPr/>
        </p:nvCxnSpPr>
        <p:spPr>
          <a:xfrm>
            <a:off x="8642349" y="1511300"/>
            <a:ext cx="0" cy="5501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92" idx="2"/>
            <a:endCxn id="93" idx="0"/>
          </p:cNvCxnSpPr>
          <p:nvPr/>
        </p:nvCxnSpPr>
        <p:spPr>
          <a:xfrm>
            <a:off x="1534151" y="7038506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93" idx="2"/>
            <a:endCxn id="94" idx="0"/>
          </p:cNvCxnSpPr>
          <p:nvPr/>
        </p:nvCxnSpPr>
        <p:spPr>
          <a:xfrm>
            <a:off x="1534151" y="7464393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94" idx="2"/>
            <a:endCxn id="95" idx="0"/>
          </p:cNvCxnSpPr>
          <p:nvPr/>
        </p:nvCxnSpPr>
        <p:spPr>
          <a:xfrm>
            <a:off x="1534151" y="7890280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stCxn id="95" idx="2"/>
            <a:endCxn id="96" idx="0"/>
          </p:cNvCxnSpPr>
          <p:nvPr/>
        </p:nvCxnSpPr>
        <p:spPr>
          <a:xfrm>
            <a:off x="1534151" y="8316167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96" idx="2"/>
            <a:endCxn id="97" idx="0"/>
          </p:cNvCxnSpPr>
          <p:nvPr/>
        </p:nvCxnSpPr>
        <p:spPr>
          <a:xfrm>
            <a:off x="1534151" y="8742054"/>
            <a:ext cx="0" cy="1387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5403344" y="325345"/>
            <a:ext cx="13765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Site Map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5244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꺾인 연결선 4"/>
          <p:cNvCxnSpPr>
            <a:stCxn id="2" idx="3"/>
            <a:endCxn id="3" idx="0"/>
          </p:cNvCxnSpPr>
          <p:nvPr/>
        </p:nvCxnSpPr>
        <p:spPr>
          <a:xfrm>
            <a:off x="2481943" y="5037256"/>
            <a:ext cx="3796530" cy="15930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30738" y="392341"/>
            <a:ext cx="1623222" cy="4115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Access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30738" y="1222376"/>
            <a:ext cx="1623222" cy="288924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Sign in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4835" y="1222376"/>
            <a:ext cx="1623222" cy="288924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Forget Password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00743" y="1222376"/>
            <a:ext cx="1623222" cy="288924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Sign Up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6796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Project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825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Start meeting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88767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Template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0738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Notification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72709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Link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4680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Profile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156653" y="2891519"/>
            <a:ext cx="1623222" cy="287145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Membership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30738" y="2061483"/>
            <a:ext cx="1623222" cy="27985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Home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4825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AVN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2540" y="379843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Basic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540" y="422432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Approve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2540" y="4650213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HW/SW Ver.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2540" y="5076100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Contents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2540" y="550198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Device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2540" y="5927875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Number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4825" y="63537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Cluster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2540" y="6751361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Basic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22540" y="7177248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Approve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540" y="7603135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HW/SW Ver.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2540" y="8029022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Contents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2540" y="845490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Device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2540" y="888079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Number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01" name="꺾인 연결선 100"/>
          <p:cNvCxnSpPr>
            <a:stCxn id="47" idx="1"/>
            <a:endCxn id="81" idx="1"/>
          </p:cNvCxnSpPr>
          <p:nvPr/>
        </p:nvCxnSpPr>
        <p:spPr>
          <a:xfrm rot="10800000" flipV="1">
            <a:off x="504825" y="3035092"/>
            <a:ext cx="12700" cy="509322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47" idx="1"/>
            <a:endCxn id="91" idx="1"/>
          </p:cNvCxnSpPr>
          <p:nvPr/>
        </p:nvCxnSpPr>
        <p:spPr>
          <a:xfrm rot="10800000" flipV="1">
            <a:off x="504825" y="3035092"/>
            <a:ext cx="12700" cy="3462244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46796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Running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64511" y="379843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Result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64511" y="422432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Initial Photo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64511" y="4650213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HKMC Report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64511" y="5076100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64511" y="550198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Delete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46796" y="63537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Complete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28" name="꺾인 연결선 127"/>
          <p:cNvCxnSpPr>
            <a:stCxn id="81" idx="2"/>
            <a:endCxn id="85" idx="1"/>
          </p:cNvCxnSpPr>
          <p:nvPr/>
        </p:nvCxnSpPr>
        <p:spPr>
          <a:xfrm rot="5400000">
            <a:off x="892475" y="3518051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5" idx="2"/>
            <a:endCxn id="86" idx="0"/>
          </p:cNvCxnSpPr>
          <p:nvPr/>
        </p:nvCxnSpPr>
        <p:spPr>
          <a:xfrm>
            <a:off x="1534151" y="4085584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86" idx="2"/>
            <a:endCxn id="87" idx="0"/>
          </p:cNvCxnSpPr>
          <p:nvPr/>
        </p:nvCxnSpPr>
        <p:spPr>
          <a:xfrm>
            <a:off x="1534151" y="4511471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87" idx="2"/>
            <a:endCxn id="88" idx="0"/>
          </p:cNvCxnSpPr>
          <p:nvPr/>
        </p:nvCxnSpPr>
        <p:spPr>
          <a:xfrm>
            <a:off x="1534151" y="4937358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88" idx="2"/>
            <a:endCxn id="89" idx="0"/>
          </p:cNvCxnSpPr>
          <p:nvPr/>
        </p:nvCxnSpPr>
        <p:spPr>
          <a:xfrm>
            <a:off x="1534151" y="5363245"/>
            <a:ext cx="0" cy="138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89" idx="2"/>
            <a:endCxn id="90" idx="0"/>
          </p:cNvCxnSpPr>
          <p:nvPr/>
        </p:nvCxnSpPr>
        <p:spPr>
          <a:xfrm>
            <a:off x="1534151" y="5789132"/>
            <a:ext cx="0" cy="13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91" idx="2"/>
            <a:endCxn id="92" idx="1"/>
          </p:cNvCxnSpPr>
          <p:nvPr/>
        </p:nvCxnSpPr>
        <p:spPr>
          <a:xfrm rot="5400000">
            <a:off x="892475" y="6470973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164511" y="6751361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Test Result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64511" y="7177248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Initial Photo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64511" y="7603135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HKMC Report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164511" y="8029022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64511" y="845490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Delete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49" name="꺾인 연결선 148"/>
          <p:cNvCxnSpPr>
            <a:stCxn id="109" idx="2"/>
            <a:endCxn id="110" idx="1"/>
          </p:cNvCxnSpPr>
          <p:nvPr/>
        </p:nvCxnSpPr>
        <p:spPr>
          <a:xfrm rot="5400000">
            <a:off x="3334446" y="3518051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10" idx="2"/>
            <a:endCxn id="111" idx="0"/>
          </p:cNvCxnSpPr>
          <p:nvPr/>
        </p:nvCxnSpPr>
        <p:spPr>
          <a:xfrm>
            <a:off x="3976122" y="4085584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11" idx="2"/>
            <a:endCxn id="112" idx="0"/>
          </p:cNvCxnSpPr>
          <p:nvPr/>
        </p:nvCxnSpPr>
        <p:spPr>
          <a:xfrm>
            <a:off x="3976122" y="4511471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2" idx="2"/>
            <a:endCxn id="113" idx="0"/>
          </p:cNvCxnSpPr>
          <p:nvPr/>
        </p:nvCxnSpPr>
        <p:spPr>
          <a:xfrm>
            <a:off x="3976122" y="4937358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13" idx="2"/>
            <a:endCxn id="114" idx="0"/>
          </p:cNvCxnSpPr>
          <p:nvPr/>
        </p:nvCxnSpPr>
        <p:spPr>
          <a:xfrm>
            <a:off x="3976122" y="5363245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46" idx="1"/>
            <a:endCxn id="109" idx="1"/>
          </p:cNvCxnSpPr>
          <p:nvPr/>
        </p:nvCxnSpPr>
        <p:spPr>
          <a:xfrm rot="10800000" flipV="1">
            <a:off x="2946796" y="3035092"/>
            <a:ext cx="12700" cy="509322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46" idx="1"/>
            <a:endCxn id="116" idx="1"/>
          </p:cNvCxnSpPr>
          <p:nvPr/>
        </p:nvCxnSpPr>
        <p:spPr>
          <a:xfrm rot="10800000" flipV="1">
            <a:off x="2946796" y="3035092"/>
            <a:ext cx="12700" cy="346224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16" idx="2"/>
            <a:endCxn id="143" idx="1"/>
          </p:cNvCxnSpPr>
          <p:nvPr/>
        </p:nvCxnSpPr>
        <p:spPr>
          <a:xfrm rot="5400000">
            <a:off x="3334446" y="6470973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43" idx="2"/>
            <a:endCxn id="144" idx="0"/>
          </p:cNvCxnSpPr>
          <p:nvPr/>
        </p:nvCxnSpPr>
        <p:spPr>
          <a:xfrm>
            <a:off x="3976122" y="7038506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44" idx="2"/>
            <a:endCxn id="145" idx="0"/>
          </p:cNvCxnSpPr>
          <p:nvPr/>
        </p:nvCxnSpPr>
        <p:spPr>
          <a:xfrm>
            <a:off x="3976122" y="7464393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45" idx="2"/>
            <a:endCxn id="146" idx="0"/>
          </p:cNvCxnSpPr>
          <p:nvPr/>
        </p:nvCxnSpPr>
        <p:spPr>
          <a:xfrm>
            <a:off x="3976122" y="7890280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46" idx="2"/>
            <a:endCxn id="147" idx="0"/>
          </p:cNvCxnSpPr>
          <p:nvPr/>
        </p:nvCxnSpPr>
        <p:spPr>
          <a:xfrm>
            <a:off x="3976122" y="8316167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402255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AVN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402255" y="39101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Cluster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402255" y="4419485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Report Template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83" name="꺾인 연결선 182"/>
          <p:cNvCxnSpPr>
            <a:stCxn id="80" idx="2"/>
            <a:endCxn id="47" idx="0"/>
          </p:cNvCxnSpPr>
          <p:nvPr/>
        </p:nvCxnSpPr>
        <p:spPr>
          <a:xfrm rot="5400000">
            <a:off x="4704302" y="-1046529"/>
            <a:ext cx="550183" cy="732591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80" idx="2"/>
            <a:endCxn id="46" idx="0"/>
          </p:cNvCxnSpPr>
          <p:nvPr/>
        </p:nvCxnSpPr>
        <p:spPr>
          <a:xfrm rot="5400000">
            <a:off x="5925287" y="174456"/>
            <a:ext cx="550183" cy="48839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80" idx="2"/>
            <a:endCxn id="50" idx="0"/>
          </p:cNvCxnSpPr>
          <p:nvPr/>
        </p:nvCxnSpPr>
        <p:spPr>
          <a:xfrm rot="5400000">
            <a:off x="7146273" y="1395442"/>
            <a:ext cx="550183" cy="244197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80" idx="2"/>
            <a:endCxn id="52" idx="0"/>
          </p:cNvCxnSpPr>
          <p:nvPr/>
        </p:nvCxnSpPr>
        <p:spPr>
          <a:xfrm rot="16200000" flipH="1">
            <a:off x="9588243" y="1395441"/>
            <a:ext cx="550183" cy="244197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80" idx="2"/>
            <a:endCxn id="53" idx="0"/>
          </p:cNvCxnSpPr>
          <p:nvPr/>
        </p:nvCxnSpPr>
        <p:spPr>
          <a:xfrm rot="16200000" flipH="1">
            <a:off x="10809229" y="174456"/>
            <a:ext cx="550183" cy="48839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80" idx="2"/>
            <a:endCxn id="54" idx="0"/>
          </p:cNvCxnSpPr>
          <p:nvPr/>
        </p:nvCxnSpPr>
        <p:spPr>
          <a:xfrm rot="16200000" flipH="1">
            <a:off x="12030215" y="-1046531"/>
            <a:ext cx="550183" cy="732591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272709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Collab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0272709" y="3910163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Share Point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272709" y="4419485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DQMS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272709" y="4925772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GPDM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272709" y="5435094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DGMS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272709" y="5944416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EP-Mail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272709" y="6453738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LMS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2725396" y="3400841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Authorization 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2943111" y="3798439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E-MAIL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943111" y="422432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PASS WORD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209" name="꺾인 연결선 208"/>
          <p:cNvCxnSpPr>
            <a:stCxn id="203" idx="2"/>
            <a:endCxn id="204" idx="1"/>
          </p:cNvCxnSpPr>
          <p:nvPr/>
        </p:nvCxnSpPr>
        <p:spPr>
          <a:xfrm rot="5400000">
            <a:off x="13113046" y="3518051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204" idx="2"/>
            <a:endCxn id="205" idx="0"/>
          </p:cNvCxnSpPr>
          <p:nvPr/>
        </p:nvCxnSpPr>
        <p:spPr>
          <a:xfrm>
            <a:off x="13754722" y="4085584"/>
            <a:ext cx="0" cy="13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2943111" y="4638627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Current Password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2943111" y="5037761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New Password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2943111" y="5432616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Confirm password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2725396" y="5927875"/>
            <a:ext cx="1623222" cy="28714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Account Setting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2943111" y="6325473"/>
            <a:ext cx="1623222" cy="2871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Account Type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232" name="꺾인 연결선 231"/>
          <p:cNvCxnSpPr>
            <a:stCxn id="230" idx="2"/>
            <a:endCxn id="231" idx="1"/>
          </p:cNvCxnSpPr>
          <p:nvPr/>
        </p:nvCxnSpPr>
        <p:spPr>
          <a:xfrm rot="5400000">
            <a:off x="13113046" y="6045085"/>
            <a:ext cx="254026" cy="593896"/>
          </a:xfrm>
          <a:prstGeom prst="bentConnector4">
            <a:avLst>
              <a:gd name="adj1" fmla="val 21740"/>
              <a:gd name="adj2" fmla="val 13849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80" idx="2"/>
            <a:endCxn id="51" idx="0"/>
          </p:cNvCxnSpPr>
          <p:nvPr/>
        </p:nvCxnSpPr>
        <p:spPr>
          <a:xfrm>
            <a:off x="8642349" y="2341336"/>
            <a:ext cx="0" cy="5501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53" idx="1"/>
            <a:endCxn id="203" idx="1"/>
          </p:cNvCxnSpPr>
          <p:nvPr/>
        </p:nvCxnSpPr>
        <p:spPr>
          <a:xfrm rot="10800000" flipH="1" flipV="1">
            <a:off x="12714680" y="3035092"/>
            <a:ext cx="10716" cy="509322"/>
          </a:xfrm>
          <a:prstGeom prst="bentConnector3">
            <a:avLst>
              <a:gd name="adj1" fmla="val -213325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53" idx="1"/>
            <a:endCxn id="230" idx="1"/>
          </p:cNvCxnSpPr>
          <p:nvPr/>
        </p:nvCxnSpPr>
        <p:spPr>
          <a:xfrm rot="10800000" flipH="1" flipV="1">
            <a:off x="12714680" y="3035092"/>
            <a:ext cx="10716" cy="3036356"/>
          </a:xfrm>
          <a:prstGeom prst="bentConnector3">
            <a:avLst>
              <a:gd name="adj1" fmla="val -213325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stCxn id="52" idx="2"/>
            <a:endCxn id="195" idx="0"/>
          </p:cNvCxnSpPr>
          <p:nvPr/>
        </p:nvCxnSpPr>
        <p:spPr>
          <a:xfrm>
            <a:off x="11084320" y="3178664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195" idx="2"/>
            <a:endCxn id="196" idx="0"/>
          </p:cNvCxnSpPr>
          <p:nvPr/>
        </p:nvCxnSpPr>
        <p:spPr>
          <a:xfrm>
            <a:off x="11084320" y="3687986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96" idx="2"/>
            <a:endCxn id="197" idx="0"/>
          </p:cNvCxnSpPr>
          <p:nvPr/>
        </p:nvCxnSpPr>
        <p:spPr>
          <a:xfrm>
            <a:off x="11084320" y="4197308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97" idx="2"/>
            <a:endCxn id="198" idx="0"/>
          </p:cNvCxnSpPr>
          <p:nvPr/>
        </p:nvCxnSpPr>
        <p:spPr>
          <a:xfrm>
            <a:off x="11084320" y="4706630"/>
            <a:ext cx="0" cy="21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198" idx="2"/>
            <a:endCxn id="199" idx="0"/>
          </p:cNvCxnSpPr>
          <p:nvPr/>
        </p:nvCxnSpPr>
        <p:spPr>
          <a:xfrm>
            <a:off x="11084320" y="5212917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199" idx="2"/>
            <a:endCxn id="200" idx="0"/>
          </p:cNvCxnSpPr>
          <p:nvPr/>
        </p:nvCxnSpPr>
        <p:spPr>
          <a:xfrm>
            <a:off x="11084320" y="5722239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00" idx="2"/>
            <a:endCxn id="201" idx="0"/>
          </p:cNvCxnSpPr>
          <p:nvPr/>
        </p:nvCxnSpPr>
        <p:spPr>
          <a:xfrm>
            <a:off x="11084320" y="6231561"/>
            <a:ext cx="0" cy="22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꺾인 연결선 260"/>
          <p:cNvCxnSpPr>
            <a:stCxn id="50" idx="1"/>
            <a:endCxn id="178" idx="1"/>
          </p:cNvCxnSpPr>
          <p:nvPr/>
        </p:nvCxnSpPr>
        <p:spPr>
          <a:xfrm rot="10800000" flipH="1" flipV="1">
            <a:off x="5388767" y="3035092"/>
            <a:ext cx="13488" cy="509322"/>
          </a:xfrm>
          <a:prstGeom prst="bentConnector3">
            <a:avLst>
              <a:gd name="adj1" fmla="val -16948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50" idx="1"/>
            <a:endCxn id="179" idx="1"/>
          </p:cNvCxnSpPr>
          <p:nvPr/>
        </p:nvCxnSpPr>
        <p:spPr>
          <a:xfrm rot="10800000" flipH="1" flipV="1">
            <a:off x="5388767" y="3035092"/>
            <a:ext cx="13488" cy="1018644"/>
          </a:xfrm>
          <a:prstGeom prst="bentConnector3">
            <a:avLst>
              <a:gd name="adj1" fmla="val -16948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50" idx="1"/>
            <a:endCxn id="181" idx="1"/>
          </p:cNvCxnSpPr>
          <p:nvPr/>
        </p:nvCxnSpPr>
        <p:spPr>
          <a:xfrm rot="10800000" flipH="1" flipV="1">
            <a:off x="5388767" y="3035092"/>
            <a:ext cx="13488" cy="1527966"/>
          </a:xfrm>
          <a:prstGeom prst="bentConnector3">
            <a:avLst>
              <a:gd name="adj1" fmla="val -16948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37" idx="2"/>
            <a:endCxn id="43" idx="0"/>
          </p:cNvCxnSpPr>
          <p:nvPr/>
        </p:nvCxnSpPr>
        <p:spPr>
          <a:xfrm>
            <a:off x="8642349" y="803861"/>
            <a:ext cx="0" cy="4185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43" idx="1"/>
            <a:endCxn id="44" idx="3"/>
          </p:cNvCxnSpPr>
          <p:nvPr/>
        </p:nvCxnSpPr>
        <p:spPr>
          <a:xfrm flipH="1">
            <a:off x="6868057" y="1366838"/>
            <a:ext cx="96268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43" idx="3"/>
            <a:endCxn id="45" idx="1"/>
          </p:cNvCxnSpPr>
          <p:nvPr/>
        </p:nvCxnSpPr>
        <p:spPr>
          <a:xfrm>
            <a:off x="9453960" y="1366838"/>
            <a:ext cx="7467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43" idx="2"/>
            <a:endCxn id="80" idx="0"/>
          </p:cNvCxnSpPr>
          <p:nvPr/>
        </p:nvCxnSpPr>
        <p:spPr>
          <a:xfrm>
            <a:off x="8642349" y="1511300"/>
            <a:ext cx="0" cy="5501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92" idx="2"/>
            <a:endCxn id="93" idx="0"/>
          </p:cNvCxnSpPr>
          <p:nvPr/>
        </p:nvCxnSpPr>
        <p:spPr>
          <a:xfrm>
            <a:off x="1534151" y="7038506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93" idx="2"/>
            <a:endCxn id="94" idx="0"/>
          </p:cNvCxnSpPr>
          <p:nvPr/>
        </p:nvCxnSpPr>
        <p:spPr>
          <a:xfrm>
            <a:off x="1534151" y="7464393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94" idx="2"/>
            <a:endCxn id="95" idx="0"/>
          </p:cNvCxnSpPr>
          <p:nvPr/>
        </p:nvCxnSpPr>
        <p:spPr>
          <a:xfrm>
            <a:off x="1534151" y="7890280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stCxn id="95" idx="2"/>
            <a:endCxn id="96" idx="0"/>
          </p:cNvCxnSpPr>
          <p:nvPr/>
        </p:nvCxnSpPr>
        <p:spPr>
          <a:xfrm>
            <a:off x="1534151" y="8316167"/>
            <a:ext cx="0" cy="138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96" idx="2"/>
            <a:endCxn id="97" idx="0"/>
          </p:cNvCxnSpPr>
          <p:nvPr/>
        </p:nvCxnSpPr>
        <p:spPr>
          <a:xfrm>
            <a:off x="1534151" y="8742054"/>
            <a:ext cx="0" cy="1387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4566333" y="325345"/>
            <a:ext cx="234262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/>
              <a:t>Site Map- Detail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594360" y="3749039"/>
            <a:ext cx="1887583" cy="2576433"/>
          </a:xfrm>
          <a:prstGeom prst="rect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94360" y="6695446"/>
            <a:ext cx="1887583" cy="2637488"/>
          </a:xfrm>
          <a:prstGeom prst="rect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51841" y="6630291"/>
            <a:ext cx="185326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Tab indicator UI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7" name="꺾인 연결선 6"/>
          <p:cNvCxnSpPr>
            <a:stCxn id="117" idx="3"/>
            <a:endCxn id="3" idx="2"/>
          </p:cNvCxnSpPr>
          <p:nvPr/>
        </p:nvCxnSpPr>
        <p:spPr>
          <a:xfrm flipV="1">
            <a:off x="2481943" y="7030401"/>
            <a:ext cx="3796530" cy="98378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062885" y="3749039"/>
            <a:ext cx="1829156" cy="2135183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062885" y="6700207"/>
            <a:ext cx="1829156" cy="2135183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412903" y="5530815"/>
            <a:ext cx="2205155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Table insert Button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129" idx="3"/>
            <a:endCxn id="133" idx="0"/>
          </p:cNvCxnSpPr>
          <p:nvPr/>
        </p:nvCxnSpPr>
        <p:spPr>
          <a:xfrm>
            <a:off x="4892041" y="4816631"/>
            <a:ext cx="2623440" cy="714184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1" idx="3"/>
            <a:endCxn id="133" idx="2"/>
          </p:cNvCxnSpPr>
          <p:nvPr/>
        </p:nvCxnSpPr>
        <p:spPr>
          <a:xfrm flipV="1">
            <a:off x="4892041" y="5930925"/>
            <a:ext cx="2623440" cy="1836874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77813" y="1020763"/>
            <a:ext cx="18669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Access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77813" y="1020763"/>
            <a:ext cx="18669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Access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77813" y="1020763"/>
            <a:ext cx="18669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Access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9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4239" y="-1267690"/>
            <a:ext cx="14098595" cy="870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667" b="1" dirty="0">
                <a:solidFill>
                  <a:schemeClr val="tx1"/>
                </a:solidFill>
                <a:latin typeface="+mn-ea"/>
              </a:rPr>
              <a:t>Top Navigation Bar</a:t>
            </a:r>
            <a:endParaRPr lang="ko-KR" altLang="en-US" sz="2667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285" y="-1267690"/>
            <a:ext cx="2081945" cy="12212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667" b="1" dirty="0">
                <a:solidFill>
                  <a:schemeClr val="tx1"/>
                </a:solidFill>
                <a:latin typeface="+mn-ea"/>
              </a:rPr>
              <a:t>Lift</a:t>
            </a:r>
          </a:p>
          <a:p>
            <a:pPr algn="ctr"/>
            <a:r>
              <a:rPr lang="en-US" altLang="ko-KR" sz="2667" b="1" dirty="0">
                <a:solidFill>
                  <a:schemeClr val="tx1"/>
                </a:solidFill>
                <a:latin typeface="+mn-ea"/>
              </a:rPr>
              <a:t>Navigation</a:t>
            </a:r>
          </a:p>
          <a:p>
            <a:pPr algn="ctr"/>
            <a:r>
              <a:rPr lang="en-US" altLang="ko-KR" sz="2667" b="1" dirty="0">
                <a:solidFill>
                  <a:schemeClr val="tx1"/>
                </a:solidFill>
                <a:latin typeface="+mn-ea"/>
              </a:rPr>
              <a:t>bar</a:t>
            </a:r>
            <a:endParaRPr lang="ko-KR" altLang="en-US" sz="2667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4239" y="-190994"/>
            <a:ext cx="14098595" cy="1113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667" b="1" dirty="0">
                <a:solidFill>
                  <a:schemeClr val="tx1"/>
                </a:solidFill>
                <a:latin typeface="+mn-ea"/>
              </a:rPr>
              <a:t>Contents </a:t>
            </a:r>
            <a:endParaRPr lang="ko-KR" altLang="en-US" sz="2667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3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91835"/>
              </p:ext>
            </p:extLst>
          </p:nvPr>
        </p:nvGraphicFramePr>
        <p:xfrm>
          <a:off x="277285" y="155575"/>
          <a:ext cx="16465553" cy="11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7508028"/>
                <a:gridCol w="1218495"/>
                <a:gridCol w="1218495"/>
                <a:gridCol w="1218495"/>
                <a:gridCol w="1218495"/>
                <a:gridCol w="1218495"/>
                <a:gridCol w="1218495"/>
              </a:tblGrid>
              <a:tr h="576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Sigh in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8EBAF6AD-395C-424C-A909-BE5275115EE2}" type="slidenum">
                        <a:rPr lang="ko-KR" altLang="en-US" sz="1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fld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Itra.lge.com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Sign In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Sign In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54208"/>
              </p:ext>
            </p:extLst>
          </p:nvPr>
        </p:nvGraphicFramePr>
        <p:xfrm>
          <a:off x="13106399" y="1309153"/>
          <a:ext cx="3636439" cy="723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0"/>
                <a:gridCol w="3071829"/>
              </a:tblGrid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10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Title – ITRA </a:t>
                      </a:r>
                      <a:r>
                        <a:rPr lang="ko-KR" altLang="en-US" sz="1000" smtClean="0"/>
                        <a:t>화면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신규 계정 생성 버튼 화면</a:t>
                      </a:r>
                      <a:r>
                        <a:rPr lang="en-US" altLang="ko-KR" sz="1000" dirty="0" smtClean="0"/>
                        <a:t>(Sign</a:t>
                      </a:r>
                      <a:r>
                        <a:rPr lang="en-US" altLang="ko-KR" sz="1000" baseline="0" dirty="0" smtClean="0"/>
                        <a:t> Up Page</a:t>
                      </a:r>
                      <a:r>
                        <a:rPr lang="ko-KR" altLang="en-US" sz="1000" baseline="0" smtClean="0"/>
                        <a:t>로 연결됨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 Box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smtClean="0"/>
                        <a:t>계정 아이디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메일주소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smtClean="0"/>
                        <a:t>글자수는 </a:t>
                      </a:r>
                      <a:r>
                        <a:rPr lang="en-US" altLang="ko-KR" sz="1000" baseline="0" dirty="0" smtClean="0"/>
                        <a:t>20</a:t>
                      </a:r>
                      <a:r>
                        <a:rPr lang="ko-KR" altLang="en-US" sz="1000" baseline="0" smtClean="0"/>
                        <a:t>자리까지 정해져야 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smtClean="0"/>
                        <a:t>메일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주소 입력 시 </a:t>
                      </a:r>
                      <a:r>
                        <a:rPr lang="en-US" altLang="ko-KR" sz="1000" baseline="0" dirty="0" smtClean="0"/>
                        <a:t>lge.com/lgepartner.com </a:t>
                      </a:r>
                      <a:r>
                        <a:rPr lang="ko-KR" altLang="en-US" sz="1000" baseline="0" smtClean="0"/>
                        <a:t>만 입력할 수 있게 해야함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Password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입력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Password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분실 또는 변경 시 담당자에게 메일 보내라고 메시지 창 나타나야 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Button</a:t>
                      </a:r>
                      <a:r>
                        <a:rPr lang="en-US" altLang="ko-KR" sz="1000" baseline="0" dirty="0" smtClean="0"/>
                        <a:t> : Employee identification Number </a:t>
                      </a:r>
                      <a:r>
                        <a:rPr lang="ko-KR" altLang="en-US" sz="1000" baseline="0" smtClean="0"/>
                        <a:t>및 </a:t>
                      </a:r>
                      <a:r>
                        <a:rPr lang="en-US" altLang="ko-KR" sz="1000" baseline="0" dirty="0" smtClean="0"/>
                        <a:t>Password Check </a:t>
                      </a:r>
                      <a:r>
                        <a:rPr lang="ko-KR" altLang="en-US" sz="1000" baseline="0" smtClean="0"/>
                        <a:t>후 로그인 처리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1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14" y="2901680"/>
            <a:ext cx="10001250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433955" y="5151313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3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18423" y="4037611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1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433955" y="5768830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4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106521" y="6160716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5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23224" y="6790108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6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619015" y="4454008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2</a:t>
            </a:r>
            <a:endParaRPr lang="ko-KR" altLang="en-US" sz="1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91" y="1814760"/>
            <a:ext cx="10906125" cy="71532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59637"/>
              </p:ext>
            </p:extLst>
          </p:nvPr>
        </p:nvGraphicFramePr>
        <p:xfrm>
          <a:off x="277285" y="155575"/>
          <a:ext cx="16465553" cy="11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7508028"/>
                <a:gridCol w="1218495"/>
                <a:gridCol w="1218495"/>
                <a:gridCol w="1218495"/>
                <a:gridCol w="1218495"/>
                <a:gridCol w="1218495"/>
                <a:gridCol w="1218495"/>
              </a:tblGrid>
              <a:tr h="576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Sigh in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KODEit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8EBAF6AD-395C-424C-A909-BE5275115EE2}" type="slidenum">
                        <a:rPr lang="ko-KR" altLang="en-US" sz="1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fld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Itra.lge.com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Sign Up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Sign Up(Sign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 2-1)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381"/>
              </p:ext>
            </p:extLst>
          </p:nvPr>
        </p:nvGraphicFramePr>
        <p:xfrm>
          <a:off x="13106399" y="1309153"/>
          <a:ext cx="3636439" cy="810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0"/>
                <a:gridCol w="3071829"/>
              </a:tblGrid>
              <a:tr h="364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03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 Box :</a:t>
                      </a:r>
                      <a:r>
                        <a:rPr lang="en-US" altLang="ko-KR" sz="1000" baseline="0" dirty="0" smtClean="0"/>
                        <a:t>  text type</a:t>
                      </a:r>
                      <a:r>
                        <a:rPr lang="ko-KR" altLang="en-US" sz="1000" baseline="0" smtClean="0"/>
                        <a:t>을 한글만 입력 가능하게 할것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7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 Box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smtClean="0"/>
                        <a:t>계정 아이디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메일주소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smtClean="0"/>
                        <a:t>글자수는 </a:t>
                      </a:r>
                      <a:r>
                        <a:rPr lang="en-US" altLang="ko-KR" sz="1000" baseline="0" dirty="0" smtClean="0"/>
                        <a:t>20</a:t>
                      </a:r>
                      <a:r>
                        <a:rPr lang="ko-KR" altLang="en-US" sz="1000" baseline="0" smtClean="0"/>
                        <a:t>자리까지 정해져야 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smtClean="0"/>
                        <a:t>메일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주소 입력 시 </a:t>
                      </a:r>
                      <a:r>
                        <a:rPr lang="en-US" altLang="ko-KR" sz="1000" baseline="0" dirty="0" smtClean="0"/>
                        <a:t>lge.com/lgepartner.com </a:t>
                      </a:r>
                      <a:r>
                        <a:rPr lang="ko-KR" altLang="en-US" sz="1000" baseline="0" smtClean="0"/>
                        <a:t>만 입력할 수 있게 해야함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baseline="0" dirty="0" smtClean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 Box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smtClean="0"/>
                        <a:t>패스워드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특수문자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smtClean="0"/>
                        <a:t>영어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smtClean="0"/>
                        <a:t>숫자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smtClean="0"/>
                        <a:t>대문자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smtClean="0"/>
                        <a:t>패스워드 규칙 특수문자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smtClean="0"/>
                        <a:t>영어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smtClean="0"/>
                        <a:t>숫자 필히 사용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smtClean="0"/>
                        <a:t>패스워드 글자수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smtClean="0"/>
                        <a:t>최소 </a:t>
                      </a:r>
                      <a:r>
                        <a:rPr lang="en-US" altLang="ko-KR" sz="1000" baseline="0" dirty="0" smtClean="0"/>
                        <a:t>8</a:t>
                      </a:r>
                      <a:r>
                        <a:rPr lang="ko-KR" altLang="en-US" sz="1000" baseline="0" smtClean="0"/>
                        <a:t>자리 이상되어야 함</a:t>
                      </a:r>
                      <a:endParaRPr lang="en-US" altLang="ko-KR" sz="1000" baseline="0" dirty="0" smtClean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3-1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Support Message :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smtClean="0"/>
                        <a:t>패스워드가 잘못되었습니다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smtClean="0"/>
                        <a:t>경고 문자 표시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Support</a:t>
                      </a:r>
                      <a:r>
                        <a:rPr lang="en-US" altLang="ko-KR" sz="1000" baseline="0" dirty="0" smtClean="0"/>
                        <a:t> Message:(pop up message)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smtClean="0"/>
                        <a:t>패스워드가 다릅니다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smtClean="0"/>
                        <a:t>확인 바랍니다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button </a:t>
                      </a:r>
                      <a:r>
                        <a:rPr lang="ko-KR" altLang="en-US" sz="1000" smtClean="0"/>
                        <a:t>클릭시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smtClean="0"/>
                        <a:t>계정 가입 처리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*Validation Check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- Name </a:t>
                      </a:r>
                      <a:r>
                        <a:rPr lang="ko-KR" altLang="en-US" sz="1000" smtClean="0"/>
                        <a:t>미입력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- Confirm </a:t>
                      </a:r>
                      <a:r>
                        <a:rPr lang="ko-KR" altLang="en-US" sz="1000" smtClean="0"/>
                        <a:t>패스워드 미입력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Button : 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Sign in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화면 출력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8118175" y="4156364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1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118175" y="4987637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2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118175" y="6128750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3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18175" y="7031275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4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118175" y="7732821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5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118175" y="8238424"/>
            <a:ext cx="391886" cy="391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6</a:t>
            </a:r>
            <a:endParaRPr lang="ko-KR" altLang="en-US" sz="1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5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518</Words>
  <Application>Microsoft Office PowerPoint</Application>
  <PresentationFormat>사용자 지정</PresentationFormat>
  <Paragraphs>242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유진식/선임연구원/VS스마트개발품질보증HW1팀(jinshik.yu@lge.com)</dc:creator>
  <cp:lastModifiedBy>유진식/선임연구원/VS스마트개발품질보증HW1팀(jinshik.yu@lge.com)</cp:lastModifiedBy>
  <cp:revision>22</cp:revision>
  <dcterms:created xsi:type="dcterms:W3CDTF">2021-08-04T00:52:57Z</dcterms:created>
  <dcterms:modified xsi:type="dcterms:W3CDTF">2021-08-04T06:40:17Z</dcterms:modified>
</cp:coreProperties>
</file>